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3" r:id="rId7"/>
    <p:sldId id="266" r:id="rId8"/>
    <p:sldId id="267" r:id="rId9"/>
    <p:sldId id="262" r:id="rId10"/>
    <p:sldId id="265" r:id="rId11"/>
    <p:sldId id="269" r:id="rId12"/>
    <p:sldId id="275" r:id="rId13"/>
    <p:sldId id="276" r:id="rId14"/>
    <p:sldId id="27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78" userDrawn="1">
          <p15:clr>
            <a:srgbClr val="A4A3A4"/>
          </p15:clr>
        </p15:guide>
        <p15:guide id="4" pos="279" userDrawn="1">
          <p15:clr>
            <a:srgbClr val="A4A3A4"/>
          </p15:clr>
        </p15:guide>
        <p15:guide id="5" orient="horz" pos="4042" userDrawn="1">
          <p15:clr>
            <a:srgbClr val="A4A3A4"/>
          </p15:clr>
        </p15:guide>
        <p15:guide id="7" pos="74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925B"/>
    <a:srgbClr val="E4C9AE"/>
    <a:srgbClr val="DAB48E"/>
    <a:srgbClr val="FAF5F0"/>
    <a:srgbClr val="EFDFCF"/>
    <a:srgbClr val="472624"/>
    <a:srgbClr val="D7641B"/>
    <a:srgbClr val="E9A321"/>
    <a:srgbClr val="FDFBF9"/>
    <a:srgbClr val="CB2B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72" y="173"/>
      </p:cViewPr>
      <p:guideLst>
        <p:guide orient="horz" pos="2160"/>
        <p:guide pos="3840"/>
        <p:guide orient="horz" pos="278"/>
        <p:guide pos="279"/>
        <p:guide orient="horz" pos="4042"/>
        <p:guide pos="740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234967763878512E-2"/>
          <c:y val="0.10377350781941182"/>
          <c:w val="0.96776503223612154"/>
          <c:h val="0.7924529843611763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AF5F0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762-4DDC-8D68-F4F827BCA53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9925B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0.85</c:v>
                </c:pt>
                <c:pt idx="1">
                  <c:v>0.6</c:v>
                </c:pt>
                <c:pt idx="2">
                  <c:v>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762-4DDC-8D68-F4F827BCA5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-166337536"/>
        <c:axId val="-166343520"/>
      </c:barChart>
      <c:catAx>
        <c:axId val="-1663375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66343520"/>
        <c:crosses val="autoZero"/>
        <c:auto val="1"/>
        <c:lblAlgn val="ctr"/>
        <c:lblOffset val="100"/>
        <c:noMultiLvlLbl val="0"/>
      </c:catAx>
      <c:valAx>
        <c:axId val="-1663435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66337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AF5F0"/>
            </a:solidFill>
          </c:spPr>
          <c:dPt>
            <c:idx val="0"/>
            <c:bubble3D val="0"/>
            <c:spPr>
              <a:solidFill>
                <a:srgbClr val="FAF5F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E18-4029-AC16-C01D379728D1}"/>
              </c:ext>
            </c:extLst>
          </c:dPt>
          <c:dPt>
            <c:idx val="1"/>
            <c:bubble3D val="0"/>
            <c:spPr>
              <a:solidFill>
                <a:srgbClr val="C9925B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E18-4029-AC16-C01D379728D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E18-4029-AC16-C01D379728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B3340"/>
            </a:solidFill>
          </c:spPr>
          <c:dPt>
            <c:idx val="0"/>
            <c:bubble3D val="0"/>
            <c:spPr>
              <a:solidFill>
                <a:srgbClr val="FAF5F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249-44AF-9F9B-D4D6B7B13953}"/>
              </c:ext>
            </c:extLst>
          </c:dPt>
          <c:dPt>
            <c:idx val="1"/>
            <c:bubble3D val="0"/>
            <c:spPr>
              <a:solidFill>
                <a:srgbClr val="C9925B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249-44AF-9F9B-D4D6B7B13953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249-44AF-9F9B-D4D6B7B139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C9925B"/>
            </a:solidFill>
          </c:spPr>
          <c:dPt>
            <c:idx val="0"/>
            <c:bubble3D val="0"/>
            <c:spPr>
              <a:solidFill>
                <a:srgbClr val="FAF5F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C8C-49A2-9534-1117E569950D}"/>
              </c:ext>
            </c:extLst>
          </c:dPt>
          <c:dPt>
            <c:idx val="1"/>
            <c:bubble3D val="0"/>
            <c:spPr>
              <a:solidFill>
                <a:srgbClr val="C9925B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C8C-49A2-9534-1117E569950D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C8C-49A2-9534-1117E56995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AF5F0"/>
            </a:solidFill>
          </c:spPr>
          <c:dPt>
            <c:idx val="0"/>
            <c:bubble3D val="0"/>
            <c:spPr>
              <a:solidFill>
                <a:srgbClr val="FAF5F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97B-44DB-A1C9-C111DC0462D1}"/>
              </c:ext>
            </c:extLst>
          </c:dPt>
          <c:dPt>
            <c:idx val="1"/>
            <c:bubble3D val="0"/>
            <c:spPr>
              <a:solidFill>
                <a:srgbClr val="C9925B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97B-44DB-A1C9-C111DC0462D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6.3</c:v>
                </c:pt>
                <c:pt idx="1">
                  <c:v>3.7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97B-44DB-A1C9-C111DC0462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3493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B5689-3C2C-4B23-B07C-45BA6001A023}" type="datetimeFigureOut">
              <a:rPr lang="zh-CN" altLang="en-US" smtClean="0"/>
              <a:t>2018/10/15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33DCC9-8834-4750-A400-F78E33CD49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66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B5689-3C2C-4B23-B07C-45BA6001A023}" type="datetimeFigureOut">
              <a:rPr lang="zh-CN" altLang="en-US" smtClean="0"/>
              <a:t>2018/10/15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33DCC9-8834-4750-A400-F78E33CD49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798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2104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161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B5689-3C2C-4B23-B07C-45BA6001A023}" type="datetimeFigureOut">
              <a:rPr lang="zh-CN" altLang="en-US" smtClean="0"/>
              <a:t>2018/10/15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33DCC9-8834-4750-A400-F78E33CD49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50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B5689-3C2C-4B23-B07C-45BA6001A023}" type="datetimeFigureOut">
              <a:rPr lang="zh-CN" altLang="en-US" smtClean="0"/>
              <a:t>2018/10/15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33DCC9-8834-4750-A400-F78E33CD49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535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B5689-3C2C-4B23-B07C-45BA6001A023}" type="datetimeFigureOut">
              <a:rPr lang="zh-CN" altLang="en-US" smtClean="0"/>
              <a:t>2018/10/15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33DCC9-8834-4750-A400-F78E33CD49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28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B5689-3C2C-4B23-B07C-45BA6001A023}" type="datetimeFigureOut">
              <a:rPr lang="zh-CN" altLang="en-US" smtClean="0"/>
              <a:t>2018/10/15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33DCC9-8834-4750-A400-F78E33CD49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266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B5689-3C2C-4B23-B07C-45BA6001A023}" type="datetimeFigureOut">
              <a:rPr lang="zh-CN" altLang="en-US" smtClean="0"/>
              <a:t>2018/10/15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33DCC9-8834-4750-A400-F78E33CD49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693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B5689-3C2C-4B23-B07C-45BA6001A023}" type="datetimeFigureOut">
              <a:rPr lang="zh-CN" altLang="en-US" smtClean="0"/>
              <a:t>2018/10/15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633DCC9-8834-4750-A400-F78E33CD49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511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5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5723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3572713" y="1842815"/>
            <a:ext cx="50465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DAB48E"/>
                </a:solidFill>
                <a:latin typeface="Allura" panose="02000000000000000000" pitchFamily="2" charset="0"/>
              </a:rPr>
              <a:t> </a:t>
            </a:r>
            <a:r>
              <a:rPr lang="en-US" altLang="zh-CN" sz="6600" dirty="0">
                <a:solidFill>
                  <a:srgbClr val="E4C9AE"/>
                </a:solidFill>
                <a:latin typeface="Algerian" panose="04020705040A02060702" pitchFamily="82" charset="0"/>
              </a:rPr>
              <a:t>hello</a:t>
            </a:r>
            <a:endParaRPr lang="zh-CN" altLang="en-US" sz="6600" dirty="0">
              <a:solidFill>
                <a:srgbClr val="E4C9AE"/>
              </a:solidFill>
              <a:latin typeface="Algerian" panose="04020705040A02060702" pitchFamily="82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680201" y="-4886"/>
            <a:ext cx="5511799" cy="3118598"/>
          </a:xfrm>
          <a:custGeom>
            <a:avLst/>
            <a:gdLst>
              <a:gd name="connsiteX0" fmla="*/ 0 w 8767668"/>
              <a:gd name="connsiteY0" fmla="*/ 0 h 4960781"/>
              <a:gd name="connsiteX1" fmla="*/ 8767668 w 8767668"/>
              <a:gd name="connsiteY1" fmla="*/ 0 h 4960781"/>
              <a:gd name="connsiteX2" fmla="*/ 8767668 w 8767668"/>
              <a:gd name="connsiteY2" fmla="*/ 4960781 h 4960781"/>
              <a:gd name="connsiteX3" fmla="*/ 0 w 8767668"/>
              <a:gd name="connsiteY3" fmla="*/ 4960781 h 496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67668" h="4960781">
                <a:moveTo>
                  <a:pt x="0" y="0"/>
                </a:moveTo>
                <a:lnTo>
                  <a:pt x="8767668" y="0"/>
                </a:lnTo>
                <a:lnTo>
                  <a:pt x="8767668" y="4960781"/>
                </a:lnTo>
                <a:lnTo>
                  <a:pt x="0" y="4960781"/>
                </a:lnTo>
                <a:close/>
              </a:path>
            </a:pathLst>
          </a:custGeom>
        </p:spPr>
      </p:pic>
      <p:grpSp>
        <p:nvGrpSpPr>
          <p:cNvPr id="43" name="组合 42"/>
          <p:cNvGrpSpPr/>
          <p:nvPr/>
        </p:nvGrpSpPr>
        <p:grpSpPr>
          <a:xfrm>
            <a:off x="10399610" y="5686772"/>
            <a:ext cx="1792391" cy="1171228"/>
            <a:chOff x="10068426" y="5470362"/>
            <a:chExt cx="2123575" cy="1387638"/>
          </a:xfrm>
        </p:grpSpPr>
        <p:sp>
          <p:nvSpPr>
            <p:cNvPr id="36" name="任意多边形 35"/>
            <p:cNvSpPr/>
            <p:nvPr/>
          </p:nvSpPr>
          <p:spPr>
            <a:xfrm>
              <a:off x="10486538" y="5470362"/>
              <a:ext cx="1705463" cy="1387638"/>
            </a:xfrm>
            <a:custGeom>
              <a:avLst/>
              <a:gdLst>
                <a:gd name="connsiteX0" fmla="*/ 1275873 w 1705463"/>
                <a:gd name="connsiteY0" fmla="*/ 0 h 1387638"/>
                <a:gd name="connsiteX1" fmla="*/ 1655279 w 1705463"/>
                <a:gd name="connsiteY1" fmla="*/ 57361 h 1387638"/>
                <a:gd name="connsiteX2" fmla="*/ 1705463 w 1705463"/>
                <a:gd name="connsiteY2" fmla="*/ 75729 h 1387638"/>
                <a:gd name="connsiteX3" fmla="*/ 1705463 w 1705463"/>
                <a:gd name="connsiteY3" fmla="*/ 1387638 h 1387638"/>
                <a:gd name="connsiteX4" fmla="*/ 5644 w 1705463"/>
                <a:gd name="connsiteY4" fmla="*/ 1387638 h 1387638"/>
                <a:gd name="connsiteX5" fmla="*/ 0 w 1705463"/>
                <a:gd name="connsiteY5" fmla="*/ 1275873 h 1387638"/>
                <a:gd name="connsiteX6" fmla="*/ 1275873 w 1705463"/>
                <a:gd name="connsiteY6" fmla="*/ 0 h 1387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5463" h="1387638">
                  <a:moveTo>
                    <a:pt x="1275873" y="0"/>
                  </a:moveTo>
                  <a:cubicBezTo>
                    <a:pt x="1407994" y="0"/>
                    <a:pt x="1535424" y="20082"/>
                    <a:pt x="1655279" y="57361"/>
                  </a:cubicBezTo>
                  <a:lnTo>
                    <a:pt x="1705463" y="75729"/>
                  </a:lnTo>
                  <a:lnTo>
                    <a:pt x="1705463" y="1387638"/>
                  </a:lnTo>
                  <a:lnTo>
                    <a:pt x="5644" y="1387638"/>
                  </a:lnTo>
                  <a:lnTo>
                    <a:pt x="0" y="1275873"/>
                  </a:lnTo>
                  <a:cubicBezTo>
                    <a:pt x="0" y="571228"/>
                    <a:pt x="571228" y="0"/>
                    <a:pt x="1275873" y="0"/>
                  </a:cubicBezTo>
                  <a:close/>
                </a:path>
              </a:pathLst>
            </a:custGeom>
            <a:solidFill>
              <a:srgbClr val="C9925B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 rot="11750671">
              <a:off x="10068426" y="5883838"/>
              <a:ext cx="836222" cy="876659"/>
              <a:chOff x="6304965" y="3730758"/>
              <a:chExt cx="1067582" cy="1119207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6691033" y="3730758"/>
                <a:ext cx="681514" cy="681514"/>
              </a:xfrm>
              <a:prstGeom prst="ellipse">
                <a:avLst/>
              </a:prstGeom>
              <a:solidFill>
                <a:srgbClr val="C9925B">
                  <a:alpha val="8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6304965" y="4453785"/>
                <a:ext cx="396180" cy="396180"/>
              </a:xfrm>
              <a:prstGeom prst="ellipse">
                <a:avLst/>
              </a:prstGeom>
              <a:solidFill>
                <a:srgbClr val="DAB48E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7088081" y="4513536"/>
                <a:ext cx="248844" cy="248844"/>
              </a:xfrm>
              <a:prstGeom prst="ellipse">
                <a:avLst/>
              </a:prstGeom>
              <a:solidFill>
                <a:srgbClr val="DAB48E">
                  <a:alpha val="2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3308989" y="3972234"/>
            <a:ext cx="5590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述职报告</a:t>
            </a:r>
            <a:r>
              <a:rPr lang="zh-CN" altLang="zh-CN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r>
              <a:rPr lang="en-US" altLang="zh-CN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zh-CN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</a:t>
            </a:r>
            <a:r>
              <a:rPr lang="zh-CN" altLang="en-US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终</a:t>
            </a:r>
            <a:r>
              <a:rPr lang="zh-CN" altLang="zh-CN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汇报 </a:t>
            </a:r>
            <a:r>
              <a:rPr lang="en-US" altLang="zh-CN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zh-CN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新年计划 </a:t>
            </a:r>
            <a:r>
              <a:rPr lang="en-US" altLang="zh-CN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zh-CN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工作计划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808800" y="2875355"/>
            <a:ext cx="85908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C9925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秋季极简商务通用模板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340221" y="4398824"/>
            <a:ext cx="92837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DAB48E">
                    <a:alpha val="50000"/>
                  </a:srgbClr>
                </a:solidFill>
                <a:latin typeface="Hero" panose="02000506000000020004" pitchFamily="50" charset="0"/>
              </a:rPr>
              <a:t>We can give a brief introduction to the company here, such as our main products, quality service, professional team, financing plan and so on. And the direction of the future, the grand goal.</a:t>
            </a:r>
            <a:endParaRPr lang="zh-CN" altLang="en-US" sz="1200" dirty="0">
              <a:solidFill>
                <a:srgbClr val="DAB48E">
                  <a:alpha val="50000"/>
                </a:srgbClr>
              </a:solidFill>
              <a:latin typeface="Hero" panose="02000506000000020004" pitchFamily="50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998686" y="5170481"/>
            <a:ext cx="4194628" cy="352057"/>
            <a:chOff x="3701143" y="4766102"/>
            <a:chExt cx="4194628" cy="352057"/>
          </a:xfrm>
        </p:grpSpPr>
        <p:grpSp>
          <p:nvGrpSpPr>
            <p:cNvPr id="45" name="组合 44"/>
            <p:cNvGrpSpPr/>
            <p:nvPr/>
          </p:nvGrpSpPr>
          <p:grpSpPr>
            <a:xfrm>
              <a:off x="3701143" y="4766102"/>
              <a:ext cx="2061029" cy="352057"/>
              <a:chOff x="4557486" y="4658458"/>
              <a:chExt cx="2061029" cy="352057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4659086" y="4658458"/>
                <a:ext cx="1857828" cy="352057"/>
              </a:xfrm>
              <a:prstGeom prst="rect">
                <a:avLst/>
              </a:prstGeom>
              <a:solidFill>
                <a:srgbClr val="C992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4557486" y="4680598"/>
                <a:ext cx="206102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汇报</a:t>
                </a:r>
                <a:r>
                  <a:rPr lang="zh-CN" altLang="en-US" sz="140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人：小白</a:t>
                </a:r>
                <a:endParaRPr lang="zh-CN" altLang="en-US" sz="1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5834742" y="4766102"/>
              <a:ext cx="2061029" cy="352057"/>
              <a:chOff x="4557486" y="4658458"/>
              <a:chExt cx="2061029" cy="352057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4659086" y="4658458"/>
                <a:ext cx="1857828" cy="352057"/>
              </a:xfrm>
              <a:prstGeom prst="rect">
                <a:avLst/>
              </a:prstGeom>
              <a:solidFill>
                <a:srgbClr val="C9925B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4557486" y="4680598"/>
                <a:ext cx="206102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汇报时间</a:t>
                </a:r>
                <a:r>
                  <a:rPr lang="zh-CN" altLang="en-US" sz="140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：</a:t>
                </a:r>
                <a:r>
                  <a:rPr lang="en-US" altLang="zh-CN" sz="140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2018.10.15</a:t>
                </a:r>
                <a:endParaRPr lang="zh-CN" altLang="en-US" sz="1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64600">
            <a:off x="109870" y="515047"/>
            <a:ext cx="1119184" cy="150397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F94D698A-8066-4F41-951E-367D0271EE9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64600">
            <a:off x="1209361" y="5709357"/>
            <a:ext cx="606987" cy="815677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540C0D3B-5CBB-49AA-9C4D-76CC198E776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64600">
            <a:off x="462542" y="-822444"/>
            <a:ext cx="1119184" cy="1503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63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0" y="441325"/>
            <a:ext cx="6096000" cy="2916000"/>
          </a:xfrm>
          <a:prstGeom prst="rect">
            <a:avLst/>
          </a:prstGeom>
          <a:blipFill>
            <a:blip r:embed="rId2"/>
            <a:stretch>
              <a:fillRect l="-2657" t="-23539" r="-9611" b="-4759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3500675"/>
            <a:ext cx="6096000" cy="2916000"/>
          </a:xfrm>
          <a:prstGeom prst="rect">
            <a:avLst/>
          </a:prstGeom>
          <a:blipFill>
            <a:blip r:embed="rId3"/>
            <a:srcRect/>
            <a:stretch>
              <a:fillRect l="-3958" t="-130938" r="-625" b="-702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2913" y="705624"/>
            <a:ext cx="3071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9925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请关注公众号</a:t>
            </a:r>
            <a:endParaRPr lang="zh-CN" altLang="en-US" sz="2400" b="1" dirty="0">
              <a:solidFill>
                <a:srgbClr val="C9925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2913" y="441325"/>
            <a:ext cx="30858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C9925B"/>
                </a:solidFill>
                <a:latin typeface="Hero" panose="02000506000000020004" pitchFamily="50" charset="0"/>
              </a:rPr>
              <a:t>Enter the relevant introduction here.. </a:t>
            </a:r>
            <a:endParaRPr lang="zh-CN" altLang="zh-CN" sz="1200" dirty="0">
              <a:solidFill>
                <a:srgbClr val="C9925B"/>
              </a:solidFill>
              <a:latin typeface="Hero" panose="02000506000000020004" pitchFamily="50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4779" y="2013301"/>
            <a:ext cx="711200" cy="711200"/>
          </a:xfrm>
          <a:prstGeom prst="ellipse">
            <a:avLst/>
          </a:prstGeom>
          <a:solidFill>
            <a:srgbClr val="C99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84779" y="3500675"/>
            <a:ext cx="711200" cy="711200"/>
          </a:xfrm>
          <a:prstGeom prst="ellipse">
            <a:avLst/>
          </a:prstGeom>
          <a:solidFill>
            <a:srgbClr val="E4C9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84779" y="4988049"/>
            <a:ext cx="711200" cy="711200"/>
          </a:xfrm>
          <a:prstGeom prst="ellipse">
            <a:avLst/>
          </a:prstGeom>
          <a:solidFill>
            <a:srgbClr val="EFD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1"/>
          <p:cNvSpPr>
            <a:spLocks noEditPoints="1"/>
          </p:cNvSpPr>
          <p:nvPr/>
        </p:nvSpPr>
        <p:spPr bwMode="auto">
          <a:xfrm>
            <a:off x="660379" y="5163649"/>
            <a:ext cx="360000" cy="360000"/>
          </a:xfrm>
          <a:custGeom>
            <a:avLst/>
            <a:gdLst>
              <a:gd name="T0" fmla="*/ 343 w 714"/>
              <a:gd name="T1" fmla="*/ 202 h 714"/>
              <a:gd name="T2" fmla="*/ 305 w 714"/>
              <a:gd name="T3" fmla="*/ 202 h 714"/>
              <a:gd name="T4" fmla="*/ 305 w 714"/>
              <a:gd name="T5" fmla="*/ 164 h 714"/>
              <a:gd name="T6" fmla="*/ 419 w 714"/>
              <a:gd name="T7" fmla="*/ 51 h 714"/>
              <a:gd name="T8" fmla="*/ 541 w 714"/>
              <a:gd name="T9" fmla="*/ 0 h 714"/>
              <a:gd name="T10" fmla="*/ 714 w 714"/>
              <a:gd name="T11" fmla="*/ 173 h 714"/>
              <a:gd name="T12" fmla="*/ 664 w 714"/>
              <a:gd name="T13" fmla="*/ 296 h 714"/>
              <a:gd name="T14" fmla="*/ 541 w 714"/>
              <a:gd name="T15" fmla="*/ 418 h 714"/>
              <a:gd name="T16" fmla="*/ 540 w 714"/>
              <a:gd name="T17" fmla="*/ 419 h 714"/>
              <a:gd name="T18" fmla="*/ 419 w 714"/>
              <a:gd name="T19" fmla="*/ 469 h 714"/>
              <a:gd name="T20" fmla="*/ 271 w 714"/>
              <a:gd name="T21" fmla="*/ 384 h 714"/>
              <a:gd name="T22" fmla="*/ 271 w 714"/>
              <a:gd name="T23" fmla="*/ 384 h 714"/>
              <a:gd name="T24" fmla="*/ 253 w 714"/>
              <a:gd name="T25" fmla="*/ 345 h 714"/>
              <a:gd name="T26" fmla="*/ 271 w 714"/>
              <a:gd name="T27" fmla="*/ 312 h 714"/>
              <a:gd name="T28" fmla="*/ 305 w 714"/>
              <a:gd name="T29" fmla="*/ 330 h 714"/>
              <a:gd name="T30" fmla="*/ 317 w 714"/>
              <a:gd name="T31" fmla="*/ 357 h 714"/>
              <a:gd name="T32" fmla="*/ 419 w 714"/>
              <a:gd name="T33" fmla="*/ 415 h 714"/>
              <a:gd name="T34" fmla="*/ 502 w 714"/>
              <a:gd name="T35" fmla="*/ 381 h 714"/>
              <a:gd name="T36" fmla="*/ 504 w 714"/>
              <a:gd name="T37" fmla="*/ 380 h 714"/>
              <a:gd name="T38" fmla="*/ 504 w 714"/>
              <a:gd name="T39" fmla="*/ 380 h 714"/>
              <a:gd name="T40" fmla="*/ 626 w 714"/>
              <a:gd name="T41" fmla="*/ 258 h 714"/>
              <a:gd name="T42" fmla="*/ 661 w 714"/>
              <a:gd name="T43" fmla="*/ 173 h 714"/>
              <a:gd name="T44" fmla="*/ 541 w 714"/>
              <a:gd name="T45" fmla="*/ 54 h 714"/>
              <a:gd name="T46" fmla="*/ 457 w 714"/>
              <a:gd name="T47" fmla="*/ 89 h 714"/>
              <a:gd name="T48" fmla="*/ 457 w 714"/>
              <a:gd name="T49" fmla="*/ 89 h 714"/>
              <a:gd name="T50" fmla="*/ 343 w 714"/>
              <a:gd name="T51" fmla="*/ 202 h 714"/>
              <a:gd name="T52" fmla="*/ 388 w 714"/>
              <a:gd name="T53" fmla="*/ 496 h 714"/>
              <a:gd name="T54" fmla="*/ 388 w 714"/>
              <a:gd name="T55" fmla="*/ 496 h 714"/>
              <a:gd name="T56" fmla="*/ 274 w 714"/>
              <a:gd name="T57" fmla="*/ 610 h 714"/>
              <a:gd name="T58" fmla="*/ 105 w 714"/>
              <a:gd name="T59" fmla="*/ 610 h 714"/>
              <a:gd name="T60" fmla="*/ 105 w 714"/>
              <a:gd name="T61" fmla="*/ 610 h 714"/>
              <a:gd name="T62" fmla="*/ 105 w 714"/>
              <a:gd name="T63" fmla="*/ 440 h 714"/>
              <a:gd name="T64" fmla="*/ 227 w 714"/>
              <a:gd name="T65" fmla="*/ 318 h 714"/>
              <a:gd name="T66" fmla="*/ 312 w 714"/>
              <a:gd name="T67" fmla="*/ 283 h 714"/>
              <a:gd name="T68" fmla="*/ 397 w 714"/>
              <a:gd name="T69" fmla="*/ 318 h 714"/>
              <a:gd name="T70" fmla="*/ 415 w 714"/>
              <a:gd name="T71" fmla="*/ 341 h 714"/>
              <a:gd name="T72" fmla="*/ 427 w 714"/>
              <a:gd name="T73" fmla="*/ 368 h 714"/>
              <a:gd name="T74" fmla="*/ 460 w 714"/>
              <a:gd name="T75" fmla="*/ 386 h 714"/>
              <a:gd name="T76" fmla="*/ 478 w 714"/>
              <a:gd name="T77" fmla="*/ 353 h 714"/>
              <a:gd name="T78" fmla="*/ 461 w 714"/>
              <a:gd name="T79" fmla="*/ 314 h 714"/>
              <a:gd name="T80" fmla="*/ 435 w 714"/>
              <a:gd name="T81" fmla="*/ 280 h 714"/>
              <a:gd name="T82" fmla="*/ 435 w 714"/>
              <a:gd name="T83" fmla="*/ 280 h 714"/>
              <a:gd name="T84" fmla="*/ 312 w 714"/>
              <a:gd name="T85" fmla="*/ 229 h 714"/>
              <a:gd name="T86" fmla="*/ 190 w 714"/>
              <a:gd name="T87" fmla="*/ 280 h 714"/>
              <a:gd name="T88" fmla="*/ 67 w 714"/>
              <a:gd name="T89" fmla="*/ 402 h 714"/>
              <a:gd name="T90" fmla="*/ 67 w 714"/>
              <a:gd name="T91" fmla="*/ 647 h 714"/>
              <a:gd name="T92" fmla="*/ 69 w 714"/>
              <a:gd name="T93" fmla="*/ 649 h 714"/>
              <a:gd name="T94" fmla="*/ 312 w 714"/>
              <a:gd name="T95" fmla="*/ 648 h 714"/>
              <a:gd name="T96" fmla="*/ 312 w 714"/>
              <a:gd name="T97" fmla="*/ 647 h 714"/>
              <a:gd name="T98" fmla="*/ 312 w 714"/>
              <a:gd name="T99" fmla="*/ 647 h 714"/>
              <a:gd name="T100" fmla="*/ 426 w 714"/>
              <a:gd name="T101" fmla="*/ 533 h 714"/>
              <a:gd name="T102" fmla="*/ 426 w 714"/>
              <a:gd name="T103" fmla="*/ 496 h 714"/>
              <a:gd name="T104" fmla="*/ 388 w 714"/>
              <a:gd name="T105" fmla="*/ 496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14" h="714">
                <a:moveTo>
                  <a:pt x="343" y="202"/>
                </a:moveTo>
                <a:cubicBezTo>
                  <a:pt x="333" y="213"/>
                  <a:pt x="316" y="213"/>
                  <a:pt x="305" y="202"/>
                </a:cubicBezTo>
                <a:cubicBezTo>
                  <a:pt x="295" y="192"/>
                  <a:pt x="295" y="175"/>
                  <a:pt x="305" y="164"/>
                </a:cubicBezTo>
                <a:cubicBezTo>
                  <a:pt x="419" y="51"/>
                  <a:pt x="419" y="51"/>
                  <a:pt x="419" y="51"/>
                </a:cubicBezTo>
                <a:cubicBezTo>
                  <a:pt x="453" y="17"/>
                  <a:pt x="497" y="0"/>
                  <a:pt x="541" y="0"/>
                </a:cubicBezTo>
                <a:cubicBezTo>
                  <a:pt x="637" y="0"/>
                  <a:pt x="714" y="77"/>
                  <a:pt x="714" y="173"/>
                </a:cubicBezTo>
                <a:cubicBezTo>
                  <a:pt x="714" y="217"/>
                  <a:pt x="697" y="262"/>
                  <a:pt x="664" y="296"/>
                </a:cubicBezTo>
                <a:cubicBezTo>
                  <a:pt x="541" y="418"/>
                  <a:pt x="541" y="418"/>
                  <a:pt x="541" y="418"/>
                </a:cubicBezTo>
                <a:cubicBezTo>
                  <a:pt x="540" y="419"/>
                  <a:pt x="540" y="419"/>
                  <a:pt x="540" y="419"/>
                </a:cubicBezTo>
                <a:cubicBezTo>
                  <a:pt x="506" y="452"/>
                  <a:pt x="463" y="469"/>
                  <a:pt x="419" y="469"/>
                </a:cubicBezTo>
                <a:cubicBezTo>
                  <a:pt x="357" y="469"/>
                  <a:pt x="301" y="436"/>
                  <a:pt x="271" y="384"/>
                </a:cubicBezTo>
                <a:cubicBezTo>
                  <a:pt x="271" y="384"/>
                  <a:pt x="271" y="384"/>
                  <a:pt x="271" y="384"/>
                </a:cubicBezTo>
                <a:cubicBezTo>
                  <a:pt x="263" y="372"/>
                  <a:pt x="257" y="359"/>
                  <a:pt x="253" y="345"/>
                </a:cubicBezTo>
                <a:cubicBezTo>
                  <a:pt x="249" y="331"/>
                  <a:pt x="257" y="316"/>
                  <a:pt x="271" y="312"/>
                </a:cubicBezTo>
                <a:cubicBezTo>
                  <a:pt x="285" y="308"/>
                  <a:pt x="300" y="316"/>
                  <a:pt x="305" y="330"/>
                </a:cubicBezTo>
                <a:cubicBezTo>
                  <a:pt x="307" y="339"/>
                  <a:pt x="311" y="348"/>
                  <a:pt x="317" y="357"/>
                </a:cubicBezTo>
                <a:cubicBezTo>
                  <a:pt x="338" y="393"/>
                  <a:pt x="377" y="415"/>
                  <a:pt x="419" y="415"/>
                </a:cubicBezTo>
                <a:cubicBezTo>
                  <a:pt x="449" y="415"/>
                  <a:pt x="479" y="404"/>
                  <a:pt x="502" y="381"/>
                </a:cubicBezTo>
                <a:cubicBezTo>
                  <a:pt x="504" y="380"/>
                  <a:pt x="504" y="380"/>
                  <a:pt x="504" y="380"/>
                </a:cubicBezTo>
                <a:cubicBezTo>
                  <a:pt x="504" y="380"/>
                  <a:pt x="504" y="380"/>
                  <a:pt x="504" y="380"/>
                </a:cubicBezTo>
                <a:cubicBezTo>
                  <a:pt x="626" y="258"/>
                  <a:pt x="626" y="258"/>
                  <a:pt x="626" y="258"/>
                </a:cubicBezTo>
                <a:cubicBezTo>
                  <a:pt x="649" y="235"/>
                  <a:pt x="661" y="204"/>
                  <a:pt x="661" y="173"/>
                </a:cubicBezTo>
                <a:cubicBezTo>
                  <a:pt x="661" y="107"/>
                  <a:pt x="608" y="54"/>
                  <a:pt x="541" y="54"/>
                </a:cubicBezTo>
                <a:cubicBezTo>
                  <a:pt x="511" y="54"/>
                  <a:pt x="480" y="65"/>
                  <a:pt x="457" y="89"/>
                </a:cubicBezTo>
                <a:cubicBezTo>
                  <a:pt x="457" y="89"/>
                  <a:pt x="457" y="89"/>
                  <a:pt x="457" y="89"/>
                </a:cubicBezTo>
                <a:cubicBezTo>
                  <a:pt x="343" y="202"/>
                  <a:pt x="343" y="202"/>
                  <a:pt x="343" y="202"/>
                </a:cubicBezTo>
                <a:close/>
                <a:moveTo>
                  <a:pt x="388" y="496"/>
                </a:moveTo>
                <a:cubicBezTo>
                  <a:pt x="388" y="496"/>
                  <a:pt x="388" y="496"/>
                  <a:pt x="388" y="496"/>
                </a:cubicBezTo>
                <a:cubicBezTo>
                  <a:pt x="274" y="610"/>
                  <a:pt x="274" y="610"/>
                  <a:pt x="274" y="610"/>
                </a:cubicBezTo>
                <a:cubicBezTo>
                  <a:pt x="228" y="656"/>
                  <a:pt x="151" y="656"/>
                  <a:pt x="105" y="610"/>
                </a:cubicBezTo>
                <a:cubicBezTo>
                  <a:pt x="105" y="610"/>
                  <a:pt x="105" y="610"/>
                  <a:pt x="105" y="610"/>
                </a:cubicBezTo>
                <a:cubicBezTo>
                  <a:pt x="59" y="563"/>
                  <a:pt x="59" y="486"/>
                  <a:pt x="105" y="440"/>
                </a:cubicBezTo>
                <a:cubicBezTo>
                  <a:pt x="227" y="318"/>
                  <a:pt x="227" y="318"/>
                  <a:pt x="227" y="318"/>
                </a:cubicBezTo>
                <a:cubicBezTo>
                  <a:pt x="251" y="295"/>
                  <a:pt x="281" y="283"/>
                  <a:pt x="312" y="283"/>
                </a:cubicBezTo>
                <a:cubicBezTo>
                  <a:pt x="343" y="283"/>
                  <a:pt x="373" y="295"/>
                  <a:pt x="397" y="318"/>
                </a:cubicBezTo>
                <a:cubicBezTo>
                  <a:pt x="404" y="325"/>
                  <a:pt x="410" y="333"/>
                  <a:pt x="415" y="341"/>
                </a:cubicBezTo>
                <a:cubicBezTo>
                  <a:pt x="420" y="350"/>
                  <a:pt x="424" y="359"/>
                  <a:pt x="427" y="368"/>
                </a:cubicBezTo>
                <a:cubicBezTo>
                  <a:pt x="431" y="382"/>
                  <a:pt x="446" y="390"/>
                  <a:pt x="460" y="386"/>
                </a:cubicBezTo>
                <a:cubicBezTo>
                  <a:pt x="474" y="382"/>
                  <a:pt x="482" y="367"/>
                  <a:pt x="478" y="353"/>
                </a:cubicBezTo>
                <a:cubicBezTo>
                  <a:pt x="474" y="339"/>
                  <a:pt x="468" y="326"/>
                  <a:pt x="461" y="314"/>
                </a:cubicBezTo>
                <a:cubicBezTo>
                  <a:pt x="454" y="301"/>
                  <a:pt x="445" y="290"/>
                  <a:pt x="435" y="280"/>
                </a:cubicBezTo>
                <a:cubicBezTo>
                  <a:pt x="435" y="280"/>
                  <a:pt x="435" y="280"/>
                  <a:pt x="435" y="280"/>
                </a:cubicBezTo>
                <a:cubicBezTo>
                  <a:pt x="401" y="246"/>
                  <a:pt x="357" y="229"/>
                  <a:pt x="312" y="229"/>
                </a:cubicBezTo>
                <a:cubicBezTo>
                  <a:pt x="268" y="229"/>
                  <a:pt x="223" y="246"/>
                  <a:pt x="190" y="280"/>
                </a:cubicBezTo>
                <a:cubicBezTo>
                  <a:pt x="67" y="402"/>
                  <a:pt x="67" y="402"/>
                  <a:pt x="67" y="402"/>
                </a:cubicBezTo>
                <a:cubicBezTo>
                  <a:pt x="0" y="469"/>
                  <a:pt x="0" y="580"/>
                  <a:pt x="67" y="647"/>
                </a:cubicBezTo>
                <a:cubicBezTo>
                  <a:pt x="69" y="649"/>
                  <a:pt x="69" y="649"/>
                  <a:pt x="69" y="649"/>
                </a:cubicBezTo>
                <a:cubicBezTo>
                  <a:pt x="136" y="714"/>
                  <a:pt x="245" y="714"/>
                  <a:pt x="312" y="648"/>
                </a:cubicBezTo>
                <a:cubicBezTo>
                  <a:pt x="312" y="647"/>
                  <a:pt x="312" y="647"/>
                  <a:pt x="312" y="647"/>
                </a:cubicBezTo>
                <a:cubicBezTo>
                  <a:pt x="312" y="647"/>
                  <a:pt x="312" y="647"/>
                  <a:pt x="312" y="647"/>
                </a:cubicBezTo>
                <a:cubicBezTo>
                  <a:pt x="426" y="533"/>
                  <a:pt x="426" y="533"/>
                  <a:pt x="426" y="533"/>
                </a:cubicBezTo>
                <a:cubicBezTo>
                  <a:pt x="436" y="523"/>
                  <a:pt x="436" y="506"/>
                  <a:pt x="426" y="496"/>
                </a:cubicBezTo>
                <a:cubicBezTo>
                  <a:pt x="415" y="485"/>
                  <a:pt x="399" y="485"/>
                  <a:pt x="388" y="4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1"/>
          <p:cNvSpPr>
            <a:spLocks noEditPoints="1"/>
          </p:cNvSpPr>
          <p:nvPr/>
        </p:nvSpPr>
        <p:spPr bwMode="auto">
          <a:xfrm>
            <a:off x="660379" y="3676275"/>
            <a:ext cx="360000" cy="360000"/>
          </a:xfrm>
          <a:custGeom>
            <a:avLst/>
            <a:gdLst>
              <a:gd name="T0" fmla="*/ 140 w 780"/>
              <a:gd name="T1" fmla="*/ 150 h 653"/>
              <a:gd name="T2" fmla="*/ 108 w 780"/>
              <a:gd name="T3" fmla="*/ 344 h 653"/>
              <a:gd name="T4" fmla="*/ 90 w 780"/>
              <a:gd name="T5" fmla="*/ 530 h 653"/>
              <a:gd name="T6" fmla="*/ 167 w 780"/>
              <a:gd name="T7" fmla="*/ 530 h 653"/>
              <a:gd name="T8" fmla="*/ 183 w 780"/>
              <a:gd name="T9" fmla="*/ 492 h 653"/>
              <a:gd name="T10" fmla="*/ 167 w 780"/>
              <a:gd name="T11" fmla="*/ 453 h 653"/>
              <a:gd name="T12" fmla="*/ 90 w 780"/>
              <a:gd name="T13" fmla="*/ 453 h 653"/>
              <a:gd name="T14" fmla="*/ 90 w 780"/>
              <a:gd name="T15" fmla="*/ 530 h 653"/>
              <a:gd name="T16" fmla="*/ 129 w 780"/>
              <a:gd name="T17" fmla="*/ 469 h 653"/>
              <a:gd name="T18" fmla="*/ 151 w 780"/>
              <a:gd name="T19" fmla="*/ 492 h 653"/>
              <a:gd name="T20" fmla="*/ 129 w 780"/>
              <a:gd name="T21" fmla="*/ 514 h 653"/>
              <a:gd name="T22" fmla="*/ 107 w 780"/>
              <a:gd name="T23" fmla="*/ 492 h 653"/>
              <a:gd name="T24" fmla="*/ 566 w 780"/>
              <a:gd name="T25" fmla="*/ 468 h 653"/>
              <a:gd name="T26" fmla="*/ 659 w 780"/>
              <a:gd name="T27" fmla="*/ 507 h 653"/>
              <a:gd name="T28" fmla="*/ 659 w 780"/>
              <a:gd name="T29" fmla="*/ 430 h 653"/>
              <a:gd name="T30" fmla="*/ 566 w 780"/>
              <a:gd name="T31" fmla="*/ 468 h 653"/>
              <a:gd name="T32" fmla="*/ 621 w 780"/>
              <a:gd name="T33" fmla="*/ 446 h 653"/>
              <a:gd name="T34" fmla="*/ 643 w 780"/>
              <a:gd name="T35" fmla="*/ 468 h 653"/>
              <a:gd name="T36" fmla="*/ 605 w 780"/>
              <a:gd name="T37" fmla="*/ 484 h 653"/>
              <a:gd name="T38" fmla="*/ 631 w 780"/>
              <a:gd name="T39" fmla="*/ 23 h 653"/>
              <a:gd name="T40" fmla="*/ 439 w 780"/>
              <a:gd name="T41" fmla="*/ 47 h 653"/>
              <a:gd name="T42" fmla="*/ 0 w 780"/>
              <a:gd name="T43" fmla="*/ 61 h 653"/>
              <a:gd name="T44" fmla="*/ 417 w 780"/>
              <a:gd name="T45" fmla="*/ 650 h 653"/>
              <a:gd name="T46" fmla="*/ 536 w 780"/>
              <a:gd name="T47" fmla="*/ 630 h 653"/>
              <a:gd name="T48" fmla="*/ 777 w 780"/>
              <a:gd name="T49" fmla="*/ 566 h 653"/>
              <a:gd name="T50" fmla="*/ 206 w 780"/>
              <a:gd name="T51" fmla="*/ 596 h 653"/>
              <a:gd name="T52" fmla="*/ 206 w 780"/>
              <a:gd name="T53" fmla="*/ 88 h 653"/>
              <a:gd name="T54" fmla="*/ 390 w 780"/>
              <a:gd name="T55" fmla="*/ 596 h 653"/>
              <a:gd name="T56" fmla="*/ 390 w 780"/>
              <a:gd name="T57" fmla="*/ 88 h 653"/>
              <a:gd name="T58" fmla="*/ 581 w 780"/>
              <a:gd name="T59" fmla="*/ 590 h 653"/>
              <a:gd name="T60" fmla="*/ 718 w 780"/>
              <a:gd name="T61" fmla="*/ 554 h 653"/>
              <a:gd name="T62" fmla="*/ 319 w 780"/>
              <a:gd name="T63" fmla="*/ 546 h 653"/>
              <a:gd name="T64" fmla="*/ 359 w 780"/>
              <a:gd name="T65" fmla="*/ 454 h 653"/>
              <a:gd name="T66" fmla="*/ 281 w 780"/>
              <a:gd name="T67" fmla="*/ 453 h 653"/>
              <a:gd name="T68" fmla="*/ 319 w 780"/>
              <a:gd name="T69" fmla="*/ 546 h 653"/>
              <a:gd name="T70" fmla="*/ 319 w 780"/>
              <a:gd name="T71" fmla="*/ 469 h 653"/>
              <a:gd name="T72" fmla="*/ 342 w 780"/>
              <a:gd name="T73" fmla="*/ 492 h 653"/>
              <a:gd name="T74" fmla="*/ 304 w 780"/>
              <a:gd name="T75" fmla="*/ 507 h 653"/>
              <a:gd name="T76" fmla="*/ 319 w 780"/>
              <a:gd name="T77" fmla="*/ 361 h 653"/>
              <a:gd name="T78" fmla="*/ 335 w 780"/>
              <a:gd name="T79" fmla="*/ 150 h 653"/>
              <a:gd name="T80" fmla="*/ 303 w 780"/>
              <a:gd name="T81" fmla="*/ 344 h 653"/>
              <a:gd name="T82" fmla="*/ 530 w 780"/>
              <a:gd name="T83" fmla="*/ 125 h 653"/>
              <a:gd name="T84" fmla="*/ 588 w 780"/>
              <a:gd name="T85" fmla="*/ 344 h 653"/>
              <a:gd name="T86" fmla="*/ 530 w 780"/>
              <a:gd name="T87" fmla="*/ 125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80" h="653">
                <a:moveTo>
                  <a:pt x="124" y="361"/>
                </a:moveTo>
                <a:cubicBezTo>
                  <a:pt x="133" y="361"/>
                  <a:pt x="140" y="353"/>
                  <a:pt x="140" y="344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40" y="141"/>
                  <a:pt x="133" y="134"/>
                  <a:pt x="124" y="134"/>
                </a:cubicBezTo>
                <a:cubicBezTo>
                  <a:pt x="115" y="134"/>
                  <a:pt x="108" y="141"/>
                  <a:pt x="108" y="150"/>
                </a:cubicBezTo>
                <a:cubicBezTo>
                  <a:pt x="108" y="344"/>
                  <a:pt x="108" y="344"/>
                  <a:pt x="108" y="344"/>
                </a:cubicBezTo>
                <a:cubicBezTo>
                  <a:pt x="108" y="353"/>
                  <a:pt x="115" y="361"/>
                  <a:pt x="124" y="361"/>
                </a:cubicBezTo>
                <a:close/>
                <a:moveTo>
                  <a:pt x="90" y="530"/>
                </a:moveTo>
                <a:cubicBezTo>
                  <a:pt x="90" y="530"/>
                  <a:pt x="90" y="530"/>
                  <a:pt x="90" y="530"/>
                </a:cubicBezTo>
                <a:cubicBezTo>
                  <a:pt x="100" y="540"/>
                  <a:pt x="114" y="546"/>
                  <a:pt x="129" y="546"/>
                </a:cubicBezTo>
                <a:cubicBezTo>
                  <a:pt x="143" y="546"/>
                  <a:pt x="157" y="540"/>
                  <a:pt x="167" y="530"/>
                </a:cubicBezTo>
                <a:cubicBezTo>
                  <a:pt x="167" y="530"/>
                  <a:pt x="167" y="530"/>
                  <a:pt x="167" y="530"/>
                </a:cubicBezTo>
                <a:cubicBezTo>
                  <a:pt x="167" y="530"/>
                  <a:pt x="167" y="530"/>
                  <a:pt x="167" y="530"/>
                </a:cubicBezTo>
                <a:cubicBezTo>
                  <a:pt x="167" y="530"/>
                  <a:pt x="167" y="530"/>
                  <a:pt x="167" y="530"/>
                </a:cubicBezTo>
                <a:cubicBezTo>
                  <a:pt x="177" y="520"/>
                  <a:pt x="183" y="507"/>
                  <a:pt x="183" y="492"/>
                </a:cubicBezTo>
                <a:cubicBezTo>
                  <a:pt x="183" y="476"/>
                  <a:pt x="177" y="463"/>
                  <a:pt x="167" y="453"/>
                </a:cubicBezTo>
                <a:cubicBezTo>
                  <a:pt x="167" y="453"/>
                  <a:pt x="167" y="453"/>
                  <a:pt x="167" y="453"/>
                </a:cubicBezTo>
                <a:cubicBezTo>
                  <a:pt x="167" y="453"/>
                  <a:pt x="167" y="453"/>
                  <a:pt x="167" y="453"/>
                </a:cubicBezTo>
                <a:cubicBezTo>
                  <a:pt x="158" y="443"/>
                  <a:pt x="144" y="437"/>
                  <a:pt x="129" y="437"/>
                </a:cubicBezTo>
                <a:cubicBezTo>
                  <a:pt x="114" y="437"/>
                  <a:pt x="100" y="443"/>
                  <a:pt x="90" y="453"/>
                </a:cubicBezTo>
                <a:cubicBezTo>
                  <a:pt x="90" y="453"/>
                  <a:pt x="90" y="453"/>
                  <a:pt x="90" y="453"/>
                </a:cubicBezTo>
                <a:cubicBezTo>
                  <a:pt x="81" y="463"/>
                  <a:pt x="74" y="476"/>
                  <a:pt x="74" y="492"/>
                </a:cubicBezTo>
                <a:cubicBezTo>
                  <a:pt x="74" y="506"/>
                  <a:pt x="80" y="519"/>
                  <a:pt x="90" y="529"/>
                </a:cubicBezTo>
                <a:cubicBezTo>
                  <a:pt x="90" y="530"/>
                  <a:pt x="90" y="530"/>
                  <a:pt x="90" y="530"/>
                </a:cubicBezTo>
                <a:close/>
                <a:moveTo>
                  <a:pt x="113" y="476"/>
                </a:moveTo>
                <a:cubicBezTo>
                  <a:pt x="113" y="476"/>
                  <a:pt x="113" y="476"/>
                  <a:pt x="113" y="476"/>
                </a:cubicBezTo>
                <a:cubicBezTo>
                  <a:pt x="117" y="472"/>
                  <a:pt x="123" y="469"/>
                  <a:pt x="129" y="469"/>
                </a:cubicBezTo>
                <a:cubicBezTo>
                  <a:pt x="135" y="469"/>
                  <a:pt x="141" y="472"/>
                  <a:pt x="145" y="476"/>
                </a:cubicBezTo>
                <a:cubicBezTo>
                  <a:pt x="145" y="476"/>
                  <a:pt x="145" y="476"/>
                  <a:pt x="145" y="476"/>
                </a:cubicBezTo>
                <a:cubicBezTo>
                  <a:pt x="149" y="480"/>
                  <a:pt x="151" y="485"/>
                  <a:pt x="151" y="492"/>
                </a:cubicBezTo>
                <a:cubicBezTo>
                  <a:pt x="151" y="498"/>
                  <a:pt x="149" y="503"/>
                  <a:pt x="145" y="507"/>
                </a:cubicBezTo>
                <a:cubicBezTo>
                  <a:pt x="145" y="507"/>
                  <a:pt x="145" y="507"/>
                  <a:pt x="145" y="507"/>
                </a:cubicBezTo>
                <a:cubicBezTo>
                  <a:pt x="141" y="511"/>
                  <a:pt x="135" y="514"/>
                  <a:pt x="129" y="514"/>
                </a:cubicBezTo>
                <a:cubicBezTo>
                  <a:pt x="123" y="514"/>
                  <a:pt x="117" y="511"/>
                  <a:pt x="113" y="507"/>
                </a:cubicBezTo>
                <a:cubicBezTo>
                  <a:pt x="112" y="507"/>
                  <a:pt x="112" y="507"/>
                  <a:pt x="112" y="507"/>
                </a:cubicBezTo>
                <a:cubicBezTo>
                  <a:pt x="109" y="503"/>
                  <a:pt x="107" y="498"/>
                  <a:pt x="107" y="492"/>
                </a:cubicBezTo>
                <a:cubicBezTo>
                  <a:pt x="107" y="485"/>
                  <a:pt x="109" y="480"/>
                  <a:pt x="113" y="476"/>
                </a:cubicBezTo>
                <a:close/>
                <a:moveTo>
                  <a:pt x="566" y="468"/>
                </a:moveTo>
                <a:cubicBezTo>
                  <a:pt x="566" y="468"/>
                  <a:pt x="566" y="468"/>
                  <a:pt x="566" y="468"/>
                </a:cubicBezTo>
                <a:cubicBezTo>
                  <a:pt x="566" y="483"/>
                  <a:pt x="572" y="497"/>
                  <a:pt x="582" y="507"/>
                </a:cubicBezTo>
                <a:cubicBezTo>
                  <a:pt x="592" y="516"/>
                  <a:pt x="606" y="523"/>
                  <a:pt x="621" y="523"/>
                </a:cubicBezTo>
                <a:cubicBezTo>
                  <a:pt x="636" y="523"/>
                  <a:pt x="649" y="516"/>
                  <a:pt x="659" y="507"/>
                </a:cubicBezTo>
                <a:cubicBezTo>
                  <a:pt x="669" y="497"/>
                  <a:pt x="675" y="483"/>
                  <a:pt x="675" y="468"/>
                </a:cubicBezTo>
                <a:cubicBezTo>
                  <a:pt x="675" y="454"/>
                  <a:pt x="670" y="440"/>
                  <a:pt x="660" y="431"/>
                </a:cubicBezTo>
                <a:cubicBezTo>
                  <a:pt x="659" y="430"/>
                  <a:pt x="659" y="430"/>
                  <a:pt x="659" y="430"/>
                </a:cubicBezTo>
                <a:cubicBezTo>
                  <a:pt x="649" y="420"/>
                  <a:pt x="636" y="414"/>
                  <a:pt x="621" y="414"/>
                </a:cubicBezTo>
                <a:cubicBezTo>
                  <a:pt x="606" y="414"/>
                  <a:pt x="592" y="420"/>
                  <a:pt x="582" y="430"/>
                </a:cubicBezTo>
                <a:cubicBezTo>
                  <a:pt x="572" y="440"/>
                  <a:pt x="566" y="453"/>
                  <a:pt x="566" y="468"/>
                </a:cubicBezTo>
                <a:close/>
                <a:moveTo>
                  <a:pt x="605" y="452"/>
                </a:moveTo>
                <a:cubicBezTo>
                  <a:pt x="605" y="452"/>
                  <a:pt x="605" y="452"/>
                  <a:pt x="605" y="452"/>
                </a:cubicBezTo>
                <a:cubicBezTo>
                  <a:pt x="609" y="449"/>
                  <a:pt x="615" y="446"/>
                  <a:pt x="621" y="446"/>
                </a:cubicBezTo>
                <a:cubicBezTo>
                  <a:pt x="627" y="446"/>
                  <a:pt x="632" y="449"/>
                  <a:pt x="636" y="452"/>
                </a:cubicBezTo>
                <a:cubicBezTo>
                  <a:pt x="637" y="453"/>
                  <a:pt x="637" y="453"/>
                  <a:pt x="637" y="453"/>
                </a:cubicBezTo>
                <a:cubicBezTo>
                  <a:pt x="641" y="457"/>
                  <a:pt x="643" y="462"/>
                  <a:pt x="643" y="468"/>
                </a:cubicBezTo>
                <a:cubicBezTo>
                  <a:pt x="643" y="475"/>
                  <a:pt x="640" y="480"/>
                  <a:pt x="636" y="484"/>
                </a:cubicBezTo>
                <a:cubicBezTo>
                  <a:pt x="632" y="488"/>
                  <a:pt x="627" y="491"/>
                  <a:pt x="621" y="491"/>
                </a:cubicBezTo>
                <a:cubicBezTo>
                  <a:pt x="615" y="491"/>
                  <a:pt x="609" y="488"/>
                  <a:pt x="605" y="484"/>
                </a:cubicBezTo>
                <a:cubicBezTo>
                  <a:pt x="601" y="480"/>
                  <a:pt x="599" y="475"/>
                  <a:pt x="599" y="468"/>
                </a:cubicBezTo>
                <a:cubicBezTo>
                  <a:pt x="599" y="462"/>
                  <a:pt x="601" y="457"/>
                  <a:pt x="605" y="452"/>
                </a:cubicBezTo>
                <a:close/>
                <a:moveTo>
                  <a:pt x="631" y="23"/>
                </a:moveTo>
                <a:cubicBezTo>
                  <a:pt x="631" y="23"/>
                  <a:pt x="631" y="23"/>
                  <a:pt x="631" y="23"/>
                </a:cubicBezTo>
                <a:cubicBezTo>
                  <a:pt x="628" y="9"/>
                  <a:pt x="613" y="0"/>
                  <a:pt x="598" y="4"/>
                </a:cubicBezTo>
                <a:cubicBezTo>
                  <a:pt x="439" y="47"/>
                  <a:pt x="439" y="47"/>
                  <a:pt x="439" y="47"/>
                </a:cubicBezTo>
                <a:cubicBezTo>
                  <a:pt x="435" y="39"/>
                  <a:pt x="426" y="35"/>
                  <a:pt x="41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12" y="35"/>
                  <a:pt x="0" y="46"/>
                  <a:pt x="0" y="61"/>
                </a:cubicBezTo>
                <a:cubicBezTo>
                  <a:pt x="0" y="623"/>
                  <a:pt x="0" y="623"/>
                  <a:pt x="0" y="623"/>
                </a:cubicBezTo>
                <a:cubicBezTo>
                  <a:pt x="0" y="638"/>
                  <a:pt x="12" y="650"/>
                  <a:pt x="27" y="650"/>
                </a:cubicBezTo>
                <a:cubicBezTo>
                  <a:pt x="417" y="650"/>
                  <a:pt x="417" y="650"/>
                  <a:pt x="417" y="650"/>
                </a:cubicBezTo>
                <a:cubicBezTo>
                  <a:pt x="432" y="650"/>
                  <a:pt x="444" y="638"/>
                  <a:pt x="444" y="623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536" y="630"/>
                  <a:pt x="536" y="630"/>
                  <a:pt x="536" y="630"/>
                </a:cubicBezTo>
                <a:cubicBezTo>
                  <a:pt x="540" y="644"/>
                  <a:pt x="555" y="653"/>
                  <a:pt x="569" y="649"/>
                </a:cubicBezTo>
                <a:cubicBezTo>
                  <a:pt x="758" y="599"/>
                  <a:pt x="758" y="599"/>
                  <a:pt x="758" y="599"/>
                </a:cubicBezTo>
                <a:cubicBezTo>
                  <a:pt x="772" y="595"/>
                  <a:pt x="780" y="580"/>
                  <a:pt x="777" y="566"/>
                </a:cubicBezTo>
                <a:cubicBezTo>
                  <a:pt x="631" y="23"/>
                  <a:pt x="631" y="23"/>
                  <a:pt x="631" y="23"/>
                </a:cubicBezTo>
                <a:close/>
                <a:moveTo>
                  <a:pt x="206" y="596"/>
                </a:moveTo>
                <a:cubicBezTo>
                  <a:pt x="206" y="596"/>
                  <a:pt x="206" y="596"/>
                  <a:pt x="206" y="596"/>
                </a:cubicBezTo>
                <a:cubicBezTo>
                  <a:pt x="54" y="596"/>
                  <a:pt x="54" y="596"/>
                  <a:pt x="54" y="596"/>
                </a:cubicBezTo>
                <a:cubicBezTo>
                  <a:pt x="54" y="88"/>
                  <a:pt x="54" y="88"/>
                  <a:pt x="54" y="88"/>
                </a:cubicBezTo>
                <a:cubicBezTo>
                  <a:pt x="206" y="88"/>
                  <a:pt x="206" y="88"/>
                  <a:pt x="206" y="88"/>
                </a:cubicBezTo>
                <a:cubicBezTo>
                  <a:pt x="206" y="596"/>
                  <a:pt x="206" y="596"/>
                  <a:pt x="206" y="596"/>
                </a:cubicBezTo>
                <a:close/>
                <a:moveTo>
                  <a:pt x="390" y="596"/>
                </a:moveTo>
                <a:cubicBezTo>
                  <a:pt x="390" y="596"/>
                  <a:pt x="390" y="596"/>
                  <a:pt x="390" y="596"/>
                </a:cubicBezTo>
                <a:cubicBezTo>
                  <a:pt x="238" y="596"/>
                  <a:pt x="238" y="596"/>
                  <a:pt x="238" y="596"/>
                </a:cubicBezTo>
                <a:cubicBezTo>
                  <a:pt x="238" y="88"/>
                  <a:pt x="238" y="88"/>
                  <a:pt x="238" y="88"/>
                </a:cubicBezTo>
                <a:cubicBezTo>
                  <a:pt x="390" y="88"/>
                  <a:pt x="390" y="88"/>
                  <a:pt x="390" y="88"/>
                </a:cubicBezTo>
                <a:cubicBezTo>
                  <a:pt x="390" y="596"/>
                  <a:pt x="390" y="596"/>
                  <a:pt x="390" y="596"/>
                </a:cubicBezTo>
                <a:close/>
                <a:moveTo>
                  <a:pt x="581" y="590"/>
                </a:moveTo>
                <a:cubicBezTo>
                  <a:pt x="581" y="590"/>
                  <a:pt x="581" y="590"/>
                  <a:pt x="581" y="590"/>
                </a:cubicBezTo>
                <a:cubicBezTo>
                  <a:pt x="450" y="99"/>
                  <a:pt x="450" y="99"/>
                  <a:pt x="450" y="99"/>
                </a:cubicBezTo>
                <a:cubicBezTo>
                  <a:pt x="586" y="63"/>
                  <a:pt x="586" y="63"/>
                  <a:pt x="586" y="63"/>
                </a:cubicBezTo>
                <a:cubicBezTo>
                  <a:pt x="718" y="554"/>
                  <a:pt x="718" y="554"/>
                  <a:pt x="718" y="554"/>
                </a:cubicBezTo>
                <a:cubicBezTo>
                  <a:pt x="581" y="590"/>
                  <a:pt x="581" y="590"/>
                  <a:pt x="581" y="590"/>
                </a:cubicBezTo>
                <a:close/>
                <a:moveTo>
                  <a:pt x="319" y="546"/>
                </a:moveTo>
                <a:cubicBezTo>
                  <a:pt x="319" y="546"/>
                  <a:pt x="319" y="546"/>
                  <a:pt x="319" y="546"/>
                </a:cubicBezTo>
                <a:cubicBezTo>
                  <a:pt x="334" y="546"/>
                  <a:pt x="348" y="540"/>
                  <a:pt x="358" y="530"/>
                </a:cubicBezTo>
                <a:cubicBezTo>
                  <a:pt x="368" y="520"/>
                  <a:pt x="374" y="507"/>
                  <a:pt x="374" y="492"/>
                </a:cubicBezTo>
                <a:cubicBezTo>
                  <a:pt x="374" y="477"/>
                  <a:pt x="368" y="464"/>
                  <a:pt x="359" y="454"/>
                </a:cubicBezTo>
                <a:cubicBezTo>
                  <a:pt x="358" y="453"/>
                  <a:pt x="358" y="453"/>
                  <a:pt x="358" y="453"/>
                </a:cubicBezTo>
                <a:cubicBezTo>
                  <a:pt x="348" y="443"/>
                  <a:pt x="334" y="437"/>
                  <a:pt x="319" y="437"/>
                </a:cubicBezTo>
                <a:cubicBezTo>
                  <a:pt x="304" y="437"/>
                  <a:pt x="291" y="443"/>
                  <a:pt x="281" y="453"/>
                </a:cubicBezTo>
                <a:cubicBezTo>
                  <a:pt x="271" y="463"/>
                  <a:pt x="265" y="476"/>
                  <a:pt x="265" y="492"/>
                </a:cubicBezTo>
                <a:cubicBezTo>
                  <a:pt x="265" y="507"/>
                  <a:pt x="271" y="520"/>
                  <a:pt x="281" y="530"/>
                </a:cubicBezTo>
                <a:cubicBezTo>
                  <a:pt x="291" y="540"/>
                  <a:pt x="304" y="546"/>
                  <a:pt x="319" y="546"/>
                </a:cubicBezTo>
                <a:close/>
                <a:moveTo>
                  <a:pt x="304" y="476"/>
                </a:moveTo>
                <a:cubicBezTo>
                  <a:pt x="304" y="476"/>
                  <a:pt x="304" y="476"/>
                  <a:pt x="304" y="476"/>
                </a:cubicBezTo>
                <a:cubicBezTo>
                  <a:pt x="307" y="472"/>
                  <a:pt x="313" y="469"/>
                  <a:pt x="319" y="469"/>
                </a:cubicBezTo>
                <a:cubicBezTo>
                  <a:pt x="325" y="469"/>
                  <a:pt x="331" y="472"/>
                  <a:pt x="335" y="476"/>
                </a:cubicBezTo>
                <a:cubicBezTo>
                  <a:pt x="336" y="476"/>
                  <a:pt x="336" y="476"/>
                  <a:pt x="336" y="476"/>
                </a:cubicBezTo>
                <a:cubicBezTo>
                  <a:pt x="339" y="480"/>
                  <a:pt x="342" y="486"/>
                  <a:pt x="342" y="492"/>
                </a:cubicBezTo>
                <a:cubicBezTo>
                  <a:pt x="342" y="498"/>
                  <a:pt x="339" y="503"/>
                  <a:pt x="335" y="507"/>
                </a:cubicBezTo>
                <a:cubicBezTo>
                  <a:pt x="331" y="511"/>
                  <a:pt x="325" y="514"/>
                  <a:pt x="319" y="514"/>
                </a:cubicBezTo>
                <a:cubicBezTo>
                  <a:pt x="313" y="514"/>
                  <a:pt x="307" y="511"/>
                  <a:pt x="304" y="507"/>
                </a:cubicBezTo>
                <a:cubicBezTo>
                  <a:pt x="300" y="503"/>
                  <a:pt x="297" y="498"/>
                  <a:pt x="297" y="492"/>
                </a:cubicBezTo>
                <a:cubicBezTo>
                  <a:pt x="297" y="485"/>
                  <a:pt x="300" y="480"/>
                  <a:pt x="304" y="476"/>
                </a:cubicBezTo>
                <a:close/>
                <a:moveTo>
                  <a:pt x="319" y="361"/>
                </a:moveTo>
                <a:cubicBezTo>
                  <a:pt x="319" y="361"/>
                  <a:pt x="319" y="361"/>
                  <a:pt x="319" y="361"/>
                </a:cubicBezTo>
                <a:cubicBezTo>
                  <a:pt x="328" y="361"/>
                  <a:pt x="335" y="353"/>
                  <a:pt x="335" y="344"/>
                </a:cubicBezTo>
                <a:cubicBezTo>
                  <a:pt x="335" y="150"/>
                  <a:pt x="335" y="150"/>
                  <a:pt x="335" y="150"/>
                </a:cubicBezTo>
                <a:cubicBezTo>
                  <a:pt x="335" y="141"/>
                  <a:pt x="328" y="134"/>
                  <a:pt x="319" y="134"/>
                </a:cubicBezTo>
                <a:cubicBezTo>
                  <a:pt x="311" y="134"/>
                  <a:pt x="303" y="141"/>
                  <a:pt x="303" y="150"/>
                </a:cubicBezTo>
                <a:cubicBezTo>
                  <a:pt x="303" y="344"/>
                  <a:pt x="303" y="344"/>
                  <a:pt x="303" y="344"/>
                </a:cubicBezTo>
                <a:cubicBezTo>
                  <a:pt x="303" y="353"/>
                  <a:pt x="311" y="361"/>
                  <a:pt x="319" y="361"/>
                </a:cubicBezTo>
                <a:close/>
                <a:moveTo>
                  <a:pt x="530" y="125"/>
                </a:moveTo>
                <a:cubicBezTo>
                  <a:pt x="530" y="125"/>
                  <a:pt x="530" y="125"/>
                  <a:pt x="530" y="125"/>
                </a:cubicBezTo>
                <a:cubicBezTo>
                  <a:pt x="521" y="128"/>
                  <a:pt x="516" y="137"/>
                  <a:pt x="519" y="146"/>
                </a:cubicBezTo>
                <a:cubicBezTo>
                  <a:pt x="569" y="333"/>
                  <a:pt x="569" y="333"/>
                  <a:pt x="569" y="333"/>
                </a:cubicBezTo>
                <a:cubicBezTo>
                  <a:pt x="571" y="341"/>
                  <a:pt x="580" y="347"/>
                  <a:pt x="588" y="344"/>
                </a:cubicBezTo>
                <a:cubicBezTo>
                  <a:pt x="597" y="342"/>
                  <a:pt x="602" y="333"/>
                  <a:pt x="600" y="324"/>
                </a:cubicBezTo>
                <a:cubicBezTo>
                  <a:pt x="550" y="137"/>
                  <a:pt x="550" y="137"/>
                  <a:pt x="550" y="137"/>
                </a:cubicBezTo>
                <a:cubicBezTo>
                  <a:pt x="548" y="129"/>
                  <a:pt x="539" y="123"/>
                  <a:pt x="530" y="1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1"/>
          <p:cNvSpPr>
            <a:spLocks noEditPoints="1"/>
          </p:cNvSpPr>
          <p:nvPr/>
        </p:nvSpPr>
        <p:spPr bwMode="auto">
          <a:xfrm>
            <a:off x="660379" y="2188901"/>
            <a:ext cx="360000" cy="360000"/>
          </a:xfrm>
          <a:custGeom>
            <a:avLst/>
            <a:gdLst>
              <a:gd name="T0" fmla="*/ 703 w 706"/>
              <a:gd name="T1" fmla="*/ 502 h 706"/>
              <a:gd name="T2" fmla="*/ 673 w 706"/>
              <a:gd name="T3" fmla="*/ 616 h 706"/>
              <a:gd name="T4" fmla="*/ 639 w 706"/>
              <a:gd name="T5" fmla="*/ 673 h 706"/>
              <a:gd name="T6" fmla="*/ 555 w 706"/>
              <a:gd name="T7" fmla="*/ 612 h 706"/>
              <a:gd name="T8" fmla="*/ 481 w 706"/>
              <a:gd name="T9" fmla="*/ 692 h 706"/>
              <a:gd name="T10" fmla="*/ 407 w 706"/>
              <a:gd name="T11" fmla="*/ 386 h 706"/>
              <a:gd name="T12" fmla="*/ 365 w 706"/>
              <a:gd name="T13" fmla="*/ 473 h 706"/>
              <a:gd name="T14" fmla="*/ 295 w 706"/>
              <a:gd name="T15" fmla="*/ 479 h 706"/>
              <a:gd name="T16" fmla="*/ 219 w 706"/>
              <a:gd name="T17" fmla="*/ 403 h 706"/>
              <a:gd name="T18" fmla="*/ 219 w 706"/>
              <a:gd name="T19" fmla="*/ 294 h 706"/>
              <a:gd name="T20" fmla="*/ 402 w 706"/>
              <a:gd name="T21" fmla="*/ 219 h 706"/>
              <a:gd name="T22" fmla="*/ 449 w 706"/>
              <a:gd name="T23" fmla="*/ 250 h 706"/>
              <a:gd name="T24" fmla="*/ 473 w 706"/>
              <a:gd name="T25" fmla="*/ 365 h 706"/>
              <a:gd name="T26" fmla="*/ 449 w 706"/>
              <a:gd name="T27" fmla="*/ 307 h 706"/>
              <a:gd name="T28" fmla="*/ 426 w 706"/>
              <a:gd name="T29" fmla="*/ 272 h 706"/>
              <a:gd name="T30" fmla="*/ 272 w 706"/>
              <a:gd name="T31" fmla="*/ 272 h 706"/>
              <a:gd name="T32" fmla="*/ 249 w 706"/>
              <a:gd name="T33" fmla="*/ 307 h 706"/>
              <a:gd name="T34" fmla="*/ 249 w 706"/>
              <a:gd name="T35" fmla="*/ 391 h 706"/>
              <a:gd name="T36" fmla="*/ 307 w 706"/>
              <a:gd name="T37" fmla="*/ 449 h 706"/>
              <a:gd name="T38" fmla="*/ 349 w 706"/>
              <a:gd name="T39" fmla="*/ 553 h 706"/>
              <a:gd name="T40" fmla="*/ 258 w 706"/>
              <a:gd name="T41" fmla="*/ 567 h 706"/>
              <a:gd name="T42" fmla="*/ 130 w 706"/>
              <a:gd name="T43" fmla="*/ 439 h 706"/>
              <a:gd name="T44" fmla="*/ 131 w 706"/>
              <a:gd name="T45" fmla="*/ 259 h 706"/>
              <a:gd name="T46" fmla="*/ 260 w 706"/>
              <a:gd name="T47" fmla="*/ 131 h 706"/>
              <a:gd name="T48" fmla="*/ 439 w 706"/>
              <a:gd name="T49" fmla="*/ 131 h 706"/>
              <a:gd name="T50" fmla="*/ 567 w 706"/>
              <a:gd name="T51" fmla="*/ 260 h 706"/>
              <a:gd name="T52" fmla="*/ 553 w 706"/>
              <a:gd name="T53" fmla="*/ 349 h 706"/>
              <a:gd name="T54" fmla="*/ 493 w 706"/>
              <a:gd name="T55" fmla="*/ 205 h 706"/>
              <a:gd name="T56" fmla="*/ 271 w 706"/>
              <a:gd name="T57" fmla="*/ 160 h 706"/>
              <a:gd name="T58" fmla="*/ 161 w 706"/>
              <a:gd name="T59" fmla="*/ 271 h 706"/>
              <a:gd name="T60" fmla="*/ 161 w 706"/>
              <a:gd name="T61" fmla="*/ 427 h 706"/>
              <a:gd name="T62" fmla="*/ 349 w 706"/>
              <a:gd name="T63" fmla="*/ 553 h 706"/>
              <a:gd name="T64" fmla="*/ 376 w 706"/>
              <a:gd name="T65" fmla="*/ 671 h 706"/>
              <a:gd name="T66" fmla="*/ 215 w 706"/>
              <a:gd name="T67" fmla="*/ 672 h 706"/>
              <a:gd name="T68" fmla="*/ 26 w 706"/>
              <a:gd name="T69" fmla="*/ 481 h 706"/>
              <a:gd name="T70" fmla="*/ 26 w 706"/>
              <a:gd name="T71" fmla="*/ 215 h 706"/>
              <a:gd name="T72" fmla="*/ 215 w 706"/>
              <a:gd name="T73" fmla="*/ 26 h 706"/>
              <a:gd name="T74" fmla="*/ 483 w 706"/>
              <a:gd name="T75" fmla="*/ 26 h 706"/>
              <a:gd name="T76" fmla="*/ 596 w 706"/>
              <a:gd name="T77" fmla="*/ 102 h 706"/>
              <a:gd name="T78" fmla="*/ 698 w 706"/>
              <a:gd name="T79" fmla="*/ 349 h 706"/>
              <a:gd name="T80" fmla="*/ 623 w 706"/>
              <a:gd name="T81" fmla="*/ 237 h 706"/>
              <a:gd name="T82" fmla="*/ 462 w 706"/>
              <a:gd name="T83" fmla="*/ 76 h 706"/>
              <a:gd name="T84" fmla="*/ 236 w 706"/>
              <a:gd name="T85" fmla="*/ 76 h 706"/>
              <a:gd name="T86" fmla="*/ 53 w 706"/>
              <a:gd name="T87" fmla="*/ 349 h 706"/>
              <a:gd name="T88" fmla="*/ 140 w 706"/>
              <a:gd name="T89" fmla="*/ 558 h 706"/>
              <a:gd name="T90" fmla="*/ 647 w 706"/>
              <a:gd name="T91" fmla="*/ 500 h 706"/>
              <a:gd name="T92" fmla="*/ 500 w 706"/>
              <a:gd name="T93" fmla="*/ 647 h 706"/>
              <a:gd name="T94" fmla="*/ 539 w 706"/>
              <a:gd name="T95" fmla="*/ 574 h 706"/>
              <a:gd name="T96" fmla="*/ 639 w 706"/>
              <a:gd name="T97" fmla="*/ 628 h 706"/>
              <a:gd name="T98" fmla="*/ 577 w 706"/>
              <a:gd name="T99" fmla="*/ 537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06" h="706">
                <a:moveTo>
                  <a:pt x="407" y="386"/>
                </a:moveTo>
                <a:cubicBezTo>
                  <a:pt x="693" y="481"/>
                  <a:pt x="693" y="481"/>
                  <a:pt x="693" y="481"/>
                </a:cubicBezTo>
                <a:cubicBezTo>
                  <a:pt x="701" y="485"/>
                  <a:pt x="706" y="493"/>
                  <a:pt x="703" y="502"/>
                </a:cubicBezTo>
                <a:cubicBezTo>
                  <a:pt x="702" y="506"/>
                  <a:pt x="699" y="509"/>
                  <a:pt x="695" y="511"/>
                </a:cubicBezTo>
                <a:cubicBezTo>
                  <a:pt x="612" y="555"/>
                  <a:pt x="612" y="555"/>
                  <a:pt x="612" y="555"/>
                </a:cubicBezTo>
                <a:cubicBezTo>
                  <a:pt x="673" y="616"/>
                  <a:pt x="673" y="616"/>
                  <a:pt x="673" y="616"/>
                </a:cubicBezTo>
                <a:cubicBezTo>
                  <a:pt x="679" y="623"/>
                  <a:pt x="679" y="633"/>
                  <a:pt x="673" y="639"/>
                </a:cubicBezTo>
                <a:cubicBezTo>
                  <a:pt x="673" y="639"/>
                  <a:pt x="673" y="639"/>
                  <a:pt x="673" y="639"/>
                </a:cubicBezTo>
                <a:cubicBezTo>
                  <a:pt x="639" y="673"/>
                  <a:pt x="639" y="673"/>
                  <a:pt x="639" y="673"/>
                </a:cubicBezTo>
                <a:cubicBezTo>
                  <a:pt x="633" y="679"/>
                  <a:pt x="623" y="679"/>
                  <a:pt x="617" y="673"/>
                </a:cubicBezTo>
                <a:cubicBezTo>
                  <a:pt x="615" y="673"/>
                  <a:pt x="615" y="673"/>
                  <a:pt x="615" y="673"/>
                </a:cubicBezTo>
                <a:cubicBezTo>
                  <a:pt x="555" y="612"/>
                  <a:pt x="555" y="612"/>
                  <a:pt x="555" y="612"/>
                </a:cubicBezTo>
                <a:cubicBezTo>
                  <a:pt x="511" y="695"/>
                  <a:pt x="511" y="695"/>
                  <a:pt x="511" y="695"/>
                </a:cubicBezTo>
                <a:cubicBezTo>
                  <a:pt x="507" y="703"/>
                  <a:pt x="497" y="706"/>
                  <a:pt x="489" y="702"/>
                </a:cubicBezTo>
                <a:cubicBezTo>
                  <a:pt x="485" y="700"/>
                  <a:pt x="483" y="696"/>
                  <a:pt x="481" y="692"/>
                </a:cubicBezTo>
                <a:cubicBezTo>
                  <a:pt x="386" y="407"/>
                  <a:pt x="386" y="407"/>
                  <a:pt x="386" y="407"/>
                </a:cubicBezTo>
                <a:cubicBezTo>
                  <a:pt x="383" y="398"/>
                  <a:pt x="388" y="389"/>
                  <a:pt x="397" y="386"/>
                </a:cubicBezTo>
                <a:cubicBezTo>
                  <a:pt x="400" y="385"/>
                  <a:pt x="404" y="385"/>
                  <a:pt x="407" y="386"/>
                </a:cubicBezTo>
                <a:close/>
                <a:moveTo>
                  <a:pt x="349" y="458"/>
                </a:moveTo>
                <a:cubicBezTo>
                  <a:pt x="349" y="458"/>
                  <a:pt x="349" y="458"/>
                  <a:pt x="349" y="458"/>
                </a:cubicBezTo>
                <a:cubicBezTo>
                  <a:pt x="358" y="458"/>
                  <a:pt x="365" y="464"/>
                  <a:pt x="365" y="473"/>
                </a:cubicBezTo>
                <a:cubicBezTo>
                  <a:pt x="365" y="483"/>
                  <a:pt x="358" y="490"/>
                  <a:pt x="349" y="490"/>
                </a:cubicBezTo>
                <a:cubicBezTo>
                  <a:pt x="330" y="490"/>
                  <a:pt x="312" y="486"/>
                  <a:pt x="295" y="479"/>
                </a:cubicBezTo>
                <a:cubicBezTo>
                  <a:pt x="295" y="479"/>
                  <a:pt x="295" y="479"/>
                  <a:pt x="295" y="479"/>
                </a:cubicBezTo>
                <a:cubicBezTo>
                  <a:pt x="278" y="472"/>
                  <a:pt x="262" y="461"/>
                  <a:pt x="249" y="448"/>
                </a:cubicBezTo>
                <a:cubicBezTo>
                  <a:pt x="249" y="448"/>
                  <a:pt x="249" y="448"/>
                  <a:pt x="249" y="448"/>
                </a:cubicBezTo>
                <a:cubicBezTo>
                  <a:pt x="236" y="435"/>
                  <a:pt x="226" y="420"/>
                  <a:pt x="219" y="403"/>
                </a:cubicBezTo>
                <a:cubicBezTo>
                  <a:pt x="212" y="386"/>
                  <a:pt x="208" y="368"/>
                  <a:pt x="208" y="349"/>
                </a:cubicBezTo>
                <a:cubicBezTo>
                  <a:pt x="208" y="330"/>
                  <a:pt x="212" y="312"/>
                  <a:pt x="219" y="295"/>
                </a:cubicBezTo>
                <a:cubicBezTo>
                  <a:pt x="219" y="294"/>
                  <a:pt x="219" y="294"/>
                  <a:pt x="219" y="294"/>
                </a:cubicBezTo>
                <a:cubicBezTo>
                  <a:pt x="226" y="277"/>
                  <a:pt x="237" y="262"/>
                  <a:pt x="249" y="249"/>
                </a:cubicBezTo>
                <a:cubicBezTo>
                  <a:pt x="275" y="224"/>
                  <a:pt x="310" y="208"/>
                  <a:pt x="349" y="208"/>
                </a:cubicBezTo>
                <a:cubicBezTo>
                  <a:pt x="368" y="208"/>
                  <a:pt x="386" y="212"/>
                  <a:pt x="402" y="219"/>
                </a:cubicBezTo>
                <a:cubicBezTo>
                  <a:pt x="403" y="219"/>
                  <a:pt x="403" y="219"/>
                  <a:pt x="403" y="219"/>
                </a:cubicBezTo>
                <a:cubicBezTo>
                  <a:pt x="420" y="226"/>
                  <a:pt x="435" y="236"/>
                  <a:pt x="449" y="249"/>
                </a:cubicBezTo>
                <a:cubicBezTo>
                  <a:pt x="449" y="250"/>
                  <a:pt x="449" y="250"/>
                  <a:pt x="449" y="250"/>
                </a:cubicBezTo>
                <a:cubicBezTo>
                  <a:pt x="462" y="263"/>
                  <a:pt x="472" y="279"/>
                  <a:pt x="479" y="295"/>
                </a:cubicBezTo>
                <a:cubicBezTo>
                  <a:pt x="486" y="312"/>
                  <a:pt x="490" y="330"/>
                  <a:pt x="490" y="349"/>
                </a:cubicBezTo>
                <a:cubicBezTo>
                  <a:pt x="490" y="358"/>
                  <a:pt x="483" y="365"/>
                  <a:pt x="473" y="365"/>
                </a:cubicBezTo>
                <a:cubicBezTo>
                  <a:pt x="465" y="365"/>
                  <a:pt x="457" y="358"/>
                  <a:pt x="457" y="349"/>
                </a:cubicBezTo>
                <a:cubicBezTo>
                  <a:pt x="457" y="334"/>
                  <a:pt x="455" y="320"/>
                  <a:pt x="449" y="307"/>
                </a:cubicBezTo>
                <a:cubicBezTo>
                  <a:pt x="449" y="307"/>
                  <a:pt x="449" y="307"/>
                  <a:pt x="449" y="307"/>
                </a:cubicBezTo>
                <a:cubicBezTo>
                  <a:pt x="449" y="307"/>
                  <a:pt x="449" y="307"/>
                  <a:pt x="449" y="307"/>
                </a:cubicBezTo>
                <a:cubicBezTo>
                  <a:pt x="444" y="294"/>
                  <a:pt x="436" y="283"/>
                  <a:pt x="426" y="273"/>
                </a:cubicBezTo>
                <a:cubicBezTo>
                  <a:pt x="426" y="272"/>
                  <a:pt x="426" y="272"/>
                  <a:pt x="426" y="272"/>
                </a:cubicBezTo>
                <a:cubicBezTo>
                  <a:pt x="415" y="262"/>
                  <a:pt x="404" y="254"/>
                  <a:pt x="390" y="249"/>
                </a:cubicBezTo>
                <a:cubicBezTo>
                  <a:pt x="378" y="243"/>
                  <a:pt x="364" y="240"/>
                  <a:pt x="349" y="240"/>
                </a:cubicBezTo>
                <a:cubicBezTo>
                  <a:pt x="319" y="240"/>
                  <a:pt x="292" y="252"/>
                  <a:pt x="272" y="272"/>
                </a:cubicBezTo>
                <a:cubicBezTo>
                  <a:pt x="272" y="272"/>
                  <a:pt x="272" y="272"/>
                  <a:pt x="272" y="272"/>
                </a:cubicBezTo>
                <a:cubicBezTo>
                  <a:pt x="262" y="282"/>
                  <a:pt x="254" y="294"/>
                  <a:pt x="249" y="307"/>
                </a:cubicBezTo>
                <a:cubicBezTo>
                  <a:pt x="249" y="307"/>
                  <a:pt x="249" y="307"/>
                  <a:pt x="249" y="307"/>
                </a:cubicBezTo>
                <a:cubicBezTo>
                  <a:pt x="243" y="320"/>
                  <a:pt x="240" y="334"/>
                  <a:pt x="240" y="349"/>
                </a:cubicBezTo>
                <a:cubicBezTo>
                  <a:pt x="240" y="364"/>
                  <a:pt x="243" y="378"/>
                  <a:pt x="249" y="390"/>
                </a:cubicBezTo>
                <a:cubicBezTo>
                  <a:pt x="249" y="391"/>
                  <a:pt x="249" y="391"/>
                  <a:pt x="249" y="391"/>
                </a:cubicBezTo>
                <a:cubicBezTo>
                  <a:pt x="254" y="403"/>
                  <a:pt x="262" y="415"/>
                  <a:pt x="271" y="425"/>
                </a:cubicBezTo>
                <a:cubicBezTo>
                  <a:pt x="272" y="426"/>
                  <a:pt x="272" y="426"/>
                  <a:pt x="272" y="426"/>
                </a:cubicBezTo>
                <a:cubicBezTo>
                  <a:pt x="282" y="436"/>
                  <a:pt x="294" y="444"/>
                  <a:pt x="307" y="449"/>
                </a:cubicBezTo>
                <a:cubicBezTo>
                  <a:pt x="320" y="454"/>
                  <a:pt x="334" y="458"/>
                  <a:pt x="349" y="458"/>
                </a:cubicBezTo>
                <a:close/>
                <a:moveTo>
                  <a:pt x="349" y="553"/>
                </a:moveTo>
                <a:cubicBezTo>
                  <a:pt x="349" y="553"/>
                  <a:pt x="349" y="553"/>
                  <a:pt x="349" y="553"/>
                </a:cubicBezTo>
                <a:cubicBezTo>
                  <a:pt x="358" y="553"/>
                  <a:pt x="365" y="560"/>
                  <a:pt x="365" y="569"/>
                </a:cubicBezTo>
                <a:cubicBezTo>
                  <a:pt x="365" y="578"/>
                  <a:pt x="358" y="585"/>
                  <a:pt x="349" y="585"/>
                </a:cubicBezTo>
                <a:cubicBezTo>
                  <a:pt x="317" y="585"/>
                  <a:pt x="287" y="579"/>
                  <a:pt x="258" y="567"/>
                </a:cubicBezTo>
                <a:cubicBezTo>
                  <a:pt x="230" y="555"/>
                  <a:pt x="204" y="537"/>
                  <a:pt x="182" y="516"/>
                </a:cubicBezTo>
                <a:cubicBezTo>
                  <a:pt x="160" y="494"/>
                  <a:pt x="143" y="468"/>
                  <a:pt x="131" y="439"/>
                </a:cubicBezTo>
                <a:cubicBezTo>
                  <a:pt x="130" y="439"/>
                  <a:pt x="130" y="439"/>
                  <a:pt x="130" y="439"/>
                </a:cubicBezTo>
                <a:cubicBezTo>
                  <a:pt x="119" y="411"/>
                  <a:pt x="113" y="380"/>
                  <a:pt x="113" y="349"/>
                </a:cubicBezTo>
                <a:cubicBezTo>
                  <a:pt x="113" y="317"/>
                  <a:pt x="119" y="287"/>
                  <a:pt x="131" y="259"/>
                </a:cubicBezTo>
                <a:cubicBezTo>
                  <a:pt x="131" y="259"/>
                  <a:pt x="131" y="259"/>
                  <a:pt x="131" y="259"/>
                </a:cubicBezTo>
                <a:cubicBezTo>
                  <a:pt x="143" y="230"/>
                  <a:pt x="160" y="204"/>
                  <a:pt x="182" y="182"/>
                </a:cubicBezTo>
                <a:cubicBezTo>
                  <a:pt x="204" y="160"/>
                  <a:pt x="230" y="143"/>
                  <a:pt x="258" y="131"/>
                </a:cubicBezTo>
                <a:cubicBezTo>
                  <a:pt x="260" y="131"/>
                  <a:pt x="260" y="131"/>
                  <a:pt x="260" y="131"/>
                </a:cubicBezTo>
                <a:cubicBezTo>
                  <a:pt x="287" y="119"/>
                  <a:pt x="317" y="113"/>
                  <a:pt x="349" y="113"/>
                </a:cubicBezTo>
                <a:cubicBezTo>
                  <a:pt x="381" y="113"/>
                  <a:pt x="411" y="119"/>
                  <a:pt x="439" y="131"/>
                </a:cubicBezTo>
                <a:cubicBezTo>
                  <a:pt x="439" y="131"/>
                  <a:pt x="439" y="131"/>
                  <a:pt x="439" y="131"/>
                </a:cubicBezTo>
                <a:cubicBezTo>
                  <a:pt x="468" y="143"/>
                  <a:pt x="494" y="160"/>
                  <a:pt x="516" y="182"/>
                </a:cubicBezTo>
                <a:cubicBezTo>
                  <a:pt x="537" y="204"/>
                  <a:pt x="555" y="230"/>
                  <a:pt x="567" y="259"/>
                </a:cubicBezTo>
                <a:cubicBezTo>
                  <a:pt x="567" y="260"/>
                  <a:pt x="567" y="260"/>
                  <a:pt x="567" y="260"/>
                </a:cubicBezTo>
                <a:cubicBezTo>
                  <a:pt x="579" y="287"/>
                  <a:pt x="585" y="317"/>
                  <a:pt x="585" y="349"/>
                </a:cubicBezTo>
                <a:cubicBezTo>
                  <a:pt x="585" y="358"/>
                  <a:pt x="577" y="365"/>
                  <a:pt x="569" y="365"/>
                </a:cubicBezTo>
                <a:cubicBezTo>
                  <a:pt x="560" y="365"/>
                  <a:pt x="553" y="358"/>
                  <a:pt x="553" y="349"/>
                </a:cubicBezTo>
                <a:cubicBezTo>
                  <a:pt x="553" y="321"/>
                  <a:pt x="547" y="295"/>
                  <a:pt x="537" y="271"/>
                </a:cubicBezTo>
                <a:cubicBezTo>
                  <a:pt x="537" y="271"/>
                  <a:pt x="537" y="271"/>
                  <a:pt x="537" y="271"/>
                </a:cubicBezTo>
                <a:cubicBezTo>
                  <a:pt x="527" y="246"/>
                  <a:pt x="511" y="224"/>
                  <a:pt x="493" y="205"/>
                </a:cubicBezTo>
                <a:cubicBezTo>
                  <a:pt x="474" y="186"/>
                  <a:pt x="452" y="171"/>
                  <a:pt x="427" y="161"/>
                </a:cubicBezTo>
                <a:cubicBezTo>
                  <a:pt x="403" y="151"/>
                  <a:pt x="377" y="145"/>
                  <a:pt x="349" y="145"/>
                </a:cubicBezTo>
                <a:cubicBezTo>
                  <a:pt x="321" y="145"/>
                  <a:pt x="295" y="151"/>
                  <a:pt x="271" y="160"/>
                </a:cubicBezTo>
                <a:cubicBezTo>
                  <a:pt x="271" y="161"/>
                  <a:pt x="271" y="161"/>
                  <a:pt x="271" y="161"/>
                </a:cubicBezTo>
                <a:cubicBezTo>
                  <a:pt x="246" y="171"/>
                  <a:pt x="223" y="186"/>
                  <a:pt x="205" y="205"/>
                </a:cubicBezTo>
                <a:cubicBezTo>
                  <a:pt x="186" y="224"/>
                  <a:pt x="171" y="246"/>
                  <a:pt x="161" y="271"/>
                </a:cubicBezTo>
                <a:cubicBezTo>
                  <a:pt x="151" y="295"/>
                  <a:pt x="145" y="321"/>
                  <a:pt x="145" y="349"/>
                </a:cubicBezTo>
                <a:cubicBezTo>
                  <a:pt x="145" y="376"/>
                  <a:pt x="151" y="403"/>
                  <a:pt x="160" y="426"/>
                </a:cubicBezTo>
                <a:cubicBezTo>
                  <a:pt x="161" y="427"/>
                  <a:pt x="161" y="427"/>
                  <a:pt x="161" y="427"/>
                </a:cubicBezTo>
                <a:cubicBezTo>
                  <a:pt x="171" y="452"/>
                  <a:pt x="186" y="474"/>
                  <a:pt x="205" y="493"/>
                </a:cubicBezTo>
                <a:cubicBezTo>
                  <a:pt x="223" y="512"/>
                  <a:pt x="246" y="527"/>
                  <a:pt x="271" y="537"/>
                </a:cubicBezTo>
                <a:cubicBezTo>
                  <a:pt x="295" y="547"/>
                  <a:pt x="321" y="553"/>
                  <a:pt x="349" y="553"/>
                </a:cubicBezTo>
                <a:close/>
                <a:moveTo>
                  <a:pt x="349" y="645"/>
                </a:moveTo>
                <a:cubicBezTo>
                  <a:pt x="349" y="645"/>
                  <a:pt x="349" y="645"/>
                  <a:pt x="349" y="645"/>
                </a:cubicBezTo>
                <a:cubicBezTo>
                  <a:pt x="364" y="645"/>
                  <a:pt x="376" y="656"/>
                  <a:pt x="376" y="671"/>
                </a:cubicBezTo>
                <a:cubicBezTo>
                  <a:pt x="376" y="686"/>
                  <a:pt x="364" y="698"/>
                  <a:pt x="349" y="698"/>
                </a:cubicBezTo>
                <a:cubicBezTo>
                  <a:pt x="302" y="698"/>
                  <a:pt x="257" y="689"/>
                  <a:pt x="215" y="672"/>
                </a:cubicBezTo>
                <a:cubicBezTo>
                  <a:pt x="215" y="672"/>
                  <a:pt x="215" y="672"/>
                  <a:pt x="215" y="672"/>
                </a:cubicBezTo>
                <a:cubicBezTo>
                  <a:pt x="173" y="654"/>
                  <a:pt x="134" y="628"/>
                  <a:pt x="102" y="596"/>
                </a:cubicBezTo>
                <a:cubicBezTo>
                  <a:pt x="70" y="564"/>
                  <a:pt x="44" y="525"/>
                  <a:pt x="26" y="483"/>
                </a:cubicBezTo>
                <a:cubicBezTo>
                  <a:pt x="26" y="481"/>
                  <a:pt x="26" y="481"/>
                  <a:pt x="26" y="481"/>
                </a:cubicBezTo>
                <a:cubicBezTo>
                  <a:pt x="9" y="440"/>
                  <a:pt x="0" y="396"/>
                  <a:pt x="0" y="349"/>
                </a:cubicBezTo>
                <a:cubicBezTo>
                  <a:pt x="0" y="302"/>
                  <a:pt x="9" y="257"/>
                  <a:pt x="26" y="215"/>
                </a:cubicBezTo>
                <a:cubicBezTo>
                  <a:pt x="26" y="215"/>
                  <a:pt x="26" y="215"/>
                  <a:pt x="26" y="215"/>
                </a:cubicBezTo>
                <a:cubicBezTo>
                  <a:pt x="26" y="215"/>
                  <a:pt x="26" y="215"/>
                  <a:pt x="26" y="215"/>
                </a:cubicBezTo>
                <a:cubicBezTo>
                  <a:pt x="44" y="173"/>
                  <a:pt x="70" y="134"/>
                  <a:pt x="102" y="102"/>
                </a:cubicBezTo>
                <a:cubicBezTo>
                  <a:pt x="134" y="70"/>
                  <a:pt x="173" y="44"/>
                  <a:pt x="215" y="26"/>
                </a:cubicBezTo>
                <a:cubicBezTo>
                  <a:pt x="217" y="26"/>
                  <a:pt x="217" y="26"/>
                  <a:pt x="217" y="26"/>
                </a:cubicBezTo>
                <a:cubicBezTo>
                  <a:pt x="258" y="9"/>
                  <a:pt x="302" y="0"/>
                  <a:pt x="349" y="0"/>
                </a:cubicBezTo>
                <a:cubicBezTo>
                  <a:pt x="396" y="0"/>
                  <a:pt x="441" y="9"/>
                  <a:pt x="483" y="26"/>
                </a:cubicBezTo>
                <a:cubicBezTo>
                  <a:pt x="483" y="26"/>
                  <a:pt x="483" y="26"/>
                  <a:pt x="483" y="26"/>
                </a:cubicBezTo>
                <a:cubicBezTo>
                  <a:pt x="483" y="26"/>
                  <a:pt x="483" y="26"/>
                  <a:pt x="483" y="26"/>
                </a:cubicBezTo>
                <a:cubicBezTo>
                  <a:pt x="525" y="44"/>
                  <a:pt x="564" y="70"/>
                  <a:pt x="596" y="102"/>
                </a:cubicBezTo>
                <a:cubicBezTo>
                  <a:pt x="628" y="134"/>
                  <a:pt x="654" y="173"/>
                  <a:pt x="671" y="215"/>
                </a:cubicBezTo>
                <a:cubicBezTo>
                  <a:pt x="672" y="217"/>
                  <a:pt x="672" y="217"/>
                  <a:pt x="672" y="217"/>
                </a:cubicBezTo>
                <a:cubicBezTo>
                  <a:pt x="689" y="258"/>
                  <a:pt x="698" y="302"/>
                  <a:pt x="698" y="349"/>
                </a:cubicBezTo>
                <a:cubicBezTo>
                  <a:pt x="698" y="364"/>
                  <a:pt x="686" y="376"/>
                  <a:pt x="671" y="376"/>
                </a:cubicBezTo>
                <a:cubicBezTo>
                  <a:pt x="656" y="376"/>
                  <a:pt x="644" y="364"/>
                  <a:pt x="644" y="349"/>
                </a:cubicBezTo>
                <a:cubicBezTo>
                  <a:pt x="644" y="309"/>
                  <a:pt x="636" y="271"/>
                  <a:pt x="623" y="237"/>
                </a:cubicBezTo>
                <a:cubicBezTo>
                  <a:pt x="622" y="236"/>
                  <a:pt x="622" y="236"/>
                  <a:pt x="622" y="236"/>
                </a:cubicBezTo>
                <a:cubicBezTo>
                  <a:pt x="607" y="200"/>
                  <a:pt x="585" y="167"/>
                  <a:pt x="558" y="140"/>
                </a:cubicBezTo>
                <a:cubicBezTo>
                  <a:pt x="531" y="112"/>
                  <a:pt x="498" y="91"/>
                  <a:pt x="462" y="76"/>
                </a:cubicBezTo>
                <a:cubicBezTo>
                  <a:pt x="427" y="61"/>
                  <a:pt x="389" y="53"/>
                  <a:pt x="349" y="53"/>
                </a:cubicBezTo>
                <a:cubicBezTo>
                  <a:pt x="309" y="53"/>
                  <a:pt x="271" y="61"/>
                  <a:pt x="237" y="75"/>
                </a:cubicBezTo>
                <a:cubicBezTo>
                  <a:pt x="236" y="76"/>
                  <a:pt x="236" y="76"/>
                  <a:pt x="236" y="76"/>
                </a:cubicBezTo>
                <a:cubicBezTo>
                  <a:pt x="200" y="91"/>
                  <a:pt x="167" y="112"/>
                  <a:pt x="140" y="140"/>
                </a:cubicBezTo>
                <a:cubicBezTo>
                  <a:pt x="113" y="167"/>
                  <a:pt x="91" y="200"/>
                  <a:pt x="76" y="236"/>
                </a:cubicBezTo>
                <a:cubicBezTo>
                  <a:pt x="61" y="271"/>
                  <a:pt x="53" y="309"/>
                  <a:pt x="53" y="349"/>
                </a:cubicBezTo>
                <a:cubicBezTo>
                  <a:pt x="53" y="389"/>
                  <a:pt x="61" y="426"/>
                  <a:pt x="75" y="460"/>
                </a:cubicBezTo>
                <a:cubicBezTo>
                  <a:pt x="76" y="462"/>
                  <a:pt x="76" y="462"/>
                  <a:pt x="76" y="462"/>
                </a:cubicBezTo>
                <a:cubicBezTo>
                  <a:pt x="91" y="498"/>
                  <a:pt x="113" y="531"/>
                  <a:pt x="140" y="558"/>
                </a:cubicBezTo>
                <a:cubicBezTo>
                  <a:pt x="167" y="585"/>
                  <a:pt x="200" y="607"/>
                  <a:pt x="236" y="622"/>
                </a:cubicBezTo>
                <a:cubicBezTo>
                  <a:pt x="271" y="637"/>
                  <a:pt x="309" y="645"/>
                  <a:pt x="349" y="645"/>
                </a:cubicBezTo>
                <a:close/>
                <a:moveTo>
                  <a:pt x="647" y="500"/>
                </a:moveTo>
                <a:cubicBezTo>
                  <a:pt x="647" y="500"/>
                  <a:pt x="647" y="500"/>
                  <a:pt x="647" y="500"/>
                </a:cubicBezTo>
                <a:cubicBezTo>
                  <a:pt x="427" y="427"/>
                  <a:pt x="427" y="427"/>
                  <a:pt x="427" y="427"/>
                </a:cubicBezTo>
                <a:cubicBezTo>
                  <a:pt x="500" y="647"/>
                  <a:pt x="500" y="647"/>
                  <a:pt x="500" y="647"/>
                </a:cubicBezTo>
                <a:cubicBezTo>
                  <a:pt x="537" y="577"/>
                  <a:pt x="537" y="577"/>
                  <a:pt x="537" y="577"/>
                </a:cubicBezTo>
                <a:cubicBezTo>
                  <a:pt x="537" y="577"/>
                  <a:pt x="537" y="577"/>
                  <a:pt x="537" y="577"/>
                </a:cubicBezTo>
                <a:cubicBezTo>
                  <a:pt x="537" y="576"/>
                  <a:pt x="538" y="575"/>
                  <a:pt x="539" y="574"/>
                </a:cubicBezTo>
                <a:cubicBezTo>
                  <a:pt x="546" y="567"/>
                  <a:pt x="556" y="567"/>
                  <a:pt x="562" y="573"/>
                </a:cubicBezTo>
                <a:cubicBezTo>
                  <a:pt x="628" y="639"/>
                  <a:pt x="628" y="639"/>
                  <a:pt x="628" y="639"/>
                </a:cubicBezTo>
                <a:cubicBezTo>
                  <a:pt x="639" y="628"/>
                  <a:pt x="639" y="628"/>
                  <a:pt x="639" y="628"/>
                </a:cubicBezTo>
                <a:cubicBezTo>
                  <a:pt x="574" y="563"/>
                  <a:pt x="574" y="563"/>
                  <a:pt x="574" y="563"/>
                </a:cubicBezTo>
                <a:cubicBezTo>
                  <a:pt x="573" y="562"/>
                  <a:pt x="572" y="560"/>
                  <a:pt x="571" y="558"/>
                </a:cubicBezTo>
                <a:cubicBezTo>
                  <a:pt x="567" y="551"/>
                  <a:pt x="570" y="541"/>
                  <a:pt x="577" y="537"/>
                </a:cubicBezTo>
                <a:cubicBezTo>
                  <a:pt x="647" y="500"/>
                  <a:pt x="647" y="500"/>
                  <a:pt x="647" y="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455229" y="1956441"/>
            <a:ext cx="4117943" cy="824920"/>
            <a:chOff x="6962599" y="3379366"/>
            <a:chExt cx="4117943" cy="824920"/>
          </a:xfrm>
        </p:grpSpPr>
        <p:sp>
          <p:nvSpPr>
            <p:cNvPr id="16" name="文本框 15"/>
            <p:cNvSpPr txBox="1"/>
            <p:nvPr/>
          </p:nvSpPr>
          <p:spPr>
            <a:xfrm>
              <a:off x="6962599" y="3692351"/>
              <a:ext cx="4117943" cy="511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小白，一个资深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设计师，专注研究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多年，帮你解决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烦恼，喜欢大家多多支持，谢谢！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962600" y="3379366"/>
              <a:ext cx="1814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C9925B"/>
                  </a:solidFill>
                  <a:latin typeface="Hero" panose="02000506000000020004" pitchFamily="50" charset="0"/>
                </a:rPr>
                <a:t>添加标题</a:t>
              </a:r>
              <a:endParaRPr lang="zh-CN" altLang="en-US" sz="2000" dirty="0">
                <a:solidFill>
                  <a:srgbClr val="C9925B"/>
                </a:solidFill>
                <a:latin typeface="Hero" panose="02000506000000020004" pitchFamily="50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455229" y="3443815"/>
            <a:ext cx="4117943" cy="824920"/>
            <a:chOff x="6962599" y="3379366"/>
            <a:chExt cx="4117943" cy="824920"/>
          </a:xfrm>
        </p:grpSpPr>
        <p:sp>
          <p:nvSpPr>
            <p:cNvPr id="19" name="文本框 18"/>
            <p:cNvSpPr txBox="1"/>
            <p:nvPr/>
          </p:nvSpPr>
          <p:spPr>
            <a:xfrm>
              <a:off x="6962599" y="3692351"/>
              <a:ext cx="4117943" cy="511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小白，一个资深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设计师，专注研究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多年，帮你解决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烦恼，喜欢大家多多支持，谢谢！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962600" y="3379366"/>
              <a:ext cx="1814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C9925B"/>
                  </a:solidFill>
                  <a:latin typeface="Hero" panose="02000506000000020004" pitchFamily="50" charset="0"/>
                </a:rPr>
                <a:t>添加标题</a:t>
              </a:r>
              <a:endParaRPr lang="zh-CN" altLang="en-US" sz="2000" dirty="0">
                <a:solidFill>
                  <a:srgbClr val="C9925B"/>
                </a:solidFill>
                <a:latin typeface="Hero" panose="02000506000000020004" pitchFamily="50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55229" y="4931189"/>
            <a:ext cx="4117943" cy="824920"/>
            <a:chOff x="6962599" y="3379366"/>
            <a:chExt cx="4117943" cy="824920"/>
          </a:xfrm>
        </p:grpSpPr>
        <p:sp>
          <p:nvSpPr>
            <p:cNvPr id="22" name="文本框 21"/>
            <p:cNvSpPr txBox="1"/>
            <p:nvPr/>
          </p:nvSpPr>
          <p:spPr>
            <a:xfrm>
              <a:off x="6962599" y="3692351"/>
              <a:ext cx="4117943" cy="511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小白，一个资深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设计师，专注研究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多年，帮你解决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烦恼，喜欢大家多多支持，谢谢！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962600" y="3379366"/>
              <a:ext cx="1814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C9925B"/>
                  </a:solidFill>
                  <a:latin typeface="Hero" panose="02000506000000020004" pitchFamily="50" charset="0"/>
                </a:rPr>
                <a:t>添加标题</a:t>
              </a:r>
              <a:endParaRPr lang="zh-CN" altLang="en-US" sz="2000" dirty="0">
                <a:solidFill>
                  <a:srgbClr val="C9925B"/>
                </a:solidFill>
                <a:latin typeface="Hero" panose="02000506000000020004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136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5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442913" y="441325"/>
            <a:ext cx="11306175" cy="5975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23887" y="2097088"/>
            <a:ext cx="2686052" cy="1790702"/>
            <a:chOff x="234949" y="2097088"/>
            <a:chExt cx="2686052" cy="1790702"/>
          </a:xfrm>
        </p:grpSpPr>
        <p:graphicFrame>
          <p:nvGraphicFramePr>
            <p:cNvPr id="3" name="图表 2"/>
            <p:cNvGraphicFramePr/>
            <p:nvPr>
              <p:extLst>
                <p:ext uri="{D42A27DB-BD31-4B8C-83A1-F6EECF244321}">
                  <p14:modId xmlns:p14="http://schemas.microsoft.com/office/powerpoint/2010/main" val="362344807"/>
                </p:ext>
              </p:extLst>
            </p:nvPr>
          </p:nvGraphicFramePr>
          <p:xfrm>
            <a:off x="234949" y="2097088"/>
            <a:ext cx="2686052" cy="179070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" name="文本框 3"/>
            <p:cNvSpPr txBox="1"/>
            <p:nvPr/>
          </p:nvSpPr>
          <p:spPr>
            <a:xfrm>
              <a:off x="1063625" y="2730829"/>
              <a:ext cx="10287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C9925B"/>
                  </a:solidFill>
                  <a:latin typeface="Hero" panose="02000506000000020004" pitchFamily="50" charset="0"/>
                </a:rPr>
                <a:t>80%</a:t>
              </a:r>
              <a:endParaRPr lang="zh-CN" altLang="en-US" sz="2800" dirty="0">
                <a:solidFill>
                  <a:srgbClr val="C9925B"/>
                </a:solidFill>
                <a:latin typeface="Hero" panose="02000506000000020004" pitchFamily="50" charset="0"/>
              </a:endParaRPr>
            </a:p>
          </p:txBody>
        </p:sp>
      </p:grp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777649796"/>
              </p:ext>
            </p:extLst>
          </p:nvPr>
        </p:nvGraphicFramePr>
        <p:xfrm>
          <a:off x="3412595" y="2097088"/>
          <a:ext cx="2686052" cy="1790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241271" y="2730829"/>
            <a:ext cx="1028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C9925B"/>
                </a:solidFill>
                <a:latin typeface="Hero" panose="02000506000000020004" pitchFamily="50" charset="0"/>
              </a:rPr>
              <a:t>50%</a:t>
            </a:r>
            <a:endParaRPr lang="zh-CN" altLang="en-US" sz="2800" dirty="0">
              <a:solidFill>
                <a:srgbClr val="C9925B"/>
              </a:solidFill>
              <a:latin typeface="Hero" panose="02000506000000020004" pitchFamily="50" charset="0"/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00369778"/>
              </p:ext>
            </p:extLst>
          </p:nvPr>
        </p:nvGraphicFramePr>
        <p:xfrm>
          <a:off x="6201303" y="2097088"/>
          <a:ext cx="2686052" cy="1790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7029979" y="2730829"/>
            <a:ext cx="1028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C9925B"/>
                </a:solidFill>
                <a:latin typeface="Hero" panose="02000506000000020004" pitchFamily="50" charset="0"/>
              </a:rPr>
              <a:t>20%</a:t>
            </a:r>
            <a:endParaRPr lang="zh-CN" altLang="en-US" sz="2800" dirty="0">
              <a:solidFill>
                <a:srgbClr val="C9925B"/>
              </a:solidFill>
              <a:latin typeface="Hero" panose="02000506000000020004" pitchFamily="50" charset="0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3338539414"/>
              </p:ext>
            </p:extLst>
          </p:nvPr>
        </p:nvGraphicFramePr>
        <p:xfrm>
          <a:off x="8990011" y="2097088"/>
          <a:ext cx="2686052" cy="1790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9818687" y="2730829"/>
            <a:ext cx="1028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C9925B"/>
                </a:solidFill>
                <a:latin typeface="Hero" panose="02000506000000020004" pitchFamily="50" charset="0"/>
              </a:rPr>
              <a:t>37%</a:t>
            </a:r>
            <a:endParaRPr lang="zh-CN" altLang="en-US" sz="2800" dirty="0">
              <a:solidFill>
                <a:srgbClr val="C9925B"/>
              </a:solidFill>
              <a:latin typeface="Hero" panose="02000506000000020004" pitchFamily="50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97052" y="4064350"/>
            <a:ext cx="2535320" cy="1136089"/>
            <a:chOff x="639083" y="4121421"/>
            <a:chExt cx="2535320" cy="1136089"/>
          </a:xfrm>
        </p:grpSpPr>
        <p:sp>
          <p:nvSpPr>
            <p:cNvPr id="14" name="文本框 13"/>
            <p:cNvSpPr txBox="1"/>
            <p:nvPr/>
          </p:nvSpPr>
          <p:spPr>
            <a:xfrm>
              <a:off x="639083" y="4525515"/>
              <a:ext cx="2535320" cy="731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小白，一个资深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设计师，专注研究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多年，帮你解决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烦恼，喜欢大家多多支持，谢谢！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99529" y="4121421"/>
              <a:ext cx="1814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C9925B"/>
                  </a:solidFill>
                  <a:latin typeface="Hero" panose="02000506000000020004" pitchFamily="50" charset="0"/>
                </a:rPr>
                <a:t>添加标题</a:t>
              </a:r>
              <a:endParaRPr lang="zh-CN" altLang="en-US" sz="2000" dirty="0">
                <a:solidFill>
                  <a:srgbClr val="C9925B"/>
                </a:solidFill>
                <a:latin typeface="Hero" panose="02000506000000020004" pitchFamily="50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86494" y="4064350"/>
            <a:ext cx="2535320" cy="1136089"/>
            <a:chOff x="639083" y="4121421"/>
            <a:chExt cx="2535320" cy="1136089"/>
          </a:xfrm>
        </p:grpSpPr>
        <p:sp>
          <p:nvSpPr>
            <p:cNvPr id="18" name="文本框 17"/>
            <p:cNvSpPr txBox="1"/>
            <p:nvPr/>
          </p:nvSpPr>
          <p:spPr>
            <a:xfrm>
              <a:off x="639083" y="4525515"/>
              <a:ext cx="2535320" cy="731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小白，一个资深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设计师，专注研究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多年，帮你解决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烦恼，喜欢大家多多支持，谢谢！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99529" y="4121421"/>
              <a:ext cx="1814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C9925B"/>
                  </a:solidFill>
                  <a:latin typeface="Hero" panose="02000506000000020004" pitchFamily="50" charset="0"/>
                </a:rPr>
                <a:t>添加标题</a:t>
              </a:r>
              <a:endParaRPr lang="zh-CN" altLang="en-US" sz="2000" dirty="0">
                <a:solidFill>
                  <a:srgbClr val="C9925B"/>
                </a:solidFill>
                <a:latin typeface="Hero" panose="02000506000000020004" pitchFamily="50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75936" y="4064350"/>
            <a:ext cx="2535320" cy="1136089"/>
            <a:chOff x="639083" y="4121421"/>
            <a:chExt cx="2535320" cy="1136089"/>
          </a:xfrm>
        </p:grpSpPr>
        <p:sp>
          <p:nvSpPr>
            <p:cNvPr id="21" name="文本框 20"/>
            <p:cNvSpPr txBox="1"/>
            <p:nvPr/>
          </p:nvSpPr>
          <p:spPr>
            <a:xfrm>
              <a:off x="639083" y="4525515"/>
              <a:ext cx="2535320" cy="731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小白，一个资深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设计师，专注研究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多年，帮你解决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烦恼，喜欢大家多多支持，谢谢！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99529" y="4121421"/>
              <a:ext cx="1814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C9925B"/>
                  </a:solidFill>
                  <a:latin typeface="Hero" panose="02000506000000020004" pitchFamily="50" charset="0"/>
                </a:rPr>
                <a:t>添加标题</a:t>
              </a:r>
              <a:endParaRPr lang="zh-CN" altLang="en-US" sz="2000" dirty="0">
                <a:solidFill>
                  <a:srgbClr val="C9925B"/>
                </a:solidFill>
                <a:latin typeface="Hero" panose="02000506000000020004" pitchFamily="50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065377" y="4064350"/>
            <a:ext cx="2535320" cy="1136089"/>
            <a:chOff x="639083" y="4121421"/>
            <a:chExt cx="2535320" cy="1136089"/>
          </a:xfrm>
        </p:grpSpPr>
        <p:sp>
          <p:nvSpPr>
            <p:cNvPr id="24" name="文本框 23"/>
            <p:cNvSpPr txBox="1"/>
            <p:nvPr/>
          </p:nvSpPr>
          <p:spPr>
            <a:xfrm>
              <a:off x="639083" y="4525515"/>
              <a:ext cx="2535320" cy="731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小白，一个资深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设计师，专注研究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多年，帮你解决</a:t>
              </a:r>
              <a:r>
                <a:rPr lang="en-US" altLang="zh-CN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100">
                  <a:solidFill>
                    <a:srgbClr val="C9925B">
                      <a:alpha val="50000"/>
                    </a:srgbClr>
                  </a:solidFill>
                  <a:latin typeface="Hero" panose="02000506000000020004" pitchFamily="50" charset="0"/>
                </a:rPr>
                <a:t>烦恼，喜欢大家多多支持，谢谢！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99529" y="4121421"/>
              <a:ext cx="1814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C9925B"/>
                  </a:solidFill>
                  <a:latin typeface="Hero" panose="02000506000000020004" pitchFamily="50" charset="0"/>
                </a:rPr>
                <a:t>添加标题</a:t>
              </a:r>
              <a:endParaRPr lang="zh-CN" altLang="en-US" sz="2000" dirty="0">
                <a:solidFill>
                  <a:srgbClr val="C9925B"/>
                </a:solidFill>
                <a:latin typeface="Hero" panose="02000506000000020004" pitchFamily="50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560356" y="952302"/>
            <a:ext cx="30712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C9925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请关注公众号</a:t>
            </a:r>
            <a:endParaRPr lang="zh-CN" altLang="en-US" sz="2400" b="1" dirty="0">
              <a:solidFill>
                <a:srgbClr val="C9925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239912" y="644525"/>
            <a:ext cx="371217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9925B">
                    <a:alpha val="30000"/>
                  </a:srgbClr>
                </a:solidFill>
                <a:latin typeface="Hero" panose="02000506000000020004" pitchFamily="50" charset="0"/>
              </a:rPr>
              <a:t>Enter the relevant introduction here.. </a:t>
            </a:r>
            <a:endParaRPr lang="zh-CN" altLang="zh-CN" sz="1400" dirty="0">
              <a:solidFill>
                <a:srgbClr val="C9925B">
                  <a:alpha val="30000"/>
                </a:srgbClr>
              </a:solidFill>
              <a:latin typeface="Hero" panose="02000506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31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3572713" y="1842815"/>
            <a:ext cx="50465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DAB48E"/>
                </a:solidFill>
                <a:latin typeface="Allura" panose="02000000000000000000" pitchFamily="2" charset="0"/>
              </a:rPr>
              <a:t> </a:t>
            </a:r>
            <a:r>
              <a:rPr lang="en-US" altLang="zh-CN" sz="6600" dirty="0">
                <a:solidFill>
                  <a:srgbClr val="E4C9AE"/>
                </a:solidFill>
                <a:latin typeface="Algerian" panose="04020705040A02060702" pitchFamily="82" charset="0"/>
              </a:rPr>
              <a:t>hello</a:t>
            </a:r>
            <a:endParaRPr lang="zh-CN" altLang="en-US" sz="6600" dirty="0">
              <a:solidFill>
                <a:srgbClr val="E4C9AE"/>
              </a:solidFill>
              <a:latin typeface="Algerian" panose="04020705040A02060702" pitchFamily="82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2" t="24169"/>
          <a:stretch>
            <a:fillRect/>
          </a:stretch>
        </p:blipFill>
        <p:spPr>
          <a:xfrm flipH="1">
            <a:off x="6680201" y="-4886"/>
            <a:ext cx="5511799" cy="3118598"/>
          </a:xfrm>
          <a:custGeom>
            <a:avLst/>
            <a:gdLst>
              <a:gd name="connsiteX0" fmla="*/ 0 w 8767668"/>
              <a:gd name="connsiteY0" fmla="*/ 0 h 4960781"/>
              <a:gd name="connsiteX1" fmla="*/ 8767668 w 8767668"/>
              <a:gd name="connsiteY1" fmla="*/ 0 h 4960781"/>
              <a:gd name="connsiteX2" fmla="*/ 8767668 w 8767668"/>
              <a:gd name="connsiteY2" fmla="*/ 4960781 h 4960781"/>
              <a:gd name="connsiteX3" fmla="*/ 0 w 8767668"/>
              <a:gd name="connsiteY3" fmla="*/ 4960781 h 496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67668" h="4960781">
                <a:moveTo>
                  <a:pt x="0" y="0"/>
                </a:moveTo>
                <a:lnTo>
                  <a:pt x="8767668" y="0"/>
                </a:lnTo>
                <a:lnTo>
                  <a:pt x="8767668" y="4960781"/>
                </a:lnTo>
                <a:lnTo>
                  <a:pt x="0" y="4960781"/>
                </a:lnTo>
                <a:close/>
              </a:path>
            </a:pathLst>
          </a:custGeom>
        </p:spPr>
      </p:pic>
      <p:grpSp>
        <p:nvGrpSpPr>
          <p:cNvPr id="43" name="组合 42"/>
          <p:cNvGrpSpPr/>
          <p:nvPr/>
        </p:nvGrpSpPr>
        <p:grpSpPr>
          <a:xfrm>
            <a:off x="10399610" y="5686772"/>
            <a:ext cx="1792391" cy="1171228"/>
            <a:chOff x="10068426" y="5470362"/>
            <a:chExt cx="2123575" cy="1387638"/>
          </a:xfrm>
        </p:grpSpPr>
        <p:sp>
          <p:nvSpPr>
            <p:cNvPr id="36" name="任意多边形 35"/>
            <p:cNvSpPr/>
            <p:nvPr/>
          </p:nvSpPr>
          <p:spPr>
            <a:xfrm>
              <a:off x="10486538" y="5470362"/>
              <a:ext cx="1705463" cy="1387638"/>
            </a:xfrm>
            <a:custGeom>
              <a:avLst/>
              <a:gdLst>
                <a:gd name="connsiteX0" fmla="*/ 1275873 w 1705463"/>
                <a:gd name="connsiteY0" fmla="*/ 0 h 1387638"/>
                <a:gd name="connsiteX1" fmla="*/ 1655279 w 1705463"/>
                <a:gd name="connsiteY1" fmla="*/ 57361 h 1387638"/>
                <a:gd name="connsiteX2" fmla="*/ 1705463 w 1705463"/>
                <a:gd name="connsiteY2" fmla="*/ 75729 h 1387638"/>
                <a:gd name="connsiteX3" fmla="*/ 1705463 w 1705463"/>
                <a:gd name="connsiteY3" fmla="*/ 1387638 h 1387638"/>
                <a:gd name="connsiteX4" fmla="*/ 5644 w 1705463"/>
                <a:gd name="connsiteY4" fmla="*/ 1387638 h 1387638"/>
                <a:gd name="connsiteX5" fmla="*/ 0 w 1705463"/>
                <a:gd name="connsiteY5" fmla="*/ 1275873 h 1387638"/>
                <a:gd name="connsiteX6" fmla="*/ 1275873 w 1705463"/>
                <a:gd name="connsiteY6" fmla="*/ 0 h 1387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5463" h="1387638">
                  <a:moveTo>
                    <a:pt x="1275873" y="0"/>
                  </a:moveTo>
                  <a:cubicBezTo>
                    <a:pt x="1407994" y="0"/>
                    <a:pt x="1535424" y="20082"/>
                    <a:pt x="1655279" y="57361"/>
                  </a:cubicBezTo>
                  <a:lnTo>
                    <a:pt x="1705463" y="75729"/>
                  </a:lnTo>
                  <a:lnTo>
                    <a:pt x="1705463" y="1387638"/>
                  </a:lnTo>
                  <a:lnTo>
                    <a:pt x="5644" y="1387638"/>
                  </a:lnTo>
                  <a:lnTo>
                    <a:pt x="0" y="1275873"/>
                  </a:lnTo>
                  <a:cubicBezTo>
                    <a:pt x="0" y="571228"/>
                    <a:pt x="571228" y="0"/>
                    <a:pt x="1275873" y="0"/>
                  </a:cubicBezTo>
                  <a:close/>
                </a:path>
              </a:pathLst>
            </a:custGeom>
            <a:solidFill>
              <a:srgbClr val="C9925B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 rot="11750671">
              <a:off x="10068426" y="5883838"/>
              <a:ext cx="836222" cy="876659"/>
              <a:chOff x="6304965" y="3730758"/>
              <a:chExt cx="1067582" cy="1119207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6691033" y="3730758"/>
                <a:ext cx="681514" cy="681514"/>
              </a:xfrm>
              <a:prstGeom prst="ellipse">
                <a:avLst/>
              </a:prstGeom>
              <a:solidFill>
                <a:srgbClr val="C9925B">
                  <a:alpha val="8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6304965" y="4453785"/>
                <a:ext cx="396180" cy="396180"/>
              </a:xfrm>
              <a:prstGeom prst="ellipse">
                <a:avLst/>
              </a:prstGeom>
              <a:solidFill>
                <a:srgbClr val="DAB48E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7088081" y="4513536"/>
                <a:ext cx="248844" cy="248844"/>
              </a:xfrm>
              <a:prstGeom prst="ellipse">
                <a:avLst/>
              </a:prstGeom>
              <a:solidFill>
                <a:srgbClr val="DAB48E">
                  <a:alpha val="2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3308989" y="3972234"/>
            <a:ext cx="55904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述职报告</a:t>
            </a:r>
            <a:r>
              <a:rPr lang="zh-CN" altLang="zh-CN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r>
              <a:rPr lang="en-US" altLang="zh-CN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zh-CN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</a:t>
            </a:r>
            <a:r>
              <a:rPr lang="zh-CN" altLang="en-US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终</a:t>
            </a:r>
            <a:r>
              <a:rPr lang="zh-CN" altLang="zh-CN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汇报 </a:t>
            </a:r>
            <a:r>
              <a:rPr lang="en-US" altLang="zh-CN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zh-CN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新年计划 </a:t>
            </a:r>
            <a:r>
              <a:rPr lang="en-US" altLang="zh-CN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zh-CN" sz="1600" dirty="0">
                <a:solidFill>
                  <a:srgbClr val="DAB48E">
                    <a:alpha val="80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工作计划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808800" y="2875355"/>
            <a:ext cx="85908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C9925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感谢您的支持与关注</a:t>
            </a:r>
            <a:endParaRPr lang="zh-CN" altLang="en-US" sz="6000" dirty="0">
              <a:solidFill>
                <a:srgbClr val="C9925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340221" y="4398824"/>
            <a:ext cx="92837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DAB48E">
                    <a:alpha val="50000"/>
                  </a:srgbClr>
                </a:solidFill>
                <a:latin typeface="Hero" panose="02000506000000020004" pitchFamily="50" charset="0"/>
              </a:rPr>
              <a:t>We can give a brief introduction to the company here, such as our main products, quality service, professional team, financing plan and so on. And the direction of the future, the grand goal.</a:t>
            </a:r>
            <a:endParaRPr lang="zh-CN" altLang="en-US" sz="1200" dirty="0">
              <a:solidFill>
                <a:srgbClr val="DAB48E">
                  <a:alpha val="50000"/>
                </a:srgbClr>
              </a:solidFill>
              <a:latin typeface="Hero" panose="02000506000000020004" pitchFamily="50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998686" y="5170481"/>
            <a:ext cx="4194628" cy="352057"/>
            <a:chOff x="3701143" y="4766102"/>
            <a:chExt cx="4194628" cy="352057"/>
          </a:xfrm>
        </p:grpSpPr>
        <p:grpSp>
          <p:nvGrpSpPr>
            <p:cNvPr id="45" name="组合 44"/>
            <p:cNvGrpSpPr/>
            <p:nvPr/>
          </p:nvGrpSpPr>
          <p:grpSpPr>
            <a:xfrm>
              <a:off x="3701143" y="4766102"/>
              <a:ext cx="2061029" cy="352057"/>
              <a:chOff x="4557486" y="4658458"/>
              <a:chExt cx="2061029" cy="352057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4659086" y="4658458"/>
                <a:ext cx="1857828" cy="352057"/>
              </a:xfrm>
              <a:prstGeom prst="rect">
                <a:avLst/>
              </a:prstGeom>
              <a:solidFill>
                <a:srgbClr val="C992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4557486" y="4680598"/>
                <a:ext cx="206102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汇报</a:t>
                </a:r>
                <a:r>
                  <a:rPr lang="zh-CN" altLang="en-US" sz="140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人：小白</a:t>
                </a:r>
                <a:endParaRPr lang="zh-CN" altLang="en-US" sz="1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5834742" y="4766102"/>
              <a:ext cx="2061029" cy="352057"/>
              <a:chOff x="4557486" y="4658458"/>
              <a:chExt cx="2061029" cy="352057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4659086" y="4658458"/>
                <a:ext cx="1857828" cy="352057"/>
              </a:xfrm>
              <a:prstGeom prst="rect">
                <a:avLst/>
              </a:prstGeom>
              <a:solidFill>
                <a:srgbClr val="C9925B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4557486" y="4680598"/>
                <a:ext cx="206102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汇报时间</a:t>
                </a:r>
                <a:r>
                  <a:rPr lang="zh-CN" altLang="en-US" sz="140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：</a:t>
                </a:r>
                <a:r>
                  <a:rPr lang="en-US" altLang="zh-CN" sz="140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2018.10.15</a:t>
                </a:r>
                <a:endParaRPr lang="zh-CN" altLang="en-US" sz="1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4600">
            <a:off x="109870" y="515047"/>
            <a:ext cx="1119184" cy="150397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F94D698A-8066-4F41-951E-367D0271EE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4600">
            <a:off x="1209361" y="5709357"/>
            <a:ext cx="606987" cy="815677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540C0D3B-5CBB-49AA-9C4D-76CC198E77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4600">
            <a:off x="462542" y="-822444"/>
            <a:ext cx="1119184" cy="1503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49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4338F45C-8B7B-46DE-8A11-95DF313C14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2856" y="2862470"/>
            <a:ext cx="486133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小白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56407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直接连接符 50"/>
          <p:cNvCxnSpPr>
            <a:cxnSpLocks/>
          </p:cNvCxnSpPr>
          <p:nvPr/>
        </p:nvCxnSpPr>
        <p:spPr>
          <a:xfrm>
            <a:off x="6689758" y="0"/>
            <a:ext cx="0" cy="6766560"/>
          </a:xfrm>
          <a:prstGeom prst="line">
            <a:avLst/>
          </a:prstGeom>
          <a:ln w="12700">
            <a:solidFill>
              <a:srgbClr val="EFDFC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2911381" y="2670402"/>
            <a:ext cx="2025261" cy="2025261"/>
          </a:xfrm>
          <a:prstGeom prst="ellipse">
            <a:avLst/>
          </a:prstGeom>
          <a:solidFill>
            <a:srgbClr val="C99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1"/>
            <a:ext cx="5511799" cy="3118598"/>
          </a:xfrm>
          <a:custGeom>
            <a:avLst/>
            <a:gdLst>
              <a:gd name="connsiteX0" fmla="*/ 0 w 8767668"/>
              <a:gd name="connsiteY0" fmla="*/ 0 h 4960781"/>
              <a:gd name="connsiteX1" fmla="*/ 8767668 w 8767668"/>
              <a:gd name="connsiteY1" fmla="*/ 0 h 4960781"/>
              <a:gd name="connsiteX2" fmla="*/ 8767668 w 8767668"/>
              <a:gd name="connsiteY2" fmla="*/ 4960781 h 4960781"/>
              <a:gd name="connsiteX3" fmla="*/ 0 w 8767668"/>
              <a:gd name="connsiteY3" fmla="*/ 4960781 h 496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67668" h="4960781">
                <a:moveTo>
                  <a:pt x="0" y="0"/>
                </a:moveTo>
                <a:lnTo>
                  <a:pt x="8767668" y="0"/>
                </a:lnTo>
                <a:lnTo>
                  <a:pt x="8767668" y="4960781"/>
                </a:lnTo>
                <a:lnTo>
                  <a:pt x="0" y="4960781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3194192" y="3293666"/>
            <a:ext cx="14596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6412720" y="1697041"/>
            <a:ext cx="4368881" cy="748167"/>
            <a:chOff x="6616620" y="1533808"/>
            <a:chExt cx="4368881" cy="748167"/>
          </a:xfrm>
        </p:grpSpPr>
        <p:sp>
          <p:nvSpPr>
            <p:cNvPr id="21" name="文本框 20"/>
            <p:cNvSpPr txBox="1"/>
            <p:nvPr/>
          </p:nvSpPr>
          <p:spPr>
            <a:xfrm>
              <a:off x="7273326" y="1533808"/>
              <a:ext cx="30712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C9925B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请关注公众号</a:t>
              </a:r>
              <a:endParaRPr lang="zh-CN" altLang="en-US" sz="2400" dirty="0">
                <a:solidFill>
                  <a:srgbClr val="C9925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273326" y="1974198"/>
              <a:ext cx="37121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C9925B">
                      <a:alpha val="30000"/>
                    </a:srgbClr>
                  </a:solidFill>
                  <a:latin typeface="Hero" panose="02000506000000020004" pitchFamily="50" charset="0"/>
                </a:rPr>
                <a:t>Enter the relevant introduction here.. </a:t>
              </a:r>
              <a:endParaRPr lang="zh-CN" altLang="zh-CN" sz="1400" dirty="0">
                <a:solidFill>
                  <a:srgbClr val="C9925B">
                    <a:alpha val="30000"/>
                  </a:srgbClr>
                </a:solidFill>
                <a:latin typeface="Hero" panose="02000506000000020004" pitchFamily="50" charset="0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663782" y="1657952"/>
              <a:ext cx="468000" cy="468000"/>
            </a:xfrm>
            <a:prstGeom prst="ellipse">
              <a:avLst/>
            </a:prstGeom>
            <a:solidFill>
              <a:srgbClr val="DAB4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616620" y="1688388"/>
              <a:ext cx="5639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12720" y="2819044"/>
            <a:ext cx="4162463" cy="727897"/>
            <a:chOff x="6616620" y="2632911"/>
            <a:chExt cx="4162463" cy="727897"/>
          </a:xfrm>
        </p:grpSpPr>
        <p:sp>
          <p:nvSpPr>
            <p:cNvPr id="23" name="文本框 22"/>
            <p:cNvSpPr txBox="1"/>
            <p:nvPr/>
          </p:nvSpPr>
          <p:spPr>
            <a:xfrm>
              <a:off x="7273326" y="2632911"/>
              <a:ext cx="33642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C9925B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请关注公众号</a:t>
              </a:r>
              <a:endParaRPr lang="zh-CN" altLang="en-US" sz="2400" dirty="0">
                <a:solidFill>
                  <a:srgbClr val="C9925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663782" y="2724731"/>
              <a:ext cx="468000" cy="468000"/>
            </a:xfrm>
            <a:prstGeom prst="ellipse">
              <a:avLst/>
            </a:prstGeom>
            <a:solidFill>
              <a:srgbClr val="DAB4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616620" y="2755167"/>
              <a:ext cx="5639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273327" y="3053031"/>
              <a:ext cx="35057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C9925B">
                      <a:alpha val="30000"/>
                    </a:srgbClr>
                  </a:solidFill>
                  <a:latin typeface="Hero" panose="02000506000000020004" pitchFamily="50" charset="0"/>
                </a:rPr>
                <a:t>Enter the relevant introduction here.. </a:t>
              </a:r>
              <a:endParaRPr lang="zh-CN" altLang="zh-CN" sz="1400" dirty="0">
                <a:solidFill>
                  <a:srgbClr val="C9925B">
                    <a:alpha val="30000"/>
                  </a:srgbClr>
                </a:solidFill>
                <a:latin typeface="Hero" panose="02000506000000020004" pitchFamily="50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412720" y="3920777"/>
            <a:ext cx="4165681" cy="714183"/>
            <a:chOff x="6616620" y="3657088"/>
            <a:chExt cx="4165681" cy="714183"/>
          </a:xfrm>
        </p:grpSpPr>
        <p:sp>
          <p:nvSpPr>
            <p:cNvPr id="25" name="文本框 24"/>
            <p:cNvSpPr txBox="1"/>
            <p:nvPr/>
          </p:nvSpPr>
          <p:spPr>
            <a:xfrm>
              <a:off x="7273326" y="3657088"/>
              <a:ext cx="2378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C9925B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请关注公众号</a:t>
              </a:r>
              <a:endParaRPr lang="zh-CN" altLang="en-US" sz="2400" dirty="0">
                <a:solidFill>
                  <a:srgbClr val="C9925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6663782" y="3780668"/>
              <a:ext cx="468000" cy="468000"/>
            </a:xfrm>
            <a:prstGeom prst="ellipse">
              <a:avLst/>
            </a:prstGeom>
            <a:solidFill>
              <a:srgbClr val="DAB4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616620" y="3811104"/>
              <a:ext cx="5639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273327" y="4063494"/>
              <a:ext cx="35089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C9925B">
                      <a:alpha val="30000"/>
                    </a:srgbClr>
                  </a:solidFill>
                  <a:latin typeface="Hero" panose="02000506000000020004" pitchFamily="50" charset="0"/>
                </a:rPr>
                <a:t>Enter the relevant introduction here.. </a:t>
              </a:r>
              <a:endParaRPr lang="zh-CN" altLang="zh-CN" sz="1400" dirty="0">
                <a:solidFill>
                  <a:srgbClr val="C9925B">
                    <a:alpha val="30000"/>
                  </a:srgbClr>
                </a:solidFill>
                <a:latin typeface="Hero" panose="02000506000000020004" pitchFamily="50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412720" y="5008795"/>
            <a:ext cx="4020919" cy="729853"/>
            <a:chOff x="6616620" y="4644051"/>
            <a:chExt cx="4020919" cy="729853"/>
          </a:xfrm>
        </p:grpSpPr>
        <p:sp>
          <p:nvSpPr>
            <p:cNvPr id="27" name="文本框 26"/>
            <p:cNvSpPr txBox="1"/>
            <p:nvPr/>
          </p:nvSpPr>
          <p:spPr>
            <a:xfrm>
              <a:off x="7273326" y="4644051"/>
              <a:ext cx="23788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C9925B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请关注公众号</a:t>
              </a:r>
              <a:endParaRPr lang="zh-CN" altLang="en-US" sz="2400" dirty="0">
                <a:solidFill>
                  <a:srgbClr val="C9925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663782" y="4758599"/>
              <a:ext cx="468000" cy="468000"/>
            </a:xfrm>
            <a:prstGeom prst="ellipse">
              <a:avLst/>
            </a:prstGeom>
            <a:solidFill>
              <a:srgbClr val="DAB4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616620" y="4789035"/>
              <a:ext cx="5639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273327" y="5066127"/>
              <a:ext cx="33642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C9925B">
                      <a:alpha val="30000"/>
                    </a:srgbClr>
                  </a:solidFill>
                  <a:latin typeface="Hero" panose="02000506000000020004" pitchFamily="50" charset="0"/>
                </a:rPr>
                <a:t>Enter the relevant introduction here.. </a:t>
              </a:r>
              <a:endParaRPr lang="zh-CN" altLang="zh-CN" sz="1400" dirty="0">
                <a:solidFill>
                  <a:srgbClr val="C9925B">
                    <a:alpha val="30000"/>
                  </a:srgbClr>
                </a:solidFill>
                <a:latin typeface="Hero" panose="02000506000000020004" pitchFamily="50" charset="0"/>
              </a:endParaRPr>
            </a:p>
          </p:txBody>
        </p:sp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64600">
            <a:off x="897928" y="4644254"/>
            <a:ext cx="1119184" cy="150397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AEB9FE0A-A98E-48F1-9AF6-8B74007463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4600">
            <a:off x="4559949" y="2571624"/>
            <a:ext cx="343020" cy="460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95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7951" y="3140075"/>
            <a:ext cx="4013200" cy="3276600"/>
          </a:xfrm>
          <a:prstGeom prst="rect">
            <a:avLst/>
          </a:prstGeom>
          <a:blipFill>
            <a:blip r:embed="rId2"/>
            <a:srcRect/>
            <a:stretch>
              <a:fillRect l="-88605" t="-58429" r="-9041" b="-3921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13200" y="3140075"/>
            <a:ext cx="4178300" cy="3276600"/>
          </a:xfrm>
          <a:prstGeom prst="rect">
            <a:avLst/>
          </a:prstGeom>
          <a:solidFill>
            <a:srgbClr val="C99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8800" y="3140075"/>
            <a:ext cx="4013200" cy="3276600"/>
          </a:xfrm>
          <a:prstGeom prst="rect">
            <a:avLst/>
          </a:prstGeom>
          <a:blipFill>
            <a:blip r:embed="rId3"/>
            <a:srcRect/>
            <a:stretch>
              <a:fillRect l="-18670" t="-2354" r="-7676" b="-364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61485" y="4079860"/>
            <a:ext cx="3469029" cy="1887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200">
                <a:solidFill>
                  <a:schemeClr val="bg1">
                    <a:alpha val="90000"/>
                  </a:schemeClr>
                </a:solidFill>
                <a:latin typeface="Hero" panose="02000506000000020004" pitchFamily="50" charset="0"/>
              </a:rPr>
              <a:t>小白，一个资深</a:t>
            </a:r>
            <a:r>
              <a:rPr lang="en-US" altLang="zh-CN" sz="1200">
                <a:solidFill>
                  <a:schemeClr val="bg1">
                    <a:alpha val="90000"/>
                  </a:schemeClr>
                </a:solidFill>
                <a:latin typeface="Hero" panose="02000506000000020004" pitchFamily="50" charset="0"/>
              </a:rPr>
              <a:t>PPT</a:t>
            </a:r>
            <a:r>
              <a:rPr lang="zh-CN" altLang="en-US" sz="1200">
                <a:solidFill>
                  <a:schemeClr val="bg1">
                    <a:alpha val="90000"/>
                  </a:schemeClr>
                </a:solidFill>
                <a:latin typeface="Hero" panose="02000506000000020004" pitchFamily="50" charset="0"/>
              </a:rPr>
              <a:t>设计师，专注研究</a:t>
            </a:r>
            <a:r>
              <a:rPr lang="en-US" altLang="zh-CN" sz="1200">
                <a:solidFill>
                  <a:schemeClr val="bg1">
                    <a:alpha val="90000"/>
                  </a:schemeClr>
                </a:solidFill>
                <a:latin typeface="Hero" panose="02000506000000020004" pitchFamily="50" charset="0"/>
              </a:rPr>
              <a:t>PPT</a:t>
            </a:r>
            <a:r>
              <a:rPr lang="zh-CN" altLang="en-US" sz="1200">
                <a:solidFill>
                  <a:schemeClr val="bg1">
                    <a:alpha val="90000"/>
                  </a:schemeClr>
                </a:solidFill>
                <a:latin typeface="Hero" panose="02000506000000020004" pitchFamily="50" charset="0"/>
              </a:rPr>
              <a:t>多年，帮你解决</a:t>
            </a:r>
            <a:r>
              <a:rPr lang="en-US" altLang="zh-CN" sz="1200">
                <a:solidFill>
                  <a:schemeClr val="bg1">
                    <a:alpha val="90000"/>
                  </a:schemeClr>
                </a:solidFill>
                <a:latin typeface="Hero" panose="02000506000000020004" pitchFamily="50" charset="0"/>
              </a:rPr>
              <a:t>PPT</a:t>
            </a:r>
            <a:r>
              <a:rPr lang="zh-CN" altLang="en-US" sz="1200">
                <a:solidFill>
                  <a:schemeClr val="bg1">
                    <a:alpha val="90000"/>
                  </a:schemeClr>
                </a:solidFill>
                <a:latin typeface="Hero" panose="02000506000000020004" pitchFamily="50" charset="0"/>
              </a:rPr>
              <a:t>烦恼，喜欢大家多多支持，谢谢！小白，一个资深</a:t>
            </a:r>
            <a:r>
              <a:rPr lang="en-US" altLang="zh-CN" sz="1200">
                <a:solidFill>
                  <a:schemeClr val="bg1">
                    <a:alpha val="90000"/>
                  </a:schemeClr>
                </a:solidFill>
                <a:latin typeface="Hero" panose="02000506000000020004" pitchFamily="50" charset="0"/>
              </a:rPr>
              <a:t>PPT</a:t>
            </a:r>
            <a:r>
              <a:rPr lang="zh-CN" altLang="en-US" sz="1200">
                <a:solidFill>
                  <a:schemeClr val="bg1">
                    <a:alpha val="90000"/>
                  </a:schemeClr>
                </a:solidFill>
                <a:latin typeface="Hero" panose="02000506000000020004" pitchFamily="50" charset="0"/>
              </a:rPr>
              <a:t>设计师，专注研究</a:t>
            </a:r>
            <a:r>
              <a:rPr lang="en-US" altLang="zh-CN" sz="1200">
                <a:solidFill>
                  <a:schemeClr val="bg1">
                    <a:alpha val="90000"/>
                  </a:schemeClr>
                </a:solidFill>
                <a:latin typeface="Hero" panose="02000506000000020004" pitchFamily="50" charset="0"/>
              </a:rPr>
              <a:t>PPT</a:t>
            </a:r>
            <a:r>
              <a:rPr lang="zh-CN" altLang="en-US" sz="1200">
                <a:solidFill>
                  <a:schemeClr val="bg1">
                    <a:alpha val="90000"/>
                  </a:schemeClr>
                </a:solidFill>
                <a:latin typeface="Hero" panose="02000506000000020004" pitchFamily="50" charset="0"/>
              </a:rPr>
              <a:t>多年，帮你解决</a:t>
            </a:r>
            <a:r>
              <a:rPr lang="en-US" altLang="zh-CN" sz="1200">
                <a:solidFill>
                  <a:schemeClr val="bg1">
                    <a:alpha val="90000"/>
                  </a:schemeClr>
                </a:solidFill>
                <a:latin typeface="Hero" panose="02000506000000020004" pitchFamily="50" charset="0"/>
              </a:rPr>
              <a:t>PPT</a:t>
            </a:r>
            <a:r>
              <a:rPr lang="zh-CN" altLang="en-US" sz="1200">
                <a:solidFill>
                  <a:schemeClr val="bg1">
                    <a:alpha val="90000"/>
                  </a:schemeClr>
                </a:solidFill>
                <a:latin typeface="Hero" panose="02000506000000020004" pitchFamily="50" charset="0"/>
              </a:rPr>
              <a:t>烦恼，喜欢大家多多支持，谢谢！</a:t>
            </a:r>
          </a:p>
          <a:p>
            <a:pPr algn="ctr">
              <a:lnSpc>
                <a:spcPct val="200000"/>
              </a:lnSpc>
            </a:pPr>
            <a:endParaRPr lang="zh-CN" altLang="en-US" sz="1200">
              <a:solidFill>
                <a:schemeClr val="bg1">
                  <a:alpha val="90000"/>
                </a:schemeClr>
              </a:solidFill>
              <a:latin typeface="Hero" panose="02000506000000020004" pitchFamily="50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60356" y="371277"/>
            <a:ext cx="3071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C9925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请关注公众号</a:t>
            </a:r>
            <a:endParaRPr lang="zh-CN" altLang="en-US" sz="2400" b="1" dirty="0">
              <a:solidFill>
                <a:srgbClr val="C9925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62096" y="1274154"/>
            <a:ext cx="9067804" cy="88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烦恼，喜欢大家多多支持，谢谢！小白，一个资深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03396A9A-1EDA-4511-99A2-2CE46E781FDE}"/>
              </a:ext>
            </a:extLst>
          </p:cNvPr>
          <p:cNvGrpSpPr/>
          <p:nvPr/>
        </p:nvGrpSpPr>
        <p:grpSpPr>
          <a:xfrm flipH="1" flipV="1">
            <a:off x="0" y="0"/>
            <a:ext cx="1792391" cy="1171228"/>
            <a:chOff x="10068426" y="5470362"/>
            <a:chExt cx="2123575" cy="1387638"/>
          </a:xfrm>
        </p:grpSpPr>
        <p:sp>
          <p:nvSpPr>
            <p:cNvPr id="11" name="任意多边形 19">
              <a:extLst>
                <a:ext uri="{FF2B5EF4-FFF2-40B4-BE49-F238E27FC236}">
                  <a16:creationId xmlns="" xmlns:a16="http://schemas.microsoft.com/office/drawing/2014/main" id="{52C76B7D-CBE8-4E95-A11F-F7B0FFC0963D}"/>
                </a:ext>
              </a:extLst>
            </p:cNvPr>
            <p:cNvSpPr/>
            <p:nvPr/>
          </p:nvSpPr>
          <p:spPr>
            <a:xfrm>
              <a:off x="10486538" y="5470362"/>
              <a:ext cx="1705463" cy="1387638"/>
            </a:xfrm>
            <a:custGeom>
              <a:avLst/>
              <a:gdLst>
                <a:gd name="connsiteX0" fmla="*/ 1275873 w 1705463"/>
                <a:gd name="connsiteY0" fmla="*/ 0 h 1387638"/>
                <a:gd name="connsiteX1" fmla="*/ 1655279 w 1705463"/>
                <a:gd name="connsiteY1" fmla="*/ 57361 h 1387638"/>
                <a:gd name="connsiteX2" fmla="*/ 1705463 w 1705463"/>
                <a:gd name="connsiteY2" fmla="*/ 75729 h 1387638"/>
                <a:gd name="connsiteX3" fmla="*/ 1705463 w 1705463"/>
                <a:gd name="connsiteY3" fmla="*/ 1387638 h 1387638"/>
                <a:gd name="connsiteX4" fmla="*/ 5644 w 1705463"/>
                <a:gd name="connsiteY4" fmla="*/ 1387638 h 1387638"/>
                <a:gd name="connsiteX5" fmla="*/ 0 w 1705463"/>
                <a:gd name="connsiteY5" fmla="*/ 1275873 h 1387638"/>
                <a:gd name="connsiteX6" fmla="*/ 1275873 w 1705463"/>
                <a:gd name="connsiteY6" fmla="*/ 0 h 1387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5463" h="1387638">
                  <a:moveTo>
                    <a:pt x="1275873" y="0"/>
                  </a:moveTo>
                  <a:cubicBezTo>
                    <a:pt x="1407994" y="0"/>
                    <a:pt x="1535424" y="20082"/>
                    <a:pt x="1655279" y="57361"/>
                  </a:cubicBezTo>
                  <a:lnTo>
                    <a:pt x="1705463" y="75729"/>
                  </a:lnTo>
                  <a:lnTo>
                    <a:pt x="1705463" y="1387638"/>
                  </a:lnTo>
                  <a:lnTo>
                    <a:pt x="5644" y="1387638"/>
                  </a:lnTo>
                  <a:lnTo>
                    <a:pt x="0" y="1275873"/>
                  </a:lnTo>
                  <a:cubicBezTo>
                    <a:pt x="0" y="571228"/>
                    <a:pt x="571228" y="0"/>
                    <a:pt x="1275873" y="0"/>
                  </a:cubicBezTo>
                  <a:close/>
                </a:path>
              </a:pathLst>
            </a:custGeom>
            <a:solidFill>
              <a:srgbClr val="C9925B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B4BCE631-1D40-478E-B376-8B1D41B45C35}"/>
                </a:ext>
              </a:extLst>
            </p:cNvPr>
            <p:cNvGrpSpPr/>
            <p:nvPr/>
          </p:nvGrpSpPr>
          <p:grpSpPr>
            <a:xfrm rot="11750671">
              <a:off x="10068426" y="5883838"/>
              <a:ext cx="836222" cy="876659"/>
              <a:chOff x="6304965" y="3730758"/>
              <a:chExt cx="1067582" cy="1119207"/>
            </a:xfrm>
          </p:grpSpPr>
          <p:sp>
            <p:nvSpPr>
              <p:cNvPr id="13" name="椭圆 12">
                <a:extLst>
                  <a:ext uri="{FF2B5EF4-FFF2-40B4-BE49-F238E27FC236}">
                    <a16:creationId xmlns="" xmlns:a16="http://schemas.microsoft.com/office/drawing/2014/main" id="{D6B49987-18D8-4C84-B2EB-698C287835F1}"/>
                  </a:ext>
                </a:extLst>
              </p:cNvPr>
              <p:cNvSpPr/>
              <p:nvPr/>
            </p:nvSpPr>
            <p:spPr>
              <a:xfrm>
                <a:off x="6691033" y="3730758"/>
                <a:ext cx="681514" cy="681514"/>
              </a:xfrm>
              <a:prstGeom prst="ellipse">
                <a:avLst/>
              </a:prstGeom>
              <a:solidFill>
                <a:srgbClr val="C9925B">
                  <a:alpha val="8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="" xmlns:a16="http://schemas.microsoft.com/office/drawing/2014/main" id="{972AFB8F-899F-4BBD-A46E-C81B08BB49A1}"/>
                  </a:ext>
                </a:extLst>
              </p:cNvPr>
              <p:cNvSpPr/>
              <p:nvPr/>
            </p:nvSpPr>
            <p:spPr>
              <a:xfrm>
                <a:off x="6304965" y="4453785"/>
                <a:ext cx="396180" cy="396180"/>
              </a:xfrm>
              <a:prstGeom prst="ellipse">
                <a:avLst/>
              </a:prstGeom>
              <a:solidFill>
                <a:srgbClr val="DAB48E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="" xmlns:a16="http://schemas.microsoft.com/office/drawing/2014/main" id="{29E2B453-3E53-444A-9944-59E209503CC0}"/>
                  </a:ext>
                </a:extLst>
              </p:cNvPr>
              <p:cNvSpPr/>
              <p:nvPr/>
            </p:nvSpPr>
            <p:spPr>
              <a:xfrm>
                <a:off x="7088081" y="4513536"/>
                <a:ext cx="248844" cy="248844"/>
              </a:xfrm>
              <a:prstGeom prst="ellipse">
                <a:avLst/>
              </a:prstGeom>
              <a:solidFill>
                <a:srgbClr val="DAB48E">
                  <a:alpha val="2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058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59498" y="2740025"/>
            <a:ext cx="3071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9925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请关注公众号</a:t>
            </a:r>
            <a:endParaRPr lang="zh-CN" altLang="en-US" sz="2400" b="1" dirty="0">
              <a:solidFill>
                <a:srgbClr val="C9925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3568698" cy="6858000"/>
          </a:xfrm>
          <a:prstGeom prst="rect">
            <a:avLst/>
          </a:prstGeom>
          <a:solidFill>
            <a:srgbClr val="C99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8698" y="0"/>
            <a:ext cx="2527301" cy="6858000"/>
          </a:xfrm>
          <a:prstGeom prst="rect">
            <a:avLst/>
          </a:prstGeom>
          <a:blipFill>
            <a:blip r:embed="rId2"/>
            <a:srcRect/>
            <a:stretch>
              <a:fillRect l="-30654" t="-1275" r="-16106" b="-222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 hidden="1"/>
          <p:cNvSpPr txBox="1"/>
          <p:nvPr/>
        </p:nvSpPr>
        <p:spPr>
          <a:xfrm>
            <a:off x="436905" y="4556872"/>
            <a:ext cx="275389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alpha val="90000"/>
                  </a:schemeClr>
                </a:solidFill>
                <a:latin typeface="Hero" panose="02000506000000020004" pitchFamily="50" charset="0"/>
              </a:rPr>
              <a:t>Enter the text content directly here, change the method: directly select all the text, enter a new text can replace the change, the text format will not change.</a:t>
            </a:r>
            <a:endParaRPr lang="zh-CN" altLang="zh-CN" sz="1200" dirty="0">
              <a:solidFill>
                <a:schemeClr val="bg1">
                  <a:alpha val="90000"/>
                </a:schemeClr>
              </a:solidFill>
              <a:latin typeface="Hero" panose="02000506000000020004" pitchFamily="50" charset="0"/>
            </a:endParaRPr>
          </a:p>
          <a:p>
            <a:pPr algn="r">
              <a:lnSpc>
                <a:spcPct val="130000"/>
              </a:lnSpc>
            </a:pPr>
            <a:endParaRPr lang="zh-CN" altLang="en-US" sz="1200" dirty="0">
              <a:solidFill>
                <a:schemeClr val="bg1">
                  <a:alpha val="90000"/>
                </a:schemeClr>
              </a:solidFill>
              <a:latin typeface="Hero" panose="02000506000000020004" pitchFamily="50" charset="0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956966482"/>
              </p:ext>
            </p:extLst>
          </p:nvPr>
        </p:nvGraphicFramePr>
        <p:xfrm>
          <a:off x="7093186" y="4504695"/>
          <a:ext cx="4333803" cy="1346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6759498" y="3334291"/>
            <a:ext cx="4906557" cy="792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>
                <a:solidFill>
                  <a:srgbClr val="FFFFFF">
                    <a:lumMod val="6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800">
                <a:solidFill>
                  <a:srgbClr val="FFFFFF">
                    <a:lumMod val="6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rgbClr val="FFFFFF">
                    <a:lumMod val="6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800">
                <a:solidFill>
                  <a:srgbClr val="FFFFFF">
                    <a:lumMod val="6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rgbClr val="FFFFFF">
                    <a:lumMod val="6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800">
                <a:solidFill>
                  <a:srgbClr val="FFFFFF">
                    <a:lumMod val="6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rgbClr val="FFFFFF">
                    <a:lumMod val="6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</a:p>
          <a:p>
            <a:pPr lvl="0" algn="just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800">
              <a:solidFill>
                <a:srgbClr val="FFFFFF">
                  <a:lumMod val="65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932201" y="4649299"/>
            <a:ext cx="4947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E4C9AE"/>
                </a:solidFill>
                <a:latin typeface="Hero" panose="02000506000000020004" pitchFamily="50" charset="0"/>
              </a:rPr>
              <a:t>90%</a:t>
            </a:r>
            <a:endParaRPr lang="zh-CN" altLang="en-US" sz="1400" dirty="0">
              <a:solidFill>
                <a:srgbClr val="E4C9AE"/>
              </a:solidFill>
              <a:latin typeface="Hero" panose="02000506000000020004" pitchFamily="50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932201" y="4990491"/>
            <a:ext cx="4947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E4C9AE"/>
                </a:solidFill>
                <a:latin typeface="Hero" panose="02000506000000020004" pitchFamily="50" charset="0"/>
              </a:rPr>
              <a:t>60%</a:t>
            </a:r>
            <a:endParaRPr lang="zh-CN" altLang="en-US" sz="1400" dirty="0">
              <a:solidFill>
                <a:srgbClr val="E4C9AE"/>
              </a:solidFill>
              <a:latin typeface="Hero" panose="02000506000000020004" pitchFamily="50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932201" y="5331683"/>
            <a:ext cx="596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E4C9AE"/>
                </a:solidFill>
                <a:latin typeface="Hero" panose="02000506000000020004" pitchFamily="50" charset="0"/>
              </a:rPr>
              <a:t>85%</a:t>
            </a:r>
            <a:endParaRPr lang="zh-CN" altLang="en-US" sz="1400" dirty="0">
              <a:solidFill>
                <a:srgbClr val="E4C9AE"/>
              </a:solidFill>
              <a:latin typeface="Hero" panose="02000506000000020004" pitchFamily="50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59498" y="4657191"/>
            <a:ext cx="55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E4C9AE"/>
                </a:solidFill>
                <a:latin typeface="Hero" panose="02000506000000020004" pitchFamily="50" charset="0"/>
              </a:rPr>
              <a:t>title</a:t>
            </a:r>
            <a:endParaRPr lang="zh-CN" altLang="en-US" sz="1400" dirty="0">
              <a:solidFill>
                <a:srgbClr val="E4C9AE"/>
              </a:solidFill>
              <a:latin typeface="Hero" panose="02000506000000020004" pitchFamily="50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59498" y="5011206"/>
            <a:ext cx="55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E4C9AE"/>
                </a:solidFill>
                <a:latin typeface="Hero" panose="02000506000000020004" pitchFamily="50" charset="0"/>
              </a:rPr>
              <a:t>title</a:t>
            </a:r>
            <a:endParaRPr lang="zh-CN" altLang="en-US" sz="1400" dirty="0">
              <a:solidFill>
                <a:srgbClr val="E4C9AE"/>
              </a:solidFill>
              <a:latin typeface="Hero" panose="02000506000000020004" pitchFamily="50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59498" y="5365221"/>
            <a:ext cx="55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E4C9AE"/>
                </a:solidFill>
                <a:latin typeface="Hero" panose="02000506000000020004" pitchFamily="50" charset="0"/>
              </a:rPr>
              <a:t>title</a:t>
            </a:r>
            <a:endParaRPr lang="zh-CN" altLang="en-US" sz="1400" dirty="0">
              <a:solidFill>
                <a:srgbClr val="E4C9AE"/>
              </a:solidFill>
              <a:latin typeface="Hero" panose="02000506000000020004" pitchFamily="50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 flipV="1">
            <a:off x="10399609" y="0"/>
            <a:ext cx="1792391" cy="1171228"/>
            <a:chOff x="10068426" y="5470362"/>
            <a:chExt cx="2123575" cy="1387638"/>
          </a:xfrm>
        </p:grpSpPr>
        <p:sp>
          <p:nvSpPr>
            <p:cNvPr id="20" name="任意多边形 19"/>
            <p:cNvSpPr/>
            <p:nvPr/>
          </p:nvSpPr>
          <p:spPr>
            <a:xfrm>
              <a:off x="10486538" y="5470362"/>
              <a:ext cx="1705463" cy="1387638"/>
            </a:xfrm>
            <a:custGeom>
              <a:avLst/>
              <a:gdLst>
                <a:gd name="connsiteX0" fmla="*/ 1275873 w 1705463"/>
                <a:gd name="connsiteY0" fmla="*/ 0 h 1387638"/>
                <a:gd name="connsiteX1" fmla="*/ 1655279 w 1705463"/>
                <a:gd name="connsiteY1" fmla="*/ 57361 h 1387638"/>
                <a:gd name="connsiteX2" fmla="*/ 1705463 w 1705463"/>
                <a:gd name="connsiteY2" fmla="*/ 75729 h 1387638"/>
                <a:gd name="connsiteX3" fmla="*/ 1705463 w 1705463"/>
                <a:gd name="connsiteY3" fmla="*/ 1387638 h 1387638"/>
                <a:gd name="connsiteX4" fmla="*/ 5644 w 1705463"/>
                <a:gd name="connsiteY4" fmla="*/ 1387638 h 1387638"/>
                <a:gd name="connsiteX5" fmla="*/ 0 w 1705463"/>
                <a:gd name="connsiteY5" fmla="*/ 1275873 h 1387638"/>
                <a:gd name="connsiteX6" fmla="*/ 1275873 w 1705463"/>
                <a:gd name="connsiteY6" fmla="*/ 0 h 1387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5463" h="1387638">
                  <a:moveTo>
                    <a:pt x="1275873" y="0"/>
                  </a:moveTo>
                  <a:cubicBezTo>
                    <a:pt x="1407994" y="0"/>
                    <a:pt x="1535424" y="20082"/>
                    <a:pt x="1655279" y="57361"/>
                  </a:cubicBezTo>
                  <a:lnTo>
                    <a:pt x="1705463" y="75729"/>
                  </a:lnTo>
                  <a:lnTo>
                    <a:pt x="1705463" y="1387638"/>
                  </a:lnTo>
                  <a:lnTo>
                    <a:pt x="5644" y="1387638"/>
                  </a:lnTo>
                  <a:lnTo>
                    <a:pt x="0" y="1275873"/>
                  </a:lnTo>
                  <a:cubicBezTo>
                    <a:pt x="0" y="571228"/>
                    <a:pt x="571228" y="0"/>
                    <a:pt x="1275873" y="0"/>
                  </a:cubicBezTo>
                  <a:close/>
                </a:path>
              </a:pathLst>
            </a:custGeom>
            <a:solidFill>
              <a:srgbClr val="C9925B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 rot="11750671">
              <a:off x="10068426" y="5883838"/>
              <a:ext cx="836222" cy="876659"/>
              <a:chOff x="6304965" y="3730758"/>
              <a:chExt cx="1067582" cy="1119207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6691033" y="3730758"/>
                <a:ext cx="681514" cy="681514"/>
              </a:xfrm>
              <a:prstGeom prst="ellipse">
                <a:avLst/>
              </a:prstGeom>
              <a:solidFill>
                <a:srgbClr val="C9925B">
                  <a:alpha val="8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6304965" y="4453785"/>
                <a:ext cx="396180" cy="396180"/>
              </a:xfrm>
              <a:prstGeom prst="ellipse">
                <a:avLst/>
              </a:prstGeom>
              <a:solidFill>
                <a:srgbClr val="DAB48E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7088081" y="4513536"/>
                <a:ext cx="248844" cy="248844"/>
              </a:xfrm>
              <a:prstGeom prst="ellipse">
                <a:avLst/>
              </a:prstGeom>
              <a:solidFill>
                <a:srgbClr val="DAB48E">
                  <a:alpha val="2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842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5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42913" y="441325"/>
            <a:ext cx="11306175" cy="5975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439278" y="1341856"/>
            <a:ext cx="2404644" cy="2404644"/>
          </a:xfrm>
          <a:prstGeom prst="ellipse">
            <a:avLst/>
          </a:prstGeom>
          <a:solidFill>
            <a:srgbClr val="C99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893678" y="1341856"/>
            <a:ext cx="2404644" cy="2404644"/>
          </a:xfrm>
          <a:prstGeom prst="ellipse">
            <a:avLst/>
          </a:prstGeom>
          <a:solidFill>
            <a:srgbClr val="DAB4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348078" y="1341856"/>
            <a:ext cx="2404644" cy="2404644"/>
          </a:xfrm>
          <a:prstGeom prst="ellipse">
            <a:avLst/>
          </a:prstGeom>
          <a:solidFill>
            <a:srgbClr val="EFD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26299" y="4639744"/>
            <a:ext cx="3071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>
                <a:solidFill>
                  <a:srgbClr val="C9925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请关注公众号</a:t>
            </a:r>
            <a:endParaRPr lang="zh-CN" altLang="en-US" sz="2400" b="1" dirty="0">
              <a:solidFill>
                <a:srgbClr val="C9925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8999" y="4375445"/>
            <a:ext cx="30858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C9925B">
                    <a:alpha val="30000"/>
                  </a:srgbClr>
                </a:solidFill>
                <a:latin typeface="Hero" panose="02000506000000020004" pitchFamily="50" charset="0"/>
              </a:rPr>
              <a:t>Enter the relevant introduction here.. </a:t>
            </a:r>
            <a:endParaRPr lang="zh-CN" altLang="zh-CN" sz="1200" dirty="0">
              <a:solidFill>
                <a:srgbClr val="C9925B">
                  <a:alpha val="30000"/>
                </a:srgbClr>
              </a:solidFill>
              <a:latin typeface="Hero" panose="02000506000000020004" pitchFamily="50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53062" y="4362745"/>
            <a:ext cx="6977225" cy="1256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rgbClr val="DAB48E"/>
                </a:solidFill>
                <a:latin typeface="Hero" panose="02000506000000020004" pitchFamily="50" charset="0"/>
              </a:rPr>
              <a:t>小白，一个资深</a:t>
            </a:r>
            <a:r>
              <a:rPr lang="en-US" altLang="zh-CN" sz="1000">
                <a:solidFill>
                  <a:srgbClr val="DAB48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000">
                <a:solidFill>
                  <a:srgbClr val="DAB48E"/>
                </a:solidFill>
                <a:latin typeface="Hero" panose="02000506000000020004" pitchFamily="50" charset="0"/>
              </a:rPr>
              <a:t>设计师，专注研究</a:t>
            </a:r>
            <a:r>
              <a:rPr lang="en-US" altLang="zh-CN" sz="1000">
                <a:solidFill>
                  <a:srgbClr val="DAB48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000">
                <a:solidFill>
                  <a:srgbClr val="DAB48E"/>
                </a:solidFill>
                <a:latin typeface="Hero" panose="02000506000000020004" pitchFamily="50" charset="0"/>
              </a:rPr>
              <a:t>多年，帮你解决</a:t>
            </a:r>
            <a:r>
              <a:rPr lang="en-US" altLang="zh-CN" sz="1000">
                <a:solidFill>
                  <a:srgbClr val="DAB48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000">
                <a:solidFill>
                  <a:srgbClr val="DAB48E"/>
                </a:solidFill>
                <a:latin typeface="Hero" panose="02000506000000020004" pitchFamily="50" charset="0"/>
              </a:rPr>
              <a:t>烦恼，喜欢大家多多支持，谢谢！</a:t>
            </a:r>
            <a:endParaRPr lang="en-US" altLang="zh-CN" sz="1000">
              <a:solidFill>
                <a:srgbClr val="DAB48E"/>
              </a:solidFill>
              <a:latin typeface="Hero" panose="0200050600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  <a:endParaRPr lang="zh-CN" altLang="zh-CN" sz="1200">
              <a:solidFill>
                <a:srgbClr val="DAB48E"/>
              </a:solidFill>
              <a:latin typeface="Hero" panose="0200050600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  <a:endParaRPr lang="zh-CN" altLang="zh-CN" sz="1200">
              <a:solidFill>
                <a:srgbClr val="DAB48E"/>
              </a:solidFill>
              <a:latin typeface="Hero" panose="02000506000000020004" pitchFamily="50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000">
                <a:solidFill>
                  <a:srgbClr val="DAB4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  <a:endParaRPr lang="zh-CN" altLang="zh-CN" sz="1200">
              <a:solidFill>
                <a:srgbClr val="DAB48E"/>
              </a:solidFill>
              <a:latin typeface="Hero" panose="02000506000000020004" pitchFamily="50" charset="0"/>
            </a:endParaRPr>
          </a:p>
          <a:p>
            <a:pPr>
              <a:lnSpc>
                <a:spcPct val="150000"/>
              </a:lnSpc>
            </a:pPr>
            <a:endParaRPr lang="zh-CN" altLang="en-US" sz="1000">
              <a:solidFill>
                <a:srgbClr val="DAB48E"/>
              </a:solidFill>
              <a:latin typeface="Hero" panose="02000506000000020004" pitchFamily="50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95887" y="5471214"/>
            <a:ext cx="774700" cy="72000"/>
          </a:xfrm>
          <a:prstGeom prst="rect">
            <a:avLst/>
          </a:prstGeom>
          <a:solidFill>
            <a:srgbClr val="EFD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1"/>
          <p:cNvSpPr>
            <a:spLocks noEditPoints="1"/>
          </p:cNvSpPr>
          <p:nvPr/>
        </p:nvSpPr>
        <p:spPr bwMode="auto">
          <a:xfrm>
            <a:off x="5916000" y="1821304"/>
            <a:ext cx="360000" cy="360000"/>
          </a:xfrm>
          <a:custGeom>
            <a:avLst/>
            <a:gdLst>
              <a:gd name="T0" fmla="*/ 567 w 698"/>
              <a:gd name="T1" fmla="*/ 274 h 698"/>
              <a:gd name="T2" fmla="*/ 489 w 698"/>
              <a:gd name="T3" fmla="*/ 307 h 698"/>
              <a:gd name="T4" fmla="*/ 535 w 698"/>
              <a:gd name="T5" fmla="*/ 293 h 698"/>
              <a:gd name="T6" fmla="*/ 535 w 698"/>
              <a:gd name="T7" fmla="*/ 320 h 698"/>
              <a:gd name="T8" fmla="*/ 379 w 698"/>
              <a:gd name="T9" fmla="*/ 339 h 698"/>
              <a:gd name="T10" fmla="*/ 443 w 698"/>
              <a:gd name="T11" fmla="*/ 274 h 698"/>
              <a:gd name="T12" fmla="*/ 401 w 698"/>
              <a:gd name="T13" fmla="*/ 297 h 698"/>
              <a:gd name="T14" fmla="*/ 421 w 698"/>
              <a:gd name="T15" fmla="*/ 297 h 698"/>
              <a:gd name="T16" fmla="*/ 397 w 698"/>
              <a:gd name="T17" fmla="*/ 307 h 698"/>
              <a:gd name="T18" fmla="*/ 443 w 698"/>
              <a:gd name="T19" fmla="*/ 461 h 698"/>
              <a:gd name="T20" fmla="*/ 411 w 698"/>
              <a:gd name="T21" fmla="*/ 382 h 698"/>
              <a:gd name="T22" fmla="*/ 379 w 698"/>
              <a:gd name="T23" fmla="*/ 461 h 698"/>
              <a:gd name="T24" fmla="*/ 421 w 698"/>
              <a:gd name="T25" fmla="*/ 418 h 698"/>
              <a:gd name="T26" fmla="*/ 411 w 698"/>
              <a:gd name="T27" fmla="*/ 441 h 698"/>
              <a:gd name="T28" fmla="*/ 379 w 698"/>
              <a:gd name="T29" fmla="*/ 582 h 698"/>
              <a:gd name="T30" fmla="*/ 457 w 698"/>
              <a:gd name="T31" fmla="*/ 550 h 698"/>
              <a:gd name="T32" fmla="*/ 365 w 698"/>
              <a:gd name="T33" fmla="*/ 550 h 698"/>
              <a:gd name="T34" fmla="*/ 411 w 698"/>
              <a:gd name="T35" fmla="*/ 536 h 698"/>
              <a:gd name="T36" fmla="*/ 421 w 698"/>
              <a:gd name="T37" fmla="*/ 559 h 698"/>
              <a:gd name="T38" fmla="*/ 401 w 698"/>
              <a:gd name="T39" fmla="*/ 540 h 698"/>
              <a:gd name="T40" fmla="*/ 196 w 698"/>
              <a:gd name="T41" fmla="*/ 460 h 698"/>
              <a:gd name="T42" fmla="*/ 131 w 698"/>
              <a:gd name="T43" fmla="*/ 396 h 698"/>
              <a:gd name="T44" fmla="*/ 154 w 698"/>
              <a:gd name="T45" fmla="*/ 419 h 698"/>
              <a:gd name="T46" fmla="*/ 173 w 698"/>
              <a:gd name="T47" fmla="*/ 419 h 698"/>
              <a:gd name="T48" fmla="*/ 154 w 698"/>
              <a:gd name="T49" fmla="*/ 438 h 698"/>
              <a:gd name="T50" fmla="*/ 131 w 698"/>
              <a:gd name="T51" fmla="*/ 582 h 698"/>
              <a:gd name="T52" fmla="*/ 196 w 698"/>
              <a:gd name="T53" fmla="*/ 517 h 698"/>
              <a:gd name="T54" fmla="*/ 118 w 698"/>
              <a:gd name="T55" fmla="*/ 550 h 698"/>
              <a:gd name="T56" fmla="*/ 154 w 698"/>
              <a:gd name="T57" fmla="*/ 540 h 698"/>
              <a:gd name="T58" fmla="*/ 173 w 698"/>
              <a:gd name="T59" fmla="*/ 559 h 698"/>
              <a:gd name="T60" fmla="*/ 150 w 698"/>
              <a:gd name="T61" fmla="*/ 550 h 698"/>
              <a:gd name="T62" fmla="*/ 319 w 698"/>
              <a:gd name="T63" fmla="*/ 339 h 698"/>
              <a:gd name="T64" fmla="*/ 255 w 698"/>
              <a:gd name="T65" fmla="*/ 274 h 698"/>
              <a:gd name="T66" fmla="*/ 278 w 698"/>
              <a:gd name="T67" fmla="*/ 297 h 698"/>
              <a:gd name="T68" fmla="*/ 301 w 698"/>
              <a:gd name="T69" fmla="*/ 307 h 698"/>
              <a:gd name="T70" fmla="*/ 278 w 698"/>
              <a:gd name="T71" fmla="*/ 297 h 698"/>
              <a:gd name="T72" fmla="*/ 0 w 698"/>
              <a:gd name="T73" fmla="*/ 670 h 698"/>
              <a:gd name="T74" fmla="*/ 671 w 698"/>
              <a:gd name="T75" fmla="*/ 0 h 698"/>
              <a:gd name="T76" fmla="*/ 644 w 698"/>
              <a:gd name="T77" fmla="*/ 210 h 698"/>
              <a:gd name="T78" fmla="*/ 54 w 698"/>
              <a:gd name="T79" fmla="*/ 53 h 698"/>
              <a:gd name="T80" fmla="*/ 160 w 698"/>
              <a:gd name="T81" fmla="*/ 53 h 698"/>
              <a:gd name="T82" fmla="*/ 304 w 698"/>
              <a:gd name="T83" fmla="*/ 53 h 698"/>
              <a:gd name="T84" fmla="*/ 448 w 698"/>
              <a:gd name="T85" fmla="*/ 53 h 698"/>
              <a:gd name="T86" fmla="*/ 592 w 698"/>
              <a:gd name="T87" fmla="*/ 53 h 698"/>
              <a:gd name="T88" fmla="*/ 287 w 698"/>
              <a:gd name="T89" fmla="*/ 595 h 698"/>
              <a:gd name="T90" fmla="*/ 255 w 698"/>
              <a:gd name="T91" fmla="*/ 517 h 698"/>
              <a:gd name="T92" fmla="*/ 278 w 698"/>
              <a:gd name="T93" fmla="*/ 540 h 698"/>
              <a:gd name="T94" fmla="*/ 297 w 698"/>
              <a:gd name="T95" fmla="*/ 540 h 698"/>
              <a:gd name="T96" fmla="*/ 278 w 698"/>
              <a:gd name="T97" fmla="*/ 559 h 698"/>
              <a:gd name="T98" fmla="*/ 255 w 698"/>
              <a:gd name="T99" fmla="*/ 461 h 698"/>
              <a:gd name="T100" fmla="*/ 319 w 698"/>
              <a:gd name="T101" fmla="*/ 396 h 698"/>
              <a:gd name="T102" fmla="*/ 241 w 698"/>
              <a:gd name="T103" fmla="*/ 428 h 698"/>
              <a:gd name="T104" fmla="*/ 278 w 698"/>
              <a:gd name="T105" fmla="*/ 418 h 698"/>
              <a:gd name="T106" fmla="*/ 297 w 698"/>
              <a:gd name="T107" fmla="*/ 438 h 698"/>
              <a:gd name="T108" fmla="*/ 273 w 698"/>
              <a:gd name="T109" fmla="*/ 428 h 698"/>
              <a:gd name="T110" fmla="*/ 567 w 698"/>
              <a:gd name="T111" fmla="*/ 461 h 698"/>
              <a:gd name="T112" fmla="*/ 535 w 698"/>
              <a:gd name="T113" fmla="*/ 382 h 698"/>
              <a:gd name="T114" fmla="*/ 503 w 698"/>
              <a:gd name="T115" fmla="*/ 461 h 698"/>
              <a:gd name="T116" fmla="*/ 544 w 698"/>
              <a:gd name="T117" fmla="*/ 418 h 698"/>
              <a:gd name="T118" fmla="*/ 535 w 698"/>
              <a:gd name="T119" fmla="*/ 441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98" h="698">
                <a:moveTo>
                  <a:pt x="503" y="339"/>
                </a:moveTo>
                <a:cubicBezTo>
                  <a:pt x="511" y="347"/>
                  <a:pt x="522" y="352"/>
                  <a:pt x="535" y="352"/>
                </a:cubicBezTo>
                <a:cubicBezTo>
                  <a:pt x="547" y="352"/>
                  <a:pt x="559" y="347"/>
                  <a:pt x="567" y="339"/>
                </a:cubicBezTo>
                <a:cubicBezTo>
                  <a:pt x="575" y="331"/>
                  <a:pt x="581" y="319"/>
                  <a:pt x="581" y="307"/>
                </a:cubicBezTo>
                <a:cubicBezTo>
                  <a:pt x="581" y="294"/>
                  <a:pt x="575" y="283"/>
                  <a:pt x="567" y="274"/>
                </a:cubicBezTo>
                <a:cubicBezTo>
                  <a:pt x="567" y="274"/>
                  <a:pt x="567" y="274"/>
                  <a:pt x="567" y="274"/>
                </a:cubicBezTo>
                <a:cubicBezTo>
                  <a:pt x="559" y="266"/>
                  <a:pt x="547" y="261"/>
                  <a:pt x="535" y="261"/>
                </a:cubicBezTo>
                <a:cubicBezTo>
                  <a:pt x="523" y="261"/>
                  <a:pt x="511" y="266"/>
                  <a:pt x="503" y="274"/>
                </a:cubicBezTo>
                <a:cubicBezTo>
                  <a:pt x="503" y="274"/>
                  <a:pt x="503" y="274"/>
                  <a:pt x="503" y="274"/>
                </a:cubicBezTo>
                <a:cubicBezTo>
                  <a:pt x="494" y="283"/>
                  <a:pt x="489" y="294"/>
                  <a:pt x="489" y="307"/>
                </a:cubicBezTo>
                <a:cubicBezTo>
                  <a:pt x="489" y="319"/>
                  <a:pt x="494" y="330"/>
                  <a:pt x="503" y="339"/>
                </a:cubicBezTo>
                <a:close/>
                <a:moveTo>
                  <a:pt x="525" y="297"/>
                </a:moveTo>
                <a:cubicBezTo>
                  <a:pt x="525" y="297"/>
                  <a:pt x="525" y="297"/>
                  <a:pt x="525" y="297"/>
                </a:cubicBezTo>
                <a:cubicBezTo>
                  <a:pt x="525" y="297"/>
                  <a:pt x="525" y="297"/>
                  <a:pt x="525" y="297"/>
                </a:cubicBezTo>
                <a:cubicBezTo>
                  <a:pt x="528" y="295"/>
                  <a:pt x="531" y="293"/>
                  <a:pt x="535" y="293"/>
                </a:cubicBezTo>
                <a:cubicBezTo>
                  <a:pt x="539" y="293"/>
                  <a:pt x="542" y="295"/>
                  <a:pt x="544" y="297"/>
                </a:cubicBezTo>
                <a:cubicBezTo>
                  <a:pt x="544" y="297"/>
                  <a:pt x="544" y="297"/>
                  <a:pt x="544" y="297"/>
                </a:cubicBezTo>
                <a:cubicBezTo>
                  <a:pt x="547" y="299"/>
                  <a:pt x="548" y="303"/>
                  <a:pt x="548" y="307"/>
                </a:cubicBezTo>
                <a:cubicBezTo>
                  <a:pt x="548" y="310"/>
                  <a:pt x="547" y="313"/>
                  <a:pt x="544" y="316"/>
                </a:cubicBezTo>
                <a:cubicBezTo>
                  <a:pt x="542" y="318"/>
                  <a:pt x="539" y="320"/>
                  <a:pt x="535" y="320"/>
                </a:cubicBezTo>
                <a:cubicBezTo>
                  <a:pt x="531" y="320"/>
                  <a:pt x="528" y="318"/>
                  <a:pt x="525" y="316"/>
                </a:cubicBezTo>
                <a:cubicBezTo>
                  <a:pt x="523" y="314"/>
                  <a:pt x="521" y="310"/>
                  <a:pt x="521" y="307"/>
                </a:cubicBezTo>
                <a:cubicBezTo>
                  <a:pt x="521" y="303"/>
                  <a:pt x="523" y="299"/>
                  <a:pt x="525" y="297"/>
                </a:cubicBezTo>
                <a:close/>
                <a:moveTo>
                  <a:pt x="379" y="339"/>
                </a:moveTo>
                <a:cubicBezTo>
                  <a:pt x="379" y="339"/>
                  <a:pt x="379" y="339"/>
                  <a:pt x="379" y="339"/>
                </a:cubicBezTo>
                <a:cubicBezTo>
                  <a:pt x="387" y="347"/>
                  <a:pt x="398" y="352"/>
                  <a:pt x="411" y="352"/>
                </a:cubicBezTo>
                <a:cubicBezTo>
                  <a:pt x="424" y="352"/>
                  <a:pt x="435" y="347"/>
                  <a:pt x="443" y="339"/>
                </a:cubicBezTo>
                <a:cubicBezTo>
                  <a:pt x="452" y="331"/>
                  <a:pt x="457" y="319"/>
                  <a:pt x="457" y="307"/>
                </a:cubicBezTo>
                <a:cubicBezTo>
                  <a:pt x="457" y="294"/>
                  <a:pt x="452" y="283"/>
                  <a:pt x="443" y="274"/>
                </a:cubicBezTo>
                <a:cubicBezTo>
                  <a:pt x="443" y="274"/>
                  <a:pt x="443" y="274"/>
                  <a:pt x="443" y="274"/>
                </a:cubicBezTo>
                <a:cubicBezTo>
                  <a:pt x="435" y="266"/>
                  <a:pt x="424" y="261"/>
                  <a:pt x="411" y="261"/>
                </a:cubicBezTo>
                <a:cubicBezTo>
                  <a:pt x="398" y="261"/>
                  <a:pt x="387" y="266"/>
                  <a:pt x="379" y="274"/>
                </a:cubicBezTo>
                <a:cubicBezTo>
                  <a:pt x="370" y="283"/>
                  <a:pt x="365" y="294"/>
                  <a:pt x="365" y="307"/>
                </a:cubicBezTo>
                <a:cubicBezTo>
                  <a:pt x="365" y="319"/>
                  <a:pt x="370" y="330"/>
                  <a:pt x="379" y="339"/>
                </a:cubicBezTo>
                <a:close/>
                <a:moveTo>
                  <a:pt x="401" y="297"/>
                </a:moveTo>
                <a:cubicBezTo>
                  <a:pt x="401" y="297"/>
                  <a:pt x="401" y="297"/>
                  <a:pt x="401" y="297"/>
                </a:cubicBezTo>
                <a:cubicBezTo>
                  <a:pt x="401" y="297"/>
                  <a:pt x="401" y="297"/>
                  <a:pt x="401" y="297"/>
                </a:cubicBezTo>
                <a:cubicBezTo>
                  <a:pt x="404" y="295"/>
                  <a:pt x="407" y="293"/>
                  <a:pt x="411" y="293"/>
                </a:cubicBezTo>
                <a:cubicBezTo>
                  <a:pt x="415" y="293"/>
                  <a:pt x="418" y="295"/>
                  <a:pt x="421" y="297"/>
                </a:cubicBezTo>
                <a:cubicBezTo>
                  <a:pt x="421" y="297"/>
                  <a:pt x="421" y="297"/>
                  <a:pt x="421" y="297"/>
                </a:cubicBezTo>
                <a:cubicBezTo>
                  <a:pt x="423" y="299"/>
                  <a:pt x="425" y="303"/>
                  <a:pt x="425" y="307"/>
                </a:cubicBezTo>
                <a:cubicBezTo>
                  <a:pt x="425" y="310"/>
                  <a:pt x="423" y="313"/>
                  <a:pt x="421" y="316"/>
                </a:cubicBezTo>
                <a:cubicBezTo>
                  <a:pt x="418" y="318"/>
                  <a:pt x="415" y="320"/>
                  <a:pt x="411" y="320"/>
                </a:cubicBezTo>
                <a:cubicBezTo>
                  <a:pt x="407" y="320"/>
                  <a:pt x="404" y="318"/>
                  <a:pt x="401" y="316"/>
                </a:cubicBezTo>
                <a:cubicBezTo>
                  <a:pt x="399" y="314"/>
                  <a:pt x="397" y="310"/>
                  <a:pt x="397" y="307"/>
                </a:cubicBezTo>
                <a:cubicBezTo>
                  <a:pt x="397" y="303"/>
                  <a:pt x="399" y="299"/>
                  <a:pt x="401" y="297"/>
                </a:cubicBezTo>
                <a:close/>
                <a:moveTo>
                  <a:pt x="379" y="461"/>
                </a:moveTo>
                <a:cubicBezTo>
                  <a:pt x="379" y="461"/>
                  <a:pt x="379" y="461"/>
                  <a:pt x="379" y="461"/>
                </a:cubicBezTo>
                <a:cubicBezTo>
                  <a:pt x="387" y="469"/>
                  <a:pt x="398" y="474"/>
                  <a:pt x="411" y="474"/>
                </a:cubicBezTo>
                <a:cubicBezTo>
                  <a:pt x="424" y="474"/>
                  <a:pt x="435" y="469"/>
                  <a:pt x="443" y="461"/>
                </a:cubicBezTo>
                <a:cubicBezTo>
                  <a:pt x="443" y="460"/>
                  <a:pt x="443" y="460"/>
                  <a:pt x="443" y="460"/>
                </a:cubicBezTo>
                <a:cubicBezTo>
                  <a:pt x="452" y="452"/>
                  <a:pt x="457" y="441"/>
                  <a:pt x="457" y="428"/>
                </a:cubicBezTo>
                <a:cubicBezTo>
                  <a:pt x="457" y="416"/>
                  <a:pt x="452" y="404"/>
                  <a:pt x="443" y="396"/>
                </a:cubicBezTo>
                <a:cubicBezTo>
                  <a:pt x="443" y="396"/>
                  <a:pt x="443" y="396"/>
                  <a:pt x="443" y="396"/>
                </a:cubicBezTo>
                <a:cubicBezTo>
                  <a:pt x="435" y="388"/>
                  <a:pt x="424" y="382"/>
                  <a:pt x="411" y="382"/>
                </a:cubicBezTo>
                <a:cubicBezTo>
                  <a:pt x="398" y="382"/>
                  <a:pt x="387" y="388"/>
                  <a:pt x="379" y="396"/>
                </a:cubicBezTo>
                <a:cubicBezTo>
                  <a:pt x="379" y="396"/>
                  <a:pt x="379" y="396"/>
                  <a:pt x="379" y="396"/>
                </a:cubicBezTo>
                <a:cubicBezTo>
                  <a:pt x="370" y="404"/>
                  <a:pt x="365" y="416"/>
                  <a:pt x="365" y="428"/>
                </a:cubicBezTo>
                <a:cubicBezTo>
                  <a:pt x="365" y="441"/>
                  <a:pt x="370" y="452"/>
                  <a:pt x="379" y="460"/>
                </a:cubicBezTo>
                <a:cubicBezTo>
                  <a:pt x="379" y="461"/>
                  <a:pt x="379" y="461"/>
                  <a:pt x="379" y="461"/>
                </a:cubicBezTo>
                <a:close/>
                <a:moveTo>
                  <a:pt x="401" y="419"/>
                </a:moveTo>
                <a:cubicBezTo>
                  <a:pt x="401" y="419"/>
                  <a:pt x="401" y="419"/>
                  <a:pt x="401" y="419"/>
                </a:cubicBezTo>
                <a:cubicBezTo>
                  <a:pt x="401" y="418"/>
                  <a:pt x="401" y="418"/>
                  <a:pt x="401" y="418"/>
                </a:cubicBezTo>
                <a:cubicBezTo>
                  <a:pt x="404" y="416"/>
                  <a:pt x="407" y="414"/>
                  <a:pt x="411" y="414"/>
                </a:cubicBezTo>
                <a:cubicBezTo>
                  <a:pt x="415" y="414"/>
                  <a:pt x="418" y="416"/>
                  <a:pt x="421" y="418"/>
                </a:cubicBezTo>
                <a:cubicBezTo>
                  <a:pt x="421" y="419"/>
                  <a:pt x="421" y="419"/>
                  <a:pt x="421" y="419"/>
                </a:cubicBezTo>
                <a:cubicBezTo>
                  <a:pt x="423" y="421"/>
                  <a:pt x="425" y="424"/>
                  <a:pt x="425" y="428"/>
                </a:cubicBezTo>
                <a:cubicBezTo>
                  <a:pt x="425" y="432"/>
                  <a:pt x="423" y="435"/>
                  <a:pt x="421" y="438"/>
                </a:cubicBezTo>
                <a:cubicBezTo>
                  <a:pt x="421" y="438"/>
                  <a:pt x="421" y="438"/>
                  <a:pt x="421" y="438"/>
                </a:cubicBezTo>
                <a:cubicBezTo>
                  <a:pt x="418" y="440"/>
                  <a:pt x="415" y="441"/>
                  <a:pt x="411" y="441"/>
                </a:cubicBezTo>
                <a:cubicBezTo>
                  <a:pt x="407" y="441"/>
                  <a:pt x="404" y="440"/>
                  <a:pt x="401" y="438"/>
                </a:cubicBezTo>
                <a:cubicBezTo>
                  <a:pt x="401" y="438"/>
                  <a:pt x="401" y="438"/>
                  <a:pt x="401" y="438"/>
                </a:cubicBezTo>
                <a:cubicBezTo>
                  <a:pt x="399" y="435"/>
                  <a:pt x="397" y="432"/>
                  <a:pt x="397" y="428"/>
                </a:cubicBezTo>
                <a:cubicBezTo>
                  <a:pt x="397" y="424"/>
                  <a:pt x="399" y="421"/>
                  <a:pt x="401" y="419"/>
                </a:cubicBezTo>
                <a:close/>
                <a:moveTo>
                  <a:pt x="379" y="582"/>
                </a:moveTo>
                <a:cubicBezTo>
                  <a:pt x="379" y="582"/>
                  <a:pt x="379" y="582"/>
                  <a:pt x="379" y="582"/>
                </a:cubicBezTo>
                <a:cubicBezTo>
                  <a:pt x="387" y="590"/>
                  <a:pt x="398" y="595"/>
                  <a:pt x="411" y="595"/>
                </a:cubicBezTo>
                <a:cubicBezTo>
                  <a:pt x="424" y="595"/>
                  <a:pt x="435" y="590"/>
                  <a:pt x="443" y="582"/>
                </a:cubicBezTo>
                <a:cubicBezTo>
                  <a:pt x="443" y="582"/>
                  <a:pt x="443" y="582"/>
                  <a:pt x="443" y="582"/>
                </a:cubicBezTo>
                <a:cubicBezTo>
                  <a:pt x="452" y="574"/>
                  <a:pt x="457" y="562"/>
                  <a:pt x="457" y="550"/>
                </a:cubicBezTo>
                <a:cubicBezTo>
                  <a:pt x="457" y="537"/>
                  <a:pt x="452" y="526"/>
                  <a:pt x="443" y="517"/>
                </a:cubicBezTo>
                <a:cubicBezTo>
                  <a:pt x="443" y="517"/>
                  <a:pt x="443" y="517"/>
                  <a:pt x="443" y="517"/>
                </a:cubicBezTo>
                <a:cubicBezTo>
                  <a:pt x="435" y="509"/>
                  <a:pt x="424" y="504"/>
                  <a:pt x="411" y="504"/>
                </a:cubicBezTo>
                <a:cubicBezTo>
                  <a:pt x="398" y="504"/>
                  <a:pt x="387" y="509"/>
                  <a:pt x="379" y="517"/>
                </a:cubicBezTo>
                <a:cubicBezTo>
                  <a:pt x="370" y="526"/>
                  <a:pt x="365" y="537"/>
                  <a:pt x="365" y="550"/>
                </a:cubicBezTo>
                <a:cubicBezTo>
                  <a:pt x="365" y="562"/>
                  <a:pt x="370" y="574"/>
                  <a:pt x="379" y="582"/>
                </a:cubicBezTo>
                <a:close/>
                <a:moveTo>
                  <a:pt x="401" y="540"/>
                </a:moveTo>
                <a:cubicBezTo>
                  <a:pt x="401" y="540"/>
                  <a:pt x="401" y="540"/>
                  <a:pt x="401" y="540"/>
                </a:cubicBezTo>
                <a:cubicBezTo>
                  <a:pt x="401" y="540"/>
                  <a:pt x="401" y="540"/>
                  <a:pt x="401" y="540"/>
                </a:cubicBezTo>
                <a:cubicBezTo>
                  <a:pt x="404" y="538"/>
                  <a:pt x="407" y="536"/>
                  <a:pt x="411" y="536"/>
                </a:cubicBezTo>
                <a:cubicBezTo>
                  <a:pt x="415" y="536"/>
                  <a:pt x="418" y="538"/>
                  <a:pt x="421" y="540"/>
                </a:cubicBezTo>
                <a:cubicBezTo>
                  <a:pt x="421" y="540"/>
                  <a:pt x="421" y="540"/>
                  <a:pt x="421" y="540"/>
                </a:cubicBezTo>
                <a:cubicBezTo>
                  <a:pt x="423" y="542"/>
                  <a:pt x="425" y="546"/>
                  <a:pt x="425" y="550"/>
                </a:cubicBezTo>
                <a:cubicBezTo>
                  <a:pt x="425" y="553"/>
                  <a:pt x="423" y="557"/>
                  <a:pt x="421" y="559"/>
                </a:cubicBezTo>
                <a:cubicBezTo>
                  <a:pt x="421" y="559"/>
                  <a:pt x="421" y="559"/>
                  <a:pt x="421" y="559"/>
                </a:cubicBezTo>
                <a:cubicBezTo>
                  <a:pt x="418" y="562"/>
                  <a:pt x="415" y="563"/>
                  <a:pt x="411" y="563"/>
                </a:cubicBezTo>
                <a:cubicBezTo>
                  <a:pt x="407" y="563"/>
                  <a:pt x="404" y="562"/>
                  <a:pt x="401" y="559"/>
                </a:cubicBezTo>
                <a:cubicBezTo>
                  <a:pt x="401" y="559"/>
                  <a:pt x="401" y="559"/>
                  <a:pt x="401" y="559"/>
                </a:cubicBezTo>
                <a:cubicBezTo>
                  <a:pt x="399" y="557"/>
                  <a:pt x="397" y="553"/>
                  <a:pt x="397" y="550"/>
                </a:cubicBezTo>
                <a:cubicBezTo>
                  <a:pt x="397" y="546"/>
                  <a:pt x="399" y="542"/>
                  <a:pt x="401" y="540"/>
                </a:cubicBezTo>
                <a:close/>
                <a:moveTo>
                  <a:pt x="131" y="461"/>
                </a:moveTo>
                <a:cubicBezTo>
                  <a:pt x="131" y="461"/>
                  <a:pt x="131" y="461"/>
                  <a:pt x="131" y="461"/>
                </a:cubicBezTo>
                <a:cubicBezTo>
                  <a:pt x="139" y="469"/>
                  <a:pt x="151" y="474"/>
                  <a:pt x="163" y="474"/>
                </a:cubicBezTo>
                <a:cubicBezTo>
                  <a:pt x="176" y="474"/>
                  <a:pt x="187" y="469"/>
                  <a:pt x="196" y="461"/>
                </a:cubicBezTo>
                <a:cubicBezTo>
                  <a:pt x="196" y="460"/>
                  <a:pt x="196" y="460"/>
                  <a:pt x="196" y="460"/>
                </a:cubicBezTo>
                <a:cubicBezTo>
                  <a:pt x="204" y="452"/>
                  <a:pt x="209" y="441"/>
                  <a:pt x="209" y="428"/>
                </a:cubicBezTo>
                <a:cubicBezTo>
                  <a:pt x="209" y="416"/>
                  <a:pt x="204" y="404"/>
                  <a:pt x="196" y="396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87" y="388"/>
                  <a:pt x="176" y="382"/>
                  <a:pt x="163" y="382"/>
                </a:cubicBezTo>
                <a:cubicBezTo>
                  <a:pt x="151" y="382"/>
                  <a:pt x="139" y="388"/>
                  <a:pt x="131" y="396"/>
                </a:cubicBezTo>
                <a:cubicBezTo>
                  <a:pt x="131" y="396"/>
                  <a:pt x="131" y="396"/>
                  <a:pt x="131" y="396"/>
                </a:cubicBezTo>
                <a:cubicBezTo>
                  <a:pt x="123" y="404"/>
                  <a:pt x="118" y="416"/>
                  <a:pt x="118" y="428"/>
                </a:cubicBezTo>
                <a:cubicBezTo>
                  <a:pt x="118" y="441"/>
                  <a:pt x="123" y="452"/>
                  <a:pt x="131" y="460"/>
                </a:cubicBezTo>
                <a:cubicBezTo>
                  <a:pt x="131" y="461"/>
                  <a:pt x="131" y="461"/>
                  <a:pt x="131" y="461"/>
                </a:cubicBezTo>
                <a:close/>
                <a:moveTo>
                  <a:pt x="154" y="419"/>
                </a:moveTo>
                <a:cubicBezTo>
                  <a:pt x="154" y="419"/>
                  <a:pt x="154" y="419"/>
                  <a:pt x="154" y="419"/>
                </a:cubicBezTo>
                <a:cubicBezTo>
                  <a:pt x="154" y="418"/>
                  <a:pt x="154" y="418"/>
                  <a:pt x="154" y="418"/>
                </a:cubicBezTo>
                <a:cubicBezTo>
                  <a:pt x="156" y="416"/>
                  <a:pt x="159" y="414"/>
                  <a:pt x="163" y="414"/>
                </a:cubicBezTo>
                <a:cubicBezTo>
                  <a:pt x="167" y="414"/>
                  <a:pt x="171" y="416"/>
                  <a:pt x="173" y="418"/>
                </a:cubicBezTo>
                <a:cubicBezTo>
                  <a:pt x="173" y="419"/>
                  <a:pt x="173" y="419"/>
                  <a:pt x="173" y="419"/>
                </a:cubicBezTo>
                <a:cubicBezTo>
                  <a:pt x="176" y="421"/>
                  <a:pt x="177" y="424"/>
                  <a:pt x="177" y="428"/>
                </a:cubicBezTo>
                <a:cubicBezTo>
                  <a:pt x="177" y="432"/>
                  <a:pt x="176" y="435"/>
                  <a:pt x="173" y="438"/>
                </a:cubicBezTo>
                <a:cubicBezTo>
                  <a:pt x="173" y="438"/>
                  <a:pt x="173" y="438"/>
                  <a:pt x="173" y="438"/>
                </a:cubicBezTo>
                <a:cubicBezTo>
                  <a:pt x="171" y="440"/>
                  <a:pt x="167" y="441"/>
                  <a:pt x="163" y="441"/>
                </a:cubicBezTo>
                <a:cubicBezTo>
                  <a:pt x="159" y="441"/>
                  <a:pt x="156" y="440"/>
                  <a:pt x="154" y="438"/>
                </a:cubicBezTo>
                <a:cubicBezTo>
                  <a:pt x="154" y="438"/>
                  <a:pt x="154" y="438"/>
                  <a:pt x="154" y="438"/>
                </a:cubicBezTo>
                <a:cubicBezTo>
                  <a:pt x="151" y="435"/>
                  <a:pt x="150" y="432"/>
                  <a:pt x="150" y="428"/>
                </a:cubicBezTo>
                <a:cubicBezTo>
                  <a:pt x="150" y="424"/>
                  <a:pt x="151" y="421"/>
                  <a:pt x="154" y="419"/>
                </a:cubicBezTo>
                <a:close/>
                <a:moveTo>
                  <a:pt x="131" y="582"/>
                </a:moveTo>
                <a:cubicBezTo>
                  <a:pt x="131" y="582"/>
                  <a:pt x="131" y="582"/>
                  <a:pt x="131" y="582"/>
                </a:cubicBezTo>
                <a:cubicBezTo>
                  <a:pt x="139" y="590"/>
                  <a:pt x="151" y="595"/>
                  <a:pt x="163" y="595"/>
                </a:cubicBezTo>
                <a:cubicBezTo>
                  <a:pt x="176" y="595"/>
                  <a:pt x="187" y="590"/>
                  <a:pt x="196" y="582"/>
                </a:cubicBezTo>
                <a:cubicBezTo>
                  <a:pt x="196" y="582"/>
                  <a:pt x="196" y="582"/>
                  <a:pt x="196" y="582"/>
                </a:cubicBezTo>
                <a:cubicBezTo>
                  <a:pt x="204" y="574"/>
                  <a:pt x="209" y="562"/>
                  <a:pt x="209" y="550"/>
                </a:cubicBezTo>
                <a:cubicBezTo>
                  <a:pt x="209" y="537"/>
                  <a:pt x="204" y="526"/>
                  <a:pt x="196" y="517"/>
                </a:cubicBezTo>
                <a:cubicBezTo>
                  <a:pt x="196" y="517"/>
                  <a:pt x="196" y="517"/>
                  <a:pt x="196" y="517"/>
                </a:cubicBezTo>
                <a:cubicBezTo>
                  <a:pt x="187" y="509"/>
                  <a:pt x="176" y="504"/>
                  <a:pt x="163" y="504"/>
                </a:cubicBezTo>
                <a:cubicBezTo>
                  <a:pt x="151" y="504"/>
                  <a:pt x="139" y="509"/>
                  <a:pt x="131" y="517"/>
                </a:cubicBezTo>
                <a:cubicBezTo>
                  <a:pt x="131" y="517"/>
                  <a:pt x="131" y="517"/>
                  <a:pt x="131" y="517"/>
                </a:cubicBezTo>
                <a:cubicBezTo>
                  <a:pt x="123" y="526"/>
                  <a:pt x="118" y="537"/>
                  <a:pt x="118" y="550"/>
                </a:cubicBezTo>
                <a:cubicBezTo>
                  <a:pt x="118" y="562"/>
                  <a:pt x="123" y="574"/>
                  <a:pt x="131" y="582"/>
                </a:cubicBezTo>
                <a:cubicBezTo>
                  <a:pt x="131" y="582"/>
                  <a:pt x="131" y="582"/>
                  <a:pt x="131" y="582"/>
                </a:cubicBezTo>
                <a:close/>
                <a:moveTo>
                  <a:pt x="154" y="540"/>
                </a:moveTo>
                <a:cubicBezTo>
                  <a:pt x="154" y="540"/>
                  <a:pt x="154" y="540"/>
                  <a:pt x="154" y="540"/>
                </a:cubicBezTo>
                <a:cubicBezTo>
                  <a:pt x="154" y="540"/>
                  <a:pt x="154" y="540"/>
                  <a:pt x="154" y="540"/>
                </a:cubicBezTo>
                <a:cubicBezTo>
                  <a:pt x="156" y="538"/>
                  <a:pt x="159" y="536"/>
                  <a:pt x="163" y="536"/>
                </a:cubicBezTo>
                <a:cubicBezTo>
                  <a:pt x="167" y="536"/>
                  <a:pt x="171" y="538"/>
                  <a:pt x="173" y="540"/>
                </a:cubicBezTo>
                <a:cubicBezTo>
                  <a:pt x="173" y="540"/>
                  <a:pt x="173" y="540"/>
                  <a:pt x="173" y="540"/>
                </a:cubicBezTo>
                <a:cubicBezTo>
                  <a:pt x="176" y="542"/>
                  <a:pt x="177" y="546"/>
                  <a:pt x="177" y="550"/>
                </a:cubicBezTo>
                <a:cubicBezTo>
                  <a:pt x="177" y="553"/>
                  <a:pt x="176" y="557"/>
                  <a:pt x="173" y="559"/>
                </a:cubicBezTo>
                <a:cubicBezTo>
                  <a:pt x="173" y="559"/>
                  <a:pt x="173" y="559"/>
                  <a:pt x="173" y="559"/>
                </a:cubicBezTo>
                <a:cubicBezTo>
                  <a:pt x="171" y="562"/>
                  <a:pt x="167" y="563"/>
                  <a:pt x="163" y="563"/>
                </a:cubicBezTo>
                <a:cubicBezTo>
                  <a:pt x="159" y="563"/>
                  <a:pt x="156" y="562"/>
                  <a:pt x="154" y="559"/>
                </a:cubicBezTo>
                <a:cubicBezTo>
                  <a:pt x="154" y="559"/>
                  <a:pt x="154" y="559"/>
                  <a:pt x="154" y="559"/>
                </a:cubicBezTo>
                <a:cubicBezTo>
                  <a:pt x="151" y="557"/>
                  <a:pt x="150" y="553"/>
                  <a:pt x="150" y="550"/>
                </a:cubicBezTo>
                <a:cubicBezTo>
                  <a:pt x="150" y="546"/>
                  <a:pt x="151" y="542"/>
                  <a:pt x="154" y="540"/>
                </a:cubicBezTo>
                <a:close/>
                <a:moveTo>
                  <a:pt x="255" y="339"/>
                </a:moveTo>
                <a:cubicBezTo>
                  <a:pt x="255" y="339"/>
                  <a:pt x="255" y="339"/>
                  <a:pt x="255" y="339"/>
                </a:cubicBezTo>
                <a:cubicBezTo>
                  <a:pt x="263" y="347"/>
                  <a:pt x="275" y="352"/>
                  <a:pt x="287" y="352"/>
                </a:cubicBezTo>
                <a:cubicBezTo>
                  <a:pt x="300" y="352"/>
                  <a:pt x="311" y="347"/>
                  <a:pt x="319" y="339"/>
                </a:cubicBezTo>
                <a:cubicBezTo>
                  <a:pt x="328" y="331"/>
                  <a:pt x="333" y="319"/>
                  <a:pt x="333" y="307"/>
                </a:cubicBezTo>
                <a:cubicBezTo>
                  <a:pt x="333" y="294"/>
                  <a:pt x="328" y="283"/>
                  <a:pt x="319" y="274"/>
                </a:cubicBezTo>
                <a:cubicBezTo>
                  <a:pt x="311" y="266"/>
                  <a:pt x="300" y="261"/>
                  <a:pt x="287" y="261"/>
                </a:cubicBezTo>
                <a:cubicBezTo>
                  <a:pt x="275" y="261"/>
                  <a:pt x="263" y="266"/>
                  <a:pt x="255" y="274"/>
                </a:cubicBezTo>
                <a:cubicBezTo>
                  <a:pt x="255" y="274"/>
                  <a:pt x="255" y="274"/>
                  <a:pt x="255" y="274"/>
                </a:cubicBezTo>
                <a:cubicBezTo>
                  <a:pt x="246" y="283"/>
                  <a:pt x="241" y="294"/>
                  <a:pt x="241" y="307"/>
                </a:cubicBezTo>
                <a:cubicBezTo>
                  <a:pt x="241" y="319"/>
                  <a:pt x="246" y="330"/>
                  <a:pt x="255" y="339"/>
                </a:cubicBezTo>
                <a:cubicBezTo>
                  <a:pt x="255" y="339"/>
                  <a:pt x="255" y="339"/>
                  <a:pt x="255" y="339"/>
                </a:cubicBezTo>
                <a:close/>
                <a:moveTo>
                  <a:pt x="278" y="297"/>
                </a:moveTo>
                <a:cubicBezTo>
                  <a:pt x="278" y="297"/>
                  <a:pt x="278" y="297"/>
                  <a:pt x="278" y="297"/>
                </a:cubicBezTo>
                <a:cubicBezTo>
                  <a:pt x="278" y="297"/>
                  <a:pt x="278" y="297"/>
                  <a:pt x="278" y="297"/>
                </a:cubicBezTo>
                <a:cubicBezTo>
                  <a:pt x="280" y="295"/>
                  <a:pt x="283" y="293"/>
                  <a:pt x="287" y="293"/>
                </a:cubicBezTo>
                <a:cubicBezTo>
                  <a:pt x="291" y="293"/>
                  <a:pt x="294" y="295"/>
                  <a:pt x="296" y="297"/>
                </a:cubicBezTo>
                <a:cubicBezTo>
                  <a:pt x="297" y="297"/>
                  <a:pt x="297" y="297"/>
                  <a:pt x="297" y="297"/>
                </a:cubicBezTo>
                <a:cubicBezTo>
                  <a:pt x="299" y="299"/>
                  <a:pt x="301" y="303"/>
                  <a:pt x="301" y="307"/>
                </a:cubicBezTo>
                <a:cubicBezTo>
                  <a:pt x="301" y="310"/>
                  <a:pt x="299" y="313"/>
                  <a:pt x="296" y="316"/>
                </a:cubicBezTo>
                <a:cubicBezTo>
                  <a:pt x="294" y="318"/>
                  <a:pt x="291" y="320"/>
                  <a:pt x="287" y="320"/>
                </a:cubicBezTo>
                <a:cubicBezTo>
                  <a:pt x="283" y="320"/>
                  <a:pt x="280" y="318"/>
                  <a:pt x="278" y="316"/>
                </a:cubicBezTo>
                <a:cubicBezTo>
                  <a:pt x="275" y="314"/>
                  <a:pt x="273" y="310"/>
                  <a:pt x="273" y="307"/>
                </a:cubicBezTo>
                <a:cubicBezTo>
                  <a:pt x="273" y="303"/>
                  <a:pt x="275" y="299"/>
                  <a:pt x="278" y="297"/>
                </a:cubicBezTo>
                <a:close/>
                <a:moveTo>
                  <a:pt x="671" y="0"/>
                </a:moveTo>
                <a:cubicBezTo>
                  <a:pt x="671" y="0"/>
                  <a:pt x="671" y="0"/>
                  <a:pt x="67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670"/>
                  <a:pt x="0" y="670"/>
                  <a:pt x="0" y="670"/>
                </a:cubicBezTo>
                <a:cubicBezTo>
                  <a:pt x="0" y="686"/>
                  <a:pt x="12" y="698"/>
                  <a:pt x="27" y="698"/>
                </a:cubicBezTo>
                <a:cubicBezTo>
                  <a:pt x="671" y="698"/>
                  <a:pt x="671" y="698"/>
                  <a:pt x="671" y="698"/>
                </a:cubicBezTo>
                <a:cubicBezTo>
                  <a:pt x="686" y="698"/>
                  <a:pt x="698" y="686"/>
                  <a:pt x="698" y="670"/>
                </a:cubicBezTo>
                <a:cubicBezTo>
                  <a:pt x="698" y="27"/>
                  <a:pt x="698" y="27"/>
                  <a:pt x="698" y="27"/>
                </a:cubicBezTo>
                <a:cubicBezTo>
                  <a:pt x="698" y="12"/>
                  <a:pt x="686" y="0"/>
                  <a:pt x="671" y="0"/>
                </a:cubicBezTo>
                <a:close/>
                <a:moveTo>
                  <a:pt x="644" y="644"/>
                </a:moveTo>
                <a:cubicBezTo>
                  <a:pt x="644" y="644"/>
                  <a:pt x="644" y="644"/>
                  <a:pt x="644" y="644"/>
                </a:cubicBezTo>
                <a:cubicBezTo>
                  <a:pt x="54" y="644"/>
                  <a:pt x="54" y="644"/>
                  <a:pt x="54" y="644"/>
                </a:cubicBezTo>
                <a:cubicBezTo>
                  <a:pt x="54" y="210"/>
                  <a:pt x="54" y="210"/>
                  <a:pt x="54" y="210"/>
                </a:cubicBezTo>
                <a:cubicBezTo>
                  <a:pt x="644" y="210"/>
                  <a:pt x="644" y="210"/>
                  <a:pt x="644" y="210"/>
                </a:cubicBezTo>
                <a:cubicBezTo>
                  <a:pt x="644" y="644"/>
                  <a:pt x="644" y="644"/>
                  <a:pt x="644" y="644"/>
                </a:cubicBezTo>
                <a:close/>
                <a:moveTo>
                  <a:pt x="644" y="178"/>
                </a:moveTo>
                <a:cubicBezTo>
                  <a:pt x="644" y="178"/>
                  <a:pt x="644" y="178"/>
                  <a:pt x="644" y="178"/>
                </a:cubicBezTo>
                <a:cubicBezTo>
                  <a:pt x="54" y="178"/>
                  <a:pt x="54" y="178"/>
                  <a:pt x="54" y="178"/>
                </a:cubicBezTo>
                <a:cubicBezTo>
                  <a:pt x="54" y="53"/>
                  <a:pt x="54" y="53"/>
                  <a:pt x="54" y="53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107" y="93"/>
                  <a:pt x="107" y="93"/>
                  <a:pt x="107" y="93"/>
                </a:cubicBezTo>
                <a:cubicBezTo>
                  <a:pt x="107" y="108"/>
                  <a:pt x="119" y="120"/>
                  <a:pt x="134" y="120"/>
                </a:cubicBezTo>
                <a:cubicBezTo>
                  <a:pt x="148" y="120"/>
                  <a:pt x="160" y="108"/>
                  <a:pt x="160" y="93"/>
                </a:cubicBezTo>
                <a:cubicBezTo>
                  <a:pt x="160" y="53"/>
                  <a:pt x="160" y="53"/>
                  <a:pt x="160" y="53"/>
                </a:cubicBezTo>
                <a:cubicBezTo>
                  <a:pt x="250" y="53"/>
                  <a:pt x="250" y="53"/>
                  <a:pt x="250" y="53"/>
                </a:cubicBezTo>
                <a:cubicBezTo>
                  <a:pt x="250" y="93"/>
                  <a:pt x="250" y="93"/>
                  <a:pt x="250" y="93"/>
                </a:cubicBezTo>
                <a:cubicBezTo>
                  <a:pt x="250" y="108"/>
                  <a:pt x="262" y="120"/>
                  <a:pt x="277" y="120"/>
                </a:cubicBezTo>
                <a:cubicBezTo>
                  <a:pt x="292" y="120"/>
                  <a:pt x="304" y="108"/>
                  <a:pt x="304" y="93"/>
                </a:cubicBezTo>
                <a:cubicBezTo>
                  <a:pt x="304" y="53"/>
                  <a:pt x="304" y="53"/>
                  <a:pt x="304" y="53"/>
                </a:cubicBezTo>
                <a:cubicBezTo>
                  <a:pt x="394" y="53"/>
                  <a:pt x="394" y="53"/>
                  <a:pt x="394" y="53"/>
                </a:cubicBezTo>
                <a:cubicBezTo>
                  <a:pt x="394" y="93"/>
                  <a:pt x="394" y="93"/>
                  <a:pt x="394" y="93"/>
                </a:cubicBezTo>
                <a:cubicBezTo>
                  <a:pt x="394" y="108"/>
                  <a:pt x="406" y="120"/>
                  <a:pt x="421" y="120"/>
                </a:cubicBezTo>
                <a:cubicBezTo>
                  <a:pt x="436" y="120"/>
                  <a:pt x="448" y="108"/>
                  <a:pt x="448" y="93"/>
                </a:cubicBezTo>
                <a:cubicBezTo>
                  <a:pt x="448" y="53"/>
                  <a:pt x="448" y="53"/>
                  <a:pt x="448" y="53"/>
                </a:cubicBezTo>
                <a:cubicBezTo>
                  <a:pt x="538" y="53"/>
                  <a:pt x="538" y="53"/>
                  <a:pt x="538" y="53"/>
                </a:cubicBezTo>
                <a:cubicBezTo>
                  <a:pt x="538" y="93"/>
                  <a:pt x="538" y="93"/>
                  <a:pt x="538" y="93"/>
                </a:cubicBezTo>
                <a:cubicBezTo>
                  <a:pt x="538" y="108"/>
                  <a:pt x="550" y="120"/>
                  <a:pt x="565" y="120"/>
                </a:cubicBezTo>
                <a:cubicBezTo>
                  <a:pt x="579" y="120"/>
                  <a:pt x="592" y="108"/>
                  <a:pt x="592" y="93"/>
                </a:cubicBezTo>
                <a:cubicBezTo>
                  <a:pt x="592" y="53"/>
                  <a:pt x="592" y="53"/>
                  <a:pt x="592" y="53"/>
                </a:cubicBezTo>
                <a:cubicBezTo>
                  <a:pt x="644" y="53"/>
                  <a:pt x="644" y="53"/>
                  <a:pt x="644" y="53"/>
                </a:cubicBezTo>
                <a:cubicBezTo>
                  <a:pt x="644" y="178"/>
                  <a:pt x="644" y="178"/>
                  <a:pt x="644" y="178"/>
                </a:cubicBezTo>
                <a:close/>
                <a:moveTo>
                  <a:pt x="255" y="582"/>
                </a:moveTo>
                <a:cubicBezTo>
                  <a:pt x="255" y="582"/>
                  <a:pt x="255" y="582"/>
                  <a:pt x="255" y="582"/>
                </a:cubicBezTo>
                <a:cubicBezTo>
                  <a:pt x="263" y="590"/>
                  <a:pt x="275" y="595"/>
                  <a:pt x="287" y="595"/>
                </a:cubicBezTo>
                <a:cubicBezTo>
                  <a:pt x="300" y="595"/>
                  <a:pt x="311" y="590"/>
                  <a:pt x="319" y="582"/>
                </a:cubicBezTo>
                <a:cubicBezTo>
                  <a:pt x="328" y="574"/>
                  <a:pt x="333" y="562"/>
                  <a:pt x="333" y="550"/>
                </a:cubicBezTo>
                <a:cubicBezTo>
                  <a:pt x="333" y="537"/>
                  <a:pt x="328" y="526"/>
                  <a:pt x="319" y="517"/>
                </a:cubicBezTo>
                <a:cubicBezTo>
                  <a:pt x="311" y="509"/>
                  <a:pt x="300" y="504"/>
                  <a:pt x="287" y="504"/>
                </a:cubicBezTo>
                <a:cubicBezTo>
                  <a:pt x="275" y="504"/>
                  <a:pt x="263" y="509"/>
                  <a:pt x="255" y="517"/>
                </a:cubicBezTo>
                <a:cubicBezTo>
                  <a:pt x="255" y="517"/>
                  <a:pt x="255" y="517"/>
                  <a:pt x="255" y="517"/>
                </a:cubicBezTo>
                <a:cubicBezTo>
                  <a:pt x="246" y="526"/>
                  <a:pt x="241" y="537"/>
                  <a:pt x="241" y="550"/>
                </a:cubicBezTo>
                <a:cubicBezTo>
                  <a:pt x="241" y="562"/>
                  <a:pt x="246" y="574"/>
                  <a:pt x="255" y="582"/>
                </a:cubicBezTo>
                <a:cubicBezTo>
                  <a:pt x="255" y="582"/>
                  <a:pt x="255" y="582"/>
                  <a:pt x="255" y="582"/>
                </a:cubicBezTo>
                <a:close/>
                <a:moveTo>
                  <a:pt x="278" y="540"/>
                </a:moveTo>
                <a:cubicBezTo>
                  <a:pt x="278" y="540"/>
                  <a:pt x="278" y="540"/>
                  <a:pt x="278" y="540"/>
                </a:cubicBezTo>
                <a:cubicBezTo>
                  <a:pt x="278" y="540"/>
                  <a:pt x="278" y="540"/>
                  <a:pt x="278" y="540"/>
                </a:cubicBezTo>
                <a:cubicBezTo>
                  <a:pt x="280" y="538"/>
                  <a:pt x="283" y="536"/>
                  <a:pt x="287" y="536"/>
                </a:cubicBezTo>
                <a:cubicBezTo>
                  <a:pt x="291" y="536"/>
                  <a:pt x="294" y="538"/>
                  <a:pt x="296" y="540"/>
                </a:cubicBezTo>
                <a:cubicBezTo>
                  <a:pt x="297" y="540"/>
                  <a:pt x="297" y="540"/>
                  <a:pt x="297" y="540"/>
                </a:cubicBezTo>
                <a:cubicBezTo>
                  <a:pt x="299" y="542"/>
                  <a:pt x="301" y="546"/>
                  <a:pt x="301" y="550"/>
                </a:cubicBezTo>
                <a:cubicBezTo>
                  <a:pt x="301" y="553"/>
                  <a:pt x="299" y="557"/>
                  <a:pt x="297" y="559"/>
                </a:cubicBezTo>
                <a:cubicBezTo>
                  <a:pt x="296" y="559"/>
                  <a:pt x="296" y="559"/>
                  <a:pt x="296" y="559"/>
                </a:cubicBezTo>
                <a:cubicBezTo>
                  <a:pt x="294" y="562"/>
                  <a:pt x="291" y="563"/>
                  <a:pt x="287" y="563"/>
                </a:cubicBezTo>
                <a:cubicBezTo>
                  <a:pt x="283" y="563"/>
                  <a:pt x="280" y="562"/>
                  <a:pt x="278" y="559"/>
                </a:cubicBezTo>
                <a:cubicBezTo>
                  <a:pt x="278" y="559"/>
                  <a:pt x="278" y="559"/>
                  <a:pt x="278" y="559"/>
                </a:cubicBezTo>
                <a:cubicBezTo>
                  <a:pt x="275" y="557"/>
                  <a:pt x="273" y="553"/>
                  <a:pt x="273" y="550"/>
                </a:cubicBezTo>
                <a:cubicBezTo>
                  <a:pt x="273" y="546"/>
                  <a:pt x="275" y="542"/>
                  <a:pt x="278" y="540"/>
                </a:cubicBezTo>
                <a:close/>
                <a:moveTo>
                  <a:pt x="255" y="461"/>
                </a:moveTo>
                <a:cubicBezTo>
                  <a:pt x="255" y="461"/>
                  <a:pt x="255" y="461"/>
                  <a:pt x="255" y="461"/>
                </a:cubicBezTo>
                <a:cubicBezTo>
                  <a:pt x="263" y="469"/>
                  <a:pt x="275" y="474"/>
                  <a:pt x="287" y="474"/>
                </a:cubicBezTo>
                <a:cubicBezTo>
                  <a:pt x="300" y="474"/>
                  <a:pt x="311" y="469"/>
                  <a:pt x="319" y="461"/>
                </a:cubicBezTo>
                <a:cubicBezTo>
                  <a:pt x="319" y="460"/>
                  <a:pt x="319" y="460"/>
                  <a:pt x="319" y="460"/>
                </a:cubicBezTo>
                <a:cubicBezTo>
                  <a:pt x="328" y="452"/>
                  <a:pt x="333" y="441"/>
                  <a:pt x="333" y="428"/>
                </a:cubicBezTo>
                <a:cubicBezTo>
                  <a:pt x="333" y="416"/>
                  <a:pt x="328" y="404"/>
                  <a:pt x="319" y="396"/>
                </a:cubicBezTo>
                <a:cubicBezTo>
                  <a:pt x="319" y="396"/>
                  <a:pt x="319" y="396"/>
                  <a:pt x="319" y="396"/>
                </a:cubicBezTo>
                <a:cubicBezTo>
                  <a:pt x="311" y="388"/>
                  <a:pt x="300" y="382"/>
                  <a:pt x="287" y="382"/>
                </a:cubicBezTo>
                <a:cubicBezTo>
                  <a:pt x="275" y="382"/>
                  <a:pt x="263" y="388"/>
                  <a:pt x="255" y="396"/>
                </a:cubicBezTo>
                <a:cubicBezTo>
                  <a:pt x="255" y="396"/>
                  <a:pt x="255" y="396"/>
                  <a:pt x="255" y="396"/>
                </a:cubicBezTo>
                <a:cubicBezTo>
                  <a:pt x="246" y="404"/>
                  <a:pt x="241" y="416"/>
                  <a:pt x="241" y="428"/>
                </a:cubicBezTo>
                <a:cubicBezTo>
                  <a:pt x="241" y="441"/>
                  <a:pt x="246" y="452"/>
                  <a:pt x="255" y="460"/>
                </a:cubicBezTo>
                <a:cubicBezTo>
                  <a:pt x="255" y="461"/>
                  <a:pt x="255" y="461"/>
                  <a:pt x="255" y="461"/>
                </a:cubicBezTo>
                <a:close/>
                <a:moveTo>
                  <a:pt x="278" y="419"/>
                </a:moveTo>
                <a:cubicBezTo>
                  <a:pt x="278" y="419"/>
                  <a:pt x="278" y="419"/>
                  <a:pt x="278" y="419"/>
                </a:cubicBezTo>
                <a:cubicBezTo>
                  <a:pt x="278" y="418"/>
                  <a:pt x="278" y="418"/>
                  <a:pt x="278" y="418"/>
                </a:cubicBezTo>
                <a:cubicBezTo>
                  <a:pt x="280" y="416"/>
                  <a:pt x="283" y="414"/>
                  <a:pt x="287" y="414"/>
                </a:cubicBezTo>
                <a:cubicBezTo>
                  <a:pt x="291" y="414"/>
                  <a:pt x="294" y="416"/>
                  <a:pt x="296" y="418"/>
                </a:cubicBezTo>
                <a:cubicBezTo>
                  <a:pt x="297" y="419"/>
                  <a:pt x="297" y="419"/>
                  <a:pt x="297" y="419"/>
                </a:cubicBezTo>
                <a:cubicBezTo>
                  <a:pt x="299" y="421"/>
                  <a:pt x="301" y="424"/>
                  <a:pt x="301" y="428"/>
                </a:cubicBezTo>
                <a:cubicBezTo>
                  <a:pt x="301" y="432"/>
                  <a:pt x="299" y="435"/>
                  <a:pt x="297" y="438"/>
                </a:cubicBezTo>
                <a:cubicBezTo>
                  <a:pt x="296" y="438"/>
                  <a:pt x="296" y="438"/>
                  <a:pt x="296" y="438"/>
                </a:cubicBezTo>
                <a:cubicBezTo>
                  <a:pt x="294" y="440"/>
                  <a:pt x="291" y="441"/>
                  <a:pt x="287" y="441"/>
                </a:cubicBezTo>
                <a:cubicBezTo>
                  <a:pt x="283" y="441"/>
                  <a:pt x="280" y="440"/>
                  <a:pt x="278" y="438"/>
                </a:cubicBezTo>
                <a:cubicBezTo>
                  <a:pt x="278" y="438"/>
                  <a:pt x="278" y="438"/>
                  <a:pt x="278" y="438"/>
                </a:cubicBezTo>
                <a:cubicBezTo>
                  <a:pt x="275" y="435"/>
                  <a:pt x="273" y="432"/>
                  <a:pt x="273" y="428"/>
                </a:cubicBezTo>
                <a:cubicBezTo>
                  <a:pt x="273" y="424"/>
                  <a:pt x="275" y="421"/>
                  <a:pt x="278" y="419"/>
                </a:cubicBezTo>
                <a:close/>
                <a:moveTo>
                  <a:pt x="503" y="461"/>
                </a:moveTo>
                <a:cubicBezTo>
                  <a:pt x="503" y="461"/>
                  <a:pt x="503" y="461"/>
                  <a:pt x="503" y="461"/>
                </a:cubicBezTo>
                <a:cubicBezTo>
                  <a:pt x="511" y="469"/>
                  <a:pt x="523" y="474"/>
                  <a:pt x="535" y="474"/>
                </a:cubicBezTo>
                <a:cubicBezTo>
                  <a:pt x="547" y="474"/>
                  <a:pt x="559" y="469"/>
                  <a:pt x="567" y="461"/>
                </a:cubicBezTo>
                <a:cubicBezTo>
                  <a:pt x="567" y="460"/>
                  <a:pt x="567" y="460"/>
                  <a:pt x="567" y="460"/>
                </a:cubicBezTo>
                <a:cubicBezTo>
                  <a:pt x="575" y="452"/>
                  <a:pt x="581" y="441"/>
                  <a:pt x="581" y="428"/>
                </a:cubicBezTo>
                <a:cubicBezTo>
                  <a:pt x="581" y="416"/>
                  <a:pt x="575" y="404"/>
                  <a:pt x="567" y="396"/>
                </a:cubicBezTo>
                <a:cubicBezTo>
                  <a:pt x="567" y="396"/>
                  <a:pt x="567" y="396"/>
                  <a:pt x="567" y="396"/>
                </a:cubicBezTo>
                <a:cubicBezTo>
                  <a:pt x="559" y="388"/>
                  <a:pt x="547" y="382"/>
                  <a:pt x="535" y="382"/>
                </a:cubicBezTo>
                <a:cubicBezTo>
                  <a:pt x="523" y="382"/>
                  <a:pt x="511" y="388"/>
                  <a:pt x="503" y="396"/>
                </a:cubicBezTo>
                <a:cubicBezTo>
                  <a:pt x="503" y="396"/>
                  <a:pt x="503" y="396"/>
                  <a:pt x="503" y="396"/>
                </a:cubicBezTo>
                <a:cubicBezTo>
                  <a:pt x="494" y="404"/>
                  <a:pt x="489" y="416"/>
                  <a:pt x="489" y="428"/>
                </a:cubicBezTo>
                <a:cubicBezTo>
                  <a:pt x="489" y="441"/>
                  <a:pt x="494" y="452"/>
                  <a:pt x="503" y="460"/>
                </a:cubicBezTo>
                <a:cubicBezTo>
                  <a:pt x="503" y="461"/>
                  <a:pt x="503" y="461"/>
                  <a:pt x="503" y="461"/>
                </a:cubicBezTo>
                <a:close/>
                <a:moveTo>
                  <a:pt x="525" y="419"/>
                </a:moveTo>
                <a:cubicBezTo>
                  <a:pt x="525" y="419"/>
                  <a:pt x="525" y="419"/>
                  <a:pt x="525" y="419"/>
                </a:cubicBezTo>
                <a:cubicBezTo>
                  <a:pt x="525" y="418"/>
                  <a:pt x="525" y="418"/>
                  <a:pt x="525" y="418"/>
                </a:cubicBezTo>
                <a:cubicBezTo>
                  <a:pt x="528" y="416"/>
                  <a:pt x="531" y="414"/>
                  <a:pt x="535" y="414"/>
                </a:cubicBezTo>
                <a:cubicBezTo>
                  <a:pt x="539" y="414"/>
                  <a:pt x="542" y="416"/>
                  <a:pt x="544" y="418"/>
                </a:cubicBezTo>
                <a:cubicBezTo>
                  <a:pt x="544" y="419"/>
                  <a:pt x="544" y="419"/>
                  <a:pt x="544" y="419"/>
                </a:cubicBezTo>
                <a:cubicBezTo>
                  <a:pt x="547" y="421"/>
                  <a:pt x="548" y="424"/>
                  <a:pt x="548" y="428"/>
                </a:cubicBezTo>
                <a:cubicBezTo>
                  <a:pt x="548" y="432"/>
                  <a:pt x="547" y="435"/>
                  <a:pt x="544" y="438"/>
                </a:cubicBezTo>
                <a:cubicBezTo>
                  <a:pt x="544" y="438"/>
                  <a:pt x="544" y="438"/>
                  <a:pt x="544" y="438"/>
                </a:cubicBezTo>
                <a:cubicBezTo>
                  <a:pt x="542" y="440"/>
                  <a:pt x="539" y="441"/>
                  <a:pt x="535" y="441"/>
                </a:cubicBezTo>
                <a:cubicBezTo>
                  <a:pt x="531" y="441"/>
                  <a:pt x="528" y="440"/>
                  <a:pt x="525" y="438"/>
                </a:cubicBezTo>
                <a:cubicBezTo>
                  <a:pt x="525" y="438"/>
                  <a:pt x="525" y="438"/>
                  <a:pt x="525" y="438"/>
                </a:cubicBezTo>
                <a:cubicBezTo>
                  <a:pt x="523" y="435"/>
                  <a:pt x="521" y="432"/>
                  <a:pt x="521" y="428"/>
                </a:cubicBezTo>
                <a:cubicBezTo>
                  <a:pt x="521" y="424"/>
                  <a:pt x="523" y="421"/>
                  <a:pt x="525" y="4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1"/>
          <p:cNvSpPr>
            <a:spLocks noEditPoints="1"/>
          </p:cNvSpPr>
          <p:nvPr/>
        </p:nvSpPr>
        <p:spPr bwMode="auto">
          <a:xfrm>
            <a:off x="9370400" y="1785304"/>
            <a:ext cx="360000" cy="360000"/>
          </a:xfrm>
          <a:custGeom>
            <a:avLst/>
            <a:gdLst>
              <a:gd name="T0" fmla="*/ 476 w 700"/>
              <a:gd name="T1" fmla="*/ 11 h 701"/>
              <a:gd name="T2" fmla="*/ 437 w 700"/>
              <a:gd name="T3" fmla="*/ 11 h 701"/>
              <a:gd name="T4" fmla="*/ 7 w 700"/>
              <a:gd name="T5" fmla="*/ 441 h 701"/>
              <a:gd name="T6" fmla="*/ 6 w 700"/>
              <a:gd name="T7" fmla="*/ 442 h 701"/>
              <a:gd name="T8" fmla="*/ 6 w 700"/>
              <a:gd name="T9" fmla="*/ 442 h 701"/>
              <a:gd name="T10" fmla="*/ 5 w 700"/>
              <a:gd name="T11" fmla="*/ 442 h 701"/>
              <a:gd name="T12" fmla="*/ 5 w 700"/>
              <a:gd name="T13" fmla="*/ 443 h 701"/>
              <a:gd name="T14" fmla="*/ 5 w 700"/>
              <a:gd name="T15" fmla="*/ 443 h 701"/>
              <a:gd name="T16" fmla="*/ 4 w 700"/>
              <a:gd name="T17" fmla="*/ 444 h 701"/>
              <a:gd name="T18" fmla="*/ 4 w 700"/>
              <a:gd name="T19" fmla="*/ 445 h 701"/>
              <a:gd name="T20" fmla="*/ 3 w 700"/>
              <a:gd name="T21" fmla="*/ 445 h 701"/>
              <a:gd name="T22" fmla="*/ 3 w 700"/>
              <a:gd name="T23" fmla="*/ 446 h 701"/>
              <a:gd name="T24" fmla="*/ 3 w 700"/>
              <a:gd name="T25" fmla="*/ 446 h 701"/>
              <a:gd name="T26" fmla="*/ 2 w 700"/>
              <a:gd name="T27" fmla="*/ 447 h 701"/>
              <a:gd name="T28" fmla="*/ 2 w 700"/>
              <a:gd name="T29" fmla="*/ 448 h 701"/>
              <a:gd name="T30" fmla="*/ 2 w 700"/>
              <a:gd name="T31" fmla="*/ 448 h 701"/>
              <a:gd name="T32" fmla="*/ 2 w 700"/>
              <a:gd name="T33" fmla="*/ 449 h 701"/>
              <a:gd name="T34" fmla="*/ 2 w 700"/>
              <a:gd name="T35" fmla="*/ 450 h 701"/>
              <a:gd name="T36" fmla="*/ 1 w 700"/>
              <a:gd name="T37" fmla="*/ 450 h 701"/>
              <a:gd name="T38" fmla="*/ 1 w 700"/>
              <a:gd name="T39" fmla="*/ 451 h 701"/>
              <a:gd name="T40" fmla="*/ 1 w 700"/>
              <a:gd name="T41" fmla="*/ 451 h 701"/>
              <a:gd name="T42" fmla="*/ 0 w 700"/>
              <a:gd name="T43" fmla="*/ 452 h 701"/>
              <a:gd name="T44" fmla="*/ 0 w 700"/>
              <a:gd name="T45" fmla="*/ 453 h 701"/>
              <a:gd name="T46" fmla="*/ 0 w 700"/>
              <a:gd name="T47" fmla="*/ 453 h 701"/>
              <a:gd name="T48" fmla="*/ 0 w 700"/>
              <a:gd name="T49" fmla="*/ 454 h 701"/>
              <a:gd name="T50" fmla="*/ 0 w 700"/>
              <a:gd name="T51" fmla="*/ 454 h 701"/>
              <a:gd name="T52" fmla="*/ 0 w 700"/>
              <a:gd name="T53" fmla="*/ 455 h 701"/>
              <a:gd name="T54" fmla="*/ 0 w 700"/>
              <a:gd name="T55" fmla="*/ 456 h 701"/>
              <a:gd name="T56" fmla="*/ 0 w 700"/>
              <a:gd name="T57" fmla="*/ 457 h 701"/>
              <a:gd name="T58" fmla="*/ 0 w 700"/>
              <a:gd name="T59" fmla="*/ 457 h 701"/>
              <a:gd name="T60" fmla="*/ 0 w 700"/>
              <a:gd name="T61" fmla="*/ 458 h 701"/>
              <a:gd name="T62" fmla="*/ 27 w 700"/>
              <a:gd name="T63" fmla="*/ 701 h 701"/>
              <a:gd name="T64" fmla="*/ 243 w 700"/>
              <a:gd name="T65" fmla="*/ 701 h 701"/>
              <a:gd name="T66" fmla="*/ 244 w 700"/>
              <a:gd name="T67" fmla="*/ 700 h 701"/>
              <a:gd name="T68" fmla="*/ 245 w 700"/>
              <a:gd name="T69" fmla="*/ 700 h 701"/>
              <a:gd name="T70" fmla="*/ 247 w 700"/>
              <a:gd name="T71" fmla="*/ 700 h 701"/>
              <a:gd name="T72" fmla="*/ 248 w 700"/>
              <a:gd name="T73" fmla="*/ 700 h 701"/>
              <a:gd name="T74" fmla="*/ 249 w 700"/>
              <a:gd name="T75" fmla="*/ 699 h 701"/>
              <a:gd name="T76" fmla="*/ 252 w 700"/>
              <a:gd name="T77" fmla="*/ 699 h 701"/>
              <a:gd name="T78" fmla="*/ 253 w 700"/>
              <a:gd name="T79" fmla="*/ 698 h 701"/>
              <a:gd name="T80" fmla="*/ 254 w 700"/>
              <a:gd name="T81" fmla="*/ 698 h 701"/>
              <a:gd name="T82" fmla="*/ 255 w 700"/>
              <a:gd name="T83" fmla="*/ 697 h 701"/>
              <a:gd name="T84" fmla="*/ 256 w 700"/>
              <a:gd name="T85" fmla="*/ 696 h 701"/>
              <a:gd name="T86" fmla="*/ 257 w 700"/>
              <a:gd name="T87" fmla="*/ 695 h 701"/>
              <a:gd name="T88" fmla="*/ 258 w 700"/>
              <a:gd name="T89" fmla="*/ 695 h 701"/>
              <a:gd name="T90" fmla="*/ 259 w 700"/>
              <a:gd name="T91" fmla="*/ 694 h 701"/>
              <a:gd name="T92" fmla="*/ 260 w 700"/>
              <a:gd name="T93" fmla="*/ 693 h 701"/>
              <a:gd name="T94" fmla="*/ 690 w 700"/>
              <a:gd name="T95" fmla="*/ 225 h 701"/>
              <a:gd name="T96" fmla="*/ 456 w 700"/>
              <a:gd name="T97" fmla="*/ 68 h 701"/>
              <a:gd name="T98" fmla="*/ 97 w 700"/>
              <a:gd name="T99" fmla="*/ 491 h 701"/>
              <a:gd name="T100" fmla="*/ 456 w 700"/>
              <a:gd name="T101" fmla="*/ 68 h 701"/>
              <a:gd name="T102" fmla="*/ 53 w 700"/>
              <a:gd name="T103" fmla="*/ 647 h 701"/>
              <a:gd name="T104" fmla="*/ 176 w 700"/>
              <a:gd name="T105" fmla="*/ 647 h 701"/>
              <a:gd name="T106" fmla="*/ 119 w 700"/>
              <a:gd name="T107" fmla="*/ 514 h 701"/>
              <a:gd name="T108" fmla="*/ 511 w 700"/>
              <a:gd name="T109" fmla="*/ 122 h 701"/>
              <a:gd name="T110" fmla="*/ 186 w 700"/>
              <a:gd name="T111" fmla="*/ 581 h 701"/>
              <a:gd name="T112" fmla="*/ 241 w 700"/>
              <a:gd name="T113" fmla="*/ 636 h 701"/>
              <a:gd name="T114" fmla="*/ 209 w 700"/>
              <a:gd name="T115" fmla="*/ 604 h 701"/>
              <a:gd name="T116" fmla="*/ 633 w 700"/>
              <a:gd name="T117" fmla="*/ 245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0" h="701">
                <a:moveTo>
                  <a:pt x="690" y="225"/>
                </a:moveTo>
                <a:cubicBezTo>
                  <a:pt x="476" y="11"/>
                  <a:pt x="476" y="11"/>
                  <a:pt x="476" y="11"/>
                </a:cubicBezTo>
                <a:cubicBezTo>
                  <a:pt x="475" y="11"/>
                  <a:pt x="475" y="11"/>
                  <a:pt x="475" y="11"/>
                </a:cubicBezTo>
                <a:cubicBezTo>
                  <a:pt x="465" y="0"/>
                  <a:pt x="447" y="0"/>
                  <a:pt x="437" y="11"/>
                </a:cubicBezTo>
                <a:cubicBezTo>
                  <a:pt x="7" y="440"/>
                  <a:pt x="7" y="440"/>
                  <a:pt x="7" y="440"/>
                </a:cubicBezTo>
                <a:cubicBezTo>
                  <a:pt x="7" y="441"/>
                  <a:pt x="7" y="441"/>
                  <a:pt x="7" y="441"/>
                </a:cubicBezTo>
                <a:cubicBezTo>
                  <a:pt x="7" y="441"/>
                  <a:pt x="7" y="441"/>
                  <a:pt x="7" y="441"/>
                </a:cubicBezTo>
                <a:cubicBezTo>
                  <a:pt x="6" y="442"/>
                  <a:pt x="6" y="442"/>
                  <a:pt x="6" y="442"/>
                </a:cubicBezTo>
                <a:cubicBezTo>
                  <a:pt x="6" y="442"/>
                  <a:pt x="6" y="442"/>
                  <a:pt x="6" y="442"/>
                </a:cubicBezTo>
                <a:cubicBezTo>
                  <a:pt x="6" y="442"/>
                  <a:pt x="6" y="442"/>
                  <a:pt x="6" y="442"/>
                </a:cubicBezTo>
                <a:cubicBezTo>
                  <a:pt x="6" y="442"/>
                  <a:pt x="6" y="442"/>
                  <a:pt x="6" y="442"/>
                </a:cubicBezTo>
                <a:cubicBezTo>
                  <a:pt x="5" y="442"/>
                  <a:pt x="5" y="442"/>
                  <a:pt x="5" y="442"/>
                </a:cubicBezTo>
                <a:cubicBezTo>
                  <a:pt x="5" y="443"/>
                  <a:pt x="5" y="443"/>
                  <a:pt x="5" y="443"/>
                </a:cubicBezTo>
                <a:cubicBezTo>
                  <a:pt x="5" y="443"/>
                  <a:pt x="5" y="443"/>
                  <a:pt x="5" y="443"/>
                </a:cubicBezTo>
                <a:cubicBezTo>
                  <a:pt x="5" y="443"/>
                  <a:pt x="5" y="443"/>
                  <a:pt x="5" y="443"/>
                </a:cubicBezTo>
                <a:cubicBezTo>
                  <a:pt x="5" y="443"/>
                  <a:pt x="5" y="443"/>
                  <a:pt x="5" y="443"/>
                </a:cubicBezTo>
                <a:cubicBezTo>
                  <a:pt x="4" y="444"/>
                  <a:pt x="4" y="444"/>
                  <a:pt x="4" y="444"/>
                </a:cubicBezTo>
                <a:cubicBezTo>
                  <a:pt x="4" y="444"/>
                  <a:pt x="4" y="444"/>
                  <a:pt x="4" y="444"/>
                </a:cubicBezTo>
                <a:cubicBezTo>
                  <a:pt x="4" y="445"/>
                  <a:pt x="4" y="445"/>
                  <a:pt x="4" y="445"/>
                </a:cubicBezTo>
                <a:cubicBezTo>
                  <a:pt x="4" y="445"/>
                  <a:pt x="4" y="445"/>
                  <a:pt x="4" y="445"/>
                </a:cubicBezTo>
                <a:cubicBezTo>
                  <a:pt x="3" y="445"/>
                  <a:pt x="3" y="445"/>
                  <a:pt x="3" y="445"/>
                </a:cubicBezTo>
                <a:cubicBezTo>
                  <a:pt x="3" y="445"/>
                  <a:pt x="3" y="445"/>
                  <a:pt x="3" y="445"/>
                </a:cubicBezTo>
                <a:cubicBezTo>
                  <a:pt x="3" y="446"/>
                  <a:pt x="3" y="446"/>
                  <a:pt x="3" y="446"/>
                </a:cubicBezTo>
                <a:cubicBezTo>
                  <a:pt x="3" y="446"/>
                  <a:pt x="3" y="446"/>
                  <a:pt x="3" y="446"/>
                </a:cubicBezTo>
                <a:cubicBezTo>
                  <a:pt x="3" y="446"/>
                  <a:pt x="3" y="446"/>
                  <a:pt x="3" y="446"/>
                </a:cubicBezTo>
                <a:cubicBezTo>
                  <a:pt x="3" y="446"/>
                  <a:pt x="3" y="446"/>
                  <a:pt x="3" y="446"/>
                </a:cubicBezTo>
                <a:cubicBezTo>
                  <a:pt x="3" y="447"/>
                  <a:pt x="3" y="447"/>
                  <a:pt x="3" y="447"/>
                </a:cubicBezTo>
                <a:cubicBezTo>
                  <a:pt x="2" y="447"/>
                  <a:pt x="2" y="447"/>
                  <a:pt x="2" y="447"/>
                </a:cubicBezTo>
                <a:cubicBezTo>
                  <a:pt x="2" y="447"/>
                  <a:pt x="2" y="447"/>
                  <a:pt x="2" y="447"/>
                </a:cubicBezTo>
                <a:cubicBezTo>
                  <a:pt x="2" y="448"/>
                  <a:pt x="2" y="448"/>
                  <a:pt x="2" y="448"/>
                </a:cubicBezTo>
                <a:cubicBezTo>
                  <a:pt x="2" y="448"/>
                  <a:pt x="2" y="448"/>
                  <a:pt x="2" y="448"/>
                </a:cubicBezTo>
                <a:cubicBezTo>
                  <a:pt x="2" y="448"/>
                  <a:pt x="2" y="448"/>
                  <a:pt x="2" y="448"/>
                </a:cubicBezTo>
                <a:cubicBezTo>
                  <a:pt x="2" y="449"/>
                  <a:pt x="2" y="449"/>
                  <a:pt x="2" y="449"/>
                </a:cubicBezTo>
                <a:cubicBezTo>
                  <a:pt x="2" y="449"/>
                  <a:pt x="2" y="449"/>
                  <a:pt x="2" y="449"/>
                </a:cubicBezTo>
                <a:cubicBezTo>
                  <a:pt x="2" y="449"/>
                  <a:pt x="2" y="449"/>
                  <a:pt x="2" y="449"/>
                </a:cubicBezTo>
                <a:cubicBezTo>
                  <a:pt x="2" y="450"/>
                  <a:pt x="2" y="450"/>
                  <a:pt x="2" y="450"/>
                </a:cubicBezTo>
                <a:cubicBezTo>
                  <a:pt x="1" y="450"/>
                  <a:pt x="1" y="450"/>
                  <a:pt x="1" y="450"/>
                </a:cubicBezTo>
                <a:cubicBezTo>
                  <a:pt x="1" y="450"/>
                  <a:pt x="1" y="450"/>
                  <a:pt x="1" y="450"/>
                </a:cubicBezTo>
                <a:cubicBezTo>
                  <a:pt x="1" y="451"/>
                  <a:pt x="1" y="451"/>
                  <a:pt x="1" y="451"/>
                </a:cubicBezTo>
                <a:cubicBezTo>
                  <a:pt x="1" y="451"/>
                  <a:pt x="1" y="451"/>
                  <a:pt x="1" y="451"/>
                </a:cubicBezTo>
                <a:cubicBezTo>
                  <a:pt x="1" y="451"/>
                  <a:pt x="1" y="451"/>
                  <a:pt x="1" y="451"/>
                </a:cubicBezTo>
                <a:cubicBezTo>
                  <a:pt x="1" y="451"/>
                  <a:pt x="1" y="451"/>
                  <a:pt x="1" y="451"/>
                </a:cubicBezTo>
                <a:cubicBezTo>
                  <a:pt x="1" y="452"/>
                  <a:pt x="1" y="452"/>
                  <a:pt x="1" y="452"/>
                </a:cubicBezTo>
                <a:cubicBezTo>
                  <a:pt x="0" y="452"/>
                  <a:pt x="0" y="452"/>
                  <a:pt x="0" y="452"/>
                </a:cubicBezTo>
                <a:cubicBezTo>
                  <a:pt x="0" y="452"/>
                  <a:pt x="0" y="452"/>
                  <a:pt x="0" y="452"/>
                </a:cubicBezTo>
                <a:cubicBezTo>
                  <a:pt x="0" y="453"/>
                  <a:pt x="0" y="453"/>
                  <a:pt x="0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0" y="454"/>
                  <a:pt x="0" y="454"/>
                  <a:pt x="0" y="454"/>
                </a:cubicBezTo>
                <a:cubicBezTo>
                  <a:pt x="0" y="454"/>
                  <a:pt x="0" y="454"/>
                  <a:pt x="0" y="454"/>
                </a:cubicBezTo>
                <a:cubicBezTo>
                  <a:pt x="0" y="454"/>
                  <a:pt x="0" y="454"/>
                  <a:pt x="0" y="454"/>
                </a:cubicBezTo>
                <a:cubicBezTo>
                  <a:pt x="0" y="454"/>
                  <a:pt x="0" y="454"/>
                  <a:pt x="0" y="454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56"/>
                  <a:pt x="0" y="456"/>
                  <a:pt x="0" y="456"/>
                </a:cubicBezTo>
                <a:cubicBezTo>
                  <a:pt x="0" y="456"/>
                  <a:pt x="0" y="456"/>
                  <a:pt x="0" y="456"/>
                </a:cubicBezTo>
                <a:cubicBezTo>
                  <a:pt x="0" y="456"/>
                  <a:pt x="0" y="456"/>
                  <a:pt x="0" y="456"/>
                </a:cubicBezTo>
                <a:cubicBezTo>
                  <a:pt x="0" y="457"/>
                  <a:pt x="0" y="457"/>
                  <a:pt x="0" y="457"/>
                </a:cubicBezTo>
                <a:cubicBezTo>
                  <a:pt x="0" y="457"/>
                  <a:pt x="0" y="457"/>
                  <a:pt x="0" y="457"/>
                </a:cubicBezTo>
                <a:cubicBezTo>
                  <a:pt x="0" y="457"/>
                  <a:pt x="0" y="457"/>
                  <a:pt x="0" y="457"/>
                </a:cubicBezTo>
                <a:cubicBezTo>
                  <a:pt x="0" y="458"/>
                  <a:pt x="0" y="458"/>
                  <a:pt x="0" y="458"/>
                </a:cubicBezTo>
                <a:cubicBezTo>
                  <a:pt x="0" y="458"/>
                  <a:pt x="0" y="458"/>
                  <a:pt x="0" y="458"/>
                </a:cubicBezTo>
                <a:cubicBezTo>
                  <a:pt x="0" y="674"/>
                  <a:pt x="0" y="674"/>
                  <a:pt x="0" y="674"/>
                </a:cubicBezTo>
                <a:cubicBezTo>
                  <a:pt x="0" y="689"/>
                  <a:pt x="12" y="701"/>
                  <a:pt x="27" y="701"/>
                </a:cubicBezTo>
                <a:cubicBezTo>
                  <a:pt x="242" y="701"/>
                  <a:pt x="242" y="701"/>
                  <a:pt x="242" y="701"/>
                </a:cubicBezTo>
                <a:cubicBezTo>
                  <a:pt x="243" y="701"/>
                  <a:pt x="243" y="701"/>
                  <a:pt x="243" y="701"/>
                </a:cubicBezTo>
                <a:cubicBezTo>
                  <a:pt x="243" y="701"/>
                  <a:pt x="243" y="701"/>
                  <a:pt x="243" y="701"/>
                </a:cubicBezTo>
                <a:cubicBezTo>
                  <a:pt x="244" y="700"/>
                  <a:pt x="244" y="700"/>
                  <a:pt x="244" y="700"/>
                </a:cubicBezTo>
                <a:cubicBezTo>
                  <a:pt x="244" y="700"/>
                  <a:pt x="244" y="700"/>
                  <a:pt x="244" y="700"/>
                </a:cubicBezTo>
                <a:cubicBezTo>
                  <a:pt x="245" y="700"/>
                  <a:pt x="245" y="700"/>
                  <a:pt x="245" y="700"/>
                </a:cubicBezTo>
                <a:cubicBezTo>
                  <a:pt x="246" y="700"/>
                  <a:pt x="246" y="700"/>
                  <a:pt x="246" y="700"/>
                </a:cubicBezTo>
                <a:cubicBezTo>
                  <a:pt x="247" y="700"/>
                  <a:pt x="247" y="700"/>
                  <a:pt x="247" y="700"/>
                </a:cubicBezTo>
                <a:cubicBezTo>
                  <a:pt x="247" y="700"/>
                  <a:pt x="247" y="700"/>
                  <a:pt x="247" y="700"/>
                </a:cubicBezTo>
                <a:cubicBezTo>
                  <a:pt x="248" y="700"/>
                  <a:pt x="248" y="700"/>
                  <a:pt x="248" y="700"/>
                </a:cubicBezTo>
                <a:cubicBezTo>
                  <a:pt x="248" y="700"/>
                  <a:pt x="248" y="700"/>
                  <a:pt x="248" y="700"/>
                </a:cubicBezTo>
                <a:cubicBezTo>
                  <a:pt x="249" y="699"/>
                  <a:pt x="249" y="699"/>
                  <a:pt x="249" y="699"/>
                </a:cubicBezTo>
                <a:cubicBezTo>
                  <a:pt x="250" y="699"/>
                  <a:pt x="250" y="699"/>
                  <a:pt x="250" y="699"/>
                </a:cubicBezTo>
                <a:cubicBezTo>
                  <a:pt x="252" y="699"/>
                  <a:pt x="252" y="699"/>
                  <a:pt x="252" y="699"/>
                </a:cubicBezTo>
                <a:cubicBezTo>
                  <a:pt x="252" y="698"/>
                  <a:pt x="252" y="698"/>
                  <a:pt x="252" y="698"/>
                </a:cubicBezTo>
                <a:cubicBezTo>
                  <a:pt x="253" y="698"/>
                  <a:pt x="253" y="698"/>
                  <a:pt x="253" y="698"/>
                </a:cubicBezTo>
                <a:cubicBezTo>
                  <a:pt x="253" y="698"/>
                  <a:pt x="253" y="698"/>
                  <a:pt x="253" y="698"/>
                </a:cubicBezTo>
                <a:cubicBezTo>
                  <a:pt x="254" y="698"/>
                  <a:pt x="254" y="698"/>
                  <a:pt x="254" y="698"/>
                </a:cubicBezTo>
                <a:cubicBezTo>
                  <a:pt x="254" y="697"/>
                  <a:pt x="254" y="697"/>
                  <a:pt x="254" y="697"/>
                </a:cubicBezTo>
                <a:cubicBezTo>
                  <a:pt x="255" y="697"/>
                  <a:pt x="255" y="697"/>
                  <a:pt x="255" y="697"/>
                </a:cubicBezTo>
                <a:cubicBezTo>
                  <a:pt x="255" y="696"/>
                  <a:pt x="255" y="696"/>
                  <a:pt x="255" y="696"/>
                </a:cubicBezTo>
                <a:cubicBezTo>
                  <a:pt x="256" y="696"/>
                  <a:pt x="256" y="696"/>
                  <a:pt x="256" y="696"/>
                </a:cubicBezTo>
                <a:cubicBezTo>
                  <a:pt x="256" y="696"/>
                  <a:pt x="256" y="696"/>
                  <a:pt x="256" y="696"/>
                </a:cubicBezTo>
                <a:cubicBezTo>
                  <a:pt x="257" y="695"/>
                  <a:pt x="257" y="695"/>
                  <a:pt x="257" y="695"/>
                </a:cubicBezTo>
                <a:cubicBezTo>
                  <a:pt x="258" y="695"/>
                  <a:pt x="258" y="695"/>
                  <a:pt x="258" y="695"/>
                </a:cubicBezTo>
                <a:cubicBezTo>
                  <a:pt x="258" y="695"/>
                  <a:pt x="258" y="695"/>
                  <a:pt x="258" y="695"/>
                </a:cubicBezTo>
                <a:cubicBezTo>
                  <a:pt x="259" y="694"/>
                  <a:pt x="259" y="694"/>
                  <a:pt x="259" y="694"/>
                </a:cubicBezTo>
                <a:cubicBezTo>
                  <a:pt x="259" y="694"/>
                  <a:pt x="259" y="694"/>
                  <a:pt x="259" y="694"/>
                </a:cubicBezTo>
                <a:cubicBezTo>
                  <a:pt x="260" y="693"/>
                  <a:pt x="260" y="693"/>
                  <a:pt x="260" y="693"/>
                </a:cubicBezTo>
                <a:cubicBezTo>
                  <a:pt x="260" y="693"/>
                  <a:pt x="260" y="693"/>
                  <a:pt x="260" y="693"/>
                </a:cubicBezTo>
                <a:cubicBezTo>
                  <a:pt x="690" y="263"/>
                  <a:pt x="690" y="263"/>
                  <a:pt x="690" y="263"/>
                </a:cubicBezTo>
                <a:cubicBezTo>
                  <a:pt x="700" y="253"/>
                  <a:pt x="700" y="236"/>
                  <a:pt x="690" y="225"/>
                </a:cubicBezTo>
                <a:close/>
                <a:moveTo>
                  <a:pt x="456" y="68"/>
                </a:moveTo>
                <a:cubicBezTo>
                  <a:pt x="456" y="68"/>
                  <a:pt x="456" y="68"/>
                  <a:pt x="456" y="68"/>
                </a:cubicBezTo>
                <a:cubicBezTo>
                  <a:pt x="488" y="100"/>
                  <a:pt x="488" y="100"/>
                  <a:pt x="488" y="100"/>
                </a:cubicBezTo>
                <a:cubicBezTo>
                  <a:pt x="97" y="491"/>
                  <a:pt x="97" y="491"/>
                  <a:pt x="97" y="491"/>
                </a:cubicBezTo>
                <a:cubicBezTo>
                  <a:pt x="64" y="459"/>
                  <a:pt x="64" y="459"/>
                  <a:pt x="64" y="459"/>
                </a:cubicBezTo>
                <a:cubicBezTo>
                  <a:pt x="456" y="68"/>
                  <a:pt x="456" y="68"/>
                  <a:pt x="456" y="68"/>
                </a:cubicBezTo>
                <a:close/>
                <a:moveTo>
                  <a:pt x="53" y="647"/>
                </a:moveTo>
                <a:cubicBezTo>
                  <a:pt x="53" y="647"/>
                  <a:pt x="53" y="647"/>
                  <a:pt x="53" y="647"/>
                </a:cubicBezTo>
                <a:cubicBezTo>
                  <a:pt x="53" y="524"/>
                  <a:pt x="53" y="524"/>
                  <a:pt x="53" y="524"/>
                </a:cubicBezTo>
                <a:cubicBezTo>
                  <a:pt x="176" y="647"/>
                  <a:pt x="176" y="647"/>
                  <a:pt x="176" y="647"/>
                </a:cubicBezTo>
                <a:cubicBezTo>
                  <a:pt x="53" y="647"/>
                  <a:pt x="53" y="647"/>
                  <a:pt x="53" y="647"/>
                </a:cubicBezTo>
                <a:close/>
                <a:moveTo>
                  <a:pt x="119" y="514"/>
                </a:moveTo>
                <a:cubicBezTo>
                  <a:pt x="119" y="514"/>
                  <a:pt x="119" y="514"/>
                  <a:pt x="119" y="514"/>
                </a:cubicBezTo>
                <a:cubicBezTo>
                  <a:pt x="511" y="122"/>
                  <a:pt x="511" y="122"/>
                  <a:pt x="511" y="122"/>
                </a:cubicBezTo>
                <a:cubicBezTo>
                  <a:pt x="578" y="190"/>
                  <a:pt x="578" y="190"/>
                  <a:pt x="578" y="190"/>
                </a:cubicBezTo>
                <a:cubicBezTo>
                  <a:pt x="186" y="581"/>
                  <a:pt x="186" y="581"/>
                  <a:pt x="186" y="581"/>
                </a:cubicBezTo>
                <a:cubicBezTo>
                  <a:pt x="119" y="514"/>
                  <a:pt x="119" y="514"/>
                  <a:pt x="119" y="514"/>
                </a:cubicBezTo>
                <a:close/>
                <a:moveTo>
                  <a:pt x="241" y="636"/>
                </a:moveTo>
                <a:cubicBezTo>
                  <a:pt x="241" y="636"/>
                  <a:pt x="241" y="636"/>
                  <a:pt x="241" y="636"/>
                </a:cubicBezTo>
                <a:cubicBezTo>
                  <a:pt x="209" y="604"/>
                  <a:pt x="209" y="604"/>
                  <a:pt x="209" y="604"/>
                </a:cubicBezTo>
                <a:cubicBezTo>
                  <a:pt x="601" y="212"/>
                  <a:pt x="601" y="212"/>
                  <a:pt x="601" y="212"/>
                </a:cubicBezTo>
                <a:cubicBezTo>
                  <a:pt x="633" y="245"/>
                  <a:pt x="633" y="245"/>
                  <a:pt x="633" y="245"/>
                </a:cubicBezTo>
                <a:cubicBezTo>
                  <a:pt x="241" y="636"/>
                  <a:pt x="241" y="636"/>
                  <a:pt x="241" y="6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1"/>
          <p:cNvSpPr>
            <a:spLocks noEditPoints="1"/>
          </p:cNvSpPr>
          <p:nvPr/>
        </p:nvSpPr>
        <p:spPr bwMode="auto">
          <a:xfrm>
            <a:off x="2461600" y="1785304"/>
            <a:ext cx="360000" cy="396000"/>
          </a:xfrm>
          <a:custGeom>
            <a:avLst/>
            <a:gdLst>
              <a:gd name="T0" fmla="*/ 510 w 611"/>
              <a:gd name="T1" fmla="*/ 112 h 715"/>
              <a:gd name="T2" fmla="*/ 494 w 611"/>
              <a:gd name="T3" fmla="*/ 81 h 715"/>
              <a:gd name="T4" fmla="*/ 380 w 611"/>
              <a:gd name="T5" fmla="*/ 31 h 715"/>
              <a:gd name="T6" fmla="*/ 230 w 611"/>
              <a:gd name="T7" fmla="*/ 31 h 715"/>
              <a:gd name="T8" fmla="*/ 117 w 611"/>
              <a:gd name="T9" fmla="*/ 81 h 715"/>
              <a:gd name="T10" fmla="*/ 101 w 611"/>
              <a:gd name="T11" fmla="*/ 112 h 715"/>
              <a:gd name="T12" fmla="*/ 0 w 611"/>
              <a:gd name="T13" fmla="*/ 139 h 715"/>
              <a:gd name="T14" fmla="*/ 27 w 611"/>
              <a:gd name="T15" fmla="*/ 715 h 715"/>
              <a:gd name="T16" fmla="*/ 611 w 611"/>
              <a:gd name="T17" fmla="*/ 688 h 715"/>
              <a:gd name="T18" fmla="*/ 584 w 611"/>
              <a:gd name="T19" fmla="*/ 112 h 715"/>
              <a:gd name="T20" fmla="*/ 253 w 611"/>
              <a:gd name="T21" fmla="*/ 54 h 715"/>
              <a:gd name="T22" fmla="*/ 357 w 611"/>
              <a:gd name="T23" fmla="*/ 54 h 715"/>
              <a:gd name="T24" fmla="*/ 236 w 611"/>
              <a:gd name="T25" fmla="*/ 81 h 715"/>
              <a:gd name="T26" fmla="*/ 133 w 611"/>
              <a:gd name="T27" fmla="*/ 113 h 715"/>
              <a:gd name="T28" fmla="*/ 478 w 611"/>
              <a:gd name="T29" fmla="*/ 113 h 715"/>
              <a:gd name="T30" fmla="*/ 133 w 611"/>
              <a:gd name="T31" fmla="*/ 164 h 715"/>
              <a:gd name="T32" fmla="*/ 557 w 611"/>
              <a:gd name="T33" fmla="*/ 661 h 715"/>
              <a:gd name="T34" fmla="*/ 54 w 611"/>
              <a:gd name="T35" fmla="*/ 661 h 715"/>
              <a:gd name="T36" fmla="*/ 101 w 611"/>
              <a:gd name="T37" fmla="*/ 166 h 715"/>
              <a:gd name="T38" fmla="*/ 117 w 611"/>
              <a:gd name="T39" fmla="*/ 196 h 715"/>
              <a:gd name="T40" fmla="*/ 510 w 611"/>
              <a:gd name="T41" fmla="*/ 180 h 715"/>
              <a:gd name="T42" fmla="*/ 557 w 611"/>
              <a:gd name="T43" fmla="*/ 166 h 715"/>
              <a:gd name="T44" fmla="*/ 148 w 611"/>
              <a:gd name="T45" fmla="*/ 395 h 715"/>
              <a:gd name="T46" fmla="*/ 121 w 611"/>
              <a:gd name="T47" fmla="*/ 422 h 715"/>
              <a:gd name="T48" fmla="*/ 175 w 611"/>
              <a:gd name="T49" fmla="*/ 422 h 715"/>
              <a:gd name="T50" fmla="*/ 148 w 611"/>
              <a:gd name="T51" fmla="*/ 509 h 715"/>
              <a:gd name="T52" fmla="*/ 121 w 611"/>
              <a:gd name="T53" fmla="*/ 535 h 715"/>
              <a:gd name="T54" fmla="*/ 175 w 611"/>
              <a:gd name="T55" fmla="*/ 535 h 715"/>
              <a:gd name="T56" fmla="*/ 461 w 611"/>
              <a:gd name="T57" fmla="*/ 292 h 715"/>
              <a:gd name="T58" fmla="*/ 228 w 611"/>
              <a:gd name="T59" fmla="*/ 292 h 715"/>
              <a:gd name="T60" fmla="*/ 228 w 611"/>
              <a:gd name="T61" fmla="*/ 325 h 715"/>
              <a:gd name="T62" fmla="*/ 477 w 611"/>
              <a:gd name="T63" fmla="*/ 308 h 715"/>
              <a:gd name="T64" fmla="*/ 148 w 611"/>
              <a:gd name="T65" fmla="*/ 281 h 715"/>
              <a:gd name="T66" fmla="*/ 121 w 611"/>
              <a:gd name="T67" fmla="*/ 308 h 715"/>
              <a:gd name="T68" fmla="*/ 175 w 611"/>
              <a:gd name="T69" fmla="*/ 308 h 715"/>
              <a:gd name="T70" fmla="*/ 461 w 611"/>
              <a:gd name="T71" fmla="*/ 519 h 715"/>
              <a:gd name="T72" fmla="*/ 228 w 611"/>
              <a:gd name="T73" fmla="*/ 519 h 715"/>
              <a:gd name="T74" fmla="*/ 228 w 611"/>
              <a:gd name="T75" fmla="*/ 551 h 715"/>
              <a:gd name="T76" fmla="*/ 477 w 611"/>
              <a:gd name="T77" fmla="*/ 535 h 715"/>
              <a:gd name="T78" fmla="*/ 461 w 611"/>
              <a:gd name="T79" fmla="*/ 406 h 715"/>
              <a:gd name="T80" fmla="*/ 228 w 611"/>
              <a:gd name="T81" fmla="*/ 406 h 715"/>
              <a:gd name="T82" fmla="*/ 228 w 611"/>
              <a:gd name="T83" fmla="*/ 438 h 715"/>
              <a:gd name="T84" fmla="*/ 477 w 611"/>
              <a:gd name="T85" fmla="*/ 422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11" h="715">
                <a:moveTo>
                  <a:pt x="584" y="112"/>
                </a:moveTo>
                <a:cubicBezTo>
                  <a:pt x="510" y="112"/>
                  <a:pt x="510" y="112"/>
                  <a:pt x="510" y="112"/>
                </a:cubicBezTo>
                <a:cubicBezTo>
                  <a:pt x="510" y="97"/>
                  <a:pt x="510" y="97"/>
                  <a:pt x="510" y="97"/>
                </a:cubicBezTo>
                <a:cubicBezTo>
                  <a:pt x="510" y="88"/>
                  <a:pt x="503" y="81"/>
                  <a:pt x="494" y="81"/>
                </a:cubicBezTo>
                <a:cubicBezTo>
                  <a:pt x="408" y="81"/>
                  <a:pt x="408" y="81"/>
                  <a:pt x="408" y="81"/>
                </a:cubicBezTo>
                <a:cubicBezTo>
                  <a:pt x="403" y="62"/>
                  <a:pt x="393" y="45"/>
                  <a:pt x="380" y="31"/>
                </a:cubicBezTo>
                <a:cubicBezTo>
                  <a:pt x="361" y="12"/>
                  <a:pt x="334" y="0"/>
                  <a:pt x="305" y="0"/>
                </a:cubicBezTo>
                <a:cubicBezTo>
                  <a:pt x="276" y="0"/>
                  <a:pt x="250" y="12"/>
                  <a:pt x="230" y="31"/>
                </a:cubicBezTo>
                <a:cubicBezTo>
                  <a:pt x="217" y="45"/>
                  <a:pt x="207" y="62"/>
                  <a:pt x="202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07" y="81"/>
                  <a:pt x="101" y="88"/>
                  <a:pt x="101" y="97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27" y="112"/>
                  <a:pt x="27" y="112"/>
                  <a:pt x="27" y="112"/>
                </a:cubicBezTo>
                <a:cubicBezTo>
                  <a:pt x="12" y="112"/>
                  <a:pt x="0" y="124"/>
                  <a:pt x="0" y="139"/>
                </a:cubicBezTo>
                <a:cubicBezTo>
                  <a:pt x="0" y="688"/>
                  <a:pt x="0" y="688"/>
                  <a:pt x="0" y="688"/>
                </a:cubicBezTo>
                <a:cubicBezTo>
                  <a:pt x="0" y="703"/>
                  <a:pt x="12" y="715"/>
                  <a:pt x="27" y="715"/>
                </a:cubicBezTo>
                <a:cubicBezTo>
                  <a:pt x="584" y="715"/>
                  <a:pt x="584" y="715"/>
                  <a:pt x="584" y="715"/>
                </a:cubicBezTo>
                <a:cubicBezTo>
                  <a:pt x="599" y="715"/>
                  <a:pt x="611" y="703"/>
                  <a:pt x="611" y="688"/>
                </a:cubicBezTo>
                <a:cubicBezTo>
                  <a:pt x="611" y="139"/>
                  <a:pt x="611" y="139"/>
                  <a:pt x="611" y="139"/>
                </a:cubicBezTo>
                <a:cubicBezTo>
                  <a:pt x="611" y="124"/>
                  <a:pt x="599" y="112"/>
                  <a:pt x="584" y="112"/>
                </a:cubicBezTo>
                <a:close/>
                <a:moveTo>
                  <a:pt x="253" y="54"/>
                </a:moveTo>
                <a:cubicBezTo>
                  <a:pt x="253" y="54"/>
                  <a:pt x="253" y="54"/>
                  <a:pt x="253" y="54"/>
                </a:cubicBezTo>
                <a:cubicBezTo>
                  <a:pt x="266" y="41"/>
                  <a:pt x="285" y="33"/>
                  <a:pt x="305" y="33"/>
                </a:cubicBezTo>
                <a:cubicBezTo>
                  <a:pt x="325" y="33"/>
                  <a:pt x="344" y="41"/>
                  <a:pt x="357" y="54"/>
                </a:cubicBezTo>
                <a:cubicBezTo>
                  <a:pt x="365" y="62"/>
                  <a:pt x="371" y="71"/>
                  <a:pt x="375" y="81"/>
                </a:cubicBezTo>
                <a:cubicBezTo>
                  <a:pt x="236" y="81"/>
                  <a:pt x="236" y="81"/>
                  <a:pt x="236" y="81"/>
                </a:cubicBezTo>
                <a:cubicBezTo>
                  <a:pt x="240" y="71"/>
                  <a:pt x="246" y="62"/>
                  <a:pt x="253" y="54"/>
                </a:cubicBezTo>
                <a:close/>
                <a:moveTo>
                  <a:pt x="133" y="113"/>
                </a:moveTo>
                <a:cubicBezTo>
                  <a:pt x="133" y="113"/>
                  <a:pt x="133" y="113"/>
                  <a:pt x="133" y="113"/>
                </a:cubicBezTo>
                <a:cubicBezTo>
                  <a:pt x="478" y="113"/>
                  <a:pt x="478" y="113"/>
                  <a:pt x="478" y="113"/>
                </a:cubicBezTo>
                <a:cubicBezTo>
                  <a:pt x="478" y="164"/>
                  <a:pt x="478" y="164"/>
                  <a:pt x="47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3" y="113"/>
                  <a:pt x="133" y="113"/>
                  <a:pt x="133" y="113"/>
                </a:cubicBezTo>
                <a:close/>
                <a:moveTo>
                  <a:pt x="557" y="661"/>
                </a:moveTo>
                <a:cubicBezTo>
                  <a:pt x="557" y="661"/>
                  <a:pt x="557" y="661"/>
                  <a:pt x="557" y="661"/>
                </a:cubicBezTo>
                <a:cubicBezTo>
                  <a:pt x="54" y="661"/>
                  <a:pt x="54" y="661"/>
                  <a:pt x="54" y="661"/>
                </a:cubicBezTo>
                <a:cubicBezTo>
                  <a:pt x="54" y="166"/>
                  <a:pt x="54" y="166"/>
                  <a:pt x="54" y="166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89"/>
                  <a:pt x="107" y="196"/>
                  <a:pt x="117" y="196"/>
                </a:cubicBezTo>
                <a:cubicBezTo>
                  <a:pt x="494" y="196"/>
                  <a:pt x="494" y="196"/>
                  <a:pt x="494" y="196"/>
                </a:cubicBezTo>
                <a:cubicBezTo>
                  <a:pt x="503" y="196"/>
                  <a:pt x="510" y="189"/>
                  <a:pt x="510" y="180"/>
                </a:cubicBezTo>
                <a:cubicBezTo>
                  <a:pt x="510" y="166"/>
                  <a:pt x="510" y="166"/>
                  <a:pt x="510" y="166"/>
                </a:cubicBezTo>
                <a:cubicBezTo>
                  <a:pt x="557" y="166"/>
                  <a:pt x="557" y="166"/>
                  <a:pt x="557" y="166"/>
                </a:cubicBezTo>
                <a:cubicBezTo>
                  <a:pt x="557" y="661"/>
                  <a:pt x="557" y="661"/>
                  <a:pt x="557" y="661"/>
                </a:cubicBezTo>
                <a:close/>
                <a:moveTo>
                  <a:pt x="148" y="395"/>
                </a:moveTo>
                <a:cubicBezTo>
                  <a:pt x="148" y="395"/>
                  <a:pt x="148" y="395"/>
                  <a:pt x="148" y="395"/>
                </a:cubicBezTo>
                <a:cubicBezTo>
                  <a:pt x="133" y="395"/>
                  <a:pt x="121" y="407"/>
                  <a:pt x="121" y="422"/>
                </a:cubicBezTo>
                <a:cubicBezTo>
                  <a:pt x="121" y="437"/>
                  <a:pt x="133" y="449"/>
                  <a:pt x="148" y="449"/>
                </a:cubicBezTo>
                <a:cubicBezTo>
                  <a:pt x="163" y="449"/>
                  <a:pt x="175" y="437"/>
                  <a:pt x="175" y="422"/>
                </a:cubicBezTo>
                <a:cubicBezTo>
                  <a:pt x="175" y="407"/>
                  <a:pt x="163" y="395"/>
                  <a:pt x="148" y="395"/>
                </a:cubicBezTo>
                <a:close/>
                <a:moveTo>
                  <a:pt x="148" y="509"/>
                </a:moveTo>
                <a:cubicBezTo>
                  <a:pt x="148" y="509"/>
                  <a:pt x="148" y="509"/>
                  <a:pt x="148" y="509"/>
                </a:cubicBezTo>
                <a:cubicBezTo>
                  <a:pt x="133" y="509"/>
                  <a:pt x="121" y="520"/>
                  <a:pt x="121" y="535"/>
                </a:cubicBezTo>
                <a:cubicBezTo>
                  <a:pt x="121" y="550"/>
                  <a:pt x="133" y="562"/>
                  <a:pt x="148" y="562"/>
                </a:cubicBezTo>
                <a:cubicBezTo>
                  <a:pt x="163" y="562"/>
                  <a:pt x="175" y="550"/>
                  <a:pt x="175" y="535"/>
                </a:cubicBezTo>
                <a:cubicBezTo>
                  <a:pt x="175" y="520"/>
                  <a:pt x="163" y="509"/>
                  <a:pt x="148" y="509"/>
                </a:cubicBezTo>
                <a:close/>
                <a:moveTo>
                  <a:pt x="461" y="292"/>
                </a:moveTo>
                <a:cubicBezTo>
                  <a:pt x="461" y="292"/>
                  <a:pt x="461" y="292"/>
                  <a:pt x="461" y="292"/>
                </a:cubicBezTo>
                <a:cubicBezTo>
                  <a:pt x="228" y="292"/>
                  <a:pt x="228" y="292"/>
                  <a:pt x="228" y="292"/>
                </a:cubicBezTo>
                <a:cubicBezTo>
                  <a:pt x="219" y="292"/>
                  <a:pt x="212" y="300"/>
                  <a:pt x="212" y="308"/>
                </a:cubicBezTo>
                <a:cubicBezTo>
                  <a:pt x="212" y="317"/>
                  <a:pt x="219" y="325"/>
                  <a:pt x="228" y="325"/>
                </a:cubicBezTo>
                <a:cubicBezTo>
                  <a:pt x="461" y="325"/>
                  <a:pt x="461" y="325"/>
                  <a:pt x="461" y="325"/>
                </a:cubicBezTo>
                <a:cubicBezTo>
                  <a:pt x="470" y="325"/>
                  <a:pt x="477" y="317"/>
                  <a:pt x="477" y="308"/>
                </a:cubicBezTo>
                <a:cubicBezTo>
                  <a:pt x="477" y="300"/>
                  <a:pt x="470" y="292"/>
                  <a:pt x="461" y="292"/>
                </a:cubicBezTo>
                <a:close/>
                <a:moveTo>
                  <a:pt x="148" y="281"/>
                </a:moveTo>
                <a:cubicBezTo>
                  <a:pt x="148" y="281"/>
                  <a:pt x="148" y="281"/>
                  <a:pt x="148" y="281"/>
                </a:cubicBezTo>
                <a:cubicBezTo>
                  <a:pt x="133" y="281"/>
                  <a:pt x="121" y="294"/>
                  <a:pt x="121" y="308"/>
                </a:cubicBezTo>
                <a:cubicBezTo>
                  <a:pt x="121" y="323"/>
                  <a:pt x="133" y="336"/>
                  <a:pt x="148" y="336"/>
                </a:cubicBezTo>
                <a:cubicBezTo>
                  <a:pt x="163" y="336"/>
                  <a:pt x="175" y="323"/>
                  <a:pt x="175" y="308"/>
                </a:cubicBezTo>
                <a:cubicBezTo>
                  <a:pt x="175" y="294"/>
                  <a:pt x="163" y="281"/>
                  <a:pt x="148" y="281"/>
                </a:cubicBezTo>
                <a:close/>
                <a:moveTo>
                  <a:pt x="461" y="519"/>
                </a:moveTo>
                <a:cubicBezTo>
                  <a:pt x="461" y="519"/>
                  <a:pt x="461" y="519"/>
                  <a:pt x="461" y="519"/>
                </a:cubicBezTo>
                <a:cubicBezTo>
                  <a:pt x="228" y="519"/>
                  <a:pt x="228" y="519"/>
                  <a:pt x="228" y="519"/>
                </a:cubicBezTo>
                <a:cubicBezTo>
                  <a:pt x="219" y="519"/>
                  <a:pt x="212" y="526"/>
                  <a:pt x="212" y="535"/>
                </a:cubicBezTo>
                <a:cubicBezTo>
                  <a:pt x="212" y="544"/>
                  <a:pt x="219" y="551"/>
                  <a:pt x="228" y="551"/>
                </a:cubicBezTo>
                <a:cubicBezTo>
                  <a:pt x="461" y="551"/>
                  <a:pt x="461" y="551"/>
                  <a:pt x="461" y="551"/>
                </a:cubicBezTo>
                <a:cubicBezTo>
                  <a:pt x="470" y="551"/>
                  <a:pt x="477" y="544"/>
                  <a:pt x="477" y="535"/>
                </a:cubicBezTo>
                <a:cubicBezTo>
                  <a:pt x="477" y="526"/>
                  <a:pt x="470" y="519"/>
                  <a:pt x="461" y="519"/>
                </a:cubicBezTo>
                <a:close/>
                <a:moveTo>
                  <a:pt x="461" y="406"/>
                </a:moveTo>
                <a:cubicBezTo>
                  <a:pt x="461" y="406"/>
                  <a:pt x="461" y="406"/>
                  <a:pt x="461" y="406"/>
                </a:cubicBezTo>
                <a:cubicBezTo>
                  <a:pt x="228" y="406"/>
                  <a:pt x="228" y="406"/>
                  <a:pt x="228" y="406"/>
                </a:cubicBezTo>
                <a:cubicBezTo>
                  <a:pt x="219" y="406"/>
                  <a:pt x="212" y="413"/>
                  <a:pt x="212" y="422"/>
                </a:cubicBezTo>
                <a:cubicBezTo>
                  <a:pt x="212" y="431"/>
                  <a:pt x="219" y="438"/>
                  <a:pt x="228" y="438"/>
                </a:cubicBezTo>
                <a:cubicBezTo>
                  <a:pt x="461" y="438"/>
                  <a:pt x="461" y="438"/>
                  <a:pt x="461" y="438"/>
                </a:cubicBezTo>
                <a:cubicBezTo>
                  <a:pt x="470" y="438"/>
                  <a:pt x="477" y="431"/>
                  <a:pt x="477" y="422"/>
                </a:cubicBezTo>
                <a:cubicBezTo>
                  <a:pt x="477" y="413"/>
                  <a:pt x="470" y="406"/>
                  <a:pt x="461" y="4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406609" y="2717795"/>
            <a:ext cx="2469982" cy="398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  <a:endParaRPr lang="zh-CN" altLang="zh-CN" sz="1050" dirty="0">
              <a:solidFill>
                <a:schemeClr val="bg1"/>
              </a:solidFill>
              <a:latin typeface="Hero" panose="02000506000000020004" pitchFamily="50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57766" y="2313701"/>
            <a:ext cx="1767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Hero" panose="02000506000000020004" pitchFamily="50" charset="0"/>
              </a:rPr>
              <a:t>输入标题</a:t>
            </a:r>
            <a:endParaRPr lang="zh-CN" altLang="en-US" dirty="0">
              <a:solidFill>
                <a:schemeClr val="bg1"/>
              </a:solidFill>
              <a:latin typeface="Hero" panose="02000506000000020004" pitchFamily="50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55578" y="2717795"/>
            <a:ext cx="2469982" cy="398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8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8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8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8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  <a:endParaRPr lang="zh-CN" altLang="zh-CN" sz="1050" dirty="0">
              <a:solidFill>
                <a:prstClr val="white"/>
              </a:solidFill>
              <a:latin typeface="Hero" panose="02000506000000020004" pitchFamily="50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06735" y="2313701"/>
            <a:ext cx="1767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Hero" panose="02000506000000020004" pitchFamily="50" charset="0"/>
              </a:rPr>
              <a:t>输入标题</a:t>
            </a:r>
            <a:endParaRPr lang="zh-CN" altLang="en-US" dirty="0">
              <a:solidFill>
                <a:schemeClr val="bg1"/>
              </a:solidFill>
              <a:latin typeface="Hero" panose="02000506000000020004" pitchFamily="50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95440" y="2717795"/>
            <a:ext cx="2469982" cy="398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8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小白，一个资深</a:t>
            </a:r>
            <a:r>
              <a:rPr lang="en-US" altLang="zh-CN" sz="8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设计师，专注研究</a:t>
            </a:r>
            <a:r>
              <a:rPr lang="en-US" altLang="zh-CN" sz="8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多年，帮你解决</a:t>
            </a:r>
            <a:r>
              <a:rPr lang="en-US" altLang="zh-CN" sz="8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8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烦恼，喜欢大家多多支持，谢谢！</a:t>
            </a:r>
            <a:endParaRPr lang="zh-CN" altLang="zh-CN" sz="1050" dirty="0">
              <a:solidFill>
                <a:prstClr val="white"/>
              </a:solidFill>
              <a:latin typeface="Hero" panose="02000506000000020004" pitchFamily="50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46597" y="2313701"/>
            <a:ext cx="1767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Hero" panose="02000506000000020004" pitchFamily="50" charset="0"/>
              </a:rPr>
              <a:t>输入标题</a:t>
            </a:r>
            <a:endParaRPr lang="zh-CN" altLang="en-US" dirty="0">
              <a:solidFill>
                <a:schemeClr val="bg1"/>
              </a:solidFill>
              <a:latin typeface="Hero" panose="02000506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01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2913" y="441325"/>
            <a:ext cx="11306175" cy="5975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饼形 2"/>
          <p:cNvSpPr/>
          <p:nvPr/>
        </p:nvSpPr>
        <p:spPr>
          <a:xfrm>
            <a:off x="4170476" y="1635739"/>
            <a:ext cx="3778024" cy="3778024"/>
          </a:xfrm>
          <a:prstGeom prst="pie">
            <a:avLst>
              <a:gd name="adj1" fmla="val 10790375"/>
              <a:gd name="adj2" fmla="val 16200000"/>
            </a:avLst>
          </a:prstGeom>
          <a:solidFill>
            <a:srgbClr val="EFDFC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饼形 3"/>
          <p:cNvSpPr/>
          <p:nvPr/>
        </p:nvSpPr>
        <p:spPr>
          <a:xfrm flipH="1">
            <a:off x="4170476" y="1635739"/>
            <a:ext cx="3778024" cy="3778024"/>
          </a:xfrm>
          <a:prstGeom prst="pie">
            <a:avLst>
              <a:gd name="adj1" fmla="val 10790375"/>
              <a:gd name="adj2" fmla="val 16200000"/>
            </a:avLst>
          </a:prstGeom>
          <a:solidFill>
            <a:srgbClr val="E4C9A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饼形 4"/>
          <p:cNvSpPr/>
          <p:nvPr/>
        </p:nvSpPr>
        <p:spPr>
          <a:xfrm flipV="1">
            <a:off x="4170476" y="1635739"/>
            <a:ext cx="3778024" cy="3778024"/>
          </a:xfrm>
          <a:prstGeom prst="pie">
            <a:avLst>
              <a:gd name="adj1" fmla="val 10790375"/>
              <a:gd name="adj2" fmla="val 16200000"/>
            </a:avLst>
          </a:prstGeom>
          <a:solidFill>
            <a:srgbClr val="C99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饼形 5"/>
          <p:cNvSpPr/>
          <p:nvPr/>
        </p:nvSpPr>
        <p:spPr>
          <a:xfrm flipH="1" flipV="1">
            <a:off x="4170476" y="1635739"/>
            <a:ext cx="3778024" cy="3778024"/>
          </a:xfrm>
          <a:prstGeom prst="pie">
            <a:avLst>
              <a:gd name="adj1" fmla="val 10790375"/>
              <a:gd name="adj2" fmla="val 16200000"/>
            </a:avLst>
          </a:prstGeom>
          <a:solidFill>
            <a:srgbClr val="DAB48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55368" y="2323580"/>
            <a:ext cx="2408240" cy="2408240"/>
            <a:chOff x="4855368" y="2717119"/>
            <a:chExt cx="2408240" cy="2408240"/>
          </a:xfrm>
        </p:grpSpPr>
        <p:sp>
          <p:nvSpPr>
            <p:cNvPr id="8" name="饼形 7"/>
            <p:cNvSpPr/>
            <p:nvPr/>
          </p:nvSpPr>
          <p:spPr>
            <a:xfrm>
              <a:off x="4855368" y="2717119"/>
              <a:ext cx="2408240" cy="2408240"/>
            </a:xfrm>
            <a:prstGeom prst="pie">
              <a:avLst>
                <a:gd name="adj1" fmla="val 10790375"/>
                <a:gd name="adj2" fmla="val 16200000"/>
              </a:avLst>
            </a:prstGeom>
            <a:solidFill>
              <a:srgbClr val="C992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饼形 8"/>
            <p:cNvSpPr/>
            <p:nvPr/>
          </p:nvSpPr>
          <p:spPr>
            <a:xfrm flipH="1">
              <a:off x="4855368" y="2717119"/>
              <a:ext cx="2408238" cy="2408240"/>
            </a:xfrm>
            <a:prstGeom prst="pie">
              <a:avLst>
                <a:gd name="adj1" fmla="val 10790375"/>
                <a:gd name="adj2" fmla="val 16200000"/>
              </a:avLst>
            </a:prstGeom>
            <a:solidFill>
              <a:srgbClr val="E4C9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饼形 9"/>
            <p:cNvSpPr/>
            <p:nvPr/>
          </p:nvSpPr>
          <p:spPr>
            <a:xfrm flipV="1">
              <a:off x="4855368" y="2717119"/>
              <a:ext cx="2408240" cy="2408238"/>
            </a:xfrm>
            <a:prstGeom prst="pie">
              <a:avLst>
                <a:gd name="adj1" fmla="val 10790375"/>
                <a:gd name="adj2" fmla="val 16200000"/>
              </a:avLst>
            </a:prstGeom>
            <a:solidFill>
              <a:srgbClr val="E4C9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饼形 10"/>
            <p:cNvSpPr/>
            <p:nvPr/>
          </p:nvSpPr>
          <p:spPr>
            <a:xfrm flipH="1" flipV="1">
              <a:off x="4855368" y="2717119"/>
              <a:ext cx="2408238" cy="2408238"/>
            </a:xfrm>
            <a:prstGeom prst="pie">
              <a:avLst>
                <a:gd name="adj1" fmla="val 10790375"/>
                <a:gd name="adj2" fmla="val 16200000"/>
              </a:avLst>
            </a:prstGeom>
            <a:solidFill>
              <a:srgbClr val="C992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4937126" y="2402390"/>
            <a:ext cx="2244724" cy="22447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燕尾形 12"/>
          <p:cNvSpPr/>
          <p:nvPr/>
        </p:nvSpPr>
        <p:spPr>
          <a:xfrm rot="21138076">
            <a:off x="5543965" y="1480864"/>
            <a:ext cx="1003605" cy="1003605"/>
          </a:xfrm>
          <a:prstGeom prst="chevron">
            <a:avLst/>
          </a:prstGeom>
          <a:solidFill>
            <a:srgbClr val="DAB48E"/>
          </a:solidFill>
          <a:ln>
            <a:noFill/>
          </a:ln>
          <a:effectLst>
            <a:outerShdw blurRad="190500" dist="127000" dir="10800000" algn="r" rotWithShape="0">
              <a:srgbClr val="C9925B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燕尾形 13"/>
          <p:cNvSpPr/>
          <p:nvPr/>
        </p:nvSpPr>
        <p:spPr>
          <a:xfrm rot="21149374" flipH="1">
            <a:off x="5543964" y="4569514"/>
            <a:ext cx="1003605" cy="1003605"/>
          </a:xfrm>
          <a:prstGeom prst="chevron">
            <a:avLst/>
          </a:prstGeom>
          <a:solidFill>
            <a:srgbClr val="EFDFCF"/>
          </a:solidFill>
          <a:ln>
            <a:noFill/>
          </a:ln>
          <a:effectLst>
            <a:outerShdw blurRad="190500" dist="127000" algn="l" rotWithShape="0">
              <a:srgbClr val="C9925B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 rot="4979688">
            <a:off x="7104251" y="2963982"/>
            <a:ext cx="1003605" cy="1003605"/>
          </a:xfrm>
          <a:prstGeom prst="chevron">
            <a:avLst/>
          </a:prstGeom>
          <a:solidFill>
            <a:srgbClr val="C9925B"/>
          </a:solidFill>
          <a:ln>
            <a:noFill/>
          </a:ln>
          <a:effectLst>
            <a:outerShdw blurRad="190500" dist="127000" dir="16200000" rotWithShape="0">
              <a:srgbClr val="C9925B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 rot="5061434" flipH="1">
            <a:off x="4092877" y="3022948"/>
            <a:ext cx="1003605" cy="1003605"/>
          </a:xfrm>
          <a:prstGeom prst="chevron">
            <a:avLst/>
          </a:prstGeom>
          <a:solidFill>
            <a:srgbClr val="E4C9AE"/>
          </a:solidFill>
          <a:ln>
            <a:noFill/>
          </a:ln>
          <a:effectLst>
            <a:outerShdw blurRad="190500" dist="127000" dir="5400000" algn="t" rotWithShape="0">
              <a:srgbClr val="C9925B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33014" y="2172198"/>
            <a:ext cx="69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Hero" panose="02000506000000020004" pitchFamily="50" charset="0"/>
                <a:ea typeface="思源黑体 CN Medium" panose="020B0600000000000000" pitchFamily="34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Hero" panose="02000506000000020004" pitchFamily="50" charset="0"/>
              <a:ea typeface="思源黑体 CN Medium" panose="020B06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15913" y="2172198"/>
            <a:ext cx="69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Hero" panose="02000506000000020004" pitchFamily="50" charset="0"/>
                <a:ea typeface="思源黑体 CN Medium" panose="020B0600000000000000" pitchFamily="34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Hero" panose="02000506000000020004" pitchFamily="50" charset="0"/>
              <a:ea typeface="思源黑体 CN Medium" panose="020B06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33014" y="4357254"/>
            <a:ext cx="69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Hero" panose="02000506000000020004" pitchFamily="50" charset="0"/>
                <a:ea typeface="思源黑体 CN Medium" panose="020B0600000000000000" pitchFamily="34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Hero" panose="02000506000000020004" pitchFamily="50" charset="0"/>
              <a:ea typeface="思源黑体 CN Medium" panose="020B06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15913" y="4357254"/>
            <a:ext cx="698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Hero" panose="02000506000000020004" pitchFamily="50" charset="0"/>
                <a:ea typeface="思源黑体 CN Medium" panose="020B0600000000000000" pitchFamily="34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Hero" panose="02000506000000020004" pitchFamily="50" charset="0"/>
              <a:ea typeface="思源黑体 CN Medium" panose="020B06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84977" y="2172198"/>
            <a:ext cx="2990663" cy="511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小白，一个资深</a:t>
            </a:r>
            <a:r>
              <a:rPr lang="en-US" altLang="zh-CN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PPT</a:t>
            </a: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设计师，专注研究</a:t>
            </a:r>
            <a:r>
              <a:rPr lang="en-US" altLang="zh-CN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PPT</a:t>
            </a: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多年，帮你解决</a:t>
            </a:r>
            <a:r>
              <a:rPr lang="en-US" altLang="zh-CN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PPT</a:t>
            </a: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烦恼，喜欢大家多多支持，谢谢！</a:t>
            </a:r>
          </a:p>
        </p:txBody>
      </p:sp>
      <p:sp>
        <p:nvSpPr>
          <p:cNvPr id="22" name="矩形 2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8897330" y="1710533"/>
            <a:ext cx="24783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srgbClr val="C9925B"/>
                </a:solidFill>
                <a:latin typeface="Hero" panose="02000506000000020004" pitchFamily="50" charset="0"/>
                <a:ea typeface="方正黑体_GBK" panose="02000000000000000000" pitchFamily="2" charset="-122"/>
              </a:rPr>
              <a:t>02</a:t>
            </a:r>
          </a:p>
        </p:txBody>
      </p:sp>
      <p:sp>
        <p:nvSpPr>
          <p:cNvPr id="23" name="矩形 22"/>
          <p:cNvSpPr/>
          <p:nvPr/>
        </p:nvSpPr>
        <p:spPr>
          <a:xfrm>
            <a:off x="8384977" y="4535127"/>
            <a:ext cx="2990663" cy="511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小白，一个资深</a:t>
            </a:r>
            <a:r>
              <a:rPr lang="en-US" altLang="zh-CN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PPT</a:t>
            </a: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设计师，专注研究</a:t>
            </a:r>
            <a:r>
              <a:rPr lang="en-US" altLang="zh-CN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PPT</a:t>
            </a: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多年，帮你解决</a:t>
            </a:r>
            <a:r>
              <a:rPr lang="en-US" altLang="zh-CN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PPT</a:t>
            </a: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烦恼，喜欢大家多多支持，谢谢！</a:t>
            </a:r>
          </a:p>
        </p:txBody>
      </p:sp>
      <p:sp>
        <p:nvSpPr>
          <p:cNvPr id="24" name="矩形 23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8897330" y="4073462"/>
            <a:ext cx="24783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srgbClr val="C9925B"/>
                </a:solidFill>
                <a:latin typeface="Hero" panose="02000506000000020004" pitchFamily="50" charset="0"/>
                <a:ea typeface="方正黑体_GBK" panose="02000000000000000000" pitchFamily="2" charset="-122"/>
              </a:rPr>
              <a:t>03</a:t>
            </a:r>
          </a:p>
        </p:txBody>
      </p:sp>
      <p:sp>
        <p:nvSpPr>
          <p:cNvPr id="25" name="矩形 24"/>
          <p:cNvSpPr/>
          <p:nvPr/>
        </p:nvSpPr>
        <p:spPr>
          <a:xfrm>
            <a:off x="758250" y="2172198"/>
            <a:ext cx="2990663" cy="511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小白，一个资深</a:t>
            </a:r>
            <a:r>
              <a:rPr lang="en-US" altLang="zh-CN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PPT</a:t>
            </a: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设计师，专注研究</a:t>
            </a:r>
            <a:r>
              <a:rPr lang="en-US" altLang="zh-CN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PPT</a:t>
            </a: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多年，帮你解决</a:t>
            </a:r>
            <a:r>
              <a:rPr lang="en-US" altLang="zh-CN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PPT</a:t>
            </a: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烦恼，喜欢大家多多支持，谢谢！</a:t>
            </a:r>
          </a:p>
        </p:txBody>
      </p:sp>
      <p:sp>
        <p:nvSpPr>
          <p:cNvPr id="26" name="矩形 25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758250" y="1710533"/>
            <a:ext cx="24783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srgbClr val="C9925B"/>
                </a:solidFill>
                <a:latin typeface="Hero" panose="02000506000000020004" pitchFamily="50" charset="0"/>
                <a:ea typeface="方正黑体_GBK" panose="02000000000000000000" pitchFamily="2" charset="-122"/>
              </a:rPr>
              <a:t>01</a:t>
            </a:r>
          </a:p>
        </p:txBody>
      </p:sp>
      <p:sp>
        <p:nvSpPr>
          <p:cNvPr id="27" name="矩形 26"/>
          <p:cNvSpPr/>
          <p:nvPr/>
        </p:nvSpPr>
        <p:spPr>
          <a:xfrm>
            <a:off x="758250" y="4535127"/>
            <a:ext cx="2990663" cy="511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小白，一个资深</a:t>
            </a:r>
            <a:r>
              <a:rPr lang="en-US" altLang="zh-CN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PPT</a:t>
            </a: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设计师，专注研究</a:t>
            </a:r>
            <a:r>
              <a:rPr lang="en-US" altLang="zh-CN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PPT</a:t>
            </a: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多年，帮你解决</a:t>
            </a:r>
            <a:r>
              <a:rPr lang="en-US" altLang="zh-CN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PPT</a:t>
            </a: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Hero" panose="02000506000000020004" pitchFamily="50" charset="0"/>
                <a:cs typeface="Leelawadee UI Semilight" panose="020B0402040204020203" pitchFamily="34" charset="-34"/>
              </a:rPr>
              <a:t>烦恼，喜欢大家多多支持，谢谢！</a:t>
            </a:r>
          </a:p>
        </p:txBody>
      </p:sp>
      <p:sp>
        <p:nvSpPr>
          <p:cNvPr id="28" name="矩形 2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758250" y="4073462"/>
            <a:ext cx="24783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srgbClr val="C9925B"/>
                </a:solidFill>
                <a:latin typeface="Hero" panose="02000506000000020004" pitchFamily="50" charset="0"/>
                <a:ea typeface="方正黑体_GBK" panose="02000000000000000000" pitchFamily="2" charset="-122"/>
              </a:rPr>
              <a:t>04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396562" y="3264293"/>
            <a:ext cx="1568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C9925B"/>
                </a:solidFill>
                <a:latin typeface="Hero" panose="02000506000000020004" pitchFamily="50" charset="0"/>
              </a:rPr>
              <a:t>添加标题</a:t>
            </a:r>
            <a:endParaRPr lang="zh-CN" altLang="en-US" sz="2400" dirty="0">
              <a:solidFill>
                <a:srgbClr val="C9925B"/>
              </a:solidFill>
              <a:latin typeface="Hero" panose="02000506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66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4151086"/>
          </a:xfrm>
          <a:prstGeom prst="rect">
            <a:avLst/>
          </a:prstGeom>
          <a:blipFill>
            <a:blip r:embed="rId2"/>
            <a:srcRect/>
            <a:stretch>
              <a:fillRect l="-1386" t="-45603" r="-358" b="-3531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矩形 23" hidden="1"/>
          <p:cNvSpPr/>
          <p:nvPr/>
        </p:nvSpPr>
        <p:spPr>
          <a:xfrm>
            <a:off x="0" y="178"/>
            <a:ext cx="12192000" cy="4151086"/>
          </a:xfrm>
          <a:prstGeom prst="rect">
            <a:avLst/>
          </a:prstGeom>
          <a:solidFill>
            <a:schemeClr val="tx1">
              <a:lumMod val="95000"/>
              <a:lumOff val="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683657" y="3702957"/>
            <a:ext cx="896258" cy="896258"/>
          </a:xfrm>
          <a:prstGeom prst="ellipse">
            <a:avLst/>
          </a:prstGeom>
          <a:solidFill>
            <a:srgbClr val="C99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355495" y="3702957"/>
            <a:ext cx="896258" cy="896258"/>
          </a:xfrm>
          <a:prstGeom prst="ellipse">
            <a:avLst/>
          </a:prstGeom>
          <a:solidFill>
            <a:srgbClr val="E4C9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027333" y="3702957"/>
            <a:ext cx="896258" cy="896258"/>
          </a:xfrm>
          <a:prstGeom prst="ellipse">
            <a:avLst/>
          </a:prstGeom>
          <a:solidFill>
            <a:srgbClr val="EFD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699171" y="3702957"/>
            <a:ext cx="896258" cy="896258"/>
          </a:xfrm>
          <a:prstGeom prst="ellipse">
            <a:avLst/>
          </a:prstGeom>
          <a:solidFill>
            <a:srgbClr val="DAB4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1"/>
          <p:cNvSpPr>
            <a:spLocks noEditPoints="1"/>
          </p:cNvSpPr>
          <p:nvPr/>
        </p:nvSpPr>
        <p:spPr bwMode="auto">
          <a:xfrm>
            <a:off x="4623624" y="3971086"/>
            <a:ext cx="360000" cy="360000"/>
          </a:xfrm>
          <a:custGeom>
            <a:avLst/>
            <a:gdLst>
              <a:gd name="T0" fmla="*/ 571 w 690"/>
              <a:gd name="T1" fmla="*/ 6 h 690"/>
              <a:gd name="T2" fmla="*/ 598 w 690"/>
              <a:gd name="T3" fmla="*/ 14 h 690"/>
              <a:gd name="T4" fmla="*/ 598 w 690"/>
              <a:gd name="T5" fmla="*/ 14 h 690"/>
              <a:gd name="T6" fmla="*/ 676 w 690"/>
              <a:gd name="T7" fmla="*/ 92 h 690"/>
              <a:gd name="T8" fmla="*/ 676 w 690"/>
              <a:gd name="T9" fmla="*/ 92 h 690"/>
              <a:gd name="T10" fmla="*/ 683 w 690"/>
              <a:gd name="T11" fmla="*/ 119 h 690"/>
              <a:gd name="T12" fmla="*/ 580 w 690"/>
              <a:gd name="T13" fmla="*/ 211 h 690"/>
              <a:gd name="T14" fmla="*/ 505 w 690"/>
              <a:gd name="T15" fmla="*/ 223 h 690"/>
              <a:gd name="T16" fmla="*/ 487 w 690"/>
              <a:gd name="T17" fmla="*/ 500 h 690"/>
              <a:gd name="T18" fmla="*/ 339 w 690"/>
              <a:gd name="T19" fmla="*/ 562 h 690"/>
              <a:gd name="T20" fmla="*/ 128 w 690"/>
              <a:gd name="T21" fmla="*/ 352 h 690"/>
              <a:gd name="T22" fmla="*/ 339 w 690"/>
              <a:gd name="T23" fmla="*/ 141 h 690"/>
              <a:gd name="T24" fmla="*/ 493 w 690"/>
              <a:gd name="T25" fmla="*/ 160 h 690"/>
              <a:gd name="T26" fmla="*/ 483 w 690"/>
              <a:gd name="T27" fmla="*/ 95 h 690"/>
              <a:gd name="T28" fmla="*/ 611 w 690"/>
              <a:gd name="T29" fmla="*/ 269 h 690"/>
              <a:gd name="T30" fmla="*/ 663 w 690"/>
              <a:gd name="T31" fmla="*/ 253 h 690"/>
              <a:gd name="T32" fmla="*/ 677 w 690"/>
              <a:gd name="T33" fmla="*/ 352 h 690"/>
              <a:gd name="T34" fmla="*/ 339 w 690"/>
              <a:gd name="T35" fmla="*/ 690 h 690"/>
              <a:gd name="T36" fmla="*/ 0 w 690"/>
              <a:gd name="T37" fmla="*/ 352 h 690"/>
              <a:gd name="T38" fmla="*/ 339 w 690"/>
              <a:gd name="T39" fmla="*/ 13 h 690"/>
              <a:gd name="T40" fmla="*/ 437 w 690"/>
              <a:gd name="T41" fmla="*/ 27 h 690"/>
              <a:gd name="T42" fmla="*/ 422 w 690"/>
              <a:gd name="T43" fmla="*/ 79 h 690"/>
              <a:gd name="T44" fmla="*/ 339 w 690"/>
              <a:gd name="T45" fmla="*/ 66 h 690"/>
              <a:gd name="T46" fmla="*/ 54 w 690"/>
              <a:gd name="T47" fmla="*/ 352 h 690"/>
              <a:gd name="T48" fmla="*/ 339 w 690"/>
              <a:gd name="T49" fmla="*/ 636 h 690"/>
              <a:gd name="T50" fmla="*/ 623 w 690"/>
              <a:gd name="T51" fmla="*/ 352 h 690"/>
              <a:gd name="T52" fmla="*/ 611 w 690"/>
              <a:gd name="T53" fmla="*/ 269 h 690"/>
              <a:gd name="T54" fmla="*/ 339 w 690"/>
              <a:gd name="T55" fmla="*/ 255 h 690"/>
              <a:gd name="T56" fmla="*/ 444 w 690"/>
              <a:gd name="T57" fmla="*/ 208 h 690"/>
              <a:gd name="T58" fmla="*/ 213 w 690"/>
              <a:gd name="T59" fmla="*/ 225 h 690"/>
              <a:gd name="T60" fmla="*/ 213 w 690"/>
              <a:gd name="T61" fmla="*/ 225 h 690"/>
              <a:gd name="T62" fmla="*/ 213 w 690"/>
              <a:gd name="T63" fmla="*/ 477 h 690"/>
              <a:gd name="T64" fmla="*/ 464 w 690"/>
              <a:gd name="T65" fmla="*/ 478 h 690"/>
              <a:gd name="T66" fmla="*/ 517 w 690"/>
              <a:gd name="T67" fmla="*/ 352 h 690"/>
              <a:gd name="T68" fmla="*/ 423 w 690"/>
              <a:gd name="T69" fmla="*/ 304 h 690"/>
              <a:gd name="T70" fmla="*/ 407 w 690"/>
              <a:gd name="T71" fmla="*/ 420 h 690"/>
              <a:gd name="T72" fmla="*/ 339 w 690"/>
              <a:gd name="T73" fmla="*/ 448 h 690"/>
              <a:gd name="T74" fmla="*/ 271 w 690"/>
              <a:gd name="T75" fmla="*/ 420 h 690"/>
              <a:gd name="T76" fmla="*/ 271 w 690"/>
              <a:gd name="T77" fmla="*/ 283 h 690"/>
              <a:gd name="T78" fmla="*/ 339 w 690"/>
              <a:gd name="T79" fmla="*/ 255 h 690"/>
              <a:gd name="T80" fmla="*/ 361 w 690"/>
              <a:gd name="T81" fmla="*/ 291 h 690"/>
              <a:gd name="T82" fmla="*/ 293 w 690"/>
              <a:gd name="T83" fmla="*/ 306 h 690"/>
              <a:gd name="T84" fmla="*/ 274 w 690"/>
              <a:gd name="T85" fmla="*/ 352 h 690"/>
              <a:gd name="T86" fmla="*/ 339 w 690"/>
              <a:gd name="T87" fmla="*/ 416 h 690"/>
              <a:gd name="T88" fmla="*/ 384 w 690"/>
              <a:gd name="T89" fmla="*/ 397 h 690"/>
              <a:gd name="T90" fmla="*/ 399 w 690"/>
              <a:gd name="T91" fmla="*/ 329 h 690"/>
              <a:gd name="T92" fmla="*/ 320 w 690"/>
              <a:gd name="T93" fmla="*/ 370 h 690"/>
              <a:gd name="T94" fmla="*/ 361 w 690"/>
              <a:gd name="T95" fmla="*/ 291 h 690"/>
              <a:gd name="T96" fmla="*/ 574 w 690"/>
              <a:gd name="T97" fmla="*/ 49 h 690"/>
              <a:gd name="T98" fmla="*/ 522 w 690"/>
              <a:gd name="T99" fmla="*/ 145 h 690"/>
              <a:gd name="T100" fmla="*/ 574 w 690"/>
              <a:gd name="T101" fmla="*/ 49 h 690"/>
              <a:gd name="T102" fmla="*/ 606 w 690"/>
              <a:gd name="T103" fmla="*/ 106 h 690"/>
              <a:gd name="T104" fmla="*/ 579 w 690"/>
              <a:gd name="T105" fmla="*/ 177 h 690"/>
              <a:gd name="T106" fmla="*/ 606 w 690"/>
              <a:gd name="T107" fmla="*/ 106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90" h="690">
                <a:moveTo>
                  <a:pt x="483" y="95"/>
                </a:moveTo>
                <a:cubicBezTo>
                  <a:pt x="571" y="6"/>
                  <a:pt x="571" y="6"/>
                  <a:pt x="571" y="6"/>
                </a:cubicBezTo>
                <a:cubicBezTo>
                  <a:pt x="578" y="0"/>
                  <a:pt x="588" y="0"/>
                  <a:pt x="594" y="6"/>
                </a:cubicBezTo>
                <a:cubicBezTo>
                  <a:pt x="596" y="9"/>
                  <a:pt x="598" y="11"/>
                  <a:pt x="598" y="14"/>
                </a:cubicBezTo>
                <a:cubicBezTo>
                  <a:pt x="598" y="14"/>
                  <a:pt x="598" y="14"/>
                  <a:pt x="598" y="14"/>
                </a:cubicBezTo>
                <a:cubicBezTo>
                  <a:pt x="598" y="14"/>
                  <a:pt x="598" y="14"/>
                  <a:pt x="598" y="14"/>
                </a:cubicBezTo>
                <a:cubicBezTo>
                  <a:pt x="615" y="75"/>
                  <a:pt x="615" y="75"/>
                  <a:pt x="615" y="75"/>
                </a:cubicBezTo>
                <a:cubicBezTo>
                  <a:pt x="676" y="92"/>
                  <a:pt x="676" y="92"/>
                  <a:pt x="676" y="92"/>
                </a:cubicBezTo>
                <a:cubicBezTo>
                  <a:pt x="676" y="92"/>
                  <a:pt x="676" y="92"/>
                  <a:pt x="676" y="92"/>
                </a:cubicBezTo>
                <a:cubicBezTo>
                  <a:pt x="676" y="92"/>
                  <a:pt x="676" y="92"/>
                  <a:pt x="676" y="92"/>
                </a:cubicBezTo>
                <a:cubicBezTo>
                  <a:pt x="679" y="93"/>
                  <a:pt x="681" y="94"/>
                  <a:pt x="683" y="96"/>
                </a:cubicBezTo>
                <a:cubicBezTo>
                  <a:pt x="690" y="102"/>
                  <a:pt x="690" y="112"/>
                  <a:pt x="683" y="119"/>
                </a:cubicBezTo>
                <a:cubicBezTo>
                  <a:pt x="596" y="207"/>
                  <a:pt x="596" y="207"/>
                  <a:pt x="596" y="207"/>
                </a:cubicBezTo>
                <a:cubicBezTo>
                  <a:pt x="591" y="211"/>
                  <a:pt x="586" y="212"/>
                  <a:pt x="580" y="211"/>
                </a:cubicBezTo>
                <a:cubicBezTo>
                  <a:pt x="530" y="198"/>
                  <a:pt x="530" y="198"/>
                  <a:pt x="530" y="198"/>
                </a:cubicBezTo>
                <a:cubicBezTo>
                  <a:pt x="505" y="223"/>
                  <a:pt x="505" y="223"/>
                  <a:pt x="505" y="223"/>
                </a:cubicBezTo>
                <a:cubicBezTo>
                  <a:pt x="533" y="258"/>
                  <a:pt x="549" y="303"/>
                  <a:pt x="549" y="352"/>
                </a:cubicBezTo>
                <a:cubicBezTo>
                  <a:pt x="549" y="409"/>
                  <a:pt x="526" y="462"/>
                  <a:pt x="487" y="500"/>
                </a:cubicBezTo>
                <a:cubicBezTo>
                  <a:pt x="487" y="500"/>
                  <a:pt x="487" y="500"/>
                  <a:pt x="487" y="500"/>
                </a:cubicBezTo>
                <a:cubicBezTo>
                  <a:pt x="448" y="539"/>
                  <a:pt x="396" y="562"/>
                  <a:pt x="339" y="562"/>
                </a:cubicBezTo>
                <a:cubicBezTo>
                  <a:pt x="281" y="562"/>
                  <a:pt x="228" y="538"/>
                  <a:pt x="190" y="500"/>
                </a:cubicBezTo>
                <a:cubicBezTo>
                  <a:pt x="152" y="462"/>
                  <a:pt x="128" y="409"/>
                  <a:pt x="128" y="352"/>
                </a:cubicBezTo>
                <a:cubicBezTo>
                  <a:pt x="128" y="293"/>
                  <a:pt x="152" y="241"/>
                  <a:pt x="190" y="203"/>
                </a:cubicBezTo>
                <a:cubicBezTo>
                  <a:pt x="228" y="165"/>
                  <a:pt x="281" y="141"/>
                  <a:pt x="339" y="141"/>
                </a:cubicBezTo>
                <a:cubicBezTo>
                  <a:pt x="387" y="141"/>
                  <a:pt x="432" y="157"/>
                  <a:pt x="467" y="185"/>
                </a:cubicBezTo>
                <a:cubicBezTo>
                  <a:pt x="493" y="160"/>
                  <a:pt x="493" y="160"/>
                  <a:pt x="493" y="160"/>
                </a:cubicBezTo>
                <a:cubicBezTo>
                  <a:pt x="479" y="110"/>
                  <a:pt x="479" y="110"/>
                  <a:pt x="479" y="110"/>
                </a:cubicBezTo>
                <a:cubicBezTo>
                  <a:pt x="478" y="105"/>
                  <a:pt x="479" y="98"/>
                  <a:pt x="483" y="95"/>
                </a:cubicBezTo>
                <a:close/>
                <a:moveTo>
                  <a:pt x="611" y="269"/>
                </a:moveTo>
                <a:cubicBezTo>
                  <a:pt x="611" y="269"/>
                  <a:pt x="611" y="269"/>
                  <a:pt x="611" y="269"/>
                </a:cubicBezTo>
                <a:cubicBezTo>
                  <a:pt x="607" y="254"/>
                  <a:pt x="615" y="239"/>
                  <a:pt x="629" y="235"/>
                </a:cubicBezTo>
                <a:cubicBezTo>
                  <a:pt x="643" y="231"/>
                  <a:pt x="658" y="239"/>
                  <a:pt x="663" y="253"/>
                </a:cubicBezTo>
                <a:cubicBezTo>
                  <a:pt x="667" y="269"/>
                  <a:pt x="671" y="285"/>
                  <a:pt x="673" y="302"/>
                </a:cubicBezTo>
                <a:cubicBezTo>
                  <a:pt x="676" y="318"/>
                  <a:pt x="677" y="335"/>
                  <a:pt x="677" y="352"/>
                </a:cubicBezTo>
                <a:cubicBezTo>
                  <a:pt x="677" y="445"/>
                  <a:pt x="639" y="529"/>
                  <a:pt x="578" y="590"/>
                </a:cubicBezTo>
                <a:cubicBezTo>
                  <a:pt x="517" y="651"/>
                  <a:pt x="432" y="690"/>
                  <a:pt x="339" y="690"/>
                </a:cubicBezTo>
                <a:cubicBezTo>
                  <a:pt x="245" y="690"/>
                  <a:pt x="161" y="651"/>
                  <a:pt x="100" y="590"/>
                </a:cubicBezTo>
                <a:cubicBezTo>
                  <a:pt x="39" y="529"/>
                  <a:pt x="0" y="445"/>
                  <a:pt x="0" y="352"/>
                </a:cubicBezTo>
                <a:cubicBezTo>
                  <a:pt x="0" y="258"/>
                  <a:pt x="39" y="173"/>
                  <a:pt x="100" y="112"/>
                </a:cubicBezTo>
                <a:cubicBezTo>
                  <a:pt x="161" y="51"/>
                  <a:pt x="245" y="13"/>
                  <a:pt x="339" y="13"/>
                </a:cubicBezTo>
                <a:cubicBezTo>
                  <a:pt x="355" y="13"/>
                  <a:pt x="372" y="14"/>
                  <a:pt x="388" y="17"/>
                </a:cubicBezTo>
                <a:cubicBezTo>
                  <a:pt x="405" y="19"/>
                  <a:pt x="422" y="23"/>
                  <a:pt x="437" y="27"/>
                </a:cubicBezTo>
                <a:cubicBezTo>
                  <a:pt x="451" y="31"/>
                  <a:pt x="459" y="47"/>
                  <a:pt x="455" y="61"/>
                </a:cubicBezTo>
                <a:cubicBezTo>
                  <a:pt x="451" y="75"/>
                  <a:pt x="436" y="83"/>
                  <a:pt x="422" y="79"/>
                </a:cubicBezTo>
                <a:cubicBezTo>
                  <a:pt x="408" y="75"/>
                  <a:pt x="394" y="72"/>
                  <a:pt x="381" y="70"/>
                </a:cubicBezTo>
                <a:cubicBezTo>
                  <a:pt x="367" y="68"/>
                  <a:pt x="353" y="66"/>
                  <a:pt x="339" y="66"/>
                </a:cubicBezTo>
                <a:cubicBezTo>
                  <a:pt x="260" y="66"/>
                  <a:pt x="189" y="98"/>
                  <a:pt x="138" y="150"/>
                </a:cubicBezTo>
                <a:cubicBezTo>
                  <a:pt x="86" y="202"/>
                  <a:pt x="54" y="273"/>
                  <a:pt x="54" y="352"/>
                </a:cubicBezTo>
                <a:cubicBezTo>
                  <a:pt x="54" y="430"/>
                  <a:pt x="86" y="501"/>
                  <a:pt x="138" y="553"/>
                </a:cubicBezTo>
                <a:cubicBezTo>
                  <a:pt x="189" y="604"/>
                  <a:pt x="260" y="636"/>
                  <a:pt x="339" y="636"/>
                </a:cubicBezTo>
                <a:cubicBezTo>
                  <a:pt x="417" y="636"/>
                  <a:pt x="489" y="604"/>
                  <a:pt x="540" y="553"/>
                </a:cubicBezTo>
                <a:cubicBezTo>
                  <a:pt x="591" y="501"/>
                  <a:pt x="623" y="430"/>
                  <a:pt x="623" y="352"/>
                </a:cubicBezTo>
                <a:cubicBezTo>
                  <a:pt x="623" y="337"/>
                  <a:pt x="622" y="323"/>
                  <a:pt x="620" y="310"/>
                </a:cubicBezTo>
                <a:cubicBezTo>
                  <a:pt x="618" y="295"/>
                  <a:pt x="615" y="282"/>
                  <a:pt x="611" y="269"/>
                </a:cubicBezTo>
                <a:close/>
                <a:moveTo>
                  <a:pt x="339" y="255"/>
                </a:moveTo>
                <a:cubicBezTo>
                  <a:pt x="339" y="255"/>
                  <a:pt x="339" y="255"/>
                  <a:pt x="339" y="255"/>
                </a:cubicBezTo>
                <a:cubicBezTo>
                  <a:pt x="356" y="255"/>
                  <a:pt x="372" y="259"/>
                  <a:pt x="386" y="267"/>
                </a:cubicBezTo>
                <a:cubicBezTo>
                  <a:pt x="444" y="208"/>
                  <a:pt x="444" y="208"/>
                  <a:pt x="444" y="208"/>
                </a:cubicBezTo>
                <a:cubicBezTo>
                  <a:pt x="415" y="186"/>
                  <a:pt x="378" y="174"/>
                  <a:pt x="339" y="174"/>
                </a:cubicBezTo>
                <a:cubicBezTo>
                  <a:pt x="290" y="174"/>
                  <a:pt x="245" y="193"/>
                  <a:pt x="213" y="225"/>
                </a:cubicBezTo>
                <a:cubicBezTo>
                  <a:pt x="213" y="225"/>
                  <a:pt x="213" y="225"/>
                  <a:pt x="213" y="225"/>
                </a:cubicBezTo>
                <a:cubicBezTo>
                  <a:pt x="213" y="225"/>
                  <a:pt x="213" y="225"/>
                  <a:pt x="213" y="225"/>
                </a:cubicBezTo>
                <a:cubicBezTo>
                  <a:pt x="181" y="258"/>
                  <a:pt x="161" y="302"/>
                  <a:pt x="161" y="352"/>
                </a:cubicBezTo>
                <a:cubicBezTo>
                  <a:pt x="161" y="400"/>
                  <a:pt x="181" y="445"/>
                  <a:pt x="213" y="477"/>
                </a:cubicBezTo>
                <a:cubicBezTo>
                  <a:pt x="245" y="509"/>
                  <a:pt x="290" y="529"/>
                  <a:pt x="339" y="529"/>
                </a:cubicBezTo>
                <a:cubicBezTo>
                  <a:pt x="388" y="529"/>
                  <a:pt x="432" y="510"/>
                  <a:pt x="464" y="478"/>
                </a:cubicBezTo>
                <a:cubicBezTo>
                  <a:pt x="465" y="477"/>
                  <a:pt x="465" y="477"/>
                  <a:pt x="465" y="477"/>
                </a:cubicBezTo>
                <a:cubicBezTo>
                  <a:pt x="497" y="445"/>
                  <a:pt x="517" y="400"/>
                  <a:pt x="517" y="352"/>
                </a:cubicBezTo>
                <a:cubicBezTo>
                  <a:pt x="517" y="312"/>
                  <a:pt x="504" y="275"/>
                  <a:pt x="482" y="246"/>
                </a:cubicBezTo>
                <a:cubicBezTo>
                  <a:pt x="423" y="304"/>
                  <a:pt x="423" y="304"/>
                  <a:pt x="423" y="304"/>
                </a:cubicBezTo>
                <a:cubicBezTo>
                  <a:pt x="431" y="319"/>
                  <a:pt x="436" y="334"/>
                  <a:pt x="436" y="352"/>
                </a:cubicBezTo>
                <a:cubicBezTo>
                  <a:pt x="436" y="378"/>
                  <a:pt x="425" y="402"/>
                  <a:pt x="407" y="420"/>
                </a:cubicBezTo>
                <a:cubicBezTo>
                  <a:pt x="407" y="420"/>
                  <a:pt x="407" y="420"/>
                  <a:pt x="407" y="420"/>
                </a:cubicBezTo>
                <a:cubicBezTo>
                  <a:pt x="389" y="437"/>
                  <a:pt x="365" y="448"/>
                  <a:pt x="339" y="448"/>
                </a:cubicBezTo>
                <a:cubicBezTo>
                  <a:pt x="312" y="448"/>
                  <a:pt x="288" y="437"/>
                  <a:pt x="271" y="420"/>
                </a:cubicBezTo>
                <a:cubicBezTo>
                  <a:pt x="271" y="420"/>
                  <a:pt x="271" y="420"/>
                  <a:pt x="271" y="420"/>
                </a:cubicBezTo>
                <a:cubicBezTo>
                  <a:pt x="253" y="402"/>
                  <a:pt x="242" y="378"/>
                  <a:pt x="242" y="352"/>
                </a:cubicBezTo>
                <a:cubicBezTo>
                  <a:pt x="242" y="325"/>
                  <a:pt x="253" y="300"/>
                  <a:pt x="271" y="283"/>
                </a:cubicBezTo>
                <a:cubicBezTo>
                  <a:pt x="271" y="283"/>
                  <a:pt x="271" y="283"/>
                  <a:pt x="271" y="283"/>
                </a:cubicBezTo>
                <a:cubicBezTo>
                  <a:pt x="288" y="265"/>
                  <a:pt x="312" y="255"/>
                  <a:pt x="339" y="255"/>
                </a:cubicBezTo>
                <a:close/>
                <a:moveTo>
                  <a:pt x="361" y="291"/>
                </a:moveTo>
                <a:cubicBezTo>
                  <a:pt x="361" y="291"/>
                  <a:pt x="361" y="291"/>
                  <a:pt x="361" y="291"/>
                </a:cubicBezTo>
                <a:cubicBezTo>
                  <a:pt x="354" y="288"/>
                  <a:pt x="347" y="287"/>
                  <a:pt x="339" y="287"/>
                </a:cubicBezTo>
                <a:cubicBezTo>
                  <a:pt x="321" y="287"/>
                  <a:pt x="305" y="294"/>
                  <a:pt x="293" y="306"/>
                </a:cubicBezTo>
                <a:cubicBezTo>
                  <a:pt x="293" y="306"/>
                  <a:pt x="293" y="306"/>
                  <a:pt x="293" y="306"/>
                </a:cubicBezTo>
                <a:cubicBezTo>
                  <a:pt x="282" y="317"/>
                  <a:pt x="274" y="334"/>
                  <a:pt x="274" y="352"/>
                </a:cubicBezTo>
                <a:cubicBezTo>
                  <a:pt x="274" y="369"/>
                  <a:pt x="282" y="385"/>
                  <a:pt x="293" y="397"/>
                </a:cubicBezTo>
                <a:cubicBezTo>
                  <a:pt x="305" y="408"/>
                  <a:pt x="321" y="416"/>
                  <a:pt x="339" y="416"/>
                </a:cubicBezTo>
                <a:cubicBezTo>
                  <a:pt x="357" y="416"/>
                  <a:pt x="373" y="408"/>
                  <a:pt x="384" y="397"/>
                </a:cubicBezTo>
                <a:cubicBezTo>
                  <a:pt x="384" y="397"/>
                  <a:pt x="384" y="397"/>
                  <a:pt x="384" y="397"/>
                </a:cubicBezTo>
                <a:cubicBezTo>
                  <a:pt x="396" y="385"/>
                  <a:pt x="403" y="369"/>
                  <a:pt x="403" y="352"/>
                </a:cubicBezTo>
                <a:cubicBezTo>
                  <a:pt x="403" y="343"/>
                  <a:pt x="402" y="336"/>
                  <a:pt x="399" y="329"/>
                </a:cubicBezTo>
                <a:cubicBezTo>
                  <a:pt x="358" y="370"/>
                  <a:pt x="358" y="370"/>
                  <a:pt x="358" y="370"/>
                </a:cubicBezTo>
                <a:cubicBezTo>
                  <a:pt x="347" y="381"/>
                  <a:pt x="330" y="381"/>
                  <a:pt x="320" y="370"/>
                </a:cubicBezTo>
                <a:cubicBezTo>
                  <a:pt x="309" y="360"/>
                  <a:pt x="309" y="343"/>
                  <a:pt x="320" y="332"/>
                </a:cubicBezTo>
                <a:cubicBezTo>
                  <a:pt x="361" y="291"/>
                  <a:pt x="361" y="291"/>
                  <a:pt x="361" y="291"/>
                </a:cubicBezTo>
                <a:close/>
                <a:moveTo>
                  <a:pt x="574" y="49"/>
                </a:moveTo>
                <a:cubicBezTo>
                  <a:pt x="574" y="49"/>
                  <a:pt x="574" y="49"/>
                  <a:pt x="574" y="49"/>
                </a:cubicBezTo>
                <a:cubicBezTo>
                  <a:pt x="513" y="111"/>
                  <a:pt x="513" y="111"/>
                  <a:pt x="513" y="111"/>
                </a:cubicBezTo>
                <a:cubicBezTo>
                  <a:pt x="522" y="145"/>
                  <a:pt x="522" y="145"/>
                  <a:pt x="522" y="145"/>
                </a:cubicBezTo>
                <a:cubicBezTo>
                  <a:pt x="584" y="84"/>
                  <a:pt x="584" y="84"/>
                  <a:pt x="584" y="84"/>
                </a:cubicBezTo>
                <a:cubicBezTo>
                  <a:pt x="574" y="49"/>
                  <a:pt x="574" y="49"/>
                  <a:pt x="574" y="49"/>
                </a:cubicBezTo>
                <a:close/>
                <a:moveTo>
                  <a:pt x="606" y="106"/>
                </a:moveTo>
                <a:cubicBezTo>
                  <a:pt x="606" y="106"/>
                  <a:pt x="606" y="106"/>
                  <a:pt x="606" y="106"/>
                </a:cubicBezTo>
                <a:cubicBezTo>
                  <a:pt x="545" y="168"/>
                  <a:pt x="545" y="168"/>
                  <a:pt x="545" y="168"/>
                </a:cubicBezTo>
                <a:cubicBezTo>
                  <a:pt x="579" y="177"/>
                  <a:pt x="579" y="177"/>
                  <a:pt x="579" y="177"/>
                </a:cubicBezTo>
                <a:cubicBezTo>
                  <a:pt x="641" y="116"/>
                  <a:pt x="641" y="116"/>
                  <a:pt x="641" y="116"/>
                </a:cubicBezTo>
                <a:cubicBezTo>
                  <a:pt x="606" y="106"/>
                  <a:pt x="606" y="106"/>
                  <a:pt x="606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1"/>
          <p:cNvSpPr>
            <a:spLocks noEditPoints="1"/>
          </p:cNvSpPr>
          <p:nvPr/>
        </p:nvSpPr>
        <p:spPr bwMode="auto">
          <a:xfrm>
            <a:off x="7295462" y="3971086"/>
            <a:ext cx="360000" cy="360000"/>
          </a:xfrm>
          <a:custGeom>
            <a:avLst/>
            <a:gdLst>
              <a:gd name="T0" fmla="*/ 179 w 746"/>
              <a:gd name="T1" fmla="*/ 167 h 749"/>
              <a:gd name="T2" fmla="*/ 225 w 746"/>
              <a:gd name="T3" fmla="*/ 98 h 749"/>
              <a:gd name="T4" fmla="*/ 68 w 746"/>
              <a:gd name="T5" fmla="*/ 204 h 749"/>
              <a:gd name="T6" fmla="*/ 332 w 746"/>
              <a:gd name="T7" fmla="*/ 204 h 749"/>
              <a:gd name="T8" fmla="*/ 285 w 746"/>
              <a:gd name="T9" fmla="*/ 205 h 749"/>
              <a:gd name="T10" fmla="*/ 262 w 746"/>
              <a:gd name="T11" fmla="*/ 183 h 749"/>
              <a:gd name="T12" fmla="*/ 248 w 746"/>
              <a:gd name="T13" fmla="*/ 121 h 749"/>
              <a:gd name="T14" fmla="*/ 583 w 746"/>
              <a:gd name="T15" fmla="*/ 380 h 749"/>
              <a:gd name="T16" fmla="*/ 734 w 746"/>
              <a:gd name="T17" fmla="*/ 530 h 749"/>
              <a:gd name="T18" fmla="*/ 564 w 746"/>
              <a:gd name="T19" fmla="*/ 738 h 749"/>
              <a:gd name="T20" fmla="*/ 525 w 746"/>
              <a:gd name="T21" fmla="*/ 738 h 749"/>
              <a:gd name="T22" fmla="*/ 224 w 746"/>
              <a:gd name="T23" fmla="*/ 738 h 749"/>
              <a:gd name="T24" fmla="*/ 30 w 746"/>
              <a:gd name="T25" fmla="*/ 746 h 749"/>
              <a:gd name="T26" fmla="*/ 3 w 746"/>
              <a:gd name="T27" fmla="*/ 544 h 749"/>
              <a:gd name="T28" fmla="*/ 162 w 746"/>
              <a:gd name="T29" fmla="*/ 374 h 749"/>
              <a:gd name="T30" fmla="*/ 11 w 746"/>
              <a:gd name="T31" fmla="*/ 185 h 749"/>
              <a:gd name="T32" fmla="*/ 219 w 746"/>
              <a:gd name="T33" fmla="*/ 15 h 749"/>
              <a:gd name="T34" fmla="*/ 508 w 746"/>
              <a:gd name="T35" fmla="*/ 28 h 749"/>
              <a:gd name="T36" fmla="*/ 736 w 746"/>
              <a:gd name="T37" fmla="*/ 160 h 749"/>
              <a:gd name="T38" fmla="*/ 583 w 746"/>
              <a:gd name="T39" fmla="*/ 380 h 749"/>
              <a:gd name="T40" fmla="*/ 413 w 746"/>
              <a:gd name="T41" fmla="*/ 549 h 749"/>
              <a:gd name="T42" fmla="*/ 677 w 746"/>
              <a:gd name="T43" fmla="*/ 549 h 749"/>
              <a:gd name="T44" fmla="*/ 607 w 746"/>
              <a:gd name="T45" fmla="*/ 573 h 749"/>
              <a:gd name="T46" fmla="*/ 584 w 746"/>
              <a:gd name="T47" fmla="*/ 550 h 749"/>
              <a:gd name="T48" fmla="*/ 593 w 746"/>
              <a:gd name="T49" fmla="*/ 466 h 749"/>
              <a:gd name="T50" fmla="*/ 547 w 746"/>
              <a:gd name="T51" fmla="*/ 489 h 749"/>
              <a:gd name="T52" fmla="*/ 570 w 746"/>
              <a:gd name="T53" fmla="*/ 443 h 749"/>
              <a:gd name="T54" fmla="*/ 413 w 746"/>
              <a:gd name="T55" fmla="*/ 549 h 749"/>
              <a:gd name="T56" fmla="*/ 155 w 746"/>
              <a:gd name="T57" fmla="*/ 646 h 749"/>
              <a:gd name="T58" fmla="*/ 516 w 746"/>
              <a:gd name="T59" fmla="*/ 181 h 749"/>
              <a:gd name="T60" fmla="*/ 155 w 746"/>
              <a:gd name="T61" fmla="*/ 646 h 749"/>
              <a:gd name="T62" fmla="*/ 602 w 746"/>
              <a:gd name="T63" fmla="*/ 221 h 749"/>
              <a:gd name="T64" fmla="*/ 603 w 746"/>
              <a:gd name="T65" fmla="*/ 222 h 749"/>
              <a:gd name="T66" fmla="*/ 603 w 746"/>
              <a:gd name="T67" fmla="*/ 223 h 749"/>
              <a:gd name="T68" fmla="*/ 682 w 746"/>
              <a:gd name="T69" fmla="*/ 205 h 749"/>
              <a:gd name="T70" fmla="*/ 576 w 746"/>
              <a:gd name="T71" fmla="*/ 68 h 749"/>
              <a:gd name="T72" fmla="*/ 496 w 746"/>
              <a:gd name="T73" fmla="*/ 115 h 749"/>
              <a:gd name="T74" fmla="*/ 527 w 746"/>
              <a:gd name="T75" fmla="*/ 146 h 749"/>
              <a:gd name="T76" fmla="*/ 527 w 746"/>
              <a:gd name="T77" fmla="*/ 147 h 749"/>
              <a:gd name="T78" fmla="*/ 528 w 746"/>
              <a:gd name="T79" fmla="*/ 147 h 749"/>
              <a:gd name="T80" fmla="*/ 602 w 746"/>
              <a:gd name="T81" fmla="*/ 221 h 749"/>
              <a:gd name="T82" fmla="*/ 602 w 746"/>
              <a:gd name="T83" fmla="*/ 221 h 749"/>
              <a:gd name="T84" fmla="*/ 591 w 746"/>
              <a:gd name="T85" fmla="*/ 256 h 749"/>
              <a:gd name="T86" fmla="*/ 197 w 746"/>
              <a:gd name="T87" fmla="*/ 689 h 749"/>
              <a:gd name="T88" fmla="*/ 591 w 746"/>
              <a:gd name="T89" fmla="*/ 256 h 749"/>
              <a:gd name="T90" fmla="*/ 80 w 746"/>
              <a:gd name="T91" fmla="*/ 572 h 749"/>
              <a:gd name="T92" fmla="*/ 474 w 746"/>
              <a:gd name="T93" fmla="*/ 138 h 749"/>
              <a:gd name="T94" fmla="*/ 80 w 746"/>
              <a:gd name="T95" fmla="*/ 572 h 749"/>
              <a:gd name="T96" fmla="*/ 57 w 746"/>
              <a:gd name="T97" fmla="*/ 594 h 749"/>
              <a:gd name="T98" fmla="*/ 155 w 746"/>
              <a:gd name="T99" fmla="*/ 693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46" h="749">
                <a:moveTo>
                  <a:pt x="201" y="167"/>
                </a:moveTo>
                <a:cubicBezTo>
                  <a:pt x="195" y="174"/>
                  <a:pt x="185" y="174"/>
                  <a:pt x="179" y="167"/>
                </a:cubicBezTo>
                <a:cubicBezTo>
                  <a:pt x="172" y="161"/>
                  <a:pt x="172" y="151"/>
                  <a:pt x="179" y="145"/>
                </a:cubicBezTo>
                <a:cubicBezTo>
                  <a:pt x="225" y="98"/>
                  <a:pt x="225" y="98"/>
                  <a:pt x="225" y="98"/>
                </a:cubicBezTo>
                <a:cubicBezTo>
                  <a:pt x="200" y="72"/>
                  <a:pt x="200" y="72"/>
                  <a:pt x="200" y="72"/>
                </a:cubicBezTo>
                <a:cubicBezTo>
                  <a:pt x="68" y="204"/>
                  <a:pt x="68" y="204"/>
                  <a:pt x="68" y="204"/>
                </a:cubicBezTo>
                <a:cubicBezTo>
                  <a:pt x="200" y="336"/>
                  <a:pt x="200" y="336"/>
                  <a:pt x="200" y="336"/>
                </a:cubicBezTo>
                <a:cubicBezTo>
                  <a:pt x="332" y="204"/>
                  <a:pt x="332" y="204"/>
                  <a:pt x="332" y="204"/>
                </a:cubicBezTo>
                <a:cubicBezTo>
                  <a:pt x="309" y="181"/>
                  <a:pt x="309" y="181"/>
                  <a:pt x="309" y="181"/>
                </a:cubicBezTo>
                <a:cubicBezTo>
                  <a:pt x="285" y="205"/>
                  <a:pt x="285" y="205"/>
                  <a:pt x="285" y="205"/>
                </a:cubicBezTo>
                <a:cubicBezTo>
                  <a:pt x="279" y="212"/>
                  <a:pt x="269" y="212"/>
                  <a:pt x="262" y="205"/>
                </a:cubicBezTo>
                <a:cubicBezTo>
                  <a:pt x="256" y="199"/>
                  <a:pt x="256" y="189"/>
                  <a:pt x="262" y="183"/>
                </a:cubicBezTo>
                <a:cubicBezTo>
                  <a:pt x="286" y="159"/>
                  <a:pt x="286" y="159"/>
                  <a:pt x="286" y="159"/>
                </a:cubicBezTo>
                <a:cubicBezTo>
                  <a:pt x="248" y="121"/>
                  <a:pt x="248" y="121"/>
                  <a:pt x="248" y="121"/>
                </a:cubicBezTo>
                <a:cubicBezTo>
                  <a:pt x="201" y="167"/>
                  <a:pt x="201" y="167"/>
                  <a:pt x="201" y="167"/>
                </a:cubicBezTo>
                <a:close/>
                <a:moveTo>
                  <a:pt x="583" y="380"/>
                </a:moveTo>
                <a:cubicBezTo>
                  <a:pt x="583" y="380"/>
                  <a:pt x="583" y="380"/>
                  <a:pt x="583" y="380"/>
                </a:cubicBezTo>
                <a:cubicBezTo>
                  <a:pt x="734" y="530"/>
                  <a:pt x="734" y="530"/>
                  <a:pt x="734" y="530"/>
                </a:cubicBezTo>
                <a:cubicBezTo>
                  <a:pt x="744" y="541"/>
                  <a:pt x="744" y="558"/>
                  <a:pt x="734" y="568"/>
                </a:cubicBezTo>
                <a:cubicBezTo>
                  <a:pt x="564" y="738"/>
                  <a:pt x="564" y="738"/>
                  <a:pt x="564" y="738"/>
                </a:cubicBezTo>
                <a:cubicBezTo>
                  <a:pt x="554" y="749"/>
                  <a:pt x="536" y="749"/>
                  <a:pt x="526" y="738"/>
                </a:cubicBezTo>
                <a:cubicBezTo>
                  <a:pt x="525" y="738"/>
                  <a:pt x="525" y="738"/>
                  <a:pt x="525" y="738"/>
                </a:cubicBezTo>
                <a:cubicBezTo>
                  <a:pt x="375" y="587"/>
                  <a:pt x="375" y="587"/>
                  <a:pt x="375" y="587"/>
                </a:cubicBezTo>
                <a:cubicBezTo>
                  <a:pt x="224" y="738"/>
                  <a:pt x="224" y="738"/>
                  <a:pt x="224" y="738"/>
                </a:cubicBezTo>
                <a:cubicBezTo>
                  <a:pt x="219" y="743"/>
                  <a:pt x="212" y="746"/>
                  <a:pt x="205" y="746"/>
                </a:cubicBezTo>
                <a:cubicBezTo>
                  <a:pt x="30" y="746"/>
                  <a:pt x="30" y="746"/>
                  <a:pt x="30" y="746"/>
                </a:cubicBezTo>
                <a:cubicBezTo>
                  <a:pt x="14" y="746"/>
                  <a:pt x="3" y="734"/>
                  <a:pt x="3" y="719"/>
                </a:cubicBezTo>
                <a:cubicBezTo>
                  <a:pt x="3" y="660"/>
                  <a:pt x="3" y="602"/>
                  <a:pt x="3" y="544"/>
                </a:cubicBezTo>
                <a:cubicBezTo>
                  <a:pt x="3" y="537"/>
                  <a:pt x="6" y="530"/>
                  <a:pt x="11" y="525"/>
                </a:cubicBezTo>
                <a:cubicBezTo>
                  <a:pt x="162" y="374"/>
                  <a:pt x="162" y="374"/>
                  <a:pt x="162" y="374"/>
                </a:cubicBezTo>
                <a:cubicBezTo>
                  <a:pt x="11" y="223"/>
                  <a:pt x="11" y="223"/>
                  <a:pt x="11" y="223"/>
                </a:cubicBezTo>
                <a:cubicBezTo>
                  <a:pt x="0" y="213"/>
                  <a:pt x="0" y="196"/>
                  <a:pt x="11" y="185"/>
                </a:cubicBezTo>
                <a:cubicBezTo>
                  <a:pt x="181" y="15"/>
                  <a:pt x="181" y="15"/>
                  <a:pt x="181" y="15"/>
                </a:cubicBezTo>
                <a:cubicBezTo>
                  <a:pt x="191" y="5"/>
                  <a:pt x="208" y="5"/>
                  <a:pt x="219" y="15"/>
                </a:cubicBezTo>
                <a:cubicBezTo>
                  <a:pt x="370" y="166"/>
                  <a:pt x="370" y="166"/>
                  <a:pt x="370" y="166"/>
                </a:cubicBezTo>
                <a:cubicBezTo>
                  <a:pt x="508" y="28"/>
                  <a:pt x="508" y="28"/>
                  <a:pt x="508" y="28"/>
                </a:cubicBezTo>
                <a:cubicBezTo>
                  <a:pt x="538" y="0"/>
                  <a:pt x="586" y="1"/>
                  <a:pt x="614" y="30"/>
                </a:cubicBezTo>
                <a:cubicBezTo>
                  <a:pt x="647" y="62"/>
                  <a:pt x="720" y="119"/>
                  <a:pt x="736" y="160"/>
                </a:cubicBezTo>
                <a:cubicBezTo>
                  <a:pt x="746" y="189"/>
                  <a:pt x="742" y="220"/>
                  <a:pt x="720" y="243"/>
                </a:cubicBezTo>
                <a:cubicBezTo>
                  <a:pt x="583" y="380"/>
                  <a:pt x="583" y="380"/>
                  <a:pt x="583" y="380"/>
                </a:cubicBezTo>
                <a:close/>
                <a:moveTo>
                  <a:pt x="413" y="549"/>
                </a:moveTo>
                <a:cubicBezTo>
                  <a:pt x="413" y="549"/>
                  <a:pt x="413" y="549"/>
                  <a:pt x="413" y="549"/>
                </a:cubicBezTo>
                <a:cubicBezTo>
                  <a:pt x="545" y="682"/>
                  <a:pt x="545" y="682"/>
                  <a:pt x="545" y="682"/>
                </a:cubicBezTo>
                <a:cubicBezTo>
                  <a:pt x="677" y="549"/>
                  <a:pt x="677" y="549"/>
                  <a:pt x="677" y="549"/>
                </a:cubicBezTo>
                <a:cubicBezTo>
                  <a:pt x="654" y="526"/>
                  <a:pt x="654" y="526"/>
                  <a:pt x="654" y="526"/>
                </a:cubicBezTo>
                <a:cubicBezTo>
                  <a:pt x="607" y="573"/>
                  <a:pt x="607" y="573"/>
                  <a:pt x="607" y="573"/>
                </a:cubicBezTo>
                <a:cubicBezTo>
                  <a:pt x="601" y="580"/>
                  <a:pt x="591" y="580"/>
                  <a:pt x="584" y="573"/>
                </a:cubicBezTo>
                <a:cubicBezTo>
                  <a:pt x="578" y="567"/>
                  <a:pt x="578" y="557"/>
                  <a:pt x="584" y="550"/>
                </a:cubicBezTo>
                <a:cubicBezTo>
                  <a:pt x="631" y="504"/>
                  <a:pt x="631" y="504"/>
                  <a:pt x="631" y="504"/>
                </a:cubicBezTo>
                <a:cubicBezTo>
                  <a:pt x="593" y="466"/>
                  <a:pt x="593" y="466"/>
                  <a:pt x="593" y="466"/>
                </a:cubicBezTo>
                <a:cubicBezTo>
                  <a:pt x="569" y="489"/>
                  <a:pt x="569" y="489"/>
                  <a:pt x="569" y="489"/>
                </a:cubicBezTo>
                <a:cubicBezTo>
                  <a:pt x="563" y="496"/>
                  <a:pt x="553" y="496"/>
                  <a:pt x="547" y="489"/>
                </a:cubicBezTo>
                <a:cubicBezTo>
                  <a:pt x="540" y="483"/>
                  <a:pt x="540" y="473"/>
                  <a:pt x="547" y="466"/>
                </a:cubicBezTo>
                <a:cubicBezTo>
                  <a:pt x="570" y="443"/>
                  <a:pt x="570" y="443"/>
                  <a:pt x="570" y="443"/>
                </a:cubicBezTo>
                <a:cubicBezTo>
                  <a:pt x="545" y="417"/>
                  <a:pt x="545" y="417"/>
                  <a:pt x="545" y="417"/>
                </a:cubicBezTo>
                <a:cubicBezTo>
                  <a:pt x="413" y="549"/>
                  <a:pt x="413" y="549"/>
                  <a:pt x="413" y="549"/>
                </a:cubicBezTo>
                <a:close/>
                <a:moveTo>
                  <a:pt x="155" y="646"/>
                </a:moveTo>
                <a:cubicBezTo>
                  <a:pt x="155" y="646"/>
                  <a:pt x="155" y="646"/>
                  <a:pt x="155" y="646"/>
                </a:cubicBezTo>
                <a:cubicBezTo>
                  <a:pt x="293" y="509"/>
                  <a:pt x="431" y="371"/>
                  <a:pt x="568" y="233"/>
                </a:cubicBezTo>
                <a:cubicBezTo>
                  <a:pt x="551" y="216"/>
                  <a:pt x="533" y="198"/>
                  <a:pt x="516" y="181"/>
                </a:cubicBezTo>
                <a:cubicBezTo>
                  <a:pt x="103" y="594"/>
                  <a:pt x="103" y="594"/>
                  <a:pt x="103" y="594"/>
                </a:cubicBezTo>
                <a:cubicBezTo>
                  <a:pt x="155" y="646"/>
                  <a:pt x="155" y="646"/>
                  <a:pt x="155" y="646"/>
                </a:cubicBezTo>
                <a:close/>
                <a:moveTo>
                  <a:pt x="602" y="221"/>
                </a:moveTo>
                <a:cubicBezTo>
                  <a:pt x="602" y="221"/>
                  <a:pt x="602" y="221"/>
                  <a:pt x="602" y="221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2"/>
                  <a:pt x="603" y="222"/>
                  <a:pt x="603" y="222"/>
                </a:cubicBezTo>
                <a:cubicBezTo>
                  <a:pt x="603" y="223"/>
                  <a:pt x="603" y="223"/>
                  <a:pt x="603" y="223"/>
                </a:cubicBezTo>
                <a:cubicBezTo>
                  <a:pt x="634" y="253"/>
                  <a:pt x="634" y="253"/>
                  <a:pt x="634" y="253"/>
                </a:cubicBezTo>
                <a:cubicBezTo>
                  <a:pt x="682" y="205"/>
                  <a:pt x="682" y="205"/>
                  <a:pt x="682" y="205"/>
                </a:cubicBezTo>
                <a:cubicBezTo>
                  <a:pt x="690" y="197"/>
                  <a:pt x="690" y="181"/>
                  <a:pt x="682" y="173"/>
                </a:cubicBezTo>
                <a:cubicBezTo>
                  <a:pt x="647" y="138"/>
                  <a:pt x="611" y="103"/>
                  <a:pt x="576" y="68"/>
                </a:cubicBezTo>
                <a:cubicBezTo>
                  <a:pt x="568" y="59"/>
                  <a:pt x="554" y="59"/>
                  <a:pt x="545" y="67"/>
                </a:cubicBezTo>
                <a:cubicBezTo>
                  <a:pt x="496" y="115"/>
                  <a:pt x="496" y="115"/>
                  <a:pt x="496" y="115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6"/>
                  <a:pt x="527" y="146"/>
                  <a:pt x="527" y="146"/>
                </a:cubicBezTo>
                <a:cubicBezTo>
                  <a:pt x="527" y="147"/>
                  <a:pt x="527" y="147"/>
                  <a:pt x="527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7"/>
                  <a:pt x="528" y="147"/>
                  <a:pt x="528" y="147"/>
                </a:cubicBezTo>
                <a:cubicBezTo>
                  <a:pt x="528" y="148"/>
                  <a:pt x="528" y="148"/>
                  <a:pt x="528" y="148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ubicBezTo>
                  <a:pt x="602" y="221"/>
                  <a:pt x="602" y="221"/>
                  <a:pt x="602" y="221"/>
                </a:cubicBezTo>
                <a:close/>
                <a:moveTo>
                  <a:pt x="591" y="256"/>
                </a:moveTo>
                <a:cubicBezTo>
                  <a:pt x="591" y="256"/>
                  <a:pt x="591" y="256"/>
                  <a:pt x="591" y="256"/>
                </a:cubicBezTo>
                <a:cubicBezTo>
                  <a:pt x="453" y="394"/>
                  <a:pt x="315" y="531"/>
                  <a:pt x="178" y="669"/>
                </a:cubicBezTo>
                <a:cubicBezTo>
                  <a:pt x="197" y="689"/>
                  <a:pt x="197" y="689"/>
                  <a:pt x="197" y="689"/>
                </a:cubicBezTo>
                <a:cubicBezTo>
                  <a:pt x="611" y="276"/>
                  <a:pt x="611" y="276"/>
                  <a:pt x="611" y="276"/>
                </a:cubicBezTo>
                <a:cubicBezTo>
                  <a:pt x="591" y="256"/>
                  <a:pt x="591" y="256"/>
                  <a:pt x="591" y="256"/>
                </a:cubicBezTo>
                <a:close/>
                <a:moveTo>
                  <a:pt x="80" y="572"/>
                </a:moveTo>
                <a:cubicBezTo>
                  <a:pt x="80" y="572"/>
                  <a:pt x="80" y="572"/>
                  <a:pt x="80" y="572"/>
                </a:cubicBezTo>
                <a:cubicBezTo>
                  <a:pt x="493" y="158"/>
                  <a:pt x="493" y="158"/>
                  <a:pt x="493" y="158"/>
                </a:cubicBezTo>
                <a:cubicBezTo>
                  <a:pt x="474" y="138"/>
                  <a:pt x="474" y="138"/>
                  <a:pt x="474" y="138"/>
                </a:cubicBezTo>
                <a:cubicBezTo>
                  <a:pt x="60" y="551"/>
                  <a:pt x="60" y="551"/>
                  <a:pt x="60" y="551"/>
                </a:cubicBezTo>
                <a:cubicBezTo>
                  <a:pt x="80" y="572"/>
                  <a:pt x="80" y="572"/>
                  <a:pt x="80" y="572"/>
                </a:cubicBezTo>
                <a:close/>
                <a:moveTo>
                  <a:pt x="57" y="594"/>
                </a:moveTo>
                <a:cubicBezTo>
                  <a:pt x="57" y="594"/>
                  <a:pt x="57" y="594"/>
                  <a:pt x="57" y="594"/>
                </a:cubicBezTo>
                <a:cubicBezTo>
                  <a:pt x="57" y="627"/>
                  <a:pt x="57" y="659"/>
                  <a:pt x="57" y="693"/>
                </a:cubicBezTo>
                <a:cubicBezTo>
                  <a:pt x="155" y="693"/>
                  <a:pt x="155" y="693"/>
                  <a:pt x="155" y="693"/>
                </a:cubicBezTo>
                <a:cubicBezTo>
                  <a:pt x="57" y="594"/>
                  <a:pt x="57" y="594"/>
                  <a:pt x="57" y="5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1"/>
          <p:cNvSpPr>
            <a:spLocks noEditPoints="1"/>
          </p:cNvSpPr>
          <p:nvPr/>
        </p:nvSpPr>
        <p:spPr bwMode="auto">
          <a:xfrm>
            <a:off x="1951786" y="3971086"/>
            <a:ext cx="360000" cy="360000"/>
          </a:xfrm>
          <a:custGeom>
            <a:avLst/>
            <a:gdLst>
              <a:gd name="T0" fmla="*/ 156 w 698"/>
              <a:gd name="T1" fmla="*/ 235 h 755"/>
              <a:gd name="T2" fmla="*/ 304 w 698"/>
              <a:gd name="T3" fmla="*/ 19 h 755"/>
              <a:gd name="T4" fmla="*/ 414 w 698"/>
              <a:gd name="T5" fmla="*/ 65 h 755"/>
              <a:gd name="T6" fmla="*/ 671 w 698"/>
              <a:gd name="T7" fmla="*/ 235 h 755"/>
              <a:gd name="T8" fmla="*/ 698 w 698"/>
              <a:gd name="T9" fmla="*/ 728 h 755"/>
              <a:gd name="T10" fmla="*/ 27 w 698"/>
              <a:gd name="T11" fmla="*/ 755 h 755"/>
              <a:gd name="T12" fmla="*/ 0 w 698"/>
              <a:gd name="T13" fmla="*/ 262 h 755"/>
              <a:gd name="T14" fmla="*/ 326 w 698"/>
              <a:gd name="T15" fmla="*/ 87 h 755"/>
              <a:gd name="T16" fmla="*/ 349 w 698"/>
              <a:gd name="T17" fmla="*/ 97 h 755"/>
              <a:gd name="T18" fmla="*/ 372 w 698"/>
              <a:gd name="T19" fmla="*/ 88 h 755"/>
              <a:gd name="T20" fmla="*/ 372 w 698"/>
              <a:gd name="T21" fmla="*/ 87 h 755"/>
              <a:gd name="T22" fmla="*/ 372 w 698"/>
              <a:gd name="T23" fmla="*/ 42 h 755"/>
              <a:gd name="T24" fmla="*/ 317 w 698"/>
              <a:gd name="T25" fmla="*/ 65 h 755"/>
              <a:gd name="T26" fmla="*/ 316 w 698"/>
              <a:gd name="T27" fmla="*/ 120 h 755"/>
              <a:gd name="T28" fmla="*/ 382 w 698"/>
              <a:gd name="T29" fmla="*/ 120 h 755"/>
              <a:gd name="T30" fmla="*/ 396 w 698"/>
              <a:gd name="T31" fmla="*/ 574 h 755"/>
              <a:gd name="T32" fmla="*/ 418 w 698"/>
              <a:gd name="T33" fmla="*/ 578 h 755"/>
              <a:gd name="T34" fmla="*/ 440 w 698"/>
              <a:gd name="T35" fmla="*/ 542 h 755"/>
              <a:gd name="T36" fmla="*/ 404 w 698"/>
              <a:gd name="T37" fmla="*/ 521 h 755"/>
              <a:gd name="T38" fmla="*/ 385 w 698"/>
              <a:gd name="T39" fmla="*/ 536 h 755"/>
              <a:gd name="T40" fmla="*/ 543 w 698"/>
              <a:gd name="T41" fmla="*/ 456 h 755"/>
              <a:gd name="T42" fmla="*/ 471 w 698"/>
              <a:gd name="T43" fmla="*/ 534 h 755"/>
              <a:gd name="T44" fmla="*/ 426 w 698"/>
              <a:gd name="T45" fmla="*/ 609 h 755"/>
              <a:gd name="T46" fmla="*/ 380 w 698"/>
              <a:gd name="T47" fmla="*/ 602 h 755"/>
              <a:gd name="T48" fmla="*/ 315 w 698"/>
              <a:gd name="T49" fmla="*/ 491 h 755"/>
              <a:gd name="T50" fmla="*/ 193 w 698"/>
              <a:gd name="T51" fmla="*/ 572 h 755"/>
              <a:gd name="T52" fmla="*/ 151 w 698"/>
              <a:gd name="T53" fmla="*/ 651 h 755"/>
              <a:gd name="T54" fmla="*/ 103 w 698"/>
              <a:gd name="T55" fmla="*/ 645 h 755"/>
              <a:gd name="T56" fmla="*/ 119 w 698"/>
              <a:gd name="T57" fmla="*/ 533 h 755"/>
              <a:gd name="T58" fmla="*/ 236 w 698"/>
              <a:gd name="T59" fmla="*/ 453 h 755"/>
              <a:gd name="T60" fmla="*/ 279 w 698"/>
              <a:gd name="T61" fmla="*/ 373 h 755"/>
              <a:gd name="T62" fmla="*/ 353 w 698"/>
              <a:gd name="T63" fmla="*/ 453 h 755"/>
              <a:gd name="T64" fmla="*/ 396 w 698"/>
              <a:gd name="T65" fmla="*/ 490 h 755"/>
              <a:gd name="T66" fmla="*/ 504 w 698"/>
              <a:gd name="T67" fmla="*/ 414 h 755"/>
              <a:gd name="T68" fmla="*/ 622 w 698"/>
              <a:gd name="T69" fmla="*/ 382 h 755"/>
              <a:gd name="T70" fmla="*/ 579 w 698"/>
              <a:gd name="T71" fmla="*/ 457 h 755"/>
              <a:gd name="T72" fmla="*/ 396 w 698"/>
              <a:gd name="T73" fmla="*/ 574 h 755"/>
              <a:gd name="T74" fmla="*/ 386 w 698"/>
              <a:gd name="T75" fmla="*/ 534 h 755"/>
              <a:gd name="T76" fmla="*/ 386 w 698"/>
              <a:gd name="T77" fmla="*/ 534 h 755"/>
              <a:gd name="T78" fmla="*/ 280 w 698"/>
              <a:gd name="T79" fmla="*/ 458 h 755"/>
              <a:gd name="T80" fmla="*/ 323 w 698"/>
              <a:gd name="T81" fmla="*/ 425 h 755"/>
              <a:gd name="T82" fmla="*/ 269 w 698"/>
              <a:gd name="T83" fmla="*/ 418 h 755"/>
              <a:gd name="T84" fmla="*/ 107 w 698"/>
              <a:gd name="T85" fmla="*/ 600 h 755"/>
              <a:gd name="T86" fmla="*/ 142 w 698"/>
              <a:gd name="T87" fmla="*/ 620 h 755"/>
              <a:gd name="T88" fmla="*/ 163 w 698"/>
              <a:gd name="T89" fmla="*/ 584 h 755"/>
              <a:gd name="T90" fmla="*/ 127 w 698"/>
              <a:gd name="T91" fmla="*/ 564 h 755"/>
              <a:gd name="T92" fmla="*/ 535 w 698"/>
              <a:gd name="T93" fmla="*/ 405 h 755"/>
              <a:gd name="T94" fmla="*/ 588 w 698"/>
              <a:gd name="T95" fmla="*/ 413 h 755"/>
              <a:gd name="T96" fmla="*/ 555 w 698"/>
              <a:gd name="T97" fmla="*/ 369 h 755"/>
              <a:gd name="T98" fmla="*/ 535 w 698"/>
              <a:gd name="T99" fmla="*/ 405 h 755"/>
              <a:gd name="T100" fmla="*/ 53 w 698"/>
              <a:gd name="T101" fmla="*/ 288 h 755"/>
              <a:gd name="T102" fmla="*/ 644 w 698"/>
              <a:gd name="T103" fmla="*/ 288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98" h="755">
                <a:moveTo>
                  <a:pt x="27" y="235"/>
                </a:moveTo>
                <a:cubicBezTo>
                  <a:pt x="27" y="235"/>
                  <a:pt x="27" y="235"/>
                  <a:pt x="27" y="235"/>
                </a:cubicBezTo>
                <a:cubicBezTo>
                  <a:pt x="156" y="235"/>
                  <a:pt x="156" y="235"/>
                  <a:pt x="156" y="235"/>
                </a:cubicBezTo>
                <a:cubicBezTo>
                  <a:pt x="294" y="97"/>
                  <a:pt x="294" y="97"/>
                  <a:pt x="294" y="97"/>
                </a:cubicBezTo>
                <a:cubicBezTo>
                  <a:pt x="287" y="88"/>
                  <a:pt x="284" y="76"/>
                  <a:pt x="284" y="65"/>
                </a:cubicBezTo>
                <a:cubicBezTo>
                  <a:pt x="284" y="47"/>
                  <a:pt x="292" y="31"/>
                  <a:pt x="304" y="19"/>
                </a:cubicBezTo>
                <a:cubicBezTo>
                  <a:pt x="315" y="7"/>
                  <a:pt x="331" y="0"/>
                  <a:pt x="349" y="0"/>
                </a:cubicBezTo>
                <a:cubicBezTo>
                  <a:pt x="367" y="0"/>
                  <a:pt x="383" y="7"/>
                  <a:pt x="395" y="19"/>
                </a:cubicBezTo>
                <a:cubicBezTo>
                  <a:pt x="406" y="31"/>
                  <a:pt x="414" y="47"/>
                  <a:pt x="414" y="65"/>
                </a:cubicBezTo>
                <a:cubicBezTo>
                  <a:pt x="414" y="76"/>
                  <a:pt x="410" y="88"/>
                  <a:pt x="405" y="97"/>
                </a:cubicBezTo>
                <a:cubicBezTo>
                  <a:pt x="542" y="235"/>
                  <a:pt x="542" y="235"/>
                  <a:pt x="542" y="235"/>
                </a:cubicBezTo>
                <a:cubicBezTo>
                  <a:pt x="671" y="235"/>
                  <a:pt x="671" y="235"/>
                  <a:pt x="671" y="235"/>
                </a:cubicBezTo>
                <a:cubicBezTo>
                  <a:pt x="686" y="235"/>
                  <a:pt x="698" y="246"/>
                  <a:pt x="698" y="262"/>
                </a:cubicBezTo>
                <a:cubicBezTo>
                  <a:pt x="698" y="262"/>
                  <a:pt x="698" y="262"/>
                  <a:pt x="698" y="262"/>
                </a:cubicBezTo>
                <a:cubicBezTo>
                  <a:pt x="698" y="728"/>
                  <a:pt x="698" y="728"/>
                  <a:pt x="698" y="728"/>
                </a:cubicBezTo>
                <a:cubicBezTo>
                  <a:pt x="698" y="743"/>
                  <a:pt x="686" y="755"/>
                  <a:pt x="671" y="755"/>
                </a:cubicBezTo>
                <a:cubicBezTo>
                  <a:pt x="671" y="755"/>
                  <a:pt x="671" y="755"/>
                  <a:pt x="671" y="755"/>
                </a:cubicBezTo>
                <a:cubicBezTo>
                  <a:pt x="27" y="755"/>
                  <a:pt x="27" y="755"/>
                  <a:pt x="27" y="755"/>
                </a:cubicBezTo>
                <a:cubicBezTo>
                  <a:pt x="12" y="755"/>
                  <a:pt x="0" y="743"/>
                  <a:pt x="0" y="728"/>
                </a:cubicBezTo>
                <a:cubicBezTo>
                  <a:pt x="0" y="728"/>
                  <a:pt x="0" y="728"/>
                  <a:pt x="0" y="728"/>
                </a:cubicBezTo>
                <a:cubicBezTo>
                  <a:pt x="0" y="262"/>
                  <a:pt x="0" y="262"/>
                  <a:pt x="0" y="262"/>
                </a:cubicBezTo>
                <a:cubicBezTo>
                  <a:pt x="0" y="246"/>
                  <a:pt x="12" y="235"/>
                  <a:pt x="27" y="235"/>
                </a:cubicBezTo>
                <a:close/>
                <a:moveTo>
                  <a:pt x="326" y="87"/>
                </a:moveTo>
                <a:cubicBezTo>
                  <a:pt x="326" y="87"/>
                  <a:pt x="326" y="87"/>
                  <a:pt x="326" y="87"/>
                </a:cubicBezTo>
                <a:cubicBezTo>
                  <a:pt x="326" y="88"/>
                  <a:pt x="326" y="88"/>
                  <a:pt x="326" y="88"/>
                </a:cubicBezTo>
                <a:cubicBezTo>
                  <a:pt x="326" y="88"/>
                  <a:pt x="326" y="88"/>
                  <a:pt x="326" y="88"/>
                </a:cubicBezTo>
                <a:cubicBezTo>
                  <a:pt x="332" y="93"/>
                  <a:pt x="340" y="97"/>
                  <a:pt x="349" y="97"/>
                </a:cubicBezTo>
                <a:cubicBezTo>
                  <a:pt x="358" y="97"/>
                  <a:pt x="365" y="93"/>
                  <a:pt x="371" y="88"/>
                </a:cubicBezTo>
                <a:cubicBezTo>
                  <a:pt x="371" y="88"/>
                  <a:pt x="371" y="88"/>
                  <a:pt x="371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2" y="87"/>
                  <a:pt x="372" y="87"/>
                  <a:pt x="372" y="87"/>
                </a:cubicBezTo>
                <a:cubicBezTo>
                  <a:pt x="372" y="87"/>
                  <a:pt x="372" y="87"/>
                  <a:pt x="372" y="87"/>
                </a:cubicBezTo>
                <a:cubicBezTo>
                  <a:pt x="372" y="87"/>
                  <a:pt x="372" y="87"/>
                  <a:pt x="372" y="87"/>
                </a:cubicBezTo>
                <a:cubicBezTo>
                  <a:pt x="378" y="81"/>
                  <a:pt x="381" y="73"/>
                  <a:pt x="381" y="65"/>
                </a:cubicBezTo>
                <a:cubicBezTo>
                  <a:pt x="381" y="56"/>
                  <a:pt x="377" y="47"/>
                  <a:pt x="372" y="42"/>
                </a:cubicBezTo>
                <a:cubicBezTo>
                  <a:pt x="366" y="36"/>
                  <a:pt x="358" y="32"/>
                  <a:pt x="349" y="32"/>
                </a:cubicBezTo>
                <a:cubicBezTo>
                  <a:pt x="340" y="32"/>
                  <a:pt x="332" y="36"/>
                  <a:pt x="326" y="42"/>
                </a:cubicBezTo>
                <a:cubicBezTo>
                  <a:pt x="320" y="47"/>
                  <a:pt x="317" y="56"/>
                  <a:pt x="317" y="65"/>
                </a:cubicBezTo>
                <a:cubicBezTo>
                  <a:pt x="317" y="73"/>
                  <a:pt x="320" y="81"/>
                  <a:pt x="326" y="87"/>
                </a:cubicBezTo>
                <a:close/>
                <a:moveTo>
                  <a:pt x="316" y="120"/>
                </a:moveTo>
                <a:cubicBezTo>
                  <a:pt x="316" y="120"/>
                  <a:pt x="316" y="120"/>
                  <a:pt x="316" y="120"/>
                </a:cubicBezTo>
                <a:cubicBezTo>
                  <a:pt x="202" y="235"/>
                  <a:pt x="202" y="235"/>
                  <a:pt x="202" y="235"/>
                </a:cubicBezTo>
                <a:cubicBezTo>
                  <a:pt x="496" y="235"/>
                  <a:pt x="496" y="235"/>
                  <a:pt x="496" y="235"/>
                </a:cubicBezTo>
                <a:cubicBezTo>
                  <a:pt x="382" y="120"/>
                  <a:pt x="382" y="120"/>
                  <a:pt x="382" y="120"/>
                </a:cubicBezTo>
                <a:cubicBezTo>
                  <a:pt x="372" y="126"/>
                  <a:pt x="361" y="129"/>
                  <a:pt x="349" y="129"/>
                </a:cubicBezTo>
                <a:cubicBezTo>
                  <a:pt x="337" y="129"/>
                  <a:pt x="326" y="126"/>
                  <a:pt x="316" y="120"/>
                </a:cubicBezTo>
                <a:close/>
                <a:moveTo>
                  <a:pt x="396" y="574"/>
                </a:moveTo>
                <a:cubicBezTo>
                  <a:pt x="396" y="574"/>
                  <a:pt x="396" y="574"/>
                  <a:pt x="396" y="574"/>
                </a:cubicBezTo>
                <a:cubicBezTo>
                  <a:pt x="397" y="575"/>
                  <a:pt x="397" y="575"/>
                  <a:pt x="397" y="575"/>
                </a:cubicBezTo>
                <a:cubicBezTo>
                  <a:pt x="404" y="579"/>
                  <a:pt x="411" y="580"/>
                  <a:pt x="418" y="578"/>
                </a:cubicBezTo>
                <a:cubicBezTo>
                  <a:pt x="419" y="578"/>
                  <a:pt x="419" y="578"/>
                  <a:pt x="419" y="578"/>
                </a:cubicBezTo>
                <a:cubicBezTo>
                  <a:pt x="426" y="576"/>
                  <a:pt x="432" y="571"/>
                  <a:pt x="436" y="564"/>
                </a:cubicBezTo>
                <a:cubicBezTo>
                  <a:pt x="441" y="557"/>
                  <a:pt x="441" y="549"/>
                  <a:pt x="440" y="542"/>
                </a:cubicBezTo>
                <a:cubicBezTo>
                  <a:pt x="437" y="534"/>
                  <a:pt x="433" y="528"/>
                  <a:pt x="426" y="524"/>
                </a:cubicBezTo>
                <a:cubicBezTo>
                  <a:pt x="426" y="524"/>
                  <a:pt x="426" y="524"/>
                  <a:pt x="426" y="524"/>
                </a:cubicBezTo>
                <a:cubicBezTo>
                  <a:pt x="419" y="520"/>
                  <a:pt x="411" y="519"/>
                  <a:pt x="404" y="521"/>
                </a:cubicBezTo>
                <a:cubicBezTo>
                  <a:pt x="404" y="522"/>
                  <a:pt x="404" y="522"/>
                  <a:pt x="404" y="522"/>
                </a:cubicBezTo>
                <a:cubicBezTo>
                  <a:pt x="396" y="523"/>
                  <a:pt x="390" y="528"/>
                  <a:pt x="386" y="534"/>
                </a:cubicBezTo>
                <a:cubicBezTo>
                  <a:pt x="385" y="536"/>
                  <a:pt x="385" y="536"/>
                  <a:pt x="385" y="536"/>
                </a:cubicBezTo>
                <a:cubicBezTo>
                  <a:pt x="382" y="543"/>
                  <a:pt x="381" y="550"/>
                  <a:pt x="383" y="557"/>
                </a:cubicBezTo>
                <a:cubicBezTo>
                  <a:pt x="385" y="564"/>
                  <a:pt x="389" y="570"/>
                  <a:pt x="396" y="574"/>
                </a:cubicBezTo>
                <a:close/>
                <a:moveTo>
                  <a:pt x="543" y="456"/>
                </a:moveTo>
                <a:cubicBezTo>
                  <a:pt x="543" y="456"/>
                  <a:pt x="543" y="456"/>
                  <a:pt x="543" y="456"/>
                </a:cubicBezTo>
                <a:cubicBezTo>
                  <a:pt x="469" y="529"/>
                  <a:pt x="469" y="529"/>
                  <a:pt x="469" y="529"/>
                </a:cubicBezTo>
                <a:cubicBezTo>
                  <a:pt x="471" y="534"/>
                  <a:pt x="471" y="534"/>
                  <a:pt x="471" y="534"/>
                </a:cubicBezTo>
                <a:cubicBezTo>
                  <a:pt x="475" y="549"/>
                  <a:pt x="473" y="565"/>
                  <a:pt x="464" y="580"/>
                </a:cubicBezTo>
                <a:cubicBezTo>
                  <a:pt x="456" y="595"/>
                  <a:pt x="442" y="605"/>
                  <a:pt x="427" y="609"/>
                </a:cubicBezTo>
                <a:cubicBezTo>
                  <a:pt x="426" y="609"/>
                  <a:pt x="426" y="609"/>
                  <a:pt x="426" y="609"/>
                </a:cubicBezTo>
                <a:cubicBezTo>
                  <a:pt x="411" y="613"/>
                  <a:pt x="395" y="611"/>
                  <a:pt x="380" y="603"/>
                </a:cubicBezTo>
                <a:cubicBezTo>
                  <a:pt x="380" y="602"/>
                  <a:pt x="380" y="602"/>
                  <a:pt x="380" y="602"/>
                </a:cubicBezTo>
                <a:cubicBezTo>
                  <a:pt x="380" y="602"/>
                  <a:pt x="380" y="602"/>
                  <a:pt x="380" y="602"/>
                </a:cubicBezTo>
                <a:cubicBezTo>
                  <a:pt x="366" y="594"/>
                  <a:pt x="356" y="581"/>
                  <a:pt x="352" y="565"/>
                </a:cubicBezTo>
                <a:cubicBezTo>
                  <a:pt x="349" y="554"/>
                  <a:pt x="349" y="541"/>
                  <a:pt x="353" y="529"/>
                </a:cubicBezTo>
                <a:cubicBezTo>
                  <a:pt x="315" y="491"/>
                  <a:pt x="315" y="491"/>
                  <a:pt x="315" y="491"/>
                </a:cubicBezTo>
                <a:cubicBezTo>
                  <a:pt x="310" y="492"/>
                  <a:pt x="310" y="492"/>
                  <a:pt x="310" y="492"/>
                </a:cubicBezTo>
                <a:cubicBezTo>
                  <a:pt x="299" y="495"/>
                  <a:pt x="286" y="495"/>
                  <a:pt x="274" y="491"/>
                </a:cubicBezTo>
                <a:cubicBezTo>
                  <a:pt x="193" y="572"/>
                  <a:pt x="193" y="572"/>
                  <a:pt x="193" y="572"/>
                </a:cubicBezTo>
                <a:cubicBezTo>
                  <a:pt x="194" y="576"/>
                  <a:pt x="194" y="576"/>
                  <a:pt x="194" y="576"/>
                </a:cubicBezTo>
                <a:cubicBezTo>
                  <a:pt x="198" y="591"/>
                  <a:pt x="197" y="608"/>
                  <a:pt x="188" y="623"/>
                </a:cubicBezTo>
                <a:cubicBezTo>
                  <a:pt x="180" y="638"/>
                  <a:pt x="166" y="647"/>
                  <a:pt x="151" y="651"/>
                </a:cubicBezTo>
                <a:cubicBezTo>
                  <a:pt x="150" y="652"/>
                  <a:pt x="150" y="652"/>
                  <a:pt x="150" y="652"/>
                </a:cubicBezTo>
                <a:cubicBezTo>
                  <a:pt x="135" y="655"/>
                  <a:pt x="119" y="653"/>
                  <a:pt x="104" y="645"/>
                </a:cubicBezTo>
                <a:cubicBezTo>
                  <a:pt x="103" y="645"/>
                  <a:pt x="103" y="645"/>
                  <a:pt x="103" y="645"/>
                </a:cubicBezTo>
                <a:cubicBezTo>
                  <a:pt x="89" y="636"/>
                  <a:pt x="79" y="623"/>
                  <a:pt x="76" y="608"/>
                </a:cubicBezTo>
                <a:cubicBezTo>
                  <a:pt x="71" y="593"/>
                  <a:pt x="73" y="576"/>
                  <a:pt x="82" y="561"/>
                </a:cubicBezTo>
                <a:cubicBezTo>
                  <a:pt x="90" y="546"/>
                  <a:pt x="104" y="537"/>
                  <a:pt x="119" y="533"/>
                </a:cubicBezTo>
                <a:cubicBezTo>
                  <a:pt x="120" y="532"/>
                  <a:pt x="120" y="532"/>
                  <a:pt x="120" y="532"/>
                </a:cubicBezTo>
                <a:cubicBezTo>
                  <a:pt x="131" y="530"/>
                  <a:pt x="143" y="530"/>
                  <a:pt x="155" y="534"/>
                </a:cubicBezTo>
                <a:cubicBezTo>
                  <a:pt x="236" y="453"/>
                  <a:pt x="236" y="453"/>
                  <a:pt x="236" y="453"/>
                </a:cubicBezTo>
                <a:cubicBezTo>
                  <a:pt x="235" y="449"/>
                  <a:pt x="235" y="449"/>
                  <a:pt x="235" y="449"/>
                </a:cubicBezTo>
                <a:cubicBezTo>
                  <a:pt x="231" y="433"/>
                  <a:pt x="233" y="417"/>
                  <a:pt x="241" y="402"/>
                </a:cubicBezTo>
                <a:cubicBezTo>
                  <a:pt x="250" y="387"/>
                  <a:pt x="263" y="377"/>
                  <a:pt x="279" y="373"/>
                </a:cubicBezTo>
                <a:cubicBezTo>
                  <a:pt x="294" y="369"/>
                  <a:pt x="310" y="371"/>
                  <a:pt x="325" y="380"/>
                </a:cubicBezTo>
                <a:cubicBezTo>
                  <a:pt x="340" y="388"/>
                  <a:pt x="350" y="402"/>
                  <a:pt x="354" y="417"/>
                </a:cubicBezTo>
                <a:cubicBezTo>
                  <a:pt x="357" y="428"/>
                  <a:pt x="356" y="441"/>
                  <a:pt x="353" y="453"/>
                </a:cubicBezTo>
                <a:cubicBezTo>
                  <a:pt x="391" y="491"/>
                  <a:pt x="391" y="491"/>
                  <a:pt x="391" y="491"/>
                </a:cubicBezTo>
                <a:cubicBezTo>
                  <a:pt x="395" y="490"/>
                  <a:pt x="395" y="490"/>
                  <a:pt x="395" y="490"/>
                </a:cubicBezTo>
                <a:cubicBezTo>
                  <a:pt x="396" y="490"/>
                  <a:pt x="396" y="490"/>
                  <a:pt x="396" y="490"/>
                </a:cubicBezTo>
                <a:cubicBezTo>
                  <a:pt x="408" y="487"/>
                  <a:pt x="420" y="487"/>
                  <a:pt x="432" y="491"/>
                </a:cubicBezTo>
                <a:cubicBezTo>
                  <a:pt x="505" y="418"/>
                  <a:pt x="505" y="418"/>
                  <a:pt x="505" y="418"/>
                </a:cubicBezTo>
                <a:cubicBezTo>
                  <a:pt x="504" y="414"/>
                  <a:pt x="504" y="414"/>
                  <a:pt x="504" y="414"/>
                </a:cubicBezTo>
                <a:cubicBezTo>
                  <a:pt x="504" y="414"/>
                  <a:pt x="504" y="414"/>
                  <a:pt x="504" y="414"/>
                </a:cubicBezTo>
                <a:cubicBezTo>
                  <a:pt x="495" y="381"/>
                  <a:pt x="515" y="347"/>
                  <a:pt x="547" y="338"/>
                </a:cubicBezTo>
                <a:cubicBezTo>
                  <a:pt x="580" y="330"/>
                  <a:pt x="614" y="349"/>
                  <a:pt x="622" y="382"/>
                </a:cubicBezTo>
                <a:cubicBezTo>
                  <a:pt x="627" y="397"/>
                  <a:pt x="625" y="414"/>
                  <a:pt x="616" y="428"/>
                </a:cubicBezTo>
                <a:cubicBezTo>
                  <a:pt x="616" y="428"/>
                  <a:pt x="616" y="428"/>
                  <a:pt x="616" y="428"/>
                </a:cubicBezTo>
                <a:cubicBezTo>
                  <a:pt x="608" y="443"/>
                  <a:pt x="594" y="453"/>
                  <a:pt x="579" y="457"/>
                </a:cubicBezTo>
                <a:cubicBezTo>
                  <a:pt x="567" y="460"/>
                  <a:pt x="555" y="460"/>
                  <a:pt x="543" y="456"/>
                </a:cubicBezTo>
                <a:close/>
                <a:moveTo>
                  <a:pt x="396" y="574"/>
                </a:moveTo>
                <a:cubicBezTo>
                  <a:pt x="396" y="574"/>
                  <a:pt x="396" y="574"/>
                  <a:pt x="396" y="574"/>
                </a:cubicBezTo>
                <a:cubicBezTo>
                  <a:pt x="396" y="575"/>
                  <a:pt x="396" y="575"/>
                  <a:pt x="396" y="575"/>
                </a:cubicBezTo>
                <a:cubicBezTo>
                  <a:pt x="396" y="574"/>
                  <a:pt x="396" y="574"/>
                  <a:pt x="396" y="574"/>
                </a:cubicBezTo>
                <a:close/>
                <a:moveTo>
                  <a:pt x="386" y="534"/>
                </a:moveTo>
                <a:cubicBezTo>
                  <a:pt x="386" y="534"/>
                  <a:pt x="386" y="534"/>
                  <a:pt x="386" y="534"/>
                </a:cubicBezTo>
                <a:cubicBezTo>
                  <a:pt x="386" y="535"/>
                  <a:pt x="386" y="535"/>
                  <a:pt x="386" y="535"/>
                </a:cubicBezTo>
                <a:cubicBezTo>
                  <a:pt x="386" y="534"/>
                  <a:pt x="386" y="534"/>
                  <a:pt x="386" y="534"/>
                </a:cubicBezTo>
                <a:close/>
                <a:moveTo>
                  <a:pt x="266" y="440"/>
                </a:moveTo>
                <a:cubicBezTo>
                  <a:pt x="266" y="440"/>
                  <a:pt x="266" y="440"/>
                  <a:pt x="266" y="440"/>
                </a:cubicBezTo>
                <a:cubicBezTo>
                  <a:pt x="268" y="447"/>
                  <a:pt x="273" y="454"/>
                  <a:pt x="280" y="458"/>
                </a:cubicBezTo>
                <a:cubicBezTo>
                  <a:pt x="287" y="462"/>
                  <a:pt x="295" y="463"/>
                  <a:pt x="302" y="461"/>
                </a:cubicBezTo>
                <a:cubicBezTo>
                  <a:pt x="309" y="459"/>
                  <a:pt x="316" y="454"/>
                  <a:pt x="320" y="447"/>
                </a:cubicBezTo>
                <a:cubicBezTo>
                  <a:pt x="324" y="441"/>
                  <a:pt x="325" y="432"/>
                  <a:pt x="323" y="425"/>
                </a:cubicBezTo>
                <a:cubicBezTo>
                  <a:pt x="321" y="418"/>
                  <a:pt x="316" y="411"/>
                  <a:pt x="309" y="408"/>
                </a:cubicBezTo>
                <a:cubicBezTo>
                  <a:pt x="302" y="403"/>
                  <a:pt x="294" y="403"/>
                  <a:pt x="287" y="404"/>
                </a:cubicBezTo>
                <a:cubicBezTo>
                  <a:pt x="279" y="406"/>
                  <a:pt x="273" y="411"/>
                  <a:pt x="269" y="418"/>
                </a:cubicBezTo>
                <a:cubicBezTo>
                  <a:pt x="265" y="425"/>
                  <a:pt x="264" y="433"/>
                  <a:pt x="266" y="440"/>
                </a:cubicBezTo>
                <a:close/>
                <a:moveTo>
                  <a:pt x="107" y="600"/>
                </a:moveTo>
                <a:cubicBezTo>
                  <a:pt x="107" y="600"/>
                  <a:pt x="107" y="600"/>
                  <a:pt x="107" y="600"/>
                </a:cubicBezTo>
                <a:cubicBezTo>
                  <a:pt x="109" y="607"/>
                  <a:pt x="113" y="613"/>
                  <a:pt x="120" y="617"/>
                </a:cubicBezTo>
                <a:cubicBezTo>
                  <a:pt x="120" y="618"/>
                  <a:pt x="120" y="618"/>
                  <a:pt x="120" y="618"/>
                </a:cubicBezTo>
                <a:cubicBezTo>
                  <a:pt x="127" y="621"/>
                  <a:pt x="135" y="622"/>
                  <a:pt x="142" y="620"/>
                </a:cubicBezTo>
                <a:cubicBezTo>
                  <a:pt x="143" y="620"/>
                  <a:pt x="143" y="620"/>
                  <a:pt x="143" y="620"/>
                </a:cubicBezTo>
                <a:cubicBezTo>
                  <a:pt x="150" y="618"/>
                  <a:pt x="156" y="614"/>
                  <a:pt x="161" y="607"/>
                </a:cubicBezTo>
                <a:cubicBezTo>
                  <a:pt x="164" y="600"/>
                  <a:pt x="165" y="592"/>
                  <a:pt x="163" y="584"/>
                </a:cubicBezTo>
                <a:cubicBezTo>
                  <a:pt x="161" y="577"/>
                  <a:pt x="157" y="571"/>
                  <a:pt x="150" y="566"/>
                </a:cubicBezTo>
                <a:cubicBezTo>
                  <a:pt x="143" y="563"/>
                  <a:pt x="135" y="562"/>
                  <a:pt x="128" y="564"/>
                </a:cubicBezTo>
                <a:cubicBezTo>
                  <a:pt x="127" y="564"/>
                  <a:pt x="127" y="564"/>
                  <a:pt x="127" y="564"/>
                </a:cubicBezTo>
                <a:cubicBezTo>
                  <a:pt x="120" y="566"/>
                  <a:pt x="114" y="570"/>
                  <a:pt x="110" y="578"/>
                </a:cubicBezTo>
                <a:cubicBezTo>
                  <a:pt x="106" y="584"/>
                  <a:pt x="105" y="593"/>
                  <a:pt x="107" y="600"/>
                </a:cubicBezTo>
                <a:close/>
                <a:moveTo>
                  <a:pt x="535" y="405"/>
                </a:moveTo>
                <a:cubicBezTo>
                  <a:pt x="535" y="405"/>
                  <a:pt x="535" y="405"/>
                  <a:pt x="535" y="405"/>
                </a:cubicBezTo>
                <a:cubicBezTo>
                  <a:pt x="539" y="421"/>
                  <a:pt x="555" y="430"/>
                  <a:pt x="570" y="426"/>
                </a:cubicBezTo>
                <a:cubicBezTo>
                  <a:pt x="578" y="424"/>
                  <a:pt x="584" y="420"/>
                  <a:pt x="588" y="413"/>
                </a:cubicBezTo>
                <a:cubicBezTo>
                  <a:pt x="589" y="411"/>
                  <a:pt x="589" y="411"/>
                  <a:pt x="589" y="411"/>
                </a:cubicBezTo>
                <a:cubicBezTo>
                  <a:pt x="593" y="405"/>
                  <a:pt x="593" y="397"/>
                  <a:pt x="591" y="390"/>
                </a:cubicBezTo>
                <a:cubicBezTo>
                  <a:pt x="587" y="374"/>
                  <a:pt x="571" y="365"/>
                  <a:pt x="555" y="369"/>
                </a:cubicBezTo>
                <a:cubicBezTo>
                  <a:pt x="540" y="373"/>
                  <a:pt x="531" y="390"/>
                  <a:pt x="535" y="405"/>
                </a:cubicBezTo>
                <a:cubicBezTo>
                  <a:pt x="535" y="405"/>
                  <a:pt x="535" y="405"/>
                  <a:pt x="535" y="405"/>
                </a:cubicBezTo>
                <a:cubicBezTo>
                  <a:pt x="535" y="405"/>
                  <a:pt x="535" y="405"/>
                  <a:pt x="535" y="405"/>
                </a:cubicBezTo>
                <a:close/>
                <a:moveTo>
                  <a:pt x="644" y="288"/>
                </a:moveTo>
                <a:cubicBezTo>
                  <a:pt x="644" y="288"/>
                  <a:pt x="644" y="288"/>
                  <a:pt x="644" y="288"/>
                </a:cubicBezTo>
                <a:cubicBezTo>
                  <a:pt x="53" y="288"/>
                  <a:pt x="53" y="288"/>
                  <a:pt x="53" y="288"/>
                </a:cubicBezTo>
                <a:cubicBezTo>
                  <a:pt x="53" y="702"/>
                  <a:pt x="53" y="702"/>
                  <a:pt x="53" y="702"/>
                </a:cubicBezTo>
                <a:cubicBezTo>
                  <a:pt x="644" y="702"/>
                  <a:pt x="644" y="702"/>
                  <a:pt x="644" y="702"/>
                </a:cubicBezTo>
                <a:cubicBezTo>
                  <a:pt x="644" y="288"/>
                  <a:pt x="644" y="288"/>
                  <a:pt x="644" y="2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1"/>
          <p:cNvSpPr>
            <a:spLocks noEditPoints="1"/>
          </p:cNvSpPr>
          <p:nvPr/>
        </p:nvSpPr>
        <p:spPr bwMode="auto">
          <a:xfrm>
            <a:off x="9967300" y="3971086"/>
            <a:ext cx="360000" cy="360000"/>
          </a:xfrm>
          <a:custGeom>
            <a:avLst/>
            <a:gdLst>
              <a:gd name="T0" fmla="*/ 178 w 706"/>
              <a:gd name="T1" fmla="*/ 329 h 707"/>
              <a:gd name="T2" fmla="*/ 203 w 706"/>
              <a:gd name="T3" fmla="*/ 265 h 707"/>
              <a:gd name="T4" fmla="*/ 330 w 706"/>
              <a:gd name="T5" fmla="*/ 269 h 707"/>
              <a:gd name="T6" fmla="*/ 284 w 706"/>
              <a:gd name="T7" fmla="*/ 398 h 707"/>
              <a:gd name="T8" fmla="*/ 216 w 706"/>
              <a:gd name="T9" fmla="*/ 439 h 707"/>
              <a:gd name="T10" fmla="*/ 333 w 706"/>
              <a:gd name="T11" fmla="*/ 471 h 707"/>
              <a:gd name="T12" fmla="*/ 178 w 706"/>
              <a:gd name="T13" fmla="*/ 452 h 707"/>
              <a:gd name="T14" fmla="*/ 274 w 706"/>
              <a:gd name="T15" fmla="*/ 368 h 707"/>
              <a:gd name="T16" fmla="*/ 304 w 706"/>
              <a:gd name="T17" fmla="*/ 289 h 707"/>
              <a:gd name="T18" fmla="*/ 226 w 706"/>
              <a:gd name="T19" fmla="*/ 286 h 707"/>
              <a:gd name="T20" fmla="*/ 210 w 706"/>
              <a:gd name="T21" fmla="*/ 329 h 707"/>
              <a:gd name="T22" fmla="*/ 604 w 706"/>
              <a:gd name="T23" fmla="*/ 370 h 707"/>
              <a:gd name="T24" fmla="*/ 657 w 706"/>
              <a:gd name="T25" fmla="*/ 338 h 707"/>
              <a:gd name="T26" fmla="*/ 679 w 706"/>
              <a:gd name="T27" fmla="*/ 489 h 707"/>
              <a:gd name="T28" fmla="*/ 352 w 706"/>
              <a:gd name="T29" fmla="*/ 707 h 707"/>
              <a:gd name="T30" fmla="*/ 103 w 706"/>
              <a:gd name="T31" fmla="*/ 604 h 707"/>
              <a:gd name="T32" fmla="*/ 27 w 706"/>
              <a:gd name="T33" fmla="*/ 217 h 707"/>
              <a:gd name="T34" fmla="*/ 217 w 706"/>
              <a:gd name="T35" fmla="*/ 28 h 707"/>
              <a:gd name="T36" fmla="*/ 489 w 706"/>
              <a:gd name="T37" fmla="*/ 28 h 707"/>
              <a:gd name="T38" fmla="*/ 576 w 706"/>
              <a:gd name="T39" fmla="*/ 1 h 707"/>
              <a:gd name="T40" fmla="*/ 602 w 706"/>
              <a:gd name="T41" fmla="*/ 142 h 707"/>
              <a:gd name="T42" fmla="*/ 461 w 706"/>
              <a:gd name="T43" fmla="*/ 130 h 707"/>
              <a:gd name="T44" fmla="*/ 468 w 706"/>
              <a:gd name="T45" fmla="*/ 78 h 707"/>
              <a:gd name="T46" fmla="*/ 368 w 706"/>
              <a:gd name="T47" fmla="*/ 102 h 707"/>
              <a:gd name="T48" fmla="*/ 336 w 706"/>
              <a:gd name="T49" fmla="*/ 55 h 707"/>
              <a:gd name="T50" fmla="*/ 217 w 706"/>
              <a:gd name="T51" fmla="*/ 87 h 707"/>
              <a:gd name="T52" fmla="*/ 197 w 706"/>
              <a:gd name="T53" fmla="*/ 117 h 707"/>
              <a:gd name="T54" fmla="*/ 102 w 706"/>
              <a:gd name="T55" fmla="*/ 191 h 707"/>
              <a:gd name="T56" fmla="*/ 100 w 706"/>
              <a:gd name="T57" fmla="*/ 227 h 707"/>
              <a:gd name="T58" fmla="*/ 76 w 706"/>
              <a:gd name="T59" fmla="*/ 240 h 707"/>
              <a:gd name="T60" fmla="*/ 117 w 706"/>
              <a:gd name="T61" fmla="*/ 354 h 707"/>
              <a:gd name="T62" fmla="*/ 85 w 706"/>
              <a:gd name="T63" fmla="*/ 490 h 707"/>
              <a:gd name="T64" fmla="*/ 116 w 706"/>
              <a:gd name="T65" fmla="*/ 509 h 707"/>
              <a:gd name="T66" fmla="*/ 189 w 706"/>
              <a:gd name="T67" fmla="*/ 605 h 707"/>
              <a:gd name="T68" fmla="*/ 225 w 706"/>
              <a:gd name="T69" fmla="*/ 606 h 707"/>
              <a:gd name="T70" fmla="*/ 238 w 706"/>
              <a:gd name="T71" fmla="*/ 631 h 707"/>
              <a:gd name="T72" fmla="*/ 352 w 706"/>
              <a:gd name="T73" fmla="*/ 590 h 707"/>
              <a:gd name="T74" fmla="*/ 488 w 706"/>
              <a:gd name="T75" fmla="*/ 621 h 707"/>
              <a:gd name="T76" fmla="*/ 507 w 706"/>
              <a:gd name="T77" fmla="*/ 590 h 707"/>
              <a:gd name="T78" fmla="*/ 603 w 706"/>
              <a:gd name="T79" fmla="*/ 517 h 707"/>
              <a:gd name="T80" fmla="*/ 605 w 706"/>
              <a:gd name="T81" fmla="*/ 481 h 707"/>
              <a:gd name="T82" fmla="*/ 629 w 706"/>
              <a:gd name="T83" fmla="*/ 468 h 707"/>
              <a:gd name="T84" fmla="*/ 456 w 706"/>
              <a:gd name="T85" fmla="*/ 245 h 707"/>
              <a:gd name="T86" fmla="*/ 487 w 706"/>
              <a:gd name="T87" fmla="*/ 389 h 707"/>
              <a:gd name="T88" fmla="*/ 511 w 706"/>
              <a:gd name="T89" fmla="*/ 421 h 707"/>
              <a:gd name="T90" fmla="*/ 470 w 706"/>
              <a:gd name="T91" fmla="*/ 471 h 707"/>
              <a:gd name="T92" fmla="*/ 372 w 706"/>
              <a:gd name="T93" fmla="*/ 421 h 707"/>
              <a:gd name="T94" fmla="*/ 456 w 706"/>
              <a:gd name="T95" fmla="*/ 245 h 707"/>
              <a:gd name="T96" fmla="*/ 454 w 706"/>
              <a:gd name="T97" fmla="*/ 308 h 7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06" h="707">
                <a:moveTo>
                  <a:pt x="210" y="329"/>
                </a:moveTo>
                <a:cubicBezTo>
                  <a:pt x="210" y="338"/>
                  <a:pt x="203" y="345"/>
                  <a:pt x="194" y="345"/>
                </a:cubicBezTo>
                <a:cubicBezTo>
                  <a:pt x="185" y="345"/>
                  <a:pt x="178" y="338"/>
                  <a:pt x="178" y="329"/>
                </a:cubicBezTo>
                <a:cubicBezTo>
                  <a:pt x="178" y="316"/>
                  <a:pt x="180" y="305"/>
                  <a:pt x="184" y="294"/>
                </a:cubicBezTo>
                <a:cubicBezTo>
                  <a:pt x="185" y="293"/>
                  <a:pt x="185" y="293"/>
                  <a:pt x="185" y="293"/>
                </a:cubicBezTo>
                <a:cubicBezTo>
                  <a:pt x="189" y="282"/>
                  <a:pt x="195" y="273"/>
                  <a:pt x="203" y="265"/>
                </a:cubicBezTo>
                <a:cubicBezTo>
                  <a:pt x="210" y="256"/>
                  <a:pt x="220" y="249"/>
                  <a:pt x="230" y="244"/>
                </a:cubicBezTo>
                <a:cubicBezTo>
                  <a:pt x="240" y="240"/>
                  <a:pt x="252" y="237"/>
                  <a:pt x="263" y="237"/>
                </a:cubicBezTo>
                <a:cubicBezTo>
                  <a:pt x="292" y="237"/>
                  <a:pt x="315" y="250"/>
                  <a:pt x="330" y="269"/>
                </a:cubicBezTo>
                <a:cubicBezTo>
                  <a:pt x="338" y="280"/>
                  <a:pt x="343" y="292"/>
                  <a:pt x="346" y="306"/>
                </a:cubicBezTo>
                <a:cubicBezTo>
                  <a:pt x="348" y="319"/>
                  <a:pt x="347" y="333"/>
                  <a:pt x="342" y="346"/>
                </a:cubicBezTo>
                <a:cubicBezTo>
                  <a:pt x="334" y="368"/>
                  <a:pt x="315" y="388"/>
                  <a:pt x="284" y="398"/>
                </a:cubicBezTo>
                <a:cubicBezTo>
                  <a:pt x="267" y="405"/>
                  <a:pt x="248" y="412"/>
                  <a:pt x="233" y="422"/>
                </a:cubicBezTo>
                <a:cubicBezTo>
                  <a:pt x="233" y="422"/>
                  <a:pt x="233" y="422"/>
                  <a:pt x="233" y="422"/>
                </a:cubicBezTo>
                <a:cubicBezTo>
                  <a:pt x="226" y="426"/>
                  <a:pt x="221" y="432"/>
                  <a:pt x="216" y="439"/>
                </a:cubicBezTo>
                <a:cubicBezTo>
                  <a:pt x="333" y="439"/>
                  <a:pt x="333" y="439"/>
                  <a:pt x="333" y="439"/>
                </a:cubicBezTo>
                <a:cubicBezTo>
                  <a:pt x="342" y="439"/>
                  <a:pt x="349" y="446"/>
                  <a:pt x="349" y="454"/>
                </a:cubicBezTo>
                <a:cubicBezTo>
                  <a:pt x="349" y="463"/>
                  <a:pt x="342" y="471"/>
                  <a:pt x="333" y="471"/>
                </a:cubicBezTo>
                <a:cubicBezTo>
                  <a:pt x="194" y="471"/>
                  <a:pt x="194" y="471"/>
                  <a:pt x="194" y="471"/>
                </a:cubicBezTo>
                <a:cubicBezTo>
                  <a:pt x="185" y="471"/>
                  <a:pt x="178" y="463"/>
                  <a:pt x="178" y="454"/>
                </a:cubicBezTo>
                <a:cubicBezTo>
                  <a:pt x="178" y="454"/>
                  <a:pt x="178" y="453"/>
                  <a:pt x="178" y="452"/>
                </a:cubicBezTo>
                <a:cubicBezTo>
                  <a:pt x="181" y="426"/>
                  <a:pt x="196" y="408"/>
                  <a:pt x="215" y="395"/>
                </a:cubicBezTo>
                <a:cubicBezTo>
                  <a:pt x="215" y="395"/>
                  <a:pt x="215" y="395"/>
                  <a:pt x="215" y="395"/>
                </a:cubicBezTo>
                <a:cubicBezTo>
                  <a:pt x="233" y="383"/>
                  <a:pt x="254" y="375"/>
                  <a:pt x="274" y="368"/>
                </a:cubicBezTo>
                <a:cubicBezTo>
                  <a:pt x="294" y="361"/>
                  <a:pt x="307" y="349"/>
                  <a:pt x="312" y="335"/>
                </a:cubicBezTo>
                <a:cubicBezTo>
                  <a:pt x="314" y="327"/>
                  <a:pt x="315" y="319"/>
                  <a:pt x="314" y="311"/>
                </a:cubicBezTo>
                <a:cubicBezTo>
                  <a:pt x="312" y="303"/>
                  <a:pt x="309" y="295"/>
                  <a:pt x="304" y="289"/>
                </a:cubicBezTo>
                <a:cubicBezTo>
                  <a:pt x="295" y="277"/>
                  <a:pt x="281" y="269"/>
                  <a:pt x="263" y="269"/>
                </a:cubicBezTo>
                <a:cubicBezTo>
                  <a:pt x="256" y="269"/>
                  <a:pt x="249" y="271"/>
                  <a:pt x="243" y="274"/>
                </a:cubicBezTo>
                <a:cubicBezTo>
                  <a:pt x="237" y="277"/>
                  <a:pt x="231" y="281"/>
                  <a:pt x="226" y="286"/>
                </a:cubicBezTo>
                <a:cubicBezTo>
                  <a:pt x="221" y="291"/>
                  <a:pt x="217" y="298"/>
                  <a:pt x="214" y="304"/>
                </a:cubicBezTo>
                <a:cubicBezTo>
                  <a:pt x="214" y="306"/>
                  <a:pt x="214" y="306"/>
                  <a:pt x="214" y="306"/>
                </a:cubicBezTo>
                <a:cubicBezTo>
                  <a:pt x="212" y="313"/>
                  <a:pt x="210" y="321"/>
                  <a:pt x="210" y="329"/>
                </a:cubicBezTo>
                <a:close/>
                <a:moveTo>
                  <a:pt x="651" y="370"/>
                </a:moveTo>
                <a:cubicBezTo>
                  <a:pt x="651" y="370"/>
                  <a:pt x="651" y="370"/>
                  <a:pt x="651" y="370"/>
                </a:cubicBezTo>
                <a:cubicBezTo>
                  <a:pt x="604" y="370"/>
                  <a:pt x="604" y="370"/>
                  <a:pt x="604" y="370"/>
                </a:cubicBezTo>
                <a:cubicBezTo>
                  <a:pt x="595" y="370"/>
                  <a:pt x="588" y="363"/>
                  <a:pt x="588" y="354"/>
                </a:cubicBezTo>
                <a:cubicBezTo>
                  <a:pt x="588" y="345"/>
                  <a:pt x="595" y="338"/>
                  <a:pt x="604" y="338"/>
                </a:cubicBezTo>
                <a:cubicBezTo>
                  <a:pt x="657" y="338"/>
                  <a:pt x="657" y="338"/>
                  <a:pt x="657" y="338"/>
                </a:cubicBezTo>
                <a:cubicBezTo>
                  <a:pt x="668" y="338"/>
                  <a:pt x="668" y="338"/>
                  <a:pt x="668" y="338"/>
                </a:cubicBezTo>
                <a:cubicBezTo>
                  <a:pt x="695" y="338"/>
                  <a:pt x="706" y="343"/>
                  <a:pt x="705" y="368"/>
                </a:cubicBezTo>
                <a:cubicBezTo>
                  <a:pt x="703" y="411"/>
                  <a:pt x="694" y="451"/>
                  <a:pt x="679" y="489"/>
                </a:cubicBezTo>
                <a:cubicBezTo>
                  <a:pt x="678" y="490"/>
                  <a:pt x="678" y="490"/>
                  <a:pt x="678" y="490"/>
                </a:cubicBezTo>
                <a:cubicBezTo>
                  <a:pt x="660" y="533"/>
                  <a:pt x="634" y="572"/>
                  <a:pt x="602" y="604"/>
                </a:cubicBezTo>
                <a:cubicBezTo>
                  <a:pt x="538" y="668"/>
                  <a:pt x="450" y="707"/>
                  <a:pt x="352" y="707"/>
                </a:cubicBezTo>
                <a:cubicBezTo>
                  <a:pt x="305" y="707"/>
                  <a:pt x="259" y="698"/>
                  <a:pt x="217" y="680"/>
                </a:cubicBezTo>
                <a:cubicBezTo>
                  <a:pt x="216" y="679"/>
                  <a:pt x="216" y="679"/>
                  <a:pt x="216" y="679"/>
                </a:cubicBezTo>
                <a:cubicBezTo>
                  <a:pt x="173" y="662"/>
                  <a:pt x="135" y="636"/>
                  <a:pt x="103" y="604"/>
                </a:cubicBezTo>
                <a:cubicBezTo>
                  <a:pt x="39" y="540"/>
                  <a:pt x="0" y="451"/>
                  <a:pt x="0" y="354"/>
                </a:cubicBezTo>
                <a:cubicBezTo>
                  <a:pt x="0" y="306"/>
                  <a:pt x="9" y="261"/>
                  <a:pt x="26" y="219"/>
                </a:cubicBezTo>
                <a:cubicBezTo>
                  <a:pt x="27" y="217"/>
                  <a:pt x="27" y="217"/>
                  <a:pt x="27" y="217"/>
                </a:cubicBezTo>
                <a:cubicBezTo>
                  <a:pt x="45" y="175"/>
                  <a:pt x="71" y="137"/>
                  <a:pt x="103" y="104"/>
                </a:cubicBezTo>
                <a:cubicBezTo>
                  <a:pt x="135" y="72"/>
                  <a:pt x="174" y="46"/>
                  <a:pt x="217" y="28"/>
                </a:cubicBezTo>
                <a:cubicBezTo>
                  <a:pt x="217" y="28"/>
                  <a:pt x="217" y="28"/>
                  <a:pt x="217" y="28"/>
                </a:cubicBezTo>
                <a:cubicBezTo>
                  <a:pt x="259" y="11"/>
                  <a:pt x="305" y="1"/>
                  <a:pt x="352" y="1"/>
                </a:cubicBezTo>
                <a:cubicBezTo>
                  <a:pt x="400" y="1"/>
                  <a:pt x="446" y="11"/>
                  <a:pt x="487" y="28"/>
                </a:cubicBezTo>
                <a:cubicBezTo>
                  <a:pt x="489" y="28"/>
                  <a:pt x="489" y="28"/>
                  <a:pt x="489" y="28"/>
                </a:cubicBezTo>
                <a:cubicBezTo>
                  <a:pt x="511" y="38"/>
                  <a:pt x="533" y="50"/>
                  <a:pt x="552" y="63"/>
                </a:cubicBezTo>
                <a:cubicBezTo>
                  <a:pt x="551" y="29"/>
                  <a:pt x="551" y="29"/>
                  <a:pt x="551" y="29"/>
                </a:cubicBezTo>
                <a:cubicBezTo>
                  <a:pt x="550" y="15"/>
                  <a:pt x="561" y="2"/>
                  <a:pt x="576" y="1"/>
                </a:cubicBezTo>
                <a:cubicBezTo>
                  <a:pt x="591" y="0"/>
                  <a:pt x="603" y="12"/>
                  <a:pt x="604" y="26"/>
                </a:cubicBezTo>
                <a:cubicBezTo>
                  <a:pt x="610" y="120"/>
                  <a:pt x="610" y="120"/>
                  <a:pt x="610" y="120"/>
                </a:cubicBezTo>
                <a:cubicBezTo>
                  <a:pt x="611" y="128"/>
                  <a:pt x="608" y="137"/>
                  <a:pt x="602" y="142"/>
                </a:cubicBezTo>
                <a:cubicBezTo>
                  <a:pt x="596" y="148"/>
                  <a:pt x="590" y="151"/>
                  <a:pt x="583" y="150"/>
                </a:cubicBezTo>
                <a:cubicBezTo>
                  <a:pt x="489" y="156"/>
                  <a:pt x="489" y="156"/>
                  <a:pt x="489" y="156"/>
                </a:cubicBezTo>
                <a:cubicBezTo>
                  <a:pt x="474" y="157"/>
                  <a:pt x="461" y="145"/>
                  <a:pt x="461" y="130"/>
                </a:cubicBezTo>
                <a:cubicBezTo>
                  <a:pt x="460" y="116"/>
                  <a:pt x="471" y="103"/>
                  <a:pt x="486" y="102"/>
                </a:cubicBezTo>
                <a:cubicBezTo>
                  <a:pt x="512" y="101"/>
                  <a:pt x="512" y="101"/>
                  <a:pt x="512" y="101"/>
                </a:cubicBezTo>
                <a:cubicBezTo>
                  <a:pt x="498" y="92"/>
                  <a:pt x="483" y="84"/>
                  <a:pt x="468" y="78"/>
                </a:cubicBezTo>
                <a:cubicBezTo>
                  <a:pt x="467" y="77"/>
                  <a:pt x="467" y="77"/>
                  <a:pt x="467" y="77"/>
                </a:cubicBezTo>
                <a:cubicBezTo>
                  <a:pt x="436" y="65"/>
                  <a:pt x="403" y="57"/>
                  <a:pt x="368" y="55"/>
                </a:cubicBezTo>
                <a:cubicBezTo>
                  <a:pt x="368" y="102"/>
                  <a:pt x="368" y="102"/>
                  <a:pt x="368" y="102"/>
                </a:cubicBezTo>
                <a:cubicBezTo>
                  <a:pt x="368" y="111"/>
                  <a:pt x="362" y="119"/>
                  <a:pt x="352" y="119"/>
                </a:cubicBezTo>
                <a:cubicBezTo>
                  <a:pt x="344" y="119"/>
                  <a:pt x="336" y="111"/>
                  <a:pt x="336" y="102"/>
                </a:cubicBezTo>
                <a:cubicBezTo>
                  <a:pt x="336" y="55"/>
                  <a:pt x="336" y="55"/>
                  <a:pt x="336" y="55"/>
                </a:cubicBezTo>
                <a:cubicBezTo>
                  <a:pt x="302" y="57"/>
                  <a:pt x="268" y="65"/>
                  <a:pt x="238" y="77"/>
                </a:cubicBezTo>
                <a:cubicBezTo>
                  <a:pt x="238" y="77"/>
                  <a:pt x="238" y="77"/>
                  <a:pt x="238" y="77"/>
                </a:cubicBezTo>
                <a:cubicBezTo>
                  <a:pt x="231" y="80"/>
                  <a:pt x="224" y="84"/>
                  <a:pt x="217" y="87"/>
                </a:cubicBezTo>
                <a:cubicBezTo>
                  <a:pt x="225" y="101"/>
                  <a:pt x="225" y="101"/>
                  <a:pt x="225" y="101"/>
                </a:cubicBezTo>
                <a:cubicBezTo>
                  <a:pt x="230" y="109"/>
                  <a:pt x="227" y="119"/>
                  <a:pt x="219" y="124"/>
                </a:cubicBezTo>
                <a:cubicBezTo>
                  <a:pt x="211" y="128"/>
                  <a:pt x="202" y="125"/>
                  <a:pt x="197" y="117"/>
                </a:cubicBezTo>
                <a:cubicBezTo>
                  <a:pt x="189" y="103"/>
                  <a:pt x="189" y="103"/>
                  <a:pt x="189" y="103"/>
                </a:cubicBezTo>
                <a:cubicBezTo>
                  <a:pt x="172" y="115"/>
                  <a:pt x="155" y="128"/>
                  <a:pt x="141" y="142"/>
                </a:cubicBezTo>
                <a:cubicBezTo>
                  <a:pt x="126" y="157"/>
                  <a:pt x="113" y="173"/>
                  <a:pt x="102" y="191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23" y="203"/>
                  <a:pt x="126" y="213"/>
                  <a:pt x="122" y="221"/>
                </a:cubicBezTo>
                <a:cubicBezTo>
                  <a:pt x="117" y="229"/>
                  <a:pt x="107" y="231"/>
                  <a:pt x="100" y="227"/>
                </a:cubicBezTo>
                <a:cubicBezTo>
                  <a:pt x="85" y="218"/>
                  <a:pt x="85" y="218"/>
                  <a:pt x="85" y="218"/>
                </a:cubicBezTo>
                <a:cubicBezTo>
                  <a:pt x="82" y="225"/>
                  <a:pt x="79" y="231"/>
                  <a:pt x="76" y="238"/>
                </a:cubicBezTo>
                <a:cubicBezTo>
                  <a:pt x="76" y="240"/>
                  <a:pt x="76" y="240"/>
                  <a:pt x="76" y="240"/>
                </a:cubicBezTo>
                <a:cubicBezTo>
                  <a:pt x="63" y="270"/>
                  <a:pt x="56" y="303"/>
                  <a:pt x="53" y="338"/>
                </a:cubicBezTo>
                <a:cubicBezTo>
                  <a:pt x="101" y="338"/>
                  <a:pt x="101" y="338"/>
                  <a:pt x="101" y="338"/>
                </a:cubicBezTo>
                <a:cubicBezTo>
                  <a:pt x="110" y="338"/>
                  <a:pt x="117" y="345"/>
                  <a:pt x="117" y="354"/>
                </a:cubicBezTo>
                <a:cubicBezTo>
                  <a:pt x="117" y="363"/>
                  <a:pt x="110" y="370"/>
                  <a:pt x="101" y="370"/>
                </a:cubicBezTo>
                <a:cubicBezTo>
                  <a:pt x="53" y="370"/>
                  <a:pt x="53" y="370"/>
                  <a:pt x="53" y="370"/>
                </a:cubicBezTo>
                <a:cubicBezTo>
                  <a:pt x="56" y="413"/>
                  <a:pt x="67" y="453"/>
                  <a:pt x="85" y="490"/>
                </a:cubicBezTo>
                <a:cubicBezTo>
                  <a:pt x="100" y="481"/>
                  <a:pt x="100" y="481"/>
                  <a:pt x="100" y="481"/>
                </a:cubicBezTo>
                <a:cubicBezTo>
                  <a:pt x="107" y="477"/>
                  <a:pt x="117" y="479"/>
                  <a:pt x="122" y="487"/>
                </a:cubicBezTo>
                <a:cubicBezTo>
                  <a:pt x="126" y="495"/>
                  <a:pt x="123" y="505"/>
                  <a:pt x="116" y="509"/>
                </a:cubicBezTo>
                <a:cubicBezTo>
                  <a:pt x="102" y="517"/>
                  <a:pt x="102" y="517"/>
                  <a:pt x="102" y="517"/>
                </a:cubicBezTo>
                <a:cubicBezTo>
                  <a:pt x="113" y="535"/>
                  <a:pt x="126" y="551"/>
                  <a:pt x="141" y="566"/>
                </a:cubicBezTo>
                <a:cubicBezTo>
                  <a:pt x="155" y="580"/>
                  <a:pt x="172" y="594"/>
                  <a:pt x="189" y="605"/>
                </a:cubicBezTo>
                <a:cubicBezTo>
                  <a:pt x="197" y="590"/>
                  <a:pt x="197" y="590"/>
                  <a:pt x="197" y="590"/>
                </a:cubicBezTo>
                <a:cubicBezTo>
                  <a:pt x="202" y="583"/>
                  <a:pt x="211" y="580"/>
                  <a:pt x="219" y="585"/>
                </a:cubicBezTo>
                <a:cubicBezTo>
                  <a:pt x="227" y="589"/>
                  <a:pt x="230" y="599"/>
                  <a:pt x="225" y="606"/>
                </a:cubicBezTo>
                <a:cubicBezTo>
                  <a:pt x="217" y="621"/>
                  <a:pt x="217" y="621"/>
                  <a:pt x="217" y="621"/>
                </a:cubicBezTo>
                <a:cubicBezTo>
                  <a:pt x="223" y="624"/>
                  <a:pt x="230" y="627"/>
                  <a:pt x="237" y="630"/>
                </a:cubicBezTo>
                <a:cubicBezTo>
                  <a:pt x="238" y="631"/>
                  <a:pt x="238" y="631"/>
                  <a:pt x="238" y="631"/>
                </a:cubicBezTo>
                <a:cubicBezTo>
                  <a:pt x="268" y="643"/>
                  <a:pt x="302" y="651"/>
                  <a:pt x="336" y="653"/>
                </a:cubicBezTo>
                <a:cubicBezTo>
                  <a:pt x="336" y="606"/>
                  <a:pt x="336" y="606"/>
                  <a:pt x="336" y="606"/>
                </a:cubicBezTo>
                <a:cubicBezTo>
                  <a:pt x="336" y="597"/>
                  <a:pt x="344" y="590"/>
                  <a:pt x="352" y="590"/>
                </a:cubicBezTo>
                <a:cubicBezTo>
                  <a:pt x="362" y="590"/>
                  <a:pt x="368" y="597"/>
                  <a:pt x="368" y="606"/>
                </a:cubicBezTo>
                <a:cubicBezTo>
                  <a:pt x="368" y="653"/>
                  <a:pt x="368" y="653"/>
                  <a:pt x="368" y="653"/>
                </a:cubicBezTo>
                <a:cubicBezTo>
                  <a:pt x="411" y="651"/>
                  <a:pt x="452" y="639"/>
                  <a:pt x="488" y="621"/>
                </a:cubicBezTo>
                <a:cubicBezTo>
                  <a:pt x="480" y="606"/>
                  <a:pt x="480" y="606"/>
                  <a:pt x="480" y="606"/>
                </a:cubicBezTo>
                <a:cubicBezTo>
                  <a:pt x="475" y="599"/>
                  <a:pt x="478" y="589"/>
                  <a:pt x="486" y="585"/>
                </a:cubicBezTo>
                <a:cubicBezTo>
                  <a:pt x="493" y="580"/>
                  <a:pt x="503" y="583"/>
                  <a:pt x="507" y="590"/>
                </a:cubicBezTo>
                <a:cubicBezTo>
                  <a:pt x="516" y="605"/>
                  <a:pt x="516" y="605"/>
                  <a:pt x="516" y="605"/>
                </a:cubicBezTo>
                <a:cubicBezTo>
                  <a:pt x="533" y="593"/>
                  <a:pt x="549" y="580"/>
                  <a:pt x="564" y="566"/>
                </a:cubicBezTo>
                <a:cubicBezTo>
                  <a:pt x="579" y="551"/>
                  <a:pt x="592" y="535"/>
                  <a:pt x="603" y="517"/>
                </a:cubicBezTo>
                <a:cubicBezTo>
                  <a:pt x="589" y="509"/>
                  <a:pt x="589" y="509"/>
                  <a:pt x="589" y="509"/>
                </a:cubicBezTo>
                <a:cubicBezTo>
                  <a:pt x="581" y="505"/>
                  <a:pt x="579" y="495"/>
                  <a:pt x="583" y="487"/>
                </a:cubicBezTo>
                <a:cubicBezTo>
                  <a:pt x="587" y="480"/>
                  <a:pt x="597" y="477"/>
                  <a:pt x="605" y="481"/>
                </a:cubicBezTo>
                <a:cubicBezTo>
                  <a:pt x="619" y="490"/>
                  <a:pt x="619" y="490"/>
                  <a:pt x="619" y="490"/>
                </a:cubicBezTo>
                <a:cubicBezTo>
                  <a:pt x="623" y="483"/>
                  <a:pt x="626" y="476"/>
                  <a:pt x="628" y="470"/>
                </a:cubicBezTo>
                <a:cubicBezTo>
                  <a:pt x="629" y="468"/>
                  <a:pt x="629" y="468"/>
                  <a:pt x="629" y="468"/>
                </a:cubicBezTo>
                <a:cubicBezTo>
                  <a:pt x="642" y="438"/>
                  <a:pt x="649" y="405"/>
                  <a:pt x="651" y="370"/>
                </a:cubicBezTo>
                <a:close/>
                <a:moveTo>
                  <a:pt x="456" y="245"/>
                </a:moveTo>
                <a:cubicBezTo>
                  <a:pt x="456" y="245"/>
                  <a:pt x="456" y="245"/>
                  <a:pt x="456" y="245"/>
                </a:cubicBezTo>
                <a:cubicBezTo>
                  <a:pt x="459" y="241"/>
                  <a:pt x="464" y="237"/>
                  <a:pt x="470" y="237"/>
                </a:cubicBezTo>
                <a:cubicBezTo>
                  <a:pt x="479" y="237"/>
                  <a:pt x="487" y="245"/>
                  <a:pt x="487" y="253"/>
                </a:cubicBezTo>
                <a:cubicBezTo>
                  <a:pt x="487" y="389"/>
                  <a:pt x="487" y="389"/>
                  <a:pt x="487" y="389"/>
                </a:cubicBezTo>
                <a:cubicBezTo>
                  <a:pt x="511" y="389"/>
                  <a:pt x="511" y="389"/>
                  <a:pt x="511" y="389"/>
                </a:cubicBezTo>
                <a:cubicBezTo>
                  <a:pt x="520" y="389"/>
                  <a:pt x="527" y="396"/>
                  <a:pt x="527" y="405"/>
                </a:cubicBezTo>
                <a:cubicBezTo>
                  <a:pt x="527" y="414"/>
                  <a:pt x="520" y="421"/>
                  <a:pt x="511" y="421"/>
                </a:cubicBezTo>
                <a:cubicBezTo>
                  <a:pt x="487" y="421"/>
                  <a:pt x="487" y="421"/>
                  <a:pt x="487" y="421"/>
                </a:cubicBezTo>
                <a:cubicBezTo>
                  <a:pt x="487" y="454"/>
                  <a:pt x="487" y="454"/>
                  <a:pt x="487" y="454"/>
                </a:cubicBezTo>
                <a:cubicBezTo>
                  <a:pt x="487" y="463"/>
                  <a:pt x="479" y="471"/>
                  <a:pt x="470" y="471"/>
                </a:cubicBezTo>
                <a:cubicBezTo>
                  <a:pt x="461" y="471"/>
                  <a:pt x="454" y="463"/>
                  <a:pt x="454" y="454"/>
                </a:cubicBezTo>
                <a:cubicBezTo>
                  <a:pt x="454" y="421"/>
                  <a:pt x="454" y="421"/>
                  <a:pt x="454" y="421"/>
                </a:cubicBezTo>
                <a:cubicBezTo>
                  <a:pt x="372" y="421"/>
                  <a:pt x="372" y="421"/>
                  <a:pt x="372" y="421"/>
                </a:cubicBezTo>
                <a:cubicBezTo>
                  <a:pt x="363" y="421"/>
                  <a:pt x="356" y="414"/>
                  <a:pt x="356" y="405"/>
                </a:cubicBezTo>
                <a:cubicBezTo>
                  <a:pt x="356" y="402"/>
                  <a:pt x="357" y="398"/>
                  <a:pt x="359" y="395"/>
                </a:cubicBezTo>
                <a:cubicBezTo>
                  <a:pt x="456" y="245"/>
                  <a:pt x="456" y="245"/>
                  <a:pt x="456" y="245"/>
                </a:cubicBezTo>
                <a:close/>
                <a:moveTo>
                  <a:pt x="454" y="389"/>
                </a:moveTo>
                <a:cubicBezTo>
                  <a:pt x="454" y="389"/>
                  <a:pt x="454" y="389"/>
                  <a:pt x="454" y="389"/>
                </a:cubicBezTo>
                <a:cubicBezTo>
                  <a:pt x="454" y="308"/>
                  <a:pt x="454" y="308"/>
                  <a:pt x="454" y="308"/>
                </a:cubicBezTo>
                <a:cubicBezTo>
                  <a:pt x="401" y="389"/>
                  <a:pt x="401" y="389"/>
                  <a:pt x="401" y="389"/>
                </a:cubicBezTo>
                <a:cubicBezTo>
                  <a:pt x="454" y="389"/>
                  <a:pt x="454" y="389"/>
                  <a:pt x="454" y="3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64126" y="5423719"/>
            <a:ext cx="2535320" cy="731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rgbClr val="E4C9AE"/>
                </a:solidFill>
                <a:latin typeface="Hero" panose="02000506000000020004" pitchFamily="50" charset="0"/>
              </a:rPr>
              <a:t>小白，一个资深</a:t>
            </a:r>
            <a:r>
              <a:rPr lang="en-US" altLang="zh-CN" sz="11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rgbClr val="E4C9AE"/>
                </a:solidFill>
                <a:latin typeface="Hero" panose="02000506000000020004" pitchFamily="50" charset="0"/>
              </a:rPr>
              <a:t>设计师，专注研究</a:t>
            </a:r>
            <a:r>
              <a:rPr lang="en-US" altLang="zh-CN" sz="11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rgbClr val="E4C9AE"/>
                </a:solidFill>
                <a:latin typeface="Hero" panose="02000506000000020004" pitchFamily="50" charset="0"/>
              </a:rPr>
              <a:t>多年，帮你解决</a:t>
            </a:r>
            <a:r>
              <a:rPr lang="en-US" altLang="zh-CN" sz="11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rgbClr val="E4C9AE"/>
                </a:solidFill>
                <a:latin typeface="Hero" panose="02000506000000020004" pitchFamily="50" charset="0"/>
              </a:rPr>
              <a:t>烦恼，喜欢大家多多支持，谢谢！</a:t>
            </a:r>
            <a:endParaRPr lang="zh-CN" altLang="zh-CN" sz="1100" dirty="0">
              <a:solidFill>
                <a:srgbClr val="E4C9AE"/>
              </a:solidFill>
              <a:latin typeface="Hero" panose="02000506000000020004" pitchFamily="50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24572" y="5019625"/>
            <a:ext cx="1814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C9925B"/>
                </a:solidFill>
                <a:latin typeface="Hero" panose="02000506000000020004" pitchFamily="50" charset="0"/>
              </a:rPr>
              <a:t>添加标题</a:t>
            </a:r>
            <a:endParaRPr lang="zh-CN" altLang="en-US" sz="2000" dirty="0">
              <a:solidFill>
                <a:srgbClr val="C9925B"/>
              </a:solidFill>
              <a:latin typeface="Hero" panose="02000506000000020004" pitchFamily="50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35964" y="5423719"/>
            <a:ext cx="2535320" cy="731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rgbClr val="E4C9AE"/>
                </a:solidFill>
                <a:latin typeface="Hero" panose="02000506000000020004" pitchFamily="50" charset="0"/>
              </a:rPr>
              <a:t>小白，一个资深</a:t>
            </a:r>
            <a:r>
              <a:rPr lang="en-US" altLang="zh-CN" sz="11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rgbClr val="E4C9AE"/>
                </a:solidFill>
                <a:latin typeface="Hero" panose="02000506000000020004" pitchFamily="50" charset="0"/>
              </a:rPr>
              <a:t>设计师，专注研究</a:t>
            </a:r>
            <a:r>
              <a:rPr lang="en-US" altLang="zh-CN" sz="11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rgbClr val="E4C9AE"/>
                </a:solidFill>
                <a:latin typeface="Hero" panose="02000506000000020004" pitchFamily="50" charset="0"/>
              </a:rPr>
              <a:t>多年，帮你解决</a:t>
            </a:r>
            <a:r>
              <a:rPr lang="en-US" altLang="zh-CN" sz="11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rgbClr val="E4C9AE"/>
                </a:solidFill>
                <a:latin typeface="Hero" panose="02000506000000020004" pitchFamily="50" charset="0"/>
              </a:rPr>
              <a:t>烦恼，喜欢大家多多支持，谢谢！</a:t>
            </a:r>
            <a:endParaRPr lang="zh-CN" altLang="zh-CN" sz="1100" dirty="0">
              <a:solidFill>
                <a:srgbClr val="E4C9AE"/>
              </a:solidFill>
              <a:latin typeface="Hero" panose="02000506000000020004" pitchFamily="50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96410" y="5019625"/>
            <a:ext cx="1814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C9925B"/>
                </a:solidFill>
                <a:latin typeface="Hero" panose="02000506000000020004" pitchFamily="50" charset="0"/>
              </a:rPr>
              <a:t>添加标题</a:t>
            </a:r>
            <a:endParaRPr lang="zh-CN" altLang="en-US" sz="2000" dirty="0">
              <a:solidFill>
                <a:srgbClr val="C9925B"/>
              </a:solidFill>
              <a:latin typeface="Hero" panose="02000506000000020004" pitchFamily="50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07802" y="5423719"/>
            <a:ext cx="2535320" cy="731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rgbClr val="E4C9AE"/>
                </a:solidFill>
                <a:latin typeface="Hero" panose="02000506000000020004" pitchFamily="50" charset="0"/>
              </a:rPr>
              <a:t>小白，一个资深</a:t>
            </a:r>
            <a:r>
              <a:rPr lang="en-US" altLang="zh-CN" sz="11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rgbClr val="E4C9AE"/>
                </a:solidFill>
                <a:latin typeface="Hero" panose="02000506000000020004" pitchFamily="50" charset="0"/>
              </a:rPr>
              <a:t>设计师，专注研究</a:t>
            </a:r>
            <a:r>
              <a:rPr lang="en-US" altLang="zh-CN" sz="11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rgbClr val="E4C9AE"/>
                </a:solidFill>
                <a:latin typeface="Hero" panose="02000506000000020004" pitchFamily="50" charset="0"/>
              </a:rPr>
              <a:t>多年，帮你解决</a:t>
            </a:r>
            <a:r>
              <a:rPr lang="en-US" altLang="zh-CN" sz="11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rgbClr val="E4C9AE"/>
                </a:solidFill>
                <a:latin typeface="Hero" panose="02000506000000020004" pitchFamily="50" charset="0"/>
              </a:rPr>
              <a:t>烦恼，喜欢大家多多支持，谢谢！</a:t>
            </a:r>
            <a:endParaRPr lang="zh-CN" altLang="zh-CN" sz="1100" dirty="0">
              <a:solidFill>
                <a:srgbClr val="E4C9AE"/>
              </a:solidFill>
              <a:latin typeface="Hero" panose="02000506000000020004" pitchFamily="50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68248" y="5019625"/>
            <a:ext cx="1814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C9925B"/>
                </a:solidFill>
                <a:latin typeface="Hero" panose="02000506000000020004" pitchFamily="50" charset="0"/>
              </a:rPr>
              <a:t>添加标题</a:t>
            </a:r>
            <a:endParaRPr lang="zh-CN" altLang="en-US" sz="2000" dirty="0">
              <a:solidFill>
                <a:srgbClr val="C9925B"/>
              </a:solidFill>
              <a:latin typeface="Hero" panose="02000506000000020004" pitchFamily="50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879640" y="5423719"/>
            <a:ext cx="2535320" cy="731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rgbClr val="E4C9AE"/>
                </a:solidFill>
                <a:latin typeface="Hero" panose="02000506000000020004" pitchFamily="50" charset="0"/>
              </a:rPr>
              <a:t>小白，一个资深</a:t>
            </a:r>
            <a:r>
              <a:rPr lang="en-US" altLang="zh-CN" sz="11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rgbClr val="E4C9AE"/>
                </a:solidFill>
                <a:latin typeface="Hero" panose="02000506000000020004" pitchFamily="50" charset="0"/>
              </a:rPr>
              <a:t>设计师，专注研究</a:t>
            </a:r>
            <a:r>
              <a:rPr lang="en-US" altLang="zh-CN" sz="11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rgbClr val="E4C9AE"/>
                </a:solidFill>
                <a:latin typeface="Hero" panose="02000506000000020004" pitchFamily="50" charset="0"/>
              </a:rPr>
              <a:t>多年，帮你解决</a:t>
            </a:r>
            <a:r>
              <a:rPr lang="en-US" altLang="zh-CN" sz="11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rgbClr val="E4C9AE"/>
                </a:solidFill>
                <a:latin typeface="Hero" panose="02000506000000020004" pitchFamily="50" charset="0"/>
              </a:rPr>
              <a:t>烦恼，喜欢大家多多支持，谢谢！</a:t>
            </a:r>
            <a:endParaRPr lang="zh-CN" altLang="zh-CN" sz="1100" dirty="0">
              <a:solidFill>
                <a:srgbClr val="E4C9AE"/>
              </a:solidFill>
              <a:latin typeface="Hero" panose="02000506000000020004" pitchFamily="50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40086" y="5019625"/>
            <a:ext cx="1814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C9925B"/>
                </a:solidFill>
                <a:latin typeface="Hero" panose="02000506000000020004" pitchFamily="50" charset="0"/>
              </a:rPr>
              <a:t>添加标题</a:t>
            </a:r>
            <a:endParaRPr lang="zh-CN" altLang="en-US" sz="2000" dirty="0">
              <a:solidFill>
                <a:srgbClr val="C9925B"/>
              </a:solidFill>
              <a:latin typeface="Hero" panose="02000506000000020004" pitchFamily="50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80020" y="1765458"/>
            <a:ext cx="2747887" cy="620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添加标题</a:t>
            </a:r>
            <a:endParaRPr lang="zh-CN" altLang="zh-CN" sz="2800" b="1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53471" y="1794038"/>
            <a:ext cx="7125464" cy="1190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Hero" panose="02000506000000020004" pitchFamily="50" charset="0"/>
              </a:rPr>
              <a:t>小白，一个资深</a:t>
            </a:r>
            <a:r>
              <a:rPr lang="en-US" altLang="zh-CN" sz="1400">
                <a:solidFill>
                  <a:schemeClr val="bg1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Hero" panose="02000506000000020004" pitchFamily="50" charset="0"/>
              </a:rPr>
              <a:t>设计师，专注研究</a:t>
            </a:r>
            <a:r>
              <a:rPr lang="en-US" altLang="zh-CN" sz="1400">
                <a:solidFill>
                  <a:schemeClr val="bg1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Hero" panose="02000506000000020004" pitchFamily="50" charset="0"/>
              </a:rPr>
              <a:t>多年，帮你解决</a:t>
            </a:r>
            <a:r>
              <a:rPr lang="en-US" altLang="zh-CN" sz="1400">
                <a:solidFill>
                  <a:schemeClr val="bg1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Hero" panose="02000506000000020004" pitchFamily="50" charset="0"/>
              </a:rPr>
              <a:t>烦恼，喜欢大家多多支持，谢谢！小白，一个资深</a:t>
            </a:r>
            <a:r>
              <a:rPr lang="en-US" altLang="zh-CN" sz="1400">
                <a:solidFill>
                  <a:schemeClr val="bg1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Hero" panose="02000506000000020004" pitchFamily="50" charset="0"/>
              </a:rPr>
              <a:t>设计师，专注研究</a:t>
            </a:r>
            <a:r>
              <a:rPr lang="en-US" altLang="zh-CN" sz="1400">
                <a:solidFill>
                  <a:schemeClr val="bg1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Hero" panose="02000506000000020004" pitchFamily="50" charset="0"/>
              </a:rPr>
              <a:t>多年，帮你解决</a:t>
            </a:r>
            <a:r>
              <a:rPr lang="en-US" altLang="zh-CN" sz="1400">
                <a:solidFill>
                  <a:schemeClr val="bg1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Hero" panose="02000506000000020004" pitchFamily="50" charset="0"/>
              </a:rPr>
              <a:t>烦恼，喜欢大家多多支持，谢谢！</a:t>
            </a:r>
          </a:p>
          <a:p>
            <a:pPr>
              <a:lnSpc>
                <a:spcPct val="130000"/>
              </a:lnSpc>
            </a:pPr>
            <a:endParaRPr lang="zh-CN" altLang="en-US" sz="1400">
              <a:solidFill>
                <a:schemeClr val="bg1"/>
              </a:solidFill>
              <a:latin typeface="Hero" panose="02000506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37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60356" y="952302"/>
            <a:ext cx="30712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C9925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请关注公众号</a:t>
            </a:r>
            <a:endParaRPr lang="zh-CN" altLang="en-US" sz="2400" b="1" dirty="0">
              <a:solidFill>
                <a:srgbClr val="C9925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39912" y="644525"/>
            <a:ext cx="371217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C9925B">
                    <a:alpha val="30000"/>
                  </a:srgbClr>
                </a:solidFill>
                <a:latin typeface="Hero" panose="02000506000000020004" pitchFamily="50" charset="0"/>
              </a:rPr>
              <a:t>Enter the relevant introduction here.. </a:t>
            </a:r>
            <a:endParaRPr lang="zh-CN" altLang="zh-CN" sz="1400" dirty="0">
              <a:solidFill>
                <a:srgbClr val="C9925B">
                  <a:alpha val="30000"/>
                </a:srgbClr>
              </a:solidFill>
              <a:latin typeface="Hero" panose="02000506000000020004" pitchFamily="50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8725" y="1817912"/>
            <a:ext cx="3425376" cy="1926772"/>
          </a:xfrm>
          <a:prstGeom prst="rect">
            <a:avLst/>
          </a:prstGeom>
          <a:blipFill>
            <a:blip r:embed="rId2"/>
            <a:srcRect/>
            <a:stretch>
              <a:fillRect l="-2657" t="-23539" r="-9611" b="-4759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725" y="4038600"/>
            <a:ext cx="3425376" cy="1926772"/>
          </a:xfrm>
          <a:prstGeom prst="rect">
            <a:avLst/>
          </a:prstGeom>
          <a:solidFill>
            <a:srgbClr val="C99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83312" y="1817912"/>
            <a:ext cx="3425376" cy="1926772"/>
          </a:xfrm>
          <a:prstGeom prst="rect">
            <a:avLst/>
          </a:prstGeom>
          <a:solidFill>
            <a:srgbClr val="E4C9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83312" y="4038600"/>
            <a:ext cx="3425376" cy="1926772"/>
          </a:xfrm>
          <a:prstGeom prst="rect">
            <a:avLst/>
          </a:prstGeom>
          <a:blipFill>
            <a:blip r:embed="rId3"/>
            <a:stretch>
              <a:fillRect l="-1386" t="-45603" r="-358" b="-3531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37899" y="1817912"/>
            <a:ext cx="3425376" cy="1926772"/>
          </a:xfrm>
          <a:prstGeom prst="rect">
            <a:avLst/>
          </a:prstGeom>
          <a:blipFill>
            <a:blip r:embed="rId4"/>
            <a:srcRect/>
            <a:stretch>
              <a:fillRect l="-15792" t="-10951" r="-16660" b="-5273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37899" y="4038600"/>
            <a:ext cx="3425376" cy="1926772"/>
          </a:xfrm>
          <a:prstGeom prst="rect">
            <a:avLst/>
          </a:prstGeom>
          <a:solidFill>
            <a:srgbClr val="EFD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09269" y="4814333"/>
            <a:ext cx="2535320" cy="731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Hero" panose="02000506000000020004" pitchFamily="50" charset="0"/>
              </a:rPr>
              <a:t>小白，一个资深</a:t>
            </a:r>
            <a:r>
              <a:rPr lang="en-US" altLang="zh-CN" sz="1100">
                <a:solidFill>
                  <a:schemeClr val="bg1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Hero" panose="02000506000000020004" pitchFamily="50" charset="0"/>
              </a:rPr>
              <a:t>设计师，专注研究</a:t>
            </a:r>
            <a:r>
              <a:rPr lang="en-US" altLang="zh-CN" sz="1100">
                <a:solidFill>
                  <a:schemeClr val="bg1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Hero" panose="02000506000000020004" pitchFamily="50" charset="0"/>
              </a:rPr>
              <a:t>多年，帮你解决</a:t>
            </a:r>
            <a:r>
              <a:rPr lang="en-US" altLang="zh-CN" sz="1100">
                <a:solidFill>
                  <a:schemeClr val="bg1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Hero" panose="02000506000000020004" pitchFamily="50" charset="0"/>
              </a:rPr>
              <a:t>烦恼，喜欢大家多多支持，谢谢！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369715" y="4410239"/>
            <a:ext cx="1814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Hero" panose="02000506000000020004" pitchFamily="50" charset="0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Hero" panose="02000506000000020004" pitchFamily="50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71211" y="4814333"/>
            <a:ext cx="2535320" cy="731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Hero" panose="02000506000000020004" pitchFamily="50" charset="0"/>
              </a:rPr>
              <a:t>小白，一个资深</a:t>
            </a:r>
            <a:r>
              <a:rPr lang="en-US" altLang="zh-CN" sz="1100">
                <a:solidFill>
                  <a:schemeClr val="bg1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Hero" panose="02000506000000020004" pitchFamily="50" charset="0"/>
              </a:rPr>
              <a:t>设计师，专注研究</a:t>
            </a:r>
            <a:r>
              <a:rPr lang="en-US" altLang="zh-CN" sz="1100">
                <a:solidFill>
                  <a:schemeClr val="bg1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Hero" panose="02000506000000020004" pitchFamily="50" charset="0"/>
              </a:rPr>
              <a:t>多年，帮你解决</a:t>
            </a:r>
            <a:r>
              <a:rPr lang="en-US" altLang="zh-CN" sz="1100">
                <a:solidFill>
                  <a:schemeClr val="bg1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Hero" panose="02000506000000020004" pitchFamily="50" charset="0"/>
              </a:rPr>
              <a:t>烦恼，喜欢大家多多支持，谢谢！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931657" y="4410239"/>
            <a:ext cx="1814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Hero" panose="02000506000000020004" pitchFamily="50" charset="0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Hero" panose="02000506000000020004" pitchFamily="50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28340" y="2591603"/>
            <a:ext cx="2535320" cy="731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Hero" panose="02000506000000020004" pitchFamily="50" charset="0"/>
              </a:rPr>
              <a:t>小白，一个资深</a:t>
            </a:r>
            <a:r>
              <a:rPr lang="en-US" altLang="zh-CN" sz="1100">
                <a:solidFill>
                  <a:schemeClr val="bg1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Hero" panose="02000506000000020004" pitchFamily="50" charset="0"/>
              </a:rPr>
              <a:t>设计师，专注研究</a:t>
            </a:r>
            <a:r>
              <a:rPr lang="en-US" altLang="zh-CN" sz="1100">
                <a:solidFill>
                  <a:schemeClr val="bg1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Hero" panose="02000506000000020004" pitchFamily="50" charset="0"/>
              </a:rPr>
              <a:t>多年，帮你解决</a:t>
            </a:r>
            <a:r>
              <a:rPr lang="en-US" altLang="zh-CN" sz="1100">
                <a:solidFill>
                  <a:schemeClr val="bg1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Hero" panose="02000506000000020004" pitchFamily="50" charset="0"/>
              </a:rPr>
              <a:t>烦恼，喜欢大家多多支持，谢谢！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188786" y="2187509"/>
            <a:ext cx="1814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Hero" panose="02000506000000020004" pitchFamily="50" charset="0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Hero" panose="02000506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50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2232000"/>
          </a:xfrm>
          <a:prstGeom prst="rect">
            <a:avLst/>
          </a:prstGeom>
          <a:solidFill>
            <a:srgbClr val="C99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2313000"/>
            <a:ext cx="6096000" cy="2232000"/>
          </a:xfrm>
          <a:prstGeom prst="rect">
            <a:avLst/>
          </a:prstGeom>
          <a:solidFill>
            <a:srgbClr val="E4C9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626000"/>
            <a:ext cx="6096000" cy="2232000"/>
          </a:xfrm>
          <a:prstGeom prst="rect">
            <a:avLst/>
          </a:prstGeom>
          <a:solidFill>
            <a:srgbClr val="EFD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152608" y="902749"/>
            <a:ext cx="4257591" cy="896921"/>
            <a:chOff x="1152608" y="978401"/>
            <a:chExt cx="4257591" cy="896921"/>
          </a:xfrm>
        </p:grpSpPr>
        <p:sp>
          <p:nvSpPr>
            <p:cNvPr id="5" name="文本框 4"/>
            <p:cNvSpPr txBox="1"/>
            <p:nvPr/>
          </p:nvSpPr>
          <p:spPr>
            <a:xfrm>
              <a:off x="1152608" y="1382495"/>
              <a:ext cx="4257591" cy="492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>
                  <a:solidFill>
                    <a:schemeClr val="bg1"/>
                  </a:solidFill>
                  <a:latin typeface="Hero" panose="02000506000000020004" pitchFamily="50" charset="0"/>
                </a:rPr>
                <a:t>小白，一个资深</a:t>
              </a:r>
              <a:r>
                <a:rPr lang="en-US" altLang="zh-CN" sz="1050">
                  <a:solidFill>
                    <a:schemeClr val="bg1"/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050">
                  <a:solidFill>
                    <a:schemeClr val="bg1"/>
                  </a:solidFill>
                  <a:latin typeface="Hero" panose="02000506000000020004" pitchFamily="50" charset="0"/>
                </a:rPr>
                <a:t>设计师，专注研究</a:t>
              </a:r>
              <a:r>
                <a:rPr lang="en-US" altLang="zh-CN" sz="1050">
                  <a:solidFill>
                    <a:schemeClr val="bg1"/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050">
                  <a:solidFill>
                    <a:schemeClr val="bg1"/>
                  </a:solidFill>
                  <a:latin typeface="Hero" panose="02000506000000020004" pitchFamily="50" charset="0"/>
                </a:rPr>
                <a:t>多年，帮你解决</a:t>
              </a:r>
              <a:r>
                <a:rPr lang="en-US" altLang="zh-CN" sz="1050">
                  <a:solidFill>
                    <a:schemeClr val="bg1"/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050">
                  <a:solidFill>
                    <a:schemeClr val="bg1"/>
                  </a:solidFill>
                  <a:latin typeface="Hero" panose="02000506000000020004" pitchFamily="50" charset="0"/>
                </a:rPr>
                <a:t>烦恼，喜欢大家多多支持，谢谢！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52609" y="978401"/>
              <a:ext cx="17676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Hero" panose="02000506000000020004" pitchFamily="50" charset="0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Hero" panose="02000506000000020004" pitchFamily="50" charset="0"/>
              </a:endParaRPr>
            </a:p>
          </p:txBody>
        </p:sp>
      </p:grpSp>
      <p:sp>
        <p:nvSpPr>
          <p:cNvPr id="7" name="1"/>
          <p:cNvSpPr/>
          <p:nvPr/>
        </p:nvSpPr>
        <p:spPr bwMode="auto">
          <a:xfrm>
            <a:off x="689706" y="5258125"/>
            <a:ext cx="360000" cy="360000"/>
          </a:xfrm>
          <a:custGeom>
            <a:avLst/>
            <a:gdLst>
              <a:gd name="T0" fmla="*/ 214 w 698"/>
              <a:gd name="T1" fmla="*/ 301 h 638"/>
              <a:gd name="T2" fmla="*/ 214 w 698"/>
              <a:gd name="T3" fmla="*/ 302 h 638"/>
              <a:gd name="T4" fmla="*/ 79 w 698"/>
              <a:gd name="T5" fmla="*/ 437 h 638"/>
              <a:gd name="T6" fmla="*/ 54 w 698"/>
              <a:gd name="T7" fmla="*/ 498 h 638"/>
              <a:gd name="T8" fmla="*/ 79 w 698"/>
              <a:gd name="T9" fmla="*/ 559 h 638"/>
              <a:gd name="T10" fmla="*/ 79 w 698"/>
              <a:gd name="T11" fmla="*/ 559 h 638"/>
              <a:gd name="T12" fmla="*/ 79 w 698"/>
              <a:gd name="T13" fmla="*/ 560 h 638"/>
              <a:gd name="T14" fmla="*/ 140 w 698"/>
              <a:gd name="T15" fmla="*/ 584 h 638"/>
              <a:gd name="T16" fmla="*/ 201 w 698"/>
              <a:gd name="T17" fmla="*/ 559 h 638"/>
              <a:gd name="T18" fmla="*/ 353 w 698"/>
              <a:gd name="T19" fmla="*/ 406 h 638"/>
              <a:gd name="T20" fmla="*/ 354 w 698"/>
              <a:gd name="T21" fmla="*/ 406 h 638"/>
              <a:gd name="T22" fmla="*/ 518 w 698"/>
              <a:gd name="T23" fmla="*/ 242 h 638"/>
              <a:gd name="T24" fmla="*/ 530 w 698"/>
              <a:gd name="T25" fmla="*/ 215 h 638"/>
              <a:gd name="T26" fmla="*/ 518 w 698"/>
              <a:gd name="T27" fmla="*/ 188 h 638"/>
              <a:gd name="T28" fmla="*/ 491 w 698"/>
              <a:gd name="T29" fmla="*/ 177 h 638"/>
              <a:gd name="T30" fmla="*/ 464 w 698"/>
              <a:gd name="T31" fmla="*/ 188 h 638"/>
              <a:gd name="T32" fmla="*/ 228 w 698"/>
              <a:gd name="T33" fmla="*/ 424 h 638"/>
              <a:gd name="T34" fmla="*/ 190 w 698"/>
              <a:gd name="T35" fmla="*/ 424 h 638"/>
              <a:gd name="T36" fmla="*/ 190 w 698"/>
              <a:gd name="T37" fmla="*/ 386 h 638"/>
              <a:gd name="T38" fmla="*/ 426 w 698"/>
              <a:gd name="T39" fmla="*/ 150 h 638"/>
              <a:gd name="T40" fmla="*/ 491 w 698"/>
              <a:gd name="T41" fmla="*/ 123 h 638"/>
              <a:gd name="T42" fmla="*/ 556 w 698"/>
              <a:gd name="T43" fmla="*/ 150 h 638"/>
              <a:gd name="T44" fmla="*/ 583 w 698"/>
              <a:gd name="T45" fmla="*/ 215 h 638"/>
              <a:gd name="T46" fmla="*/ 556 w 698"/>
              <a:gd name="T47" fmla="*/ 280 h 638"/>
              <a:gd name="T48" fmla="*/ 392 w 698"/>
              <a:gd name="T49" fmla="*/ 444 h 638"/>
              <a:gd name="T50" fmla="*/ 392 w 698"/>
              <a:gd name="T51" fmla="*/ 444 h 638"/>
              <a:gd name="T52" fmla="*/ 391 w 698"/>
              <a:gd name="T53" fmla="*/ 445 h 638"/>
              <a:gd name="T54" fmla="*/ 239 w 698"/>
              <a:gd name="T55" fmla="*/ 597 h 638"/>
              <a:gd name="T56" fmla="*/ 140 w 698"/>
              <a:gd name="T57" fmla="*/ 638 h 638"/>
              <a:gd name="T58" fmla="*/ 42 w 698"/>
              <a:gd name="T59" fmla="*/ 598 h 638"/>
              <a:gd name="T60" fmla="*/ 41 w 698"/>
              <a:gd name="T61" fmla="*/ 597 h 638"/>
              <a:gd name="T62" fmla="*/ 0 w 698"/>
              <a:gd name="T63" fmla="*/ 498 h 638"/>
              <a:gd name="T64" fmla="*/ 41 w 698"/>
              <a:gd name="T65" fmla="*/ 399 h 638"/>
              <a:gd name="T66" fmla="*/ 193 w 698"/>
              <a:gd name="T67" fmla="*/ 246 h 638"/>
              <a:gd name="T68" fmla="*/ 194 w 698"/>
              <a:gd name="T69" fmla="*/ 246 h 638"/>
              <a:gd name="T70" fmla="*/ 386 w 698"/>
              <a:gd name="T71" fmla="*/ 54 h 638"/>
              <a:gd name="T72" fmla="*/ 515 w 698"/>
              <a:gd name="T73" fmla="*/ 0 h 638"/>
              <a:gd name="T74" fmla="*/ 644 w 698"/>
              <a:gd name="T75" fmla="*/ 54 h 638"/>
              <a:gd name="T76" fmla="*/ 698 w 698"/>
              <a:gd name="T77" fmla="*/ 182 h 638"/>
              <a:gd name="T78" fmla="*/ 644 w 698"/>
              <a:gd name="T79" fmla="*/ 311 h 638"/>
              <a:gd name="T80" fmla="*/ 380 w 698"/>
              <a:gd name="T81" fmla="*/ 576 h 638"/>
              <a:gd name="T82" fmla="*/ 342 w 698"/>
              <a:gd name="T83" fmla="*/ 576 h 638"/>
              <a:gd name="T84" fmla="*/ 342 w 698"/>
              <a:gd name="T85" fmla="*/ 538 h 638"/>
              <a:gd name="T86" fmla="*/ 606 w 698"/>
              <a:gd name="T87" fmla="*/ 273 h 638"/>
              <a:gd name="T88" fmla="*/ 644 w 698"/>
              <a:gd name="T89" fmla="*/ 182 h 638"/>
              <a:gd name="T90" fmla="*/ 606 w 698"/>
              <a:gd name="T91" fmla="*/ 91 h 638"/>
              <a:gd name="T92" fmla="*/ 515 w 698"/>
              <a:gd name="T93" fmla="*/ 54 h 638"/>
              <a:gd name="T94" fmla="*/ 424 w 698"/>
              <a:gd name="T95" fmla="*/ 91 h 638"/>
              <a:gd name="T96" fmla="*/ 214 w 698"/>
              <a:gd name="T97" fmla="*/ 301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98" h="638">
                <a:moveTo>
                  <a:pt x="214" y="301"/>
                </a:moveTo>
                <a:cubicBezTo>
                  <a:pt x="214" y="302"/>
                  <a:pt x="214" y="302"/>
                  <a:pt x="214" y="302"/>
                </a:cubicBezTo>
                <a:cubicBezTo>
                  <a:pt x="79" y="437"/>
                  <a:pt x="79" y="437"/>
                  <a:pt x="79" y="437"/>
                </a:cubicBezTo>
                <a:cubicBezTo>
                  <a:pt x="62" y="453"/>
                  <a:pt x="54" y="476"/>
                  <a:pt x="54" y="498"/>
                </a:cubicBezTo>
                <a:cubicBezTo>
                  <a:pt x="54" y="520"/>
                  <a:pt x="62" y="542"/>
                  <a:pt x="79" y="559"/>
                </a:cubicBezTo>
                <a:cubicBezTo>
                  <a:pt x="79" y="559"/>
                  <a:pt x="79" y="559"/>
                  <a:pt x="79" y="559"/>
                </a:cubicBezTo>
                <a:cubicBezTo>
                  <a:pt x="79" y="560"/>
                  <a:pt x="79" y="560"/>
                  <a:pt x="79" y="560"/>
                </a:cubicBezTo>
                <a:cubicBezTo>
                  <a:pt x="96" y="576"/>
                  <a:pt x="118" y="584"/>
                  <a:pt x="140" y="584"/>
                </a:cubicBezTo>
                <a:cubicBezTo>
                  <a:pt x="162" y="584"/>
                  <a:pt x="184" y="576"/>
                  <a:pt x="201" y="559"/>
                </a:cubicBezTo>
                <a:cubicBezTo>
                  <a:pt x="353" y="406"/>
                  <a:pt x="353" y="406"/>
                  <a:pt x="353" y="406"/>
                </a:cubicBezTo>
                <a:cubicBezTo>
                  <a:pt x="354" y="406"/>
                  <a:pt x="354" y="406"/>
                  <a:pt x="354" y="406"/>
                </a:cubicBezTo>
                <a:cubicBezTo>
                  <a:pt x="518" y="242"/>
                  <a:pt x="518" y="242"/>
                  <a:pt x="518" y="242"/>
                </a:cubicBezTo>
                <a:cubicBezTo>
                  <a:pt x="526" y="234"/>
                  <a:pt x="530" y="224"/>
                  <a:pt x="530" y="215"/>
                </a:cubicBezTo>
                <a:cubicBezTo>
                  <a:pt x="530" y="205"/>
                  <a:pt x="526" y="195"/>
                  <a:pt x="518" y="188"/>
                </a:cubicBezTo>
                <a:cubicBezTo>
                  <a:pt x="511" y="180"/>
                  <a:pt x="501" y="177"/>
                  <a:pt x="491" y="177"/>
                </a:cubicBezTo>
                <a:cubicBezTo>
                  <a:pt x="481" y="177"/>
                  <a:pt x="472" y="180"/>
                  <a:pt x="464" y="188"/>
                </a:cubicBezTo>
                <a:cubicBezTo>
                  <a:pt x="228" y="424"/>
                  <a:pt x="228" y="424"/>
                  <a:pt x="228" y="424"/>
                </a:cubicBezTo>
                <a:cubicBezTo>
                  <a:pt x="218" y="434"/>
                  <a:pt x="201" y="434"/>
                  <a:pt x="190" y="424"/>
                </a:cubicBezTo>
                <a:cubicBezTo>
                  <a:pt x="180" y="414"/>
                  <a:pt x="180" y="397"/>
                  <a:pt x="190" y="386"/>
                </a:cubicBezTo>
                <a:cubicBezTo>
                  <a:pt x="426" y="150"/>
                  <a:pt x="426" y="150"/>
                  <a:pt x="426" y="150"/>
                </a:cubicBezTo>
                <a:cubicBezTo>
                  <a:pt x="444" y="132"/>
                  <a:pt x="468" y="123"/>
                  <a:pt x="491" y="123"/>
                </a:cubicBezTo>
                <a:cubicBezTo>
                  <a:pt x="515" y="123"/>
                  <a:pt x="538" y="132"/>
                  <a:pt x="556" y="150"/>
                </a:cubicBezTo>
                <a:cubicBezTo>
                  <a:pt x="574" y="168"/>
                  <a:pt x="583" y="191"/>
                  <a:pt x="583" y="215"/>
                </a:cubicBezTo>
                <a:cubicBezTo>
                  <a:pt x="583" y="238"/>
                  <a:pt x="574" y="262"/>
                  <a:pt x="556" y="280"/>
                </a:cubicBezTo>
                <a:cubicBezTo>
                  <a:pt x="392" y="444"/>
                  <a:pt x="392" y="444"/>
                  <a:pt x="392" y="444"/>
                </a:cubicBezTo>
                <a:cubicBezTo>
                  <a:pt x="392" y="444"/>
                  <a:pt x="392" y="444"/>
                  <a:pt x="392" y="444"/>
                </a:cubicBezTo>
                <a:cubicBezTo>
                  <a:pt x="391" y="445"/>
                  <a:pt x="391" y="445"/>
                  <a:pt x="391" y="445"/>
                </a:cubicBezTo>
                <a:cubicBezTo>
                  <a:pt x="239" y="597"/>
                  <a:pt x="239" y="597"/>
                  <a:pt x="239" y="597"/>
                </a:cubicBezTo>
                <a:cubicBezTo>
                  <a:pt x="211" y="624"/>
                  <a:pt x="176" y="638"/>
                  <a:pt x="140" y="638"/>
                </a:cubicBezTo>
                <a:cubicBezTo>
                  <a:pt x="104" y="638"/>
                  <a:pt x="69" y="625"/>
                  <a:pt x="42" y="598"/>
                </a:cubicBezTo>
                <a:cubicBezTo>
                  <a:pt x="41" y="597"/>
                  <a:pt x="41" y="597"/>
                  <a:pt x="41" y="597"/>
                </a:cubicBezTo>
                <a:cubicBezTo>
                  <a:pt x="13" y="570"/>
                  <a:pt x="0" y="534"/>
                  <a:pt x="0" y="498"/>
                </a:cubicBezTo>
                <a:cubicBezTo>
                  <a:pt x="0" y="462"/>
                  <a:pt x="13" y="426"/>
                  <a:pt x="41" y="399"/>
                </a:cubicBezTo>
                <a:cubicBezTo>
                  <a:pt x="193" y="246"/>
                  <a:pt x="193" y="246"/>
                  <a:pt x="193" y="246"/>
                </a:cubicBezTo>
                <a:cubicBezTo>
                  <a:pt x="194" y="246"/>
                  <a:pt x="194" y="246"/>
                  <a:pt x="194" y="246"/>
                </a:cubicBezTo>
                <a:cubicBezTo>
                  <a:pt x="386" y="54"/>
                  <a:pt x="386" y="54"/>
                  <a:pt x="386" y="54"/>
                </a:cubicBezTo>
                <a:cubicBezTo>
                  <a:pt x="422" y="18"/>
                  <a:pt x="469" y="0"/>
                  <a:pt x="515" y="0"/>
                </a:cubicBezTo>
                <a:cubicBezTo>
                  <a:pt x="562" y="0"/>
                  <a:pt x="609" y="18"/>
                  <a:pt x="644" y="54"/>
                </a:cubicBezTo>
                <a:cubicBezTo>
                  <a:pt x="680" y="89"/>
                  <a:pt x="698" y="136"/>
                  <a:pt x="698" y="182"/>
                </a:cubicBezTo>
                <a:cubicBezTo>
                  <a:pt x="698" y="229"/>
                  <a:pt x="680" y="276"/>
                  <a:pt x="644" y="311"/>
                </a:cubicBezTo>
                <a:cubicBezTo>
                  <a:pt x="380" y="576"/>
                  <a:pt x="380" y="576"/>
                  <a:pt x="380" y="576"/>
                </a:cubicBezTo>
                <a:cubicBezTo>
                  <a:pt x="369" y="586"/>
                  <a:pt x="352" y="586"/>
                  <a:pt x="342" y="576"/>
                </a:cubicBezTo>
                <a:cubicBezTo>
                  <a:pt x="331" y="565"/>
                  <a:pt x="331" y="548"/>
                  <a:pt x="342" y="538"/>
                </a:cubicBezTo>
                <a:cubicBezTo>
                  <a:pt x="606" y="273"/>
                  <a:pt x="606" y="273"/>
                  <a:pt x="606" y="273"/>
                </a:cubicBezTo>
                <a:cubicBezTo>
                  <a:pt x="631" y="248"/>
                  <a:pt x="644" y="215"/>
                  <a:pt x="644" y="182"/>
                </a:cubicBezTo>
                <a:cubicBezTo>
                  <a:pt x="644" y="149"/>
                  <a:pt x="631" y="116"/>
                  <a:pt x="606" y="91"/>
                </a:cubicBezTo>
                <a:cubicBezTo>
                  <a:pt x="581" y="66"/>
                  <a:pt x="548" y="54"/>
                  <a:pt x="515" y="54"/>
                </a:cubicBezTo>
                <a:cubicBezTo>
                  <a:pt x="482" y="54"/>
                  <a:pt x="449" y="66"/>
                  <a:pt x="424" y="91"/>
                </a:cubicBezTo>
                <a:cubicBezTo>
                  <a:pt x="214" y="301"/>
                  <a:pt x="214" y="301"/>
                  <a:pt x="214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1"/>
          <p:cNvSpPr>
            <a:spLocks noEditPoints="1"/>
          </p:cNvSpPr>
          <p:nvPr/>
        </p:nvSpPr>
        <p:spPr bwMode="auto">
          <a:xfrm>
            <a:off x="689706" y="3104486"/>
            <a:ext cx="360000" cy="360000"/>
          </a:xfrm>
          <a:custGeom>
            <a:avLst/>
            <a:gdLst>
              <a:gd name="T0" fmla="*/ 349 w 698"/>
              <a:gd name="T1" fmla="*/ 0 h 698"/>
              <a:gd name="T2" fmla="*/ 0 w 698"/>
              <a:gd name="T3" fmla="*/ 349 h 698"/>
              <a:gd name="T4" fmla="*/ 349 w 698"/>
              <a:gd name="T5" fmla="*/ 698 h 698"/>
              <a:gd name="T6" fmla="*/ 698 w 698"/>
              <a:gd name="T7" fmla="*/ 349 h 698"/>
              <a:gd name="T8" fmla="*/ 349 w 698"/>
              <a:gd name="T9" fmla="*/ 0 h 698"/>
              <a:gd name="T10" fmla="*/ 116 w 698"/>
              <a:gd name="T11" fmla="*/ 167 h 698"/>
              <a:gd name="T12" fmla="*/ 116 w 698"/>
              <a:gd name="T13" fmla="*/ 167 h 698"/>
              <a:gd name="T14" fmla="*/ 154 w 698"/>
              <a:gd name="T15" fmla="*/ 237 h 698"/>
              <a:gd name="T16" fmla="*/ 175 w 698"/>
              <a:gd name="T17" fmla="*/ 333 h 698"/>
              <a:gd name="T18" fmla="*/ 54 w 698"/>
              <a:gd name="T19" fmla="*/ 333 h 698"/>
              <a:gd name="T20" fmla="*/ 116 w 698"/>
              <a:gd name="T21" fmla="*/ 167 h 698"/>
              <a:gd name="T22" fmla="*/ 54 w 698"/>
              <a:gd name="T23" fmla="*/ 365 h 698"/>
              <a:gd name="T24" fmla="*/ 54 w 698"/>
              <a:gd name="T25" fmla="*/ 365 h 698"/>
              <a:gd name="T26" fmla="*/ 175 w 698"/>
              <a:gd name="T27" fmla="*/ 365 h 698"/>
              <a:gd name="T28" fmla="*/ 154 w 698"/>
              <a:gd name="T29" fmla="*/ 460 h 698"/>
              <a:gd name="T30" fmla="*/ 116 w 698"/>
              <a:gd name="T31" fmla="*/ 530 h 698"/>
              <a:gd name="T32" fmla="*/ 54 w 698"/>
              <a:gd name="T33" fmla="*/ 365 h 698"/>
              <a:gd name="T34" fmla="*/ 333 w 698"/>
              <a:gd name="T35" fmla="*/ 643 h 698"/>
              <a:gd name="T36" fmla="*/ 333 w 698"/>
              <a:gd name="T37" fmla="*/ 643 h 698"/>
              <a:gd name="T38" fmla="*/ 140 w 698"/>
              <a:gd name="T39" fmla="*/ 558 h 698"/>
              <a:gd name="T40" fmla="*/ 139 w 698"/>
              <a:gd name="T41" fmla="*/ 556 h 698"/>
              <a:gd name="T42" fmla="*/ 137 w 698"/>
              <a:gd name="T43" fmla="*/ 555 h 698"/>
              <a:gd name="T44" fmla="*/ 184 w 698"/>
              <a:gd name="T45" fmla="*/ 472 h 698"/>
              <a:gd name="T46" fmla="*/ 207 w 698"/>
              <a:gd name="T47" fmla="*/ 365 h 698"/>
              <a:gd name="T48" fmla="*/ 333 w 698"/>
              <a:gd name="T49" fmla="*/ 365 h 698"/>
              <a:gd name="T50" fmla="*/ 333 w 698"/>
              <a:gd name="T51" fmla="*/ 643 h 698"/>
              <a:gd name="T52" fmla="*/ 333 w 698"/>
              <a:gd name="T53" fmla="*/ 333 h 698"/>
              <a:gd name="T54" fmla="*/ 333 w 698"/>
              <a:gd name="T55" fmla="*/ 333 h 698"/>
              <a:gd name="T56" fmla="*/ 207 w 698"/>
              <a:gd name="T57" fmla="*/ 333 h 698"/>
              <a:gd name="T58" fmla="*/ 184 w 698"/>
              <a:gd name="T59" fmla="*/ 225 h 698"/>
              <a:gd name="T60" fmla="*/ 137 w 698"/>
              <a:gd name="T61" fmla="*/ 143 h 698"/>
              <a:gd name="T62" fmla="*/ 140 w 698"/>
              <a:gd name="T63" fmla="*/ 140 h 698"/>
              <a:gd name="T64" fmla="*/ 140 w 698"/>
              <a:gd name="T65" fmla="*/ 140 h 698"/>
              <a:gd name="T66" fmla="*/ 333 w 698"/>
              <a:gd name="T67" fmla="*/ 54 h 698"/>
              <a:gd name="T68" fmla="*/ 333 w 698"/>
              <a:gd name="T69" fmla="*/ 333 h 698"/>
              <a:gd name="T70" fmla="*/ 644 w 698"/>
              <a:gd name="T71" fmla="*/ 333 h 698"/>
              <a:gd name="T72" fmla="*/ 644 w 698"/>
              <a:gd name="T73" fmla="*/ 333 h 698"/>
              <a:gd name="T74" fmla="*/ 523 w 698"/>
              <a:gd name="T75" fmla="*/ 333 h 698"/>
              <a:gd name="T76" fmla="*/ 542 w 698"/>
              <a:gd name="T77" fmla="*/ 238 h 698"/>
              <a:gd name="T78" fmla="*/ 579 w 698"/>
              <a:gd name="T79" fmla="*/ 164 h 698"/>
              <a:gd name="T80" fmla="*/ 644 w 698"/>
              <a:gd name="T81" fmla="*/ 333 h 698"/>
              <a:gd name="T82" fmla="*/ 365 w 698"/>
              <a:gd name="T83" fmla="*/ 54 h 698"/>
              <a:gd name="T84" fmla="*/ 365 w 698"/>
              <a:gd name="T85" fmla="*/ 54 h 698"/>
              <a:gd name="T86" fmla="*/ 557 w 698"/>
              <a:gd name="T87" fmla="*/ 140 h 698"/>
              <a:gd name="T88" fmla="*/ 511 w 698"/>
              <a:gd name="T89" fmla="*/ 227 h 698"/>
              <a:gd name="T90" fmla="*/ 490 w 698"/>
              <a:gd name="T91" fmla="*/ 333 h 698"/>
              <a:gd name="T92" fmla="*/ 365 w 698"/>
              <a:gd name="T93" fmla="*/ 333 h 698"/>
              <a:gd name="T94" fmla="*/ 365 w 698"/>
              <a:gd name="T95" fmla="*/ 54 h 698"/>
              <a:gd name="T96" fmla="*/ 365 w 698"/>
              <a:gd name="T97" fmla="*/ 643 h 698"/>
              <a:gd name="T98" fmla="*/ 365 w 698"/>
              <a:gd name="T99" fmla="*/ 643 h 698"/>
              <a:gd name="T100" fmla="*/ 365 w 698"/>
              <a:gd name="T101" fmla="*/ 365 h 698"/>
              <a:gd name="T102" fmla="*/ 490 w 698"/>
              <a:gd name="T103" fmla="*/ 365 h 698"/>
              <a:gd name="T104" fmla="*/ 511 w 698"/>
              <a:gd name="T105" fmla="*/ 470 h 698"/>
              <a:gd name="T106" fmla="*/ 557 w 698"/>
              <a:gd name="T107" fmla="*/ 558 h 698"/>
              <a:gd name="T108" fmla="*/ 365 w 698"/>
              <a:gd name="T109" fmla="*/ 643 h 698"/>
              <a:gd name="T110" fmla="*/ 579 w 698"/>
              <a:gd name="T111" fmla="*/ 533 h 698"/>
              <a:gd name="T112" fmla="*/ 579 w 698"/>
              <a:gd name="T113" fmla="*/ 533 h 698"/>
              <a:gd name="T114" fmla="*/ 542 w 698"/>
              <a:gd name="T115" fmla="*/ 459 h 698"/>
              <a:gd name="T116" fmla="*/ 523 w 698"/>
              <a:gd name="T117" fmla="*/ 365 h 698"/>
              <a:gd name="T118" fmla="*/ 644 w 698"/>
              <a:gd name="T119" fmla="*/ 365 h 698"/>
              <a:gd name="T120" fmla="*/ 579 w 698"/>
              <a:gd name="T121" fmla="*/ 533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98" h="698">
                <a:moveTo>
                  <a:pt x="349" y="0"/>
                </a:moveTo>
                <a:cubicBezTo>
                  <a:pt x="156" y="0"/>
                  <a:pt x="0" y="157"/>
                  <a:pt x="0" y="349"/>
                </a:cubicBezTo>
                <a:cubicBezTo>
                  <a:pt x="0" y="541"/>
                  <a:pt x="157" y="698"/>
                  <a:pt x="349" y="698"/>
                </a:cubicBezTo>
                <a:cubicBezTo>
                  <a:pt x="541" y="698"/>
                  <a:pt x="698" y="541"/>
                  <a:pt x="698" y="349"/>
                </a:cubicBezTo>
                <a:cubicBezTo>
                  <a:pt x="698" y="157"/>
                  <a:pt x="542" y="0"/>
                  <a:pt x="349" y="0"/>
                </a:cubicBezTo>
                <a:close/>
                <a:moveTo>
                  <a:pt x="116" y="167"/>
                </a:moveTo>
                <a:cubicBezTo>
                  <a:pt x="116" y="167"/>
                  <a:pt x="116" y="167"/>
                  <a:pt x="116" y="167"/>
                </a:cubicBezTo>
                <a:cubicBezTo>
                  <a:pt x="131" y="189"/>
                  <a:pt x="144" y="212"/>
                  <a:pt x="154" y="237"/>
                </a:cubicBezTo>
                <a:cubicBezTo>
                  <a:pt x="166" y="267"/>
                  <a:pt x="173" y="299"/>
                  <a:pt x="175" y="333"/>
                </a:cubicBezTo>
                <a:cubicBezTo>
                  <a:pt x="54" y="333"/>
                  <a:pt x="54" y="333"/>
                  <a:pt x="54" y="333"/>
                </a:cubicBezTo>
                <a:cubicBezTo>
                  <a:pt x="57" y="271"/>
                  <a:pt x="80" y="213"/>
                  <a:pt x="116" y="167"/>
                </a:cubicBezTo>
                <a:close/>
                <a:moveTo>
                  <a:pt x="54" y="365"/>
                </a:moveTo>
                <a:cubicBezTo>
                  <a:pt x="54" y="365"/>
                  <a:pt x="54" y="365"/>
                  <a:pt x="54" y="365"/>
                </a:cubicBezTo>
                <a:cubicBezTo>
                  <a:pt x="175" y="365"/>
                  <a:pt x="175" y="365"/>
                  <a:pt x="175" y="365"/>
                </a:cubicBezTo>
                <a:cubicBezTo>
                  <a:pt x="173" y="398"/>
                  <a:pt x="166" y="431"/>
                  <a:pt x="154" y="460"/>
                </a:cubicBezTo>
                <a:cubicBezTo>
                  <a:pt x="144" y="485"/>
                  <a:pt x="131" y="509"/>
                  <a:pt x="116" y="530"/>
                </a:cubicBezTo>
                <a:cubicBezTo>
                  <a:pt x="80" y="484"/>
                  <a:pt x="57" y="427"/>
                  <a:pt x="54" y="365"/>
                </a:cubicBezTo>
                <a:close/>
                <a:moveTo>
                  <a:pt x="333" y="643"/>
                </a:moveTo>
                <a:cubicBezTo>
                  <a:pt x="333" y="643"/>
                  <a:pt x="333" y="643"/>
                  <a:pt x="333" y="643"/>
                </a:cubicBezTo>
                <a:cubicBezTo>
                  <a:pt x="257" y="639"/>
                  <a:pt x="190" y="607"/>
                  <a:pt x="140" y="558"/>
                </a:cubicBezTo>
                <a:cubicBezTo>
                  <a:pt x="139" y="556"/>
                  <a:pt x="139" y="556"/>
                  <a:pt x="139" y="556"/>
                </a:cubicBezTo>
                <a:cubicBezTo>
                  <a:pt x="137" y="555"/>
                  <a:pt x="137" y="555"/>
                  <a:pt x="137" y="555"/>
                </a:cubicBezTo>
                <a:cubicBezTo>
                  <a:pt x="156" y="530"/>
                  <a:pt x="173" y="502"/>
                  <a:pt x="184" y="472"/>
                </a:cubicBezTo>
                <a:cubicBezTo>
                  <a:pt x="197" y="438"/>
                  <a:pt x="205" y="402"/>
                  <a:pt x="207" y="365"/>
                </a:cubicBezTo>
                <a:cubicBezTo>
                  <a:pt x="333" y="365"/>
                  <a:pt x="333" y="365"/>
                  <a:pt x="333" y="365"/>
                </a:cubicBezTo>
                <a:cubicBezTo>
                  <a:pt x="333" y="643"/>
                  <a:pt x="333" y="643"/>
                  <a:pt x="333" y="643"/>
                </a:cubicBezTo>
                <a:close/>
                <a:moveTo>
                  <a:pt x="333" y="333"/>
                </a:moveTo>
                <a:cubicBezTo>
                  <a:pt x="333" y="333"/>
                  <a:pt x="333" y="333"/>
                  <a:pt x="333" y="333"/>
                </a:cubicBezTo>
                <a:cubicBezTo>
                  <a:pt x="207" y="333"/>
                  <a:pt x="207" y="333"/>
                  <a:pt x="207" y="333"/>
                </a:cubicBezTo>
                <a:cubicBezTo>
                  <a:pt x="205" y="295"/>
                  <a:pt x="197" y="259"/>
                  <a:pt x="184" y="225"/>
                </a:cubicBezTo>
                <a:cubicBezTo>
                  <a:pt x="173" y="196"/>
                  <a:pt x="156" y="168"/>
                  <a:pt x="137" y="143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90" y="90"/>
                  <a:pt x="257" y="58"/>
                  <a:pt x="333" y="54"/>
                </a:cubicBezTo>
                <a:cubicBezTo>
                  <a:pt x="333" y="333"/>
                  <a:pt x="333" y="333"/>
                  <a:pt x="333" y="333"/>
                </a:cubicBezTo>
                <a:close/>
                <a:moveTo>
                  <a:pt x="644" y="333"/>
                </a:moveTo>
                <a:cubicBezTo>
                  <a:pt x="644" y="333"/>
                  <a:pt x="644" y="333"/>
                  <a:pt x="644" y="333"/>
                </a:cubicBezTo>
                <a:cubicBezTo>
                  <a:pt x="523" y="333"/>
                  <a:pt x="523" y="333"/>
                  <a:pt x="523" y="333"/>
                </a:cubicBezTo>
                <a:cubicBezTo>
                  <a:pt x="524" y="299"/>
                  <a:pt x="531" y="268"/>
                  <a:pt x="542" y="238"/>
                </a:cubicBezTo>
                <a:cubicBezTo>
                  <a:pt x="551" y="212"/>
                  <a:pt x="564" y="187"/>
                  <a:pt x="579" y="164"/>
                </a:cubicBezTo>
                <a:cubicBezTo>
                  <a:pt x="617" y="211"/>
                  <a:pt x="640" y="269"/>
                  <a:pt x="644" y="333"/>
                </a:cubicBezTo>
                <a:close/>
                <a:moveTo>
                  <a:pt x="365" y="54"/>
                </a:moveTo>
                <a:cubicBezTo>
                  <a:pt x="365" y="54"/>
                  <a:pt x="365" y="54"/>
                  <a:pt x="365" y="54"/>
                </a:cubicBezTo>
                <a:cubicBezTo>
                  <a:pt x="440" y="58"/>
                  <a:pt x="507" y="90"/>
                  <a:pt x="557" y="140"/>
                </a:cubicBezTo>
                <a:cubicBezTo>
                  <a:pt x="538" y="166"/>
                  <a:pt x="523" y="196"/>
                  <a:pt x="511" y="227"/>
                </a:cubicBezTo>
                <a:cubicBezTo>
                  <a:pt x="499" y="260"/>
                  <a:pt x="492" y="296"/>
                  <a:pt x="490" y="333"/>
                </a:cubicBezTo>
                <a:cubicBezTo>
                  <a:pt x="365" y="333"/>
                  <a:pt x="365" y="333"/>
                  <a:pt x="365" y="333"/>
                </a:cubicBezTo>
                <a:cubicBezTo>
                  <a:pt x="365" y="54"/>
                  <a:pt x="365" y="54"/>
                  <a:pt x="365" y="54"/>
                </a:cubicBezTo>
                <a:close/>
                <a:moveTo>
                  <a:pt x="365" y="643"/>
                </a:moveTo>
                <a:cubicBezTo>
                  <a:pt x="365" y="643"/>
                  <a:pt x="365" y="643"/>
                  <a:pt x="365" y="643"/>
                </a:cubicBezTo>
                <a:cubicBezTo>
                  <a:pt x="365" y="365"/>
                  <a:pt x="365" y="365"/>
                  <a:pt x="365" y="365"/>
                </a:cubicBezTo>
                <a:cubicBezTo>
                  <a:pt x="490" y="365"/>
                  <a:pt x="490" y="365"/>
                  <a:pt x="490" y="365"/>
                </a:cubicBezTo>
                <a:cubicBezTo>
                  <a:pt x="492" y="401"/>
                  <a:pt x="499" y="437"/>
                  <a:pt x="511" y="470"/>
                </a:cubicBezTo>
                <a:cubicBezTo>
                  <a:pt x="523" y="502"/>
                  <a:pt x="538" y="531"/>
                  <a:pt x="557" y="558"/>
                </a:cubicBezTo>
                <a:cubicBezTo>
                  <a:pt x="507" y="607"/>
                  <a:pt x="440" y="639"/>
                  <a:pt x="365" y="643"/>
                </a:cubicBezTo>
                <a:close/>
                <a:moveTo>
                  <a:pt x="579" y="533"/>
                </a:moveTo>
                <a:cubicBezTo>
                  <a:pt x="579" y="533"/>
                  <a:pt x="579" y="533"/>
                  <a:pt x="579" y="533"/>
                </a:cubicBezTo>
                <a:cubicBezTo>
                  <a:pt x="564" y="511"/>
                  <a:pt x="551" y="486"/>
                  <a:pt x="542" y="459"/>
                </a:cubicBezTo>
                <a:cubicBezTo>
                  <a:pt x="531" y="430"/>
                  <a:pt x="524" y="398"/>
                  <a:pt x="523" y="365"/>
                </a:cubicBezTo>
                <a:cubicBezTo>
                  <a:pt x="644" y="365"/>
                  <a:pt x="644" y="365"/>
                  <a:pt x="644" y="365"/>
                </a:cubicBezTo>
                <a:cubicBezTo>
                  <a:pt x="640" y="429"/>
                  <a:pt x="617" y="487"/>
                  <a:pt x="579" y="5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1"/>
          <p:cNvSpPr>
            <a:spLocks noEditPoints="1"/>
          </p:cNvSpPr>
          <p:nvPr/>
        </p:nvSpPr>
        <p:spPr bwMode="auto">
          <a:xfrm>
            <a:off x="689706" y="946843"/>
            <a:ext cx="360000" cy="360000"/>
          </a:xfrm>
          <a:custGeom>
            <a:avLst/>
            <a:gdLst>
              <a:gd name="T0" fmla="*/ 365 w 687"/>
              <a:gd name="T1" fmla="*/ 113 h 691"/>
              <a:gd name="T2" fmla="*/ 381 w 687"/>
              <a:gd name="T3" fmla="*/ 170 h 691"/>
              <a:gd name="T4" fmla="*/ 349 w 687"/>
              <a:gd name="T5" fmla="*/ 170 h 691"/>
              <a:gd name="T6" fmla="*/ 365 w 687"/>
              <a:gd name="T7" fmla="*/ 100 h 691"/>
              <a:gd name="T8" fmla="*/ 262 w 687"/>
              <a:gd name="T9" fmla="*/ 120 h 691"/>
              <a:gd name="T10" fmla="*/ 117 w 687"/>
              <a:gd name="T11" fmla="*/ 266 h 691"/>
              <a:gd name="T12" fmla="*/ 175 w 687"/>
              <a:gd name="T13" fmla="*/ 558 h 691"/>
              <a:gd name="T14" fmla="*/ 365 w 687"/>
              <a:gd name="T15" fmla="*/ 637 h 691"/>
              <a:gd name="T16" fmla="*/ 613 w 687"/>
              <a:gd name="T17" fmla="*/ 471 h 691"/>
              <a:gd name="T18" fmla="*/ 613 w 687"/>
              <a:gd name="T19" fmla="*/ 471 h 691"/>
              <a:gd name="T20" fmla="*/ 613 w 687"/>
              <a:gd name="T21" fmla="*/ 266 h 691"/>
              <a:gd name="T22" fmla="*/ 365 w 687"/>
              <a:gd name="T23" fmla="*/ 100 h 691"/>
              <a:gd name="T24" fmla="*/ 242 w 687"/>
              <a:gd name="T25" fmla="*/ 71 h 691"/>
              <a:gd name="T26" fmla="*/ 593 w 687"/>
              <a:gd name="T27" fmla="*/ 141 h 691"/>
              <a:gd name="T28" fmla="*/ 687 w 687"/>
              <a:gd name="T29" fmla="*/ 368 h 691"/>
              <a:gd name="T30" fmla="*/ 663 w 687"/>
              <a:gd name="T31" fmla="*/ 492 h 691"/>
              <a:gd name="T32" fmla="*/ 365 w 687"/>
              <a:gd name="T33" fmla="*/ 691 h 691"/>
              <a:gd name="T34" fmla="*/ 137 w 687"/>
              <a:gd name="T35" fmla="*/ 597 h 691"/>
              <a:gd name="T36" fmla="*/ 67 w 687"/>
              <a:gd name="T37" fmla="*/ 245 h 691"/>
              <a:gd name="T38" fmla="*/ 93 w 687"/>
              <a:gd name="T39" fmla="*/ 193 h 691"/>
              <a:gd name="T40" fmla="*/ 7 w 687"/>
              <a:gd name="T41" fmla="*/ 65 h 691"/>
              <a:gd name="T42" fmla="*/ 58 w 687"/>
              <a:gd name="T43" fmla="*/ 14 h 691"/>
              <a:gd name="T44" fmla="*/ 159 w 687"/>
              <a:gd name="T45" fmla="*/ 34 h 691"/>
              <a:gd name="T46" fmla="*/ 186 w 687"/>
              <a:gd name="T47" fmla="*/ 100 h 691"/>
              <a:gd name="T48" fmla="*/ 127 w 687"/>
              <a:gd name="T49" fmla="*/ 151 h 691"/>
              <a:gd name="T50" fmla="*/ 137 w 687"/>
              <a:gd name="T51" fmla="*/ 141 h 691"/>
              <a:gd name="T52" fmla="*/ 150 w 687"/>
              <a:gd name="T53" fmla="*/ 124 h 691"/>
              <a:gd name="T54" fmla="*/ 150 w 687"/>
              <a:gd name="T55" fmla="*/ 77 h 691"/>
              <a:gd name="T56" fmla="*/ 50 w 687"/>
              <a:gd name="T57" fmla="*/ 57 h 691"/>
              <a:gd name="T58" fmla="*/ 32 w 687"/>
              <a:gd name="T59" fmla="*/ 100 h 691"/>
              <a:gd name="T60" fmla="*/ 93 w 687"/>
              <a:gd name="T61" fmla="*/ 161 h 691"/>
              <a:gd name="T62" fmla="*/ 127 w 687"/>
              <a:gd name="T63" fmla="*/ 151 h 691"/>
              <a:gd name="T64" fmla="*/ 246 w 687"/>
              <a:gd name="T65" fmla="*/ 229 h 691"/>
              <a:gd name="T66" fmla="*/ 423 w 687"/>
              <a:gd name="T67" fmla="*/ 300 h 691"/>
              <a:gd name="T68" fmla="*/ 430 w 687"/>
              <a:gd name="T69" fmla="*/ 303 h 691"/>
              <a:gd name="T70" fmla="*/ 431 w 687"/>
              <a:gd name="T71" fmla="*/ 305 h 691"/>
              <a:gd name="T72" fmla="*/ 432 w 687"/>
              <a:gd name="T73" fmla="*/ 306 h 691"/>
              <a:gd name="T74" fmla="*/ 434 w 687"/>
              <a:gd name="T75" fmla="*/ 310 h 691"/>
              <a:gd name="T76" fmla="*/ 496 w 687"/>
              <a:gd name="T77" fmla="*/ 508 h 691"/>
              <a:gd name="T78" fmla="*/ 307 w 687"/>
              <a:gd name="T79" fmla="*/ 437 h 691"/>
              <a:gd name="T80" fmla="*/ 300 w 687"/>
              <a:gd name="T81" fmla="*/ 433 h 691"/>
              <a:gd name="T82" fmla="*/ 299 w 687"/>
              <a:gd name="T83" fmla="*/ 431 h 691"/>
              <a:gd name="T84" fmla="*/ 298 w 687"/>
              <a:gd name="T85" fmla="*/ 431 h 691"/>
              <a:gd name="T86" fmla="*/ 296 w 687"/>
              <a:gd name="T87" fmla="*/ 427 h 691"/>
              <a:gd name="T88" fmla="*/ 234 w 687"/>
              <a:gd name="T89" fmla="*/ 229 h 691"/>
              <a:gd name="T90" fmla="*/ 390 w 687"/>
              <a:gd name="T91" fmla="*/ 321 h 691"/>
              <a:gd name="T92" fmla="*/ 269 w 687"/>
              <a:gd name="T93" fmla="*/ 273 h 691"/>
              <a:gd name="T94" fmla="*/ 390 w 687"/>
              <a:gd name="T95" fmla="*/ 321 h 691"/>
              <a:gd name="T96" fmla="*/ 340 w 687"/>
              <a:gd name="T97" fmla="*/ 416 h 691"/>
              <a:gd name="T98" fmla="*/ 413 w 687"/>
              <a:gd name="T99" fmla="*/ 344 h 691"/>
              <a:gd name="T100" fmla="*/ 125 w 687"/>
              <a:gd name="T101" fmla="*/ 385 h 691"/>
              <a:gd name="T102" fmla="*/ 109 w 687"/>
              <a:gd name="T103" fmla="*/ 368 h 691"/>
              <a:gd name="T104" fmla="*/ 167 w 687"/>
              <a:gd name="T105" fmla="*/ 352 h 691"/>
              <a:gd name="T106" fmla="*/ 167 w 687"/>
              <a:gd name="T107" fmla="*/ 385 h 691"/>
              <a:gd name="T108" fmla="*/ 381 w 687"/>
              <a:gd name="T109" fmla="*/ 608 h 691"/>
              <a:gd name="T110" fmla="*/ 365 w 687"/>
              <a:gd name="T111" fmla="*/ 624 h 691"/>
              <a:gd name="T112" fmla="*/ 349 w 687"/>
              <a:gd name="T113" fmla="*/ 567 h 691"/>
              <a:gd name="T114" fmla="*/ 381 w 687"/>
              <a:gd name="T115" fmla="*/ 567 h 691"/>
              <a:gd name="T116" fmla="*/ 605 w 687"/>
              <a:gd name="T117" fmla="*/ 352 h 691"/>
              <a:gd name="T118" fmla="*/ 621 w 687"/>
              <a:gd name="T119" fmla="*/ 368 h 691"/>
              <a:gd name="T120" fmla="*/ 564 w 687"/>
              <a:gd name="T121" fmla="*/ 385 h 691"/>
              <a:gd name="T122" fmla="*/ 564 w 687"/>
              <a:gd name="T123" fmla="*/ 352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87" h="691">
                <a:moveTo>
                  <a:pt x="349" y="129"/>
                </a:moveTo>
                <a:cubicBezTo>
                  <a:pt x="349" y="120"/>
                  <a:pt x="356" y="113"/>
                  <a:pt x="365" y="113"/>
                </a:cubicBezTo>
                <a:cubicBezTo>
                  <a:pt x="374" y="113"/>
                  <a:pt x="381" y="120"/>
                  <a:pt x="381" y="129"/>
                </a:cubicBezTo>
                <a:cubicBezTo>
                  <a:pt x="381" y="170"/>
                  <a:pt x="381" y="170"/>
                  <a:pt x="381" y="170"/>
                </a:cubicBezTo>
                <a:cubicBezTo>
                  <a:pt x="381" y="179"/>
                  <a:pt x="374" y="186"/>
                  <a:pt x="365" y="186"/>
                </a:cubicBezTo>
                <a:cubicBezTo>
                  <a:pt x="356" y="186"/>
                  <a:pt x="349" y="179"/>
                  <a:pt x="349" y="170"/>
                </a:cubicBezTo>
                <a:cubicBezTo>
                  <a:pt x="349" y="129"/>
                  <a:pt x="349" y="129"/>
                  <a:pt x="349" y="129"/>
                </a:cubicBezTo>
                <a:close/>
                <a:moveTo>
                  <a:pt x="365" y="100"/>
                </a:moveTo>
                <a:cubicBezTo>
                  <a:pt x="365" y="100"/>
                  <a:pt x="365" y="100"/>
                  <a:pt x="365" y="100"/>
                </a:cubicBezTo>
                <a:cubicBezTo>
                  <a:pt x="328" y="100"/>
                  <a:pt x="294" y="107"/>
                  <a:pt x="262" y="120"/>
                </a:cubicBezTo>
                <a:cubicBezTo>
                  <a:pt x="229" y="134"/>
                  <a:pt x="200" y="154"/>
                  <a:pt x="175" y="178"/>
                </a:cubicBezTo>
                <a:cubicBezTo>
                  <a:pt x="150" y="203"/>
                  <a:pt x="130" y="233"/>
                  <a:pt x="117" y="266"/>
                </a:cubicBezTo>
                <a:cubicBezTo>
                  <a:pt x="103" y="297"/>
                  <a:pt x="96" y="332"/>
                  <a:pt x="96" y="368"/>
                </a:cubicBezTo>
                <a:cubicBezTo>
                  <a:pt x="96" y="440"/>
                  <a:pt x="124" y="508"/>
                  <a:pt x="175" y="558"/>
                </a:cubicBezTo>
                <a:cubicBezTo>
                  <a:pt x="200" y="584"/>
                  <a:pt x="229" y="603"/>
                  <a:pt x="262" y="617"/>
                </a:cubicBezTo>
                <a:cubicBezTo>
                  <a:pt x="294" y="630"/>
                  <a:pt x="328" y="637"/>
                  <a:pt x="365" y="637"/>
                </a:cubicBezTo>
                <a:cubicBezTo>
                  <a:pt x="436" y="637"/>
                  <a:pt x="504" y="609"/>
                  <a:pt x="555" y="558"/>
                </a:cubicBezTo>
                <a:cubicBezTo>
                  <a:pt x="580" y="534"/>
                  <a:pt x="600" y="504"/>
                  <a:pt x="613" y="471"/>
                </a:cubicBezTo>
                <a:cubicBezTo>
                  <a:pt x="613" y="471"/>
                  <a:pt x="613" y="471"/>
                  <a:pt x="613" y="471"/>
                </a:cubicBezTo>
                <a:cubicBezTo>
                  <a:pt x="613" y="471"/>
                  <a:pt x="613" y="471"/>
                  <a:pt x="613" y="471"/>
                </a:cubicBezTo>
                <a:cubicBezTo>
                  <a:pt x="626" y="440"/>
                  <a:pt x="634" y="405"/>
                  <a:pt x="634" y="368"/>
                </a:cubicBezTo>
                <a:cubicBezTo>
                  <a:pt x="634" y="332"/>
                  <a:pt x="626" y="297"/>
                  <a:pt x="613" y="266"/>
                </a:cubicBezTo>
                <a:cubicBezTo>
                  <a:pt x="600" y="233"/>
                  <a:pt x="580" y="203"/>
                  <a:pt x="555" y="178"/>
                </a:cubicBezTo>
                <a:cubicBezTo>
                  <a:pt x="506" y="130"/>
                  <a:pt x="439" y="100"/>
                  <a:pt x="365" y="100"/>
                </a:cubicBezTo>
                <a:close/>
                <a:moveTo>
                  <a:pt x="242" y="71"/>
                </a:moveTo>
                <a:cubicBezTo>
                  <a:pt x="242" y="71"/>
                  <a:pt x="242" y="71"/>
                  <a:pt x="242" y="71"/>
                </a:cubicBezTo>
                <a:cubicBezTo>
                  <a:pt x="280" y="55"/>
                  <a:pt x="322" y="46"/>
                  <a:pt x="365" y="46"/>
                </a:cubicBezTo>
                <a:cubicBezTo>
                  <a:pt x="454" y="46"/>
                  <a:pt x="535" y="82"/>
                  <a:pt x="593" y="141"/>
                </a:cubicBezTo>
                <a:cubicBezTo>
                  <a:pt x="623" y="170"/>
                  <a:pt x="647" y="206"/>
                  <a:pt x="663" y="245"/>
                </a:cubicBezTo>
                <a:cubicBezTo>
                  <a:pt x="679" y="283"/>
                  <a:pt x="687" y="325"/>
                  <a:pt x="687" y="368"/>
                </a:cubicBezTo>
                <a:cubicBezTo>
                  <a:pt x="687" y="412"/>
                  <a:pt x="679" y="454"/>
                  <a:pt x="663" y="492"/>
                </a:cubicBezTo>
                <a:cubicBezTo>
                  <a:pt x="663" y="492"/>
                  <a:pt x="663" y="492"/>
                  <a:pt x="663" y="492"/>
                </a:cubicBezTo>
                <a:cubicBezTo>
                  <a:pt x="647" y="531"/>
                  <a:pt x="623" y="567"/>
                  <a:pt x="593" y="597"/>
                </a:cubicBezTo>
                <a:cubicBezTo>
                  <a:pt x="533" y="657"/>
                  <a:pt x="450" y="691"/>
                  <a:pt x="365" y="691"/>
                </a:cubicBezTo>
                <a:cubicBezTo>
                  <a:pt x="322" y="691"/>
                  <a:pt x="280" y="682"/>
                  <a:pt x="242" y="666"/>
                </a:cubicBezTo>
                <a:cubicBezTo>
                  <a:pt x="202" y="650"/>
                  <a:pt x="167" y="626"/>
                  <a:pt x="137" y="597"/>
                </a:cubicBezTo>
                <a:cubicBezTo>
                  <a:pt x="77" y="536"/>
                  <a:pt x="43" y="454"/>
                  <a:pt x="43" y="368"/>
                </a:cubicBezTo>
                <a:cubicBezTo>
                  <a:pt x="43" y="325"/>
                  <a:pt x="51" y="283"/>
                  <a:pt x="67" y="245"/>
                </a:cubicBezTo>
                <a:cubicBezTo>
                  <a:pt x="75" y="227"/>
                  <a:pt x="84" y="210"/>
                  <a:pt x="94" y="193"/>
                </a:cubicBezTo>
                <a:cubicBezTo>
                  <a:pt x="93" y="193"/>
                  <a:pt x="93" y="193"/>
                  <a:pt x="93" y="193"/>
                </a:cubicBezTo>
                <a:cubicBezTo>
                  <a:pt x="42" y="193"/>
                  <a:pt x="0" y="151"/>
                  <a:pt x="0" y="100"/>
                </a:cubicBezTo>
                <a:cubicBezTo>
                  <a:pt x="0" y="88"/>
                  <a:pt x="2" y="76"/>
                  <a:pt x="7" y="65"/>
                </a:cubicBezTo>
                <a:cubicBezTo>
                  <a:pt x="12" y="53"/>
                  <a:pt x="19" y="43"/>
                  <a:pt x="27" y="34"/>
                </a:cubicBezTo>
                <a:cubicBezTo>
                  <a:pt x="36" y="26"/>
                  <a:pt x="46" y="19"/>
                  <a:pt x="58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92" y="0"/>
                  <a:pt x="133" y="8"/>
                  <a:pt x="159" y="34"/>
                </a:cubicBezTo>
                <a:cubicBezTo>
                  <a:pt x="168" y="43"/>
                  <a:pt x="175" y="53"/>
                  <a:pt x="179" y="65"/>
                </a:cubicBezTo>
                <a:cubicBezTo>
                  <a:pt x="184" y="76"/>
                  <a:pt x="186" y="88"/>
                  <a:pt x="186" y="100"/>
                </a:cubicBezTo>
                <a:cubicBezTo>
                  <a:pt x="203" y="88"/>
                  <a:pt x="222" y="79"/>
                  <a:pt x="242" y="71"/>
                </a:cubicBezTo>
                <a:close/>
                <a:moveTo>
                  <a:pt x="127" y="151"/>
                </a:moveTo>
                <a:cubicBezTo>
                  <a:pt x="127" y="151"/>
                  <a:pt x="127" y="151"/>
                  <a:pt x="127" y="151"/>
                </a:cubicBezTo>
                <a:cubicBezTo>
                  <a:pt x="130" y="147"/>
                  <a:pt x="134" y="144"/>
                  <a:pt x="137" y="141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46" y="130"/>
                  <a:pt x="148" y="127"/>
                  <a:pt x="150" y="124"/>
                </a:cubicBezTo>
                <a:cubicBezTo>
                  <a:pt x="152" y="117"/>
                  <a:pt x="154" y="109"/>
                  <a:pt x="154" y="100"/>
                </a:cubicBezTo>
                <a:cubicBezTo>
                  <a:pt x="154" y="92"/>
                  <a:pt x="152" y="84"/>
                  <a:pt x="150" y="77"/>
                </a:cubicBezTo>
                <a:cubicBezTo>
                  <a:pt x="137" y="46"/>
                  <a:pt x="101" y="31"/>
                  <a:pt x="70" y="44"/>
                </a:cubicBezTo>
                <a:cubicBezTo>
                  <a:pt x="63" y="47"/>
                  <a:pt x="56" y="51"/>
                  <a:pt x="50" y="57"/>
                </a:cubicBezTo>
                <a:cubicBezTo>
                  <a:pt x="44" y="63"/>
                  <a:pt x="40" y="69"/>
                  <a:pt x="37" y="77"/>
                </a:cubicBezTo>
                <a:cubicBezTo>
                  <a:pt x="34" y="84"/>
                  <a:pt x="32" y="92"/>
                  <a:pt x="32" y="100"/>
                </a:cubicBezTo>
                <a:cubicBezTo>
                  <a:pt x="32" y="125"/>
                  <a:pt x="47" y="147"/>
                  <a:pt x="70" y="157"/>
                </a:cubicBezTo>
                <a:cubicBezTo>
                  <a:pt x="77" y="159"/>
                  <a:pt x="85" y="161"/>
                  <a:pt x="93" y="161"/>
                </a:cubicBezTo>
                <a:cubicBezTo>
                  <a:pt x="101" y="161"/>
                  <a:pt x="109" y="159"/>
                  <a:pt x="117" y="157"/>
                </a:cubicBezTo>
                <a:cubicBezTo>
                  <a:pt x="120" y="155"/>
                  <a:pt x="124" y="154"/>
                  <a:pt x="127" y="151"/>
                </a:cubicBezTo>
                <a:close/>
                <a:moveTo>
                  <a:pt x="246" y="229"/>
                </a:moveTo>
                <a:cubicBezTo>
                  <a:pt x="246" y="229"/>
                  <a:pt x="246" y="229"/>
                  <a:pt x="246" y="229"/>
                </a:cubicBezTo>
                <a:cubicBezTo>
                  <a:pt x="423" y="300"/>
                  <a:pt x="423" y="300"/>
                  <a:pt x="423" y="300"/>
                </a:cubicBezTo>
                <a:cubicBezTo>
                  <a:pt x="423" y="300"/>
                  <a:pt x="423" y="300"/>
                  <a:pt x="423" y="300"/>
                </a:cubicBezTo>
                <a:cubicBezTo>
                  <a:pt x="424" y="300"/>
                  <a:pt x="424" y="300"/>
                  <a:pt x="424" y="300"/>
                </a:cubicBezTo>
                <a:cubicBezTo>
                  <a:pt x="426" y="301"/>
                  <a:pt x="428" y="302"/>
                  <a:pt x="430" y="303"/>
                </a:cubicBezTo>
                <a:cubicBezTo>
                  <a:pt x="431" y="305"/>
                  <a:pt x="431" y="305"/>
                  <a:pt x="431" y="305"/>
                </a:cubicBezTo>
                <a:cubicBezTo>
                  <a:pt x="431" y="305"/>
                  <a:pt x="431" y="305"/>
                  <a:pt x="431" y="305"/>
                </a:cubicBezTo>
                <a:cubicBezTo>
                  <a:pt x="432" y="306"/>
                  <a:pt x="432" y="306"/>
                  <a:pt x="432" y="306"/>
                </a:cubicBezTo>
                <a:cubicBezTo>
                  <a:pt x="432" y="306"/>
                  <a:pt x="432" y="306"/>
                  <a:pt x="432" y="306"/>
                </a:cubicBezTo>
                <a:cubicBezTo>
                  <a:pt x="432" y="307"/>
                  <a:pt x="433" y="309"/>
                  <a:pt x="434" y="310"/>
                </a:cubicBezTo>
                <a:cubicBezTo>
                  <a:pt x="434" y="310"/>
                  <a:pt x="434" y="310"/>
                  <a:pt x="434" y="310"/>
                </a:cubicBezTo>
                <a:cubicBezTo>
                  <a:pt x="505" y="487"/>
                  <a:pt x="505" y="487"/>
                  <a:pt x="505" y="487"/>
                </a:cubicBezTo>
                <a:cubicBezTo>
                  <a:pt x="508" y="495"/>
                  <a:pt x="504" y="505"/>
                  <a:pt x="496" y="508"/>
                </a:cubicBezTo>
                <a:cubicBezTo>
                  <a:pt x="492" y="510"/>
                  <a:pt x="488" y="510"/>
                  <a:pt x="484" y="508"/>
                </a:cubicBezTo>
                <a:cubicBezTo>
                  <a:pt x="307" y="437"/>
                  <a:pt x="307" y="437"/>
                  <a:pt x="307" y="437"/>
                </a:cubicBezTo>
                <a:cubicBezTo>
                  <a:pt x="306" y="437"/>
                  <a:pt x="306" y="437"/>
                  <a:pt x="306" y="437"/>
                </a:cubicBezTo>
                <a:cubicBezTo>
                  <a:pt x="304" y="437"/>
                  <a:pt x="302" y="435"/>
                  <a:pt x="300" y="433"/>
                </a:cubicBezTo>
                <a:cubicBezTo>
                  <a:pt x="299" y="432"/>
                  <a:pt x="299" y="432"/>
                  <a:pt x="299" y="432"/>
                </a:cubicBezTo>
                <a:cubicBezTo>
                  <a:pt x="299" y="431"/>
                  <a:pt x="299" y="431"/>
                  <a:pt x="299" y="431"/>
                </a:cubicBezTo>
                <a:cubicBezTo>
                  <a:pt x="298" y="431"/>
                  <a:pt x="298" y="431"/>
                  <a:pt x="298" y="431"/>
                </a:cubicBezTo>
                <a:cubicBezTo>
                  <a:pt x="298" y="431"/>
                  <a:pt x="298" y="431"/>
                  <a:pt x="298" y="431"/>
                </a:cubicBezTo>
                <a:cubicBezTo>
                  <a:pt x="298" y="430"/>
                  <a:pt x="297" y="429"/>
                  <a:pt x="296" y="427"/>
                </a:cubicBezTo>
                <a:cubicBezTo>
                  <a:pt x="296" y="427"/>
                  <a:pt x="296" y="427"/>
                  <a:pt x="296" y="427"/>
                </a:cubicBezTo>
                <a:cubicBezTo>
                  <a:pt x="225" y="250"/>
                  <a:pt x="225" y="250"/>
                  <a:pt x="225" y="250"/>
                </a:cubicBezTo>
                <a:cubicBezTo>
                  <a:pt x="222" y="241"/>
                  <a:pt x="226" y="232"/>
                  <a:pt x="234" y="229"/>
                </a:cubicBezTo>
                <a:cubicBezTo>
                  <a:pt x="238" y="227"/>
                  <a:pt x="242" y="227"/>
                  <a:pt x="246" y="229"/>
                </a:cubicBezTo>
                <a:close/>
                <a:moveTo>
                  <a:pt x="390" y="321"/>
                </a:moveTo>
                <a:cubicBezTo>
                  <a:pt x="390" y="321"/>
                  <a:pt x="390" y="321"/>
                  <a:pt x="390" y="321"/>
                </a:cubicBezTo>
                <a:cubicBezTo>
                  <a:pt x="269" y="273"/>
                  <a:pt x="269" y="273"/>
                  <a:pt x="269" y="273"/>
                </a:cubicBezTo>
                <a:cubicBezTo>
                  <a:pt x="317" y="393"/>
                  <a:pt x="317" y="393"/>
                  <a:pt x="317" y="393"/>
                </a:cubicBezTo>
                <a:cubicBezTo>
                  <a:pt x="390" y="321"/>
                  <a:pt x="390" y="321"/>
                  <a:pt x="390" y="321"/>
                </a:cubicBezTo>
                <a:close/>
                <a:moveTo>
                  <a:pt x="340" y="416"/>
                </a:moveTo>
                <a:cubicBezTo>
                  <a:pt x="340" y="416"/>
                  <a:pt x="340" y="416"/>
                  <a:pt x="340" y="416"/>
                </a:cubicBezTo>
                <a:cubicBezTo>
                  <a:pt x="461" y="464"/>
                  <a:pt x="461" y="464"/>
                  <a:pt x="461" y="464"/>
                </a:cubicBezTo>
                <a:cubicBezTo>
                  <a:pt x="413" y="344"/>
                  <a:pt x="413" y="344"/>
                  <a:pt x="413" y="344"/>
                </a:cubicBezTo>
                <a:cubicBezTo>
                  <a:pt x="340" y="416"/>
                  <a:pt x="340" y="416"/>
                  <a:pt x="340" y="416"/>
                </a:cubicBezTo>
                <a:close/>
                <a:moveTo>
                  <a:pt x="125" y="385"/>
                </a:moveTo>
                <a:cubicBezTo>
                  <a:pt x="125" y="385"/>
                  <a:pt x="125" y="385"/>
                  <a:pt x="125" y="385"/>
                </a:cubicBezTo>
                <a:cubicBezTo>
                  <a:pt x="117" y="385"/>
                  <a:pt x="109" y="378"/>
                  <a:pt x="109" y="368"/>
                </a:cubicBezTo>
                <a:cubicBezTo>
                  <a:pt x="109" y="360"/>
                  <a:pt x="117" y="352"/>
                  <a:pt x="125" y="352"/>
                </a:cubicBezTo>
                <a:cubicBezTo>
                  <a:pt x="167" y="352"/>
                  <a:pt x="167" y="352"/>
                  <a:pt x="167" y="352"/>
                </a:cubicBezTo>
                <a:cubicBezTo>
                  <a:pt x="175" y="352"/>
                  <a:pt x="183" y="360"/>
                  <a:pt x="183" y="368"/>
                </a:cubicBezTo>
                <a:cubicBezTo>
                  <a:pt x="183" y="378"/>
                  <a:pt x="175" y="385"/>
                  <a:pt x="167" y="385"/>
                </a:cubicBezTo>
                <a:cubicBezTo>
                  <a:pt x="125" y="385"/>
                  <a:pt x="125" y="385"/>
                  <a:pt x="125" y="385"/>
                </a:cubicBezTo>
                <a:close/>
                <a:moveTo>
                  <a:pt x="381" y="608"/>
                </a:moveTo>
                <a:cubicBezTo>
                  <a:pt x="381" y="608"/>
                  <a:pt x="381" y="608"/>
                  <a:pt x="381" y="608"/>
                </a:cubicBezTo>
                <a:cubicBezTo>
                  <a:pt x="381" y="617"/>
                  <a:pt x="374" y="624"/>
                  <a:pt x="365" y="624"/>
                </a:cubicBezTo>
                <a:cubicBezTo>
                  <a:pt x="356" y="624"/>
                  <a:pt x="349" y="617"/>
                  <a:pt x="349" y="608"/>
                </a:cubicBezTo>
                <a:cubicBezTo>
                  <a:pt x="349" y="567"/>
                  <a:pt x="349" y="567"/>
                  <a:pt x="349" y="567"/>
                </a:cubicBezTo>
                <a:cubicBezTo>
                  <a:pt x="349" y="558"/>
                  <a:pt x="356" y="551"/>
                  <a:pt x="365" y="551"/>
                </a:cubicBezTo>
                <a:cubicBezTo>
                  <a:pt x="374" y="551"/>
                  <a:pt x="381" y="558"/>
                  <a:pt x="381" y="567"/>
                </a:cubicBezTo>
                <a:cubicBezTo>
                  <a:pt x="381" y="608"/>
                  <a:pt x="381" y="608"/>
                  <a:pt x="381" y="608"/>
                </a:cubicBezTo>
                <a:close/>
                <a:moveTo>
                  <a:pt x="605" y="352"/>
                </a:moveTo>
                <a:cubicBezTo>
                  <a:pt x="605" y="352"/>
                  <a:pt x="605" y="352"/>
                  <a:pt x="605" y="352"/>
                </a:cubicBezTo>
                <a:cubicBezTo>
                  <a:pt x="613" y="352"/>
                  <a:pt x="621" y="360"/>
                  <a:pt x="621" y="368"/>
                </a:cubicBezTo>
                <a:cubicBezTo>
                  <a:pt x="621" y="378"/>
                  <a:pt x="613" y="385"/>
                  <a:pt x="605" y="385"/>
                </a:cubicBezTo>
                <a:cubicBezTo>
                  <a:pt x="564" y="385"/>
                  <a:pt x="564" y="385"/>
                  <a:pt x="564" y="385"/>
                </a:cubicBezTo>
                <a:cubicBezTo>
                  <a:pt x="554" y="385"/>
                  <a:pt x="547" y="378"/>
                  <a:pt x="547" y="368"/>
                </a:cubicBezTo>
                <a:cubicBezTo>
                  <a:pt x="547" y="360"/>
                  <a:pt x="554" y="352"/>
                  <a:pt x="564" y="352"/>
                </a:cubicBezTo>
                <a:cubicBezTo>
                  <a:pt x="605" y="352"/>
                  <a:pt x="605" y="352"/>
                  <a:pt x="605" y="3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152608" y="3060392"/>
            <a:ext cx="4257591" cy="896921"/>
            <a:chOff x="1152608" y="978401"/>
            <a:chExt cx="4257591" cy="896921"/>
          </a:xfrm>
        </p:grpSpPr>
        <p:sp>
          <p:nvSpPr>
            <p:cNvPr id="13" name="文本框 12"/>
            <p:cNvSpPr txBox="1"/>
            <p:nvPr/>
          </p:nvSpPr>
          <p:spPr>
            <a:xfrm>
              <a:off x="1152608" y="1382495"/>
              <a:ext cx="4257591" cy="492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>
                  <a:solidFill>
                    <a:schemeClr val="bg1"/>
                  </a:solidFill>
                  <a:latin typeface="Hero" panose="02000506000000020004" pitchFamily="50" charset="0"/>
                </a:rPr>
                <a:t>小白，一个资深</a:t>
              </a:r>
              <a:r>
                <a:rPr lang="en-US" altLang="zh-CN" sz="1050">
                  <a:solidFill>
                    <a:schemeClr val="bg1"/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050">
                  <a:solidFill>
                    <a:schemeClr val="bg1"/>
                  </a:solidFill>
                  <a:latin typeface="Hero" panose="02000506000000020004" pitchFamily="50" charset="0"/>
                </a:rPr>
                <a:t>设计师，专注研究</a:t>
              </a:r>
              <a:r>
                <a:rPr lang="en-US" altLang="zh-CN" sz="1050">
                  <a:solidFill>
                    <a:schemeClr val="bg1"/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050">
                  <a:solidFill>
                    <a:schemeClr val="bg1"/>
                  </a:solidFill>
                  <a:latin typeface="Hero" panose="02000506000000020004" pitchFamily="50" charset="0"/>
                </a:rPr>
                <a:t>多年，帮你解决</a:t>
              </a:r>
              <a:r>
                <a:rPr lang="en-US" altLang="zh-CN" sz="1050">
                  <a:solidFill>
                    <a:schemeClr val="bg1"/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050">
                  <a:solidFill>
                    <a:schemeClr val="bg1"/>
                  </a:solidFill>
                  <a:latin typeface="Hero" panose="02000506000000020004" pitchFamily="50" charset="0"/>
                </a:rPr>
                <a:t>烦恼，喜欢大家多多支持，谢谢！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52609" y="978401"/>
              <a:ext cx="17676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Hero" panose="02000506000000020004" pitchFamily="50" charset="0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Hero" panose="02000506000000020004" pitchFamily="50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52608" y="5166201"/>
            <a:ext cx="4257591" cy="896921"/>
            <a:chOff x="1152608" y="978401"/>
            <a:chExt cx="4257591" cy="896921"/>
          </a:xfrm>
        </p:grpSpPr>
        <p:sp>
          <p:nvSpPr>
            <p:cNvPr id="16" name="文本框 15"/>
            <p:cNvSpPr txBox="1"/>
            <p:nvPr/>
          </p:nvSpPr>
          <p:spPr>
            <a:xfrm>
              <a:off x="1152608" y="1382495"/>
              <a:ext cx="4257591" cy="492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>
                  <a:solidFill>
                    <a:schemeClr val="bg1"/>
                  </a:solidFill>
                  <a:latin typeface="Hero" panose="02000506000000020004" pitchFamily="50" charset="0"/>
                </a:rPr>
                <a:t>小白，一个资深</a:t>
              </a:r>
              <a:r>
                <a:rPr lang="en-US" altLang="zh-CN" sz="1050">
                  <a:solidFill>
                    <a:schemeClr val="bg1"/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050">
                  <a:solidFill>
                    <a:schemeClr val="bg1"/>
                  </a:solidFill>
                  <a:latin typeface="Hero" panose="02000506000000020004" pitchFamily="50" charset="0"/>
                </a:rPr>
                <a:t>设计师，专注研究</a:t>
              </a:r>
              <a:r>
                <a:rPr lang="en-US" altLang="zh-CN" sz="1050">
                  <a:solidFill>
                    <a:schemeClr val="bg1"/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050">
                  <a:solidFill>
                    <a:schemeClr val="bg1"/>
                  </a:solidFill>
                  <a:latin typeface="Hero" panose="02000506000000020004" pitchFamily="50" charset="0"/>
                </a:rPr>
                <a:t>多年，帮你解决</a:t>
              </a:r>
              <a:r>
                <a:rPr lang="en-US" altLang="zh-CN" sz="1050">
                  <a:solidFill>
                    <a:schemeClr val="bg1"/>
                  </a:solidFill>
                  <a:latin typeface="Hero" panose="02000506000000020004" pitchFamily="50" charset="0"/>
                </a:rPr>
                <a:t>PPT</a:t>
              </a:r>
              <a:r>
                <a:rPr lang="zh-CN" altLang="en-US" sz="1050">
                  <a:solidFill>
                    <a:schemeClr val="bg1"/>
                  </a:solidFill>
                  <a:latin typeface="Hero" panose="02000506000000020004" pitchFamily="50" charset="0"/>
                </a:rPr>
                <a:t>烦恼，喜欢大家多多支持，谢谢！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52609" y="978401"/>
              <a:ext cx="17676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Hero" panose="02000506000000020004" pitchFamily="50" charset="0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Hero" panose="02000506000000020004" pitchFamily="50" charset="0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7469044" y="2219300"/>
            <a:ext cx="3071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C9925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请关注公众号</a:t>
            </a:r>
            <a:endParaRPr lang="zh-CN" altLang="en-US" sz="2400" b="1" dirty="0">
              <a:solidFill>
                <a:srgbClr val="C9925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61750" y="1955001"/>
            <a:ext cx="30858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C9925B">
                    <a:alpha val="30000"/>
                  </a:srgbClr>
                </a:solidFill>
                <a:latin typeface="Hero" panose="02000506000000020004" pitchFamily="50" charset="0"/>
              </a:rPr>
              <a:t>Enter the relevant introduction here.. </a:t>
            </a:r>
            <a:endParaRPr lang="zh-CN" altLang="zh-CN" sz="1200" dirty="0">
              <a:solidFill>
                <a:srgbClr val="C9925B">
                  <a:alpha val="30000"/>
                </a:srgbClr>
              </a:solidFill>
              <a:latin typeface="Hero" panose="02000506000000020004" pitchFamily="50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85706" y="2965884"/>
            <a:ext cx="4437964" cy="1725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E4C9AE"/>
                </a:solidFill>
                <a:latin typeface="Hero" panose="02000506000000020004" pitchFamily="50" charset="0"/>
              </a:rPr>
              <a:t>小白，一个资深</a:t>
            </a:r>
            <a:r>
              <a:rPr lang="en-US" altLang="zh-CN" sz="12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200">
                <a:solidFill>
                  <a:srgbClr val="E4C9AE"/>
                </a:solidFill>
                <a:latin typeface="Hero" panose="02000506000000020004" pitchFamily="50" charset="0"/>
              </a:rPr>
              <a:t>设计师，专注研究</a:t>
            </a:r>
            <a:r>
              <a:rPr lang="en-US" altLang="zh-CN" sz="12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200">
                <a:solidFill>
                  <a:srgbClr val="E4C9AE"/>
                </a:solidFill>
                <a:latin typeface="Hero" panose="02000506000000020004" pitchFamily="50" charset="0"/>
              </a:rPr>
              <a:t>多年，帮你解决</a:t>
            </a:r>
            <a:r>
              <a:rPr lang="en-US" altLang="zh-CN" sz="12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200">
                <a:solidFill>
                  <a:srgbClr val="E4C9AE"/>
                </a:solidFill>
                <a:latin typeface="Hero" panose="02000506000000020004" pitchFamily="50" charset="0"/>
              </a:rPr>
              <a:t>烦恼，喜欢大家多多支持，谢谢！小白，一个资深</a:t>
            </a:r>
            <a:r>
              <a:rPr lang="en-US" altLang="zh-CN" sz="12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200">
                <a:solidFill>
                  <a:srgbClr val="E4C9AE"/>
                </a:solidFill>
                <a:latin typeface="Hero" panose="02000506000000020004" pitchFamily="50" charset="0"/>
              </a:rPr>
              <a:t>设计师，专注研究</a:t>
            </a:r>
            <a:r>
              <a:rPr lang="en-US" altLang="zh-CN" sz="12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200">
                <a:solidFill>
                  <a:srgbClr val="E4C9AE"/>
                </a:solidFill>
                <a:latin typeface="Hero" panose="02000506000000020004" pitchFamily="50" charset="0"/>
              </a:rPr>
              <a:t>多年，帮你解决</a:t>
            </a:r>
            <a:r>
              <a:rPr lang="en-US" altLang="zh-CN" sz="12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200">
                <a:solidFill>
                  <a:srgbClr val="E4C9AE"/>
                </a:solidFill>
                <a:latin typeface="Hero" panose="02000506000000020004" pitchFamily="50" charset="0"/>
              </a:rPr>
              <a:t>烦恼，喜欢大家多多支持，谢谢！</a:t>
            </a: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E4C9AE"/>
                </a:solidFill>
                <a:latin typeface="Hero" panose="02000506000000020004" pitchFamily="50" charset="0"/>
              </a:rPr>
              <a:t>小白，一个资深</a:t>
            </a:r>
            <a:r>
              <a:rPr lang="en-US" altLang="zh-CN" sz="12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200">
                <a:solidFill>
                  <a:srgbClr val="E4C9AE"/>
                </a:solidFill>
                <a:latin typeface="Hero" panose="02000506000000020004" pitchFamily="50" charset="0"/>
              </a:rPr>
              <a:t>设计师，专注研究</a:t>
            </a:r>
            <a:r>
              <a:rPr lang="en-US" altLang="zh-CN" sz="12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200">
                <a:solidFill>
                  <a:srgbClr val="E4C9AE"/>
                </a:solidFill>
                <a:latin typeface="Hero" panose="02000506000000020004" pitchFamily="50" charset="0"/>
              </a:rPr>
              <a:t>多年，帮你解决</a:t>
            </a:r>
            <a:r>
              <a:rPr lang="en-US" altLang="zh-CN" sz="1200">
                <a:solidFill>
                  <a:srgbClr val="E4C9AE"/>
                </a:solidFill>
                <a:latin typeface="Hero" panose="02000506000000020004" pitchFamily="50" charset="0"/>
              </a:rPr>
              <a:t>PPT</a:t>
            </a:r>
            <a:r>
              <a:rPr lang="zh-CN" altLang="en-US" sz="1200">
                <a:solidFill>
                  <a:srgbClr val="E4C9AE"/>
                </a:solidFill>
                <a:latin typeface="Hero" panose="02000506000000020004" pitchFamily="50" charset="0"/>
              </a:rPr>
              <a:t>烦恼，喜欢大家多多支持，谢谢！</a:t>
            </a:r>
          </a:p>
          <a:p>
            <a:pPr algn="ctr">
              <a:lnSpc>
                <a:spcPct val="150000"/>
              </a:lnSpc>
            </a:pPr>
            <a:endParaRPr lang="zh-CN" altLang="en-US" sz="1200">
              <a:solidFill>
                <a:srgbClr val="E4C9AE"/>
              </a:solidFill>
              <a:latin typeface="Hero" panose="02000506000000020004" pitchFamily="50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42370" y="4924385"/>
            <a:ext cx="1422400" cy="344492"/>
          </a:xfrm>
          <a:prstGeom prst="rect">
            <a:avLst/>
          </a:prstGeom>
          <a:solidFill>
            <a:srgbClr val="C992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600" dirty="0">
                <a:latin typeface="Hero" panose="02000506000000020004" pitchFamily="50" charset="0"/>
              </a:rPr>
              <a:t>contact us </a:t>
            </a:r>
            <a:endParaRPr lang="zh-CN" altLang="en-US" sz="1600" dirty="0">
              <a:latin typeface="Hero" panose="02000506000000020004" pitchFamily="50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 flipV="1">
            <a:off x="10399609" y="0"/>
            <a:ext cx="1792391" cy="1171228"/>
            <a:chOff x="10068426" y="5470362"/>
            <a:chExt cx="2123575" cy="1387638"/>
          </a:xfrm>
        </p:grpSpPr>
        <p:sp>
          <p:nvSpPr>
            <p:cNvPr id="23" name="任意多边形 22"/>
            <p:cNvSpPr/>
            <p:nvPr/>
          </p:nvSpPr>
          <p:spPr>
            <a:xfrm>
              <a:off x="10486538" y="5470362"/>
              <a:ext cx="1705463" cy="1387638"/>
            </a:xfrm>
            <a:custGeom>
              <a:avLst/>
              <a:gdLst>
                <a:gd name="connsiteX0" fmla="*/ 1275873 w 1705463"/>
                <a:gd name="connsiteY0" fmla="*/ 0 h 1387638"/>
                <a:gd name="connsiteX1" fmla="*/ 1655279 w 1705463"/>
                <a:gd name="connsiteY1" fmla="*/ 57361 h 1387638"/>
                <a:gd name="connsiteX2" fmla="*/ 1705463 w 1705463"/>
                <a:gd name="connsiteY2" fmla="*/ 75729 h 1387638"/>
                <a:gd name="connsiteX3" fmla="*/ 1705463 w 1705463"/>
                <a:gd name="connsiteY3" fmla="*/ 1387638 h 1387638"/>
                <a:gd name="connsiteX4" fmla="*/ 5644 w 1705463"/>
                <a:gd name="connsiteY4" fmla="*/ 1387638 h 1387638"/>
                <a:gd name="connsiteX5" fmla="*/ 0 w 1705463"/>
                <a:gd name="connsiteY5" fmla="*/ 1275873 h 1387638"/>
                <a:gd name="connsiteX6" fmla="*/ 1275873 w 1705463"/>
                <a:gd name="connsiteY6" fmla="*/ 0 h 1387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5463" h="1387638">
                  <a:moveTo>
                    <a:pt x="1275873" y="0"/>
                  </a:moveTo>
                  <a:cubicBezTo>
                    <a:pt x="1407994" y="0"/>
                    <a:pt x="1535424" y="20082"/>
                    <a:pt x="1655279" y="57361"/>
                  </a:cubicBezTo>
                  <a:lnTo>
                    <a:pt x="1705463" y="75729"/>
                  </a:lnTo>
                  <a:lnTo>
                    <a:pt x="1705463" y="1387638"/>
                  </a:lnTo>
                  <a:lnTo>
                    <a:pt x="5644" y="1387638"/>
                  </a:lnTo>
                  <a:lnTo>
                    <a:pt x="0" y="1275873"/>
                  </a:lnTo>
                  <a:cubicBezTo>
                    <a:pt x="0" y="571228"/>
                    <a:pt x="571228" y="0"/>
                    <a:pt x="1275873" y="0"/>
                  </a:cubicBezTo>
                  <a:close/>
                </a:path>
              </a:pathLst>
            </a:custGeom>
            <a:solidFill>
              <a:srgbClr val="C9925B">
                <a:alpha val="3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 rot="11750671">
              <a:off x="10068426" y="5883838"/>
              <a:ext cx="836222" cy="876659"/>
              <a:chOff x="6304965" y="3730758"/>
              <a:chExt cx="1067582" cy="1119207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6691033" y="3730758"/>
                <a:ext cx="681514" cy="681514"/>
              </a:xfrm>
              <a:prstGeom prst="ellipse">
                <a:avLst/>
              </a:prstGeom>
              <a:solidFill>
                <a:srgbClr val="C9925B">
                  <a:alpha val="8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6304965" y="4453785"/>
                <a:ext cx="396180" cy="396180"/>
              </a:xfrm>
              <a:prstGeom prst="ellipse">
                <a:avLst/>
              </a:prstGeom>
              <a:solidFill>
                <a:srgbClr val="DAB48E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7088081" y="4513536"/>
                <a:ext cx="248844" cy="248844"/>
              </a:xfrm>
              <a:prstGeom prst="ellipse">
                <a:avLst/>
              </a:prstGeom>
              <a:solidFill>
                <a:srgbClr val="DAB48E">
                  <a:alpha val="2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0993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2010</Words>
  <Application>Microsoft Office PowerPoint</Application>
  <PresentationFormat>宽屏</PresentationFormat>
  <Paragraphs>118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Aharoni</vt:lpstr>
      <vt:lpstr>Allura</vt:lpstr>
      <vt:lpstr>Hero</vt:lpstr>
      <vt:lpstr>方正黑体_GBK</vt:lpstr>
      <vt:lpstr>方正清刻本悦宋简体</vt:lpstr>
      <vt:lpstr>思源黑体 CN Medium</vt:lpstr>
      <vt:lpstr>宋体</vt:lpstr>
      <vt:lpstr>微软雅黑</vt:lpstr>
      <vt:lpstr>Algerian</vt:lpstr>
      <vt:lpstr>Arial</vt:lpstr>
      <vt:lpstr>Calibri</vt:lpstr>
      <vt:lpstr>Calibri Light</vt:lpstr>
      <vt:lpstr>Leelawadee UI Semilight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</dc:creator>
  <cp:keywords>www.51pptmoban.com</cp:keywords>
  <cp:lastModifiedBy>阳光 男孩</cp:lastModifiedBy>
  <cp:revision>4</cp:revision>
  <dcterms:created xsi:type="dcterms:W3CDTF">2018-10-15T03:01:09Z</dcterms:created>
  <dcterms:modified xsi:type="dcterms:W3CDTF">2018-10-15T14:11:58Z</dcterms:modified>
</cp:coreProperties>
</file>