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804" r:id="rId2"/>
    <p:sldId id="4823" r:id="rId3"/>
    <p:sldId id="4824" r:id="rId4"/>
    <p:sldId id="4716" r:id="rId5"/>
    <p:sldId id="4751" r:id="rId6"/>
    <p:sldId id="4658" r:id="rId7"/>
    <p:sldId id="4685" r:id="rId8"/>
    <p:sldId id="4825" r:id="rId9"/>
    <p:sldId id="4664" r:id="rId10"/>
    <p:sldId id="4752" r:id="rId11"/>
    <p:sldId id="4476" r:id="rId12"/>
    <p:sldId id="4775" r:id="rId13"/>
    <p:sldId id="4826" r:id="rId14"/>
    <p:sldId id="4665" r:id="rId15"/>
    <p:sldId id="4749" r:id="rId16"/>
    <p:sldId id="4662" r:id="rId17"/>
    <p:sldId id="4656" r:id="rId18"/>
    <p:sldId id="4827" r:id="rId19"/>
    <p:sldId id="4715" r:id="rId20"/>
    <p:sldId id="4651" r:id="rId21"/>
    <p:sldId id="4750" r:id="rId22"/>
    <p:sldId id="4828" r:id="rId23"/>
    <p:sldId id="4829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4B73"/>
    <a:srgbClr val="73A6A3"/>
    <a:srgbClr val="FBB80D"/>
    <a:srgbClr val="ED1C24"/>
    <a:srgbClr val="38AABA"/>
    <a:srgbClr val="1E6C7A"/>
    <a:srgbClr val="BF0000"/>
    <a:srgbClr val="166CA3"/>
    <a:srgbClr val="10517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5" autoAdjust="0"/>
    <p:restoredTop sz="95936" autoAdjust="0"/>
  </p:normalViewPr>
  <p:slideViewPr>
    <p:cSldViewPr>
      <p:cViewPr>
        <p:scale>
          <a:sx n="66" d="100"/>
          <a:sy n="66" d="100"/>
        </p:scale>
        <p:origin x="1099" y="74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10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1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71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00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20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453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8510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1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81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74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16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83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10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0861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moban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hangye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jieri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sucai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beijing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tubiao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xiazai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powerpoint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X/word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X/excel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ziliao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kejian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fanwen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shiti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jiaoan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X/ziti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52329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28775" y="3243225"/>
            <a:ext cx="5503653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EMPLOYEE ORIENTATION PPT</a:t>
            </a:r>
          </a:p>
          <a:p>
            <a:pPr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028775" y="2271787"/>
            <a:ext cx="612068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</a:t>
            </a:r>
            <a:r>
              <a:rPr lang="zh-CN" altLang="en-US" sz="6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zh-CN" altLang="en-US" sz="60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</a:t>
            </a:r>
            <a:r>
              <a:rPr lang="zh-CN" altLang="en-US" sz="6000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作</a:t>
            </a:r>
            <a:r>
              <a:rPr lang="zh-CN" altLang="en-US" sz="60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</a:t>
            </a:r>
            <a:r>
              <a:rPr lang="zh-CN" altLang="en-US" sz="6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划</a:t>
            </a:r>
            <a:r>
              <a:rPr lang="en-US" altLang="zh-CN" sz="60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60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028776" y="4805513"/>
            <a:ext cx="40123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 </a:t>
            </a:r>
            <a:r>
              <a:rPr lang="en-US" altLang="zh-CN" sz="1400" dirty="0">
                <a:solidFill>
                  <a:schemeClr val="accent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3909" y="1672109"/>
            <a:ext cx="6604488" cy="55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610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>
            <a:spLocks/>
          </p:cNvSpPr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52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642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6213351" y="3862178"/>
            <a:ext cx="414367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13351" y="2994348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13351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7758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13351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57758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4799" y="1708340"/>
            <a:ext cx="3828393" cy="4080857"/>
            <a:chOff x="999059" y="1708340"/>
            <a:chExt cx="3828393" cy="4080857"/>
          </a:xfrm>
        </p:grpSpPr>
        <p:grpSp>
          <p:nvGrpSpPr>
            <p:cNvPr id="15" name="组合 14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dirty="0" smtClean="0">
                  <a:solidFill>
                    <a:srgbClr val="4D4D4D"/>
                  </a:solidFill>
                  <a:cs typeface="Arial" panose="020B0604020202020204" pitchFamily="34" charset="0"/>
                </a:rPr>
                <a:t>03</a:t>
              </a:r>
              <a:endParaRPr lang="zh-CN" altLang="en-US" sz="180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矩形 259"/>
            <p:cNvSpPr>
              <a:spLocks noChangeArrowheads="1"/>
            </p:cNvSpPr>
            <p:nvPr/>
          </p:nvSpPr>
          <p:spPr bwMode="auto">
            <a:xfrm>
              <a:off x="2438403" y="3696145"/>
              <a:ext cx="1392558" cy="102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8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4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PART</a:t>
              </a:r>
              <a:endParaRPr lang="en-US" altLang="zh-CN" sz="5400" dirty="0" smtClean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5347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24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6213351" y="3862178"/>
            <a:ext cx="414367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13351" y="2994348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13351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7758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13351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57758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4799" y="1708340"/>
            <a:ext cx="3828393" cy="4080857"/>
            <a:chOff x="999059" y="1708340"/>
            <a:chExt cx="3828393" cy="4080857"/>
          </a:xfrm>
        </p:grpSpPr>
        <p:grpSp>
          <p:nvGrpSpPr>
            <p:cNvPr id="15" name="组合 14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dirty="0" smtClean="0">
                  <a:solidFill>
                    <a:srgbClr val="4D4D4D"/>
                  </a:solidFill>
                  <a:cs typeface="Arial" panose="020B0604020202020204" pitchFamily="34" charset="0"/>
                </a:rPr>
                <a:t>04</a:t>
              </a:r>
              <a:endParaRPr lang="zh-CN" altLang="en-US" sz="180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矩形 259"/>
            <p:cNvSpPr>
              <a:spLocks noChangeArrowheads="1"/>
            </p:cNvSpPr>
            <p:nvPr/>
          </p:nvSpPr>
          <p:spPr bwMode="auto">
            <a:xfrm>
              <a:off x="2438403" y="3696145"/>
              <a:ext cx="1392558" cy="102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8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4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PART</a:t>
              </a:r>
              <a:endParaRPr lang="en-US" altLang="zh-CN" sz="5400" dirty="0" smtClean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6053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>
            <a:spLocks/>
          </p:cNvSpPr>
          <p:nvPr/>
        </p:nvSpPr>
        <p:spPr bwMode="auto">
          <a:xfrm>
            <a:off x="0" y="1840924"/>
            <a:ext cx="5254752" cy="3808859"/>
          </a:xfrm>
          <a:custGeom>
            <a:avLst/>
            <a:gdLst>
              <a:gd name="connsiteX0" fmla="*/ 0 w 5254752"/>
              <a:gd name="connsiteY0" fmla="*/ 0 h 3808859"/>
              <a:gd name="connsiteX1" fmla="*/ 2094866 w 5254752"/>
              <a:gd name="connsiteY1" fmla="*/ 0 h 3808859"/>
              <a:gd name="connsiteX2" fmla="*/ 3657269 w 5254752"/>
              <a:gd name="connsiteY2" fmla="*/ 0 h 3808859"/>
              <a:gd name="connsiteX3" fmla="*/ 3693071 w 5254752"/>
              <a:gd name="connsiteY3" fmla="*/ 0 h 3808859"/>
              <a:gd name="connsiteX4" fmla="*/ 3793929 w 5254752"/>
              <a:gd name="connsiteY4" fmla="*/ 0 h 3808859"/>
              <a:gd name="connsiteX5" fmla="*/ 4797400 w 5254752"/>
              <a:gd name="connsiteY5" fmla="*/ 0 h 3808859"/>
              <a:gd name="connsiteX6" fmla="*/ 5254752 w 5254752"/>
              <a:gd name="connsiteY6" fmla="*/ 457896 h 3808859"/>
              <a:gd name="connsiteX7" fmla="*/ 5254752 w 5254752"/>
              <a:gd name="connsiteY7" fmla="*/ 3350964 h 3808859"/>
              <a:gd name="connsiteX8" fmla="*/ 4797400 w 5254752"/>
              <a:gd name="connsiteY8" fmla="*/ 3808859 h 3808859"/>
              <a:gd name="connsiteX9" fmla="*/ 3718218 w 5254752"/>
              <a:gd name="connsiteY9" fmla="*/ 3808859 h 3808859"/>
              <a:gd name="connsiteX10" fmla="*/ 3693071 w 5254752"/>
              <a:gd name="connsiteY10" fmla="*/ 3808859 h 3808859"/>
              <a:gd name="connsiteX11" fmla="*/ 3544443 w 5254752"/>
              <a:gd name="connsiteY11" fmla="*/ 3808859 h 3808859"/>
              <a:gd name="connsiteX12" fmla="*/ 2094866 w 5254752"/>
              <a:gd name="connsiteY12" fmla="*/ 3808859 h 3808859"/>
              <a:gd name="connsiteX13" fmla="*/ 0 w 5254752"/>
              <a:gd name="connsiteY13" fmla="*/ 3808859 h 38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4752" h="3808859">
                <a:moveTo>
                  <a:pt x="0" y="0"/>
                </a:moveTo>
                <a:lnTo>
                  <a:pt x="2094866" y="0"/>
                </a:lnTo>
                <a:cubicBezTo>
                  <a:pt x="2770500" y="0"/>
                  <a:pt x="3277225" y="0"/>
                  <a:pt x="3657269" y="0"/>
                </a:cubicBezTo>
                <a:lnTo>
                  <a:pt x="3693071" y="0"/>
                </a:lnTo>
                <a:lnTo>
                  <a:pt x="3793929" y="0"/>
                </a:lnTo>
                <a:cubicBezTo>
                  <a:pt x="4797400" y="0"/>
                  <a:pt x="4797400" y="0"/>
                  <a:pt x="4797400" y="0"/>
                </a:cubicBezTo>
                <a:cubicBezTo>
                  <a:pt x="5046865" y="0"/>
                  <a:pt x="5254752" y="208134"/>
                  <a:pt x="5254752" y="457896"/>
                </a:cubicBezTo>
                <a:lnTo>
                  <a:pt x="5254752" y="3350964"/>
                </a:lnTo>
                <a:cubicBezTo>
                  <a:pt x="5254752" y="3611131"/>
                  <a:pt x="5046865" y="3808859"/>
                  <a:pt x="4797400" y="3808859"/>
                </a:cubicBezTo>
                <a:cubicBezTo>
                  <a:pt x="4375129" y="3808859"/>
                  <a:pt x="4018838" y="3808859"/>
                  <a:pt x="3718218" y="3808859"/>
                </a:cubicBezTo>
                <a:lnTo>
                  <a:pt x="3693071" y="3808859"/>
                </a:lnTo>
                <a:lnTo>
                  <a:pt x="3544443" y="3808859"/>
                </a:lnTo>
                <a:cubicBezTo>
                  <a:pt x="2094866" y="3808859"/>
                  <a:pt x="2094866" y="3808859"/>
                  <a:pt x="2094866" y="3808859"/>
                </a:cubicBezTo>
                <a:lnTo>
                  <a:pt x="0" y="38088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MH_SubTitle_1"/>
          <p:cNvSpPr/>
          <p:nvPr>
            <p:custDataLst>
              <p:tags r:id="rId2"/>
            </p:custDataLst>
          </p:nvPr>
        </p:nvSpPr>
        <p:spPr>
          <a:xfrm>
            <a:off x="6546439" y="1840924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/>
          <p:nvPr>
            <p:custDataLst>
              <p:tags r:id="rId3"/>
            </p:custDataLst>
          </p:nvPr>
        </p:nvSpPr>
        <p:spPr>
          <a:xfrm>
            <a:off x="5841590" y="1840924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3" name="MH_SubTitle_2"/>
          <p:cNvSpPr/>
          <p:nvPr>
            <p:custDataLst>
              <p:tags r:id="rId4"/>
            </p:custDataLst>
          </p:nvPr>
        </p:nvSpPr>
        <p:spPr>
          <a:xfrm>
            <a:off x="6546439" y="2842110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/>
          <p:nvPr>
            <p:custDataLst>
              <p:tags r:id="rId5"/>
            </p:custDataLst>
          </p:nvPr>
        </p:nvSpPr>
        <p:spPr>
          <a:xfrm>
            <a:off x="5841590" y="2842110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5" name="MH_SubTitle_3"/>
          <p:cNvSpPr/>
          <p:nvPr>
            <p:custDataLst>
              <p:tags r:id="rId6"/>
            </p:custDataLst>
          </p:nvPr>
        </p:nvSpPr>
        <p:spPr>
          <a:xfrm>
            <a:off x="6546439" y="3843296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/>
          <p:nvPr>
            <p:custDataLst>
              <p:tags r:id="rId7"/>
            </p:custDataLst>
          </p:nvPr>
        </p:nvSpPr>
        <p:spPr>
          <a:xfrm>
            <a:off x="5841590" y="3843296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3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9" name="MH_SubTitle_4"/>
          <p:cNvSpPr/>
          <p:nvPr>
            <p:custDataLst>
              <p:tags r:id="rId8"/>
            </p:custDataLst>
          </p:nvPr>
        </p:nvSpPr>
        <p:spPr>
          <a:xfrm>
            <a:off x="6546439" y="4844482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/>
          <p:nvPr>
            <p:custDataLst>
              <p:tags r:id="rId9"/>
            </p:custDataLst>
          </p:nvPr>
        </p:nvSpPr>
        <p:spPr>
          <a:xfrm>
            <a:off x="5841590" y="4844482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4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1" name="MH_Others_1"/>
          <p:cNvSpPr txBox="1"/>
          <p:nvPr>
            <p:custDataLst>
              <p:tags r:id="rId10"/>
            </p:custDataLst>
          </p:nvPr>
        </p:nvSpPr>
        <p:spPr>
          <a:xfrm>
            <a:off x="2080352" y="2964274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11"/>
            </p:custDataLst>
          </p:nvPr>
        </p:nvSpPr>
        <p:spPr>
          <a:xfrm>
            <a:off x="2094866" y="3979935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96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12" grpId="0" animBg="1"/>
          <p:bldP spid="42" grpId="0" animBg="1"/>
          <p:bldP spid="13" grpId="0" animBg="1"/>
          <p:bldP spid="14" grpId="0" animBg="1"/>
          <p:bldP spid="15" grpId="0" animBg="1"/>
          <p:bldP spid="16" grpId="0" animBg="1"/>
          <p:bldP spid="9" grpId="0" animBg="1"/>
          <p:bldP spid="10" grpId="0" animBg="1"/>
          <p:bldP spid="11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12" grpId="0" animBg="1"/>
          <p:bldP spid="42" grpId="0" animBg="1"/>
          <p:bldP spid="13" grpId="0" animBg="1"/>
          <p:bldP spid="14" grpId="0" animBg="1"/>
          <p:bldP spid="15" grpId="0" animBg="1"/>
          <p:bldP spid="16" grpId="0" animBg="1"/>
          <p:bldP spid="9" grpId="0" animBg="1"/>
          <p:bldP spid="10" grpId="0" animBg="1"/>
          <p:bldP spid="11" grpId="0"/>
          <p:bldP spid="1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69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028775" y="2728987"/>
            <a:ext cx="612068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80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028776" y="4157813"/>
            <a:ext cx="376162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 smtClean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3909" y="1672109"/>
            <a:ext cx="6604488" cy="55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98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1" grpId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9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1" grpId="1"/>
          <p:bldP spid="1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007" y="3976365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9688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6213351" y="3862178"/>
            <a:ext cx="414367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13351" y="2994348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13351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7758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13351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57758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4799" y="1708340"/>
            <a:ext cx="3828393" cy="4080857"/>
            <a:chOff x="999059" y="1708340"/>
            <a:chExt cx="3828393" cy="4080857"/>
          </a:xfrm>
        </p:grpSpPr>
        <p:grpSp>
          <p:nvGrpSpPr>
            <p:cNvPr id="15" name="组合 14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dirty="0" smtClean="0">
                  <a:solidFill>
                    <a:srgbClr val="4D4D4D"/>
                  </a:solidFill>
                  <a:cs typeface="Arial" panose="020B0604020202020204" pitchFamily="34" charset="0"/>
                </a:rPr>
                <a:t>01</a:t>
              </a:r>
              <a:endParaRPr lang="zh-CN" altLang="en-US" sz="180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矩形 259"/>
            <p:cNvSpPr>
              <a:spLocks noChangeArrowheads="1"/>
            </p:cNvSpPr>
            <p:nvPr/>
          </p:nvSpPr>
          <p:spPr bwMode="auto">
            <a:xfrm>
              <a:off x="2438403" y="3696145"/>
              <a:ext cx="1392558" cy="102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8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4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PART</a:t>
              </a:r>
              <a:endParaRPr lang="en-US" altLang="zh-CN" sz="5400" dirty="0" smtClean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4577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448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prism isInverted="1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6213351" y="3862178"/>
            <a:ext cx="414367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13351" y="2994348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13351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7758" y="3941998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13351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57758" y="4316430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4799" y="1708340"/>
            <a:ext cx="3828393" cy="4080857"/>
            <a:chOff x="999059" y="1708340"/>
            <a:chExt cx="3828393" cy="4080857"/>
          </a:xfrm>
        </p:grpSpPr>
        <p:grpSp>
          <p:nvGrpSpPr>
            <p:cNvPr id="15" name="组合 14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3600" dirty="0" smtClean="0">
                  <a:solidFill>
                    <a:srgbClr val="4D4D4D"/>
                  </a:solidFill>
                  <a:cs typeface="Arial" panose="020B0604020202020204" pitchFamily="34" charset="0"/>
                </a:rPr>
                <a:t>02</a:t>
              </a:r>
              <a:endParaRPr lang="zh-CN" altLang="en-US" sz="180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矩形 259"/>
            <p:cNvSpPr>
              <a:spLocks noChangeArrowheads="1"/>
            </p:cNvSpPr>
            <p:nvPr/>
          </p:nvSpPr>
          <p:spPr bwMode="auto">
            <a:xfrm>
              <a:off x="2438403" y="3696145"/>
              <a:ext cx="1392558" cy="1021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8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4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PART</a:t>
              </a:r>
              <a:endParaRPr lang="en-US" altLang="zh-CN" sz="5400" dirty="0" smtClean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6073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94754"/>
      </a:accent1>
      <a:accent2>
        <a:srgbClr val="00939F"/>
      </a:accent2>
      <a:accent3>
        <a:srgbClr val="F6AA26"/>
      </a:accent3>
      <a:accent4>
        <a:srgbClr val="EA552B"/>
      </a:accent4>
      <a:accent5>
        <a:srgbClr val="956134"/>
      </a:accent5>
      <a:accent6>
        <a:srgbClr val="394754"/>
      </a:accent6>
      <a:hlink>
        <a:srgbClr val="00939F"/>
      </a:hlink>
      <a:folHlink>
        <a:srgbClr val="F6AA26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4072</Words>
  <Application>Microsoft Office PowerPoint</Application>
  <PresentationFormat>自定义</PresentationFormat>
  <Paragraphs>266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/>
  <cp:keywords>user</cp:keywords>
  <cp:lastModifiedBy/>
  <cp:revision>1</cp:revision>
  <dcterms:created xsi:type="dcterms:W3CDTF">2016-11-28T19:55:50Z</dcterms:created>
  <dcterms:modified xsi:type="dcterms:W3CDTF">2018-10-15T13:04:00Z</dcterms:modified>
</cp:coreProperties>
</file>