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heme/themeOverride2.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Override3.xml" ContentType="application/vnd.openxmlformats-officedocument.themeOverr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Override4.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Override5.xml" ContentType="application/vnd.openxmlformats-officedocument.themeOverr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heme/themeOverride6.xml" ContentType="application/vnd.openxmlformats-officedocument.themeOverr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heme/themeOverride7.xml" ContentType="application/vnd.openxmlformats-officedocument.themeOverride+xml"/>
  <Override PartName="/ppt/notesSlides/notesSlide1.xml" ContentType="application/vnd.openxmlformats-officedocument.presentationml.notesSlide+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3"/>
  </p:notesMasterIdLst>
  <p:sldIdLst>
    <p:sldId id="256" r:id="rId2"/>
    <p:sldId id="279" r:id="rId3"/>
    <p:sldId id="258" r:id="rId4"/>
    <p:sldId id="293" r:id="rId5"/>
    <p:sldId id="294" r:id="rId6"/>
    <p:sldId id="295" r:id="rId7"/>
    <p:sldId id="296" r:id="rId8"/>
    <p:sldId id="297" r:id="rId9"/>
    <p:sldId id="280" r:id="rId10"/>
    <p:sldId id="298" r:id="rId11"/>
    <p:sldId id="299" r:id="rId12"/>
    <p:sldId id="300" r:id="rId13"/>
    <p:sldId id="301" r:id="rId14"/>
    <p:sldId id="302" r:id="rId15"/>
    <p:sldId id="281" r:id="rId16"/>
    <p:sldId id="303" r:id="rId17"/>
    <p:sldId id="304" r:id="rId18"/>
    <p:sldId id="305" r:id="rId19"/>
    <p:sldId id="306" r:id="rId20"/>
    <p:sldId id="307" r:id="rId21"/>
    <p:sldId id="282" r:id="rId22"/>
    <p:sldId id="285" r:id="rId23"/>
    <p:sldId id="286" r:id="rId24"/>
    <p:sldId id="287" r:id="rId25"/>
    <p:sldId id="288" r:id="rId26"/>
    <p:sldId id="284" r:id="rId27"/>
    <p:sldId id="283" r:id="rId28"/>
    <p:sldId id="289" r:id="rId29"/>
    <p:sldId id="290" r:id="rId30"/>
    <p:sldId id="291" r:id="rId31"/>
    <p:sldId id="292" r:id="rId32"/>
    <p:sldId id="261" r:id="rId33"/>
    <p:sldId id="271" r:id="rId34"/>
    <p:sldId id="272" r:id="rId35"/>
    <p:sldId id="273" r:id="rId36"/>
    <p:sldId id="274" r:id="rId37"/>
    <p:sldId id="275" r:id="rId38"/>
    <p:sldId id="276" r:id="rId39"/>
    <p:sldId id="277" r:id="rId40"/>
    <p:sldId id="278" r:id="rId41"/>
    <p:sldId id="308"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A40000"/>
    <a:srgbClr val="9E0000"/>
    <a:srgbClr val="C7450B"/>
    <a:srgbClr val="E24E0C"/>
    <a:srgbClr val="DC6140"/>
    <a:srgbClr val="E60000"/>
    <a:srgbClr val="C9670D"/>
    <a:srgbClr val="66B5C9"/>
    <a:srgbClr val="EDB1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82" autoAdjust="0"/>
  </p:normalViewPr>
  <p:slideViewPr>
    <p:cSldViewPr snapToGrid="0">
      <p:cViewPr varScale="1">
        <p:scale>
          <a:sx n="75" d="100"/>
          <a:sy n="75" d="100"/>
        </p:scale>
        <p:origin x="53" y="624"/>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2018/10/15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p:txBody>
      </p:sp>
      <p:sp>
        <p:nvSpPr>
          <p:cNvPr id="4" name="灯片编号占位符 3"/>
          <p:cNvSpPr>
            <a:spLocks noGrp="1"/>
          </p:cNvSpPr>
          <p:nvPr>
            <p:ph type="sldNum" sz="quarter" idx="10"/>
          </p:nvPr>
        </p:nvSpPr>
        <p:spPr/>
        <p:txBody>
          <a:bodyPr/>
          <a:lstStyle/>
          <a:p>
            <a:fld id="{4428CBA8-7810-4766-B530-356872D47133}" type="slidenum">
              <a:rPr lang="zh-CN" altLang="en-US" smtClean="0"/>
              <a:t>33</a:t>
            </a:fld>
            <a:endParaRPr lang="zh-CN" altLang="en-US"/>
          </a:p>
        </p:txBody>
      </p:sp>
    </p:spTree>
    <p:extLst>
      <p:ext uri="{BB962C8B-B14F-4D97-AF65-F5344CB8AC3E}">
        <p14:creationId xmlns:p14="http://schemas.microsoft.com/office/powerpoint/2010/main" val="3400983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CB3EF182-2FCB-4867-99A2-224514D135E8}" type="slidenum">
              <a:rPr lang="zh-CN" altLang="en-US" smtClean="0"/>
              <a:t>34</a:t>
            </a:fld>
            <a:endParaRPr lang="zh-CN" altLang="en-US"/>
          </a:p>
        </p:txBody>
      </p:sp>
    </p:spTree>
    <p:extLst>
      <p:ext uri="{BB962C8B-B14F-4D97-AF65-F5344CB8AC3E}">
        <p14:creationId xmlns:p14="http://schemas.microsoft.com/office/powerpoint/2010/main" val="76278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35</a:t>
            </a:fld>
            <a:endParaRPr lang="zh-CN" altLang="en-US"/>
          </a:p>
        </p:txBody>
      </p:sp>
    </p:spTree>
    <p:extLst>
      <p:ext uri="{BB962C8B-B14F-4D97-AF65-F5344CB8AC3E}">
        <p14:creationId xmlns:p14="http://schemas.microsoft.com/office/powerpoint/2010/main" val="3525669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36</a:t>
            </a:fld>
            <a:endParaRPr lang="zh-CN" altLang="en-US"/>
          </a:p>
        </p:txBody>
      </p:sp>
    </p:spTree>
    <p:extLst>
      <p:ext uri="{BB962C8B-B14F-4D97-AF65-F5344CB8AC3E}">
        <p14:creationId xmlns:p14="http://schemas.microsoft.com/office/powerpoint/2010/main" val="2464145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37</a:t>
            </a:fld>
            <a:endParaRPr lang="zh-CN" altLang="en-US"/>
          </a:p>
        </p:txBody>
      </p:sp>
    </p:spTree>
    <p:extLst>
      <p:ext uri="{BB962C8B-B14F-4D97-AF65-F5344CB8AC3E}">
        <p14:creationId xmlns:p14="http://schemas.microsoft.com/office/powerpoint/2010/main" val="1594050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38</a:t>
            </a:fld>
            <a:endParaRPr lang="zh-CN" altLang="en-US"/>
          </a:p>
        </p:txBody>
      </p:sp>
    </p:spTree>
    <p:extLst>
      <p:ext uri="{BB962C8B-B14F-4D97-AF65-F5344CB8AC3E}">
        <p14:creationId xmlns:p14="http://schemas.microsoft.com/office/powerpoint/2010/main" val="3105937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39</a:t>
            </a:fld>
            <a:endParaRPr lang="zh-CN" altLang="en-US"/>
          </a:p>
        </p:txBody>
      </p:sp>
    </p:spTree>
    <p:extLst>
      <p:ext uri="{BB962C8B-B14F-4D97-AF65-F5344CB8AC3E}">
        <p14:creationId xmlns:p14="http://schemas.microsoft.com/office/powerpoint/2010/main" val="2910112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本素材由</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提供</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尊重知识产权并注重保护用户享有的各项权利。郑重提醒您：</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插件中提供的任何信息内容的所有权、知识产权归其原始权利人或权利受让人所有，您免费</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购买获得的是信息内容的使用权，并受下述条款的约束；</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您仅可以个人非商业用途使用该等信息内容，不可将信息内容的全部或部分用于出售，或以出租、出借、转让、分销、发布等其他任何方式供他人使用；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禁止在接入互联网或移动互联网的任何网站、平台、应用或程序上以任何方式为他人提供</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插件资源内容的下载。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resource is supplied by </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respects all intellectual property rights and protects all the rights its users acquired. Solemnly remind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ownership and intellectual property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belongs to its owner or the assignee of this ownership. you only acquired the usage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as well as respected the following restrain terms: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1.You are only allowed to use such resource for personal and non-commercial aim, not allowed to use such resource or part of it for the sale; or rent, lend, transfer to others; or distribution or release it in any way.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2.You are not permitted to provide the resource of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in any website, platform, application access to the Internet or mobile Internet.</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4428CBA8-7810-4766-B530-356872D47133}" type="slidenum">
              <a:rPr lang="zh-CN" altLang="en-US" smtClean="0"/>
              <a:t>40</a:t>
            </a:fld>
            <a:endParaRPr lang="zh-CN" altLang="en-US"/>
          </a:p>
        </p:txBody>
      </p:sp>
    </p:spTree>
    <p:extLst>
      <p:ext uri="{BB962C8B-B14F-4D97-AF65-F5344CB8AC3E}">
        <p14:creationId xmlns:p14="http://schemas.microsoft.com/office/powerpoint/2010/main" val="3985314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a:gsLst>
              <a:gs pos="22000">
                <a:schemeClr val="accent4"/>
              </a:gs>
              <a:gs pos="62000">
                <a:schemeClr val="accent1">
                  <a:lumMod val="60000"/>
                  <a:lumOff val="40000"/>
                </a:schemeClr>
              </a:gs>
              <a:gs pos="10000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99" name="Freeform 37"/>
          <p:cNvSpPr>
            <a:spLocks/>
          </p:cNvSpPr>
          <p:nvPr userDrawn="1"/>
        </p:nvSpPr>
        <p:spPr bwMode="auto">
          <a:xfrm>
            <a:off x="7964488" y="0"/>
            <a:ext cx="1863725" cy="1030288"/>
          </a:xfrm>
          <a:custGeom>
            <a:avLst/>
            <a:gdLst>
              <a:gd name="T0" fmla="*/ 0 w 1174"/>
              <a:gd name="T1" fmla="*/ 62 h 649"/>
              <a:gd name="T2" fmla="*/ 587 w 1174"/>
              <a:gd name="T3" fmla="*/ 649 h 649"/>
              <a:gd name="T4" fmla="*/ 1174 w 1174"/>
              <a:gd name="T5" fmla="*/ 62 h 649"/>
              <a:gd name="T6" fmla="*/ 1171 w 1174"/>
              <a:gd name="T7" fmla="*/ 0 h 649"/>
              <a:gd name="T8" fmla="*/ 3 w 1174"/>
              <a:gd name="T9" fmla="*/ 0 h 649"/>
              <a:gd name="T10" fmla="*/ 0 w 1174"/>
              <a:gd name="T11" fmla="*/ 62 h 649"/>
            </a:gdLst>
            <a:ahLst/>
            <a:cxnLst>
              <a:cxn ang="0">
                <a:pos x="T0" y="T1"/>
              </a:cxn>
              <a:cxn ang="0">
                <a:pos x="T2" y="T3"/>
              </a:cxn>
              <a:cxn ang="0">
                <a:pos x="T4" y="T5"/>
              </a:cxn>
              <a:cxn ang="0">
                <a:pos x="T6" y="T7"/>
              </a:cxn>
              <a:cxn ang="0">
                <a:pos x="T8" y="T9"/>
              </a:cxn>
              <a:cxn ang="0">
                <a:pos x="T10" y="T11"/>
              </a:cxn>
            </a:cxnLst>
            <a:rect l="0" t="0" r="r" b="b"/>
            <a:pathLst>
              <a:path w="1174" h="649">
                <a:moveTo>
                  <a:pt x="0" y="62"/>
                </a:moveTo>
                <a:cubicBezTo>
                  <a:pt x="0" y="386"/>
                  <a:pt x="263" y="649"/>
                  <a:pt x="587" y="649"/>
                </a:cubicBezTo>
                <a:cubicBezTo>
                  <a:pt x="912" y="649"/>
                  <a:pt x="1174" y="386"/>
                  <a:pt x="1174" y="62"/>
                </a:cubicBezTo>
                <a:cubicBezTo>
                  <a:pt x="1174" y="41"/>
                  <a:pt x="1173" y="20"/>
                  <a:pt x="1171" y="0"/>
                </a:cubicBezTo>
                <a:cubicBezTo>
                  <a:pt x="3" y="0"/>
                  <a:pt x="3" y="0"/>
                  <a:pt x="3" y="0"/>
                </a:cubicBezTo>
                <a:cubicBezTo>
                  <a:pt x="1" y="20"/>
                  <a:pt x="0" y="41"/>
                  <a:pt x="0" y="6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0" name="Oval 38"/>
          <p:cNvSpPr>
            <a:spLocks noChangeArrowheads="1"/>
          </p:cNvSpPr>
          <p:nvPr userDrawn="1"/>
        </p:nvSpPr>
        <p:spPr bwMode="auto">
          <a:xfrm>
            <a:off x="3236913" y="3768725"/>
            <a:ext cx="2779713" cy="2778125"/>
          </a:xfrm>
          <a:prstGeom prst="ellipse">
            <a:avLst/>
          </a:prstGeom>
          <a:gradFill>
            <a:gsLst>
              <a:gs pos="0">
                <a:schemeClr val="accent4">
                  <a:lumMod val="60000"/>
                  <a:lumOff val="40000"/>
                </a:schemeClr>
              </a:gs>
              <a:gs pos="69000">
                <a:schemeClr val="accent1">
                  <a:lumMod val="60000"/>
                  <a:lumOff val="40000"/>
                </a:schemeClr>
              </a:gs>
            </a:gsLst>
            <a:lin ang="192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3" name="Freeform 39"/>
          <p:cNvSpPr>
            <a:spLocks/>
          </p:cNvSpPr>
          <p:nvPr userDrawn="1"/>
        </p:nvSpPr>
        <p:spPr bwMode="auto">
          <a:xfrm>
            <a:off x="1588" y="712788"/>
            <a:ext cx="3140075" cy="3398838"/>
          </a:xfrm>
          <a:custGeom>
            <a:avLst/>
            <a:gdLst>
              <a:gd name="T0" fmla="*/ 908 w 1978"/>
              <a:gd name="T1" fmla="*/ 0 h 2140"/>
              <a:gd name="T2" fmla="*/ 0 w 1978"/>
              <a:gd name="T3" fmla="*/ 504 h 2140"/>
              <a:gd name="T4" fmla="*/ 0 w 1978"/>
              <a:gd name="T5" fmla="*/ 1636 h 2140"/>
              <a:gd name="T6" fmla="*/ 908 w 1978"/>
              <a:gd name="T7" fmla="*/ 2140 h 2140"/>
              <a:gd name="T8" fmla="*/ 1978 w 1978"/>
              <a:gd name="T9" fmla="*/ 1070 h 2140"/>
              <a:gd name="T10" fmla="*/ 908 w 1978"/>
              <a:gd name="T11" fmla="*/ 0 h 2140"/>
            </a:gdLst>
            <a:ahLst/>
            <a:cxnLst>
              <a:cxn ang="0">
                <a:pos x="T0" y="T1"/>
              </a:cxn>
              <a:cxn ang="0">
                <a:pos x="T2" y="T3"/>
              </a:cxn>
              <a:cxn ang="0">
                <a:pos x="T4" y="T5"/>
              </a:cxn>
              <a:cxn ang="0">
                <a:pos x="T6" y="T7"/>
              </a:cxn>
              <a:cxn ang="0">
                <a:pos x="T8" y="T9"/>
              </a:cxn>
              <a:cxn ang="0">
                <a:pos x="T10" y="T11"/>
              </a:cxn>
            </a:cxnLst>
            <a:rect l="0" t="0" r="r" b="b"/>
            <a:pathLst>
              <a:path w="1978" h="2140">
                <a:moveTo>
                  <a:pt x="908" y="0"/>
                </a:moveTo>
                <a:cubicBezTo>
                  <a:pt x="525" y="0"/>
                  <a:pt x="189" y="202"/>
                  <a:pt x="0" y="504"/>
                </a:cubicBezTo>
                <a:cubicBezTo>
                  <a:pt x="0" y="1636"/>
                  <a:pt x="0" y="1636"/>
                  <a:pt x="0" y="1636"/>
                </a:cubicBezTo>
                <a:cubicBezTo>
                  <a:pt x="189" y="1939"/>
                  <a:pt x="525" y="2140"/>
                  <a:pt x="908" y="2140"/>
                </a:cubicBezTo>
                <a:cubicBezTo>
                  <a:pt x="1499" y="2140"/>
                  <a:pt x="1978" y="1661"/>
                  <a:pt x="1978" y="1070"/>
                </a:cubicBezTo>
                <a:cubicBezTo>
                  <a:pt x="1978" y="479"/>
                  <a:pt x="1499" y="0"/>
                  <a:pt x="908" y="0"/>
                </a:cubicBezTo>
                <a:close/>
              </a:path>
            </a:pathLst>
          </a:custGeom>
          <a:gradFill>
            <a:gsLst>
              <a:gs pos="15000">
                <a:schemeClr val="accent1">
                  <a:lumMod val="40000"/>
                  <a:lumOff val="60000"/>
                </a:schemeClr>
              </a:gs>
              <a:gs pos="72000">
                <a:schemeClr val="accent1"/>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4" name="Freeform 40"/>
          <p:cNvSpPr>
            <a:spLocks noEditPoints="1"/>
          </p:cNvSpPr>
          <p:nvPr userDrawn="1"/>
        </p:nvSpPr>
        <p:spPr bwMode="auto">
          <a:xfrm>
            <a:off x="6611938" y="3148013"/>
            <a:ext cx="431800" cy="431800"/>
          </a:xfrm>
          <a:custGeom>
            <a:avLst/>
            <a:gdLst>
              <a:gd name="T0" fmla="*/ 272 w 272"/>
              <a:gd name="T1" fmla="*/ 136 h 272"/>
              <a:gd name="T2" fmla="*/ 272 w 272"/>
              <a:gd name="T3" fmla="*/ 136 h 272"/>
              <a:gd name="T4" fmla="*/ 272 w 272"/>
              <a:gd name="T5" fmla="*/ 136 h 272"/>
              <a:gd name="T6" fmla="*/ 136 w 272"/>
              <a:gd name="T7" fmla="*/ 0 h 272"/>
              <a:gd name="T8" fmla="*/ 136 w 272"/>
              <a:gd name="T9" fmla="*/ 0 h 272"/>
              <a:gd name="T10" fmla="*/ 40 w 272"/>
              <a:gd name="T11" fmla="*/ 39 h 272"/>
              <a:gd name="T12" fmla="*/ 0 w 272"/>
              <a:gd name="T13" fmla="*/ 136 h 272"/>
              <a:gd name="T14" fmla="*/ 40 w 272"/>
              <a:gd name="T15" fmla="*/ 232 h 272"/>
              <a:gd name="T16" fmla="*/ 136 w 272"/>
              <a:gd name="T17" fmla="*/ 272 h 272"/>
              <a:gd name="T18" fmla="*/ 136 w 272"/>
              <a:gd name="T19" fmla="*/ 272 h 272"/>
              <a:gd name="T20" fmla="*/ 232 w 272"/>
              <a:gd name="T21" fmla="*/ 232 h 272"/>
              <a:gd name="T22" fmla="*/ 272 w 272"/>
              <a:gd name="T23" fmla="*/ 136 h 272"/>
              <a:gd name="T24" fmla="*/ 252 w 272"/>
              <a:gd name="T25" fmla="*/ 136 h 272"/>
              <a:gd name="T26" fmla="*/ 232 w 272"/>
              <a:gd name="T27" fmla="*/ 136 h 272"/>
              <a:gd name="T28" fmla="*/ 204 w 272"/>
              <a:gd name="T29" fmla="*/ 203 h 272"/>
              <a:gd name="T30" fmla="*/ 136 w 272"/>
              <a:gd name="T31" fmla="*/ 232 h 272"/>
              <a:gd name="T32" fmla="*/ 68 w 272"/>
              <a:gd name="T33" fmla="*/ 203 h 272"/>
              <a:gd name="T34" fmla="*/ 40 w 272"/>
              <a:gd name="T35" fmla="*/ 136 h 272"/>
              <a:gd name="T36" fmla="*/ 68 w 272"/>
              <a:gd name="T37" fmla="*/ 68 h 272"/>
              <a:gd name="T38" fmla="*/ 136 w 272"/>
              <a:gd name="T39" fmla="*/ 40 h 272"/>
              <a:gd name="T40" fmla="*/ 204 w 272"/>
              <a:gd name="T41" fmla="*/ 68 h 272"/>
              <a:gd name="T42" fmla="*/ 232 w 272"/>
              <a:gd name="T43" fmla="*/ 136 h 272"/>
              <a:gd name="T44" fmla="*/ 252 w 272"/>
              <a:gd name="T45" fmla="*/ 136 h 272"/>
              <a:gd name="T46" fmla="*/ 272 w 272"/>
              <a:gd name="T47" fmla="*/ 136 h 272"/>
              <a:gd name="T48" fmla="*/ 272 w 272"/>
              <a:gd name="T49" fmla="*/ 136 h 272"/>
              <a:gd name="T50" fmla="*/ 232 w 272"/>
              <a:gd name="T51" fmla="*/ 39 h 272"/>
              <a:gd name="T52" fmla="*/ 136 w 272"/>
              <a:gd name="T5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2" h="272">
                <a:moveTo>
                  <a:pt x="272" y="136"/>
                </a:moveTo>
                <a:cubicBezTo>
                  <a:pt x="272" y="136"/>
                  <a:pt x="272" y="136"/>
                  <a:pt x="272" y="136"/>
                </a:cubicBezTo>
                <a:cubicBezTo>
                  <a:pt x="272" y="136"/>
                  <a:pt x="272" y="136"/>
                  <a:pt x="272" y="136"/>
                </a:cubicBezTo>
                <a:moveTo>
                  <a:pt x="136" y="0"/>
                </a:moveTo>
                <a:cubicBezTo>
                  <a:pt x="136" y="0"/>
                  <a:pt x="136" y="0"/>
                  <a:pt x="136" y="0"/>
                </a:cubicBezTo>
                <a:cubicBezTo>
                  <a:pt x="98" y="0"/>
                  <a:pt x="64" y="15"/>
                  <a:pt x="40" y="39"/>
                </a:cubicBezTo>
                <a:cubicBezTo>
                  <a:pt x="15" y="64"/>
                  <a:pt x="0" y="98"/>
                  <a:pt x="0" y="136"/>
                </a:cubicBezTo>
                <a:cubicBezTo>
                  <a:pt x="0" y="173"/>
                  <a:pt x="15" y="207"/>
                  <a:pt x="40" y="232"/>
                </a:cubicBezTo>
                <a:cubicBezTo>
                  <a:pt x="64" y="256"/>
                  <a:pt x="98" y="272"/>
                  <a:pt x="136" y="272"/>
                </a:cubicBezTo>
                <a:cubicBezTo>
                  <a:pt x="136" y="272"/>
                  <a:pt x="136" y="272"/>
                  <a:pt x="136" y="272"/>
                </a:cubicBezTo>
                <a:cubicBezTo>
                  <a:pt x="173" y="272"/>
                  <a:pt x="207" y="256"/>
                  <a:pt x="232" y="232"/>
                </a:cubicBezTo>
                <a:cubicBezTo>
                  <a:pt x="257" y="207"/>
                  <a:pt x="272" y="173"/>
                  <a:pt x="272" y="136"/>
                </a:cubicBezTo>
                <a:cubicBezTo>
                  <a:pt x="252" y="136"/>
                  <a:pt x="252" y="136"/>
                  <a:pt x="252" y="136"/>
                </a:cubicBezTo>
                <a:cubicBezTo>
                  <a:pt x="232" y="136"/>
                  <a:pt x="232" y="136"/>
                  <a:pt x="232" y="136"/>
                </a:cubicBezTo>
                <a:cubicBezTo>
                  <a:pt x="232" y="162"/>
                  <a:pt x="221" y="186"/>
                  <a:pt x="204" y="203"/>
                </a:cubicBezTo>
                <a:cubicBezTo>
                  <a:pt x="186" y="221"/>
                  <a:pt x="162" y="232"/>
                  <a:pt x="136" y="232"/>
                </a:cubicBezTo>
                <a:cubicBezTo>
                  <a:pt x="109" y="232"/>
                  <a:pt x="85" y="221"/>
                  <a:pt x="68" y="203"/>
                </a:cubicBezTo>
                <a:cubicBezTo>
                  <a:pt x="51" y="186"/>
                  <a:pt x="40" y="162"/>
                  <a:pt x="40" y="136"/>
                </a:cubicBezTo>
                <a:cubicBezTo>
                  <a:pt x="40" y="109"/>
                  <a:pt x="51" y="85"/>
                  <a:pt x="68" y="68"/>
                </a:cubicBezTo>
                <a:cubicBezTo>
                  <a:pt x="85" y="50"/>
                  <a:pt x="109" y="40"/>
                  <a:pt x="136" y="40"/>
                </a:cubicBezTo>
                <a:cubicBezTo>
                  <a:pt x="162" y="40"/>
                  <a:pt x="186" y="50"/>
                  <a:pt x="204" y="68"/>
                </a:cubicBezTo>
                <a:cubicBezTo>
                  <a:pt x="221" y="85"/>
                  <a:pt x="232" y="109"/>
                  <a:pt x="232" y="136"/>
                </a:cubicBezTo>
                <a:cubicBezTo>
                  <a:pt x="252" y="136"/>
                  <a:pt x="252" y="136"/>
                  <a:pt x="252" y="136"/>
                </a:cubicBezTo>
                <a:cubicBezTo>
                  <a:pt x="272" y="136"/>
                  <a:pt x="272" y="136"/>
                  <a:pt x="272" y="136"/>
                </a:cubicBezTo>
                <a:cubicBezTo>
                  <a:pt x="272" y="136"/>
                  <a:pt x="272" y="136"/>
                  <a:pt x="272" y="136"/>
                </a:cubicBezTo>
                <a:cubicBezTo>
                  <a:pt x="272" y="98"/>
                  <a:pt x="257" y="64"/>
                  <a:pt x="232" y="39"/>
                </a:cubicBezTo>
                <a:cubicBezTo>
                  <a:pt x="208" y="15"/>
                  <a:pt x="173" y="0"/>
                  <a:pt x="13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5" name="Freeform 41"/>
          <p:cNvSpPr>
            <a:spLocks noEditPoints="1"/>
          </p:cNvSpPr>
          <p:nvPr userDrawn="1"/>
        </p:nvSpPr>
        <p:spPr bwMode="auto">
          <a:xfrm>
            <a:off x="3173413" y="4440238"/>
            <a:ext cx="258763" cy="257175"/>
          </a:xfrm>
          <a:custGeom>
            <a:avLst/>
            <a:gdLst>
              <a:gd name="T0" fmla="*/ 82 w 163"/>
              <a:gd name="T1" fmla="*/ 162 h 162"/>
              <a:gd name="T2" fmla="*/ 0 w 163"/>
              <a:gd name="T3" fmla="*/ 81 h 162"/>
              <a:gd name="T4" fmla="*/ 82 w 163"/>
              <a:gd name="T5" fmla="*/ 0 h 162"/>
              <a:gd name="T6" fmla="*/ 163 w 163"/>
              <a:gd name="T7" fmla="*/ 81 h 162"/>
              <a:gd name="T8" fmla="*/ 82 w 163"/>
              <a:gd name="T9" fmla="*/ 162 h 162"/>
              <a:gd name="T10" fmla="*/ 82 w 163"/>
              <a:gd name="T11" fmla="*/ 24 h 162"/>
              <a:gd name="T12" fmla="*/ 24 w 163"/>
              <a:gd name="T13" fmla="*/ 81 h 162"/>
              <a:gd name="T14" fmla="*/ 82 w 163"/>
              <a:gd name="T15" fmla="*/ 138 h 162"/>
              <a:gd name="T16" fmla="*/ 139 w 163"/>
              <a:gd name="T17" fmla="*/ 81 h 162"/>
              <a:gd name="T18" fmla="*/ 82 w 163"/>
              <a:gd name="T19" fmla="*/ 2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37" y="162"/>
                  <a:pt x="0" y="126"/>
                  <a:pt x="0" y="81"/>
                </a:cubicBezTo>
                <a:cubicBezTo>
                  <a:pt x="0" y="36"/>
                  <a:pt x="37" y="0"/>
                  <a:pt x="82" y="0"/>
                </a:cubicBezTo>
                <a:cubicBezTo>
                  <a:pt x="126" y="0"/>
                  <a:pt x="163" y="36"/>
                  <a:pt x="163" y="81"/>
                </a:cubicBezTo>
                <a:cubicBezTo>
                  <a:pt x="163" y="126"/>
                  <a:pt x="126" y="162"/>
                  <a:pt x="82" y="162"/>
                </a:cubicBezTo>
                <a:close/>
                <a:moveTo>
                  <a:pt x="82" y="24"/>
                </a:moveTo>
                <a:cubicBezTo>
                  <a:pt x="50" y="24"/>
                  <a:pt x="24" y="49"/>
                  <a:pt x="24" y="81"/>
                </a:cubicBezTo>
                <a:cubicBezTo>
                  <a:pt x="24" y="113"/>
                  <a:pt x="50" y="138"/>
                  <a:pt x="82" y="138"/>
                </a:cubicBezTo>
                <a:cubicBezTo>
                  <a:pt x="113" y="138"/>
                  <a:pt x="139" y="113"/>
                  <a:pt x="139" y="81"/>
                </a:cubicBezTo>
                <a:cubicBezTo>
                  <a:pt x="139" y="49"/>
                  <a:pt x="113" y="24"/>
                  <a:pt x="82" y="2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6" name="Freeform 42"/>
          <p:cNvSpPr>
            <a:spLocks noEditPoints="1"/>
          </p:cNvSpPr>
          <p:nvPr userDrawn="1"/>
        </p:nvSpPr>
        <p:spPr bwMode="auto">
          <a:xfrm>
            <a:off x="6356350" y="731838"/>
            <a:ext cx="392113" cy="392113"/>
          </a:xfrm>
          <a:custGeom>
            <a:avLst/>
            <a:gdLst>
              <a:gd name="T0" fmla="*/ 124 w 247"/>
              <a:gd name="T1" fmla="*/ 247 h 247"/>
              <a:gd name="T2" fmla="*/ 0 w 247"/>
              <a:gd name="T3" fmla="*/ 123 h 247"/>
              <a:gd name="T4" fmla="*/ 124 w 247"/>
              <a:gd name="T5" fmla="*/ 0 h 247"/>
              <a:gd name="T6" fmla="*/ 247 w 247"/>
              <a:gd name="T7" fmla="*/ 123 h 247"/>
              <a:gd name="T8" fmla="*/ 124 w 247"/>
              <a:gd name="T9" fmla="*/ 247 h 247"/>
              <a:gd name="T10" fmla="*/ 124 w 247"/>
              <a:gd name="T11" fmla="*/ 36 h 247"/>
              <a:gd name="T12" fmla="*/ 37 w 247"/>
              <a:gd name="T13" fmla="*/ 123 h 247"/>
              <a:gd name="T14" fmla="*/ 124 w 247"/>
              <a:gd name="T15" fmla="*/ 210 h 247"/>
              <a:gd name="T16" fmla="*/ 211 w 247"/>
              <a:gd name="T17" fmla="*/ 123 h 247"/>
              <a:gd name="T18" fmla="*/ 124 w 247"/>
              <a:gd name="T19" fmla="*/ 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7">
                <a:moveTo>
                  <a:pt x="124" y="247"/>
                </a:moveTo>
                <a:cubicBezTo>
                  <a:pt x="56" y="247"/>
                  <a:pt x="0" y="191"/>
                  <a:pt x="0" y="123"/>
                </a:cubicBezTo>
                <a:cubicBezTo>
                  <a:pt x="0" y="55"/>
                  <a:pt x="56" y="0"/>
                  <a:pt x="124" y="0"/>
                </a:cubicBezTo>
                <a:cubicBezTo>
                  <a:pt x="192" y="0"/>
                  <a:pt x="247" y="55"/>
                  <a:pt x="247" y="123"/>
                </a:cubicBezTo>
                <a:cubicBezTo>
                  <a:pt x="247" y="191"/>
                  <a:pt x="192" y="247"/>
                  <a:pt x="124" y="247"/>
                </a:cubicBezTo>
                <a:close/>
                <a:moveTo>
                  <a:pt x="124" y="36"/>
                </a:moveTo>
                <a:cubicBezTo>
                  <a:pt x="76" y="36"/>
                  <a:pt x="37" y="75"/>
                  <a:pt x="37" y="123"/>
                </a:cubicBezTo>
                <a:cubicBezTo>
                  <a:pt x="37" y="171"/>
                  <a:pt x="76" y="210"/>
                  <a:pt x="124" y="210"/>
                </a:cubicBezTo>
                <a:cubicBezTo>
                  <a:pt x="172" y="210"/>
                  <a:pt x="211" y="171"/>
                  <a:pt x="211" y="123"/>
                </a:cubicBezTo>
                <a:cubicBezTo>
                  <a:pt x="211" y="75"/>
                  <a:pt x="172" y="36"/>
                  <a:pt x="124" y="3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7" name="Freeform 43"/>
          <p:cNvSpPr>
            <a:spLocks noEditPoints="1"/>
          </p:cNvSpPr>
          <p:nvPr userDrawn="1"/>
        </p:nvSpPr>
        <p:spPr bwMode="auto">
          <a:xfrm>
            <a:off x="8032750" y="5507038"/>
            <a:ext cx="431800" cy="431800"/>
          </a:xfrm>
          <a:custGeom>
            <a:avLst/>
            <a:gdLst>
              <a:gd name="T0" fmla="*/ 136 w 272"/>
              <a:gd name="T1" fmla="*/ 232 h 272"/>
              <a:gd name="T2" fmla="*/ 40 w 272"/>
              <a:gd name="T3" fmla="*/ 136 h 272"/>
              <a:gd name="T4" fmla="*/ 136 w 272"/>
              <a:gd name="T5" fmla="*/ 40 h 272"/>
              <a:gd name="T6" fmla="*/ 232 w 272"/>
              <a:gd name="T7" fmla="*/ 136 h 272"/>
              <a:gd name="T8" fmla="*/ 136 w 272"/>
              <a:gd name="T9" fmla="*/ 232 h 272"/>
              <a:gd name="T10" fmla="*/ 136 w 272"/>
              <a:gd name="T11" fmla="*/ 0 h 272"/>
              <a:gd name="T12" fmla="*/ 0 w 272"/>
              <a:gd name="T13" fmla="*/ 136 h 272"/>
              <a:gd name="T14" fmla="*/ 136 w 272"/>
              <a:gd name="T15" fmla="*/ 272 h 272"/>
              <a:gd name="T16" fmla="*/ 272 w 272"/>
              <a:gd name="T17" fmla="*/ 136 h 272"/>
              <a:gd name="T18" fmla="*/ 136 w 272"/>
              <a:gd name="T1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272">
                <a:moveTo>
                  <a:pt x="136" y="232"/>
                </a:moveTo>
                <a:cubicBezTo>
                  <a:pt x="83" y="232"/>
                  <a:pt x="40" y="189"/>
                  <a:pt x="40" y="136"/>
                </a:cubicBezTo>
                <a:cubicBezTo>
                  <a:pt x="40" y="84"/>
                  <a:pt x="83" y="40"/>
                  <a:pt x="136" y="40"/>
                </a:cubicBezTo>
                <a:cubicBezTo>
                  <a:pt x="188" y="40"/>
                  <a:pt x="232" y="84"/>
                  <a:pt x="232" y="136"/>
                </a:cubicBezTo>
                <a:cubicBezTo>
                  <a:pt x="232" y="189"/>
                  <a:pt x="188" y="232"/>
                  <a:pt x="136" y="232"/>
                </a:cubicBezTo>
                <a:moveTo>
                  <a:pt x="136" y="0"/>
                </a:moveTo>
                <a:cubicBezTo>
                  <a:pt x="61" y="0"/>
                  <a:pt x="0" y="61"/>
                  <a:pt x="0" y="136"/>
                </a:cubicBezTo>
                <a:cubicBezTo>
                  <a:pt x="0" y="211"/>
                  <a:pt x="61" y="272"/>
                  <a:pt x="136" y="272"/>
                </a:cubicBezTo>
                <a:cubicBezTo>
                  <a:pt x="211" y="272"/>
                  <a:pt x="272" y="211"/>
                  <a:pt x="272" y="136"/>
                </a:cubicBezTo>
                <a:cubicBezTo>
                  <a:pt x="272" y="61"/>
                  <a:pt x="211" y="0"/>
                  <a:pt x="136"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8" name="Rectangle 44"/>
          <p:cNvSpPr>
            <a:spLocks noChangeArrowheads="1"/>
          </p:cNvSpPr>
          <p:nvPr userDrawn="1"/>
        </p:nvSpPr>
        <p:spPr bwMode="auto">
          <a:xfrm>
            <a:off x="1833563" y="1522413"/>
            <a:ext cx="8718550" cy="1004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9" name="Freeform 45"/>
          <p:cNvSpPr>
            <a:spLocks/>
          </p:cNvSpPr>
          <p:nvPr userDrawn="1"/>
        </p:nvSpPr>
        <p:spPr bwMode="auto">
          <a:xfrm>
            <a:off x="1833563" y="4803775"/>
            <a:ext cx="3127375" cy="406400"/>
          </a:xfrm>
          <a:custGeom>
            <a:avLst/>
            <a:gdLst>
              <a:gd name="T0" fmla="*/ 1842 w 1970"/>
              <a:gd name="T1" fmla="*/ 256 h 256"/>
              <a:gd name="T2" fmla="*/ 128 w 1970"/>
              <a:gd name="T3" fmla="*/ 256 h 256"/>
              <a:gd name="T4" fmla="*/ 0 w 1970"/>
              <a:gd name="T5" fmla="*/ 128 h 256"/>
              <a:gd name="T6" fmla="*/ 128 w 1970"/>
              <a:gd name="T7" fmla="*/ 0 h 256"/>
              <a:gd name="T8" fmla="*/ 1842 w 1970"/>
              <a:gd name="T9" fmla="*/ 0 h 256"/>
              <a:gd name="T10" fmla="*/ 1970 w 1970"/>
              <a:gd name="T11" fmla="*/ 128 h 256"/>
              <a:gd name="T12" fmla="*/ 1842 w 1970"/>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1970" h="256">
                <a:moveTo>
                  <a:pt x="1842" y="256"/>
                </a:moveTo>
                <a:cubicBezTo>
                  <a:pt x="128" y="256"/>
                  <a:pt x="128" y="256"/>
                  <a:pt x="128" y="256"/>
                </a:cubicBezTo>
                <a:cubicBezTo>
                  <a:pt x="58" y="256"/>
                  <a:pt x="0" y="198"/>
                  <a:pt x="0" y="128"/>
                </a:cubicBezTo>
                <a:cubicBezTo>
                  <a:pt x="0" y="57"/>
                  <a:pt x="58" y="0"/>
                  <a:pt x="128" y="0"/>
                </a:cubicBezTo>
                <a:cubicBezTo>
                  <a:pt x="1842" y="0"/>
                  <a:pt x="1842" y="0"/>
                  <a:pt x="1842" y="0"/>
                </a:cubicBezTo>
                <a:cubicBezTo>
                  <a:pt x="1913" y="0"/>
                  <a:pt x="1970" y="57"/>
                  <a:pt x="1970" y="128"/>
                </a:cubicBezTo>
                <a:cubicBezTo>
                  <a:pt x="1970" y="198"/>
                  <a:pt x="1913" y="256"/>
                  <a:pt x="1842"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0" name="Freeform 46"/>
          <p:cNvSpPr>
            <a:spLocks/>
          </p:cNvSpPr>
          <p:nvPr userDrawn="1"/>
        </p:nvSpPr>
        <p:spPr bwMode="auto">
          <a:xfrm>
            <a:off x="1827213" y="5375275"/>
            <a:ext cx="1903413" cy="419100"/>
          </a:xfrm>
          <a:custGeom>
            <a:avLst/>
            <a:gdLst>
              <a:gd name="T0" fmla="*/ 1067 w 1199"/>
              <a:gd name="T1" fmla="*/ 260 h 264"/>
              <a:gd name="T2" fmla="*/ 1067 w 1199"/>
              <a:gd name="T3" fmla="*/ 256 h 264"/>
              <a:gd name="T4" fmla="*/ 132 w 1199"/>
              <a:gd name="T5" fmla="*/ 256 h 264"/>
              <a:gd name="T6" fmla="*/ 45 w 1199"/>
              <a:gd name="T7" fmla="*/ 219 h 264"/>
              <a:gd name="T8" fmla="*/ 8 w 1199"/>
              <a:gd name="T9" fmla="*/ 132 h 264"/>
              <a:gd name="T10" fmla="*/ 45 w 1199"/>
              <a:gd name="T11" fmla="*/ 44 h 264"/>
              <a:gd name="T12" fmla="*/ 132 w 1199"/>
              <a:gd name="T13" fmla="*/ 8 h 264"/>
              <a:gd name="T14" fmla="*/ 1067 w 1199"/>
              <a:gd name="T15" fmla="*/ 8 h 264"/>
              <a:gd name="T16" fmla="*/ 1155 w 1199"/>
              <a:gd name="T17" fmla="*/ 44 h 264"/>
              <a:gd name="T18" fmla="*/ 1191 w 1199"/>
              <a:gd name="T19" fmla="*/ 132 h 264"/>
              <a:gd name="T20" fmla="*/ 1155 w 1199"/>
              <a:gd name="T21" fmla="*/ 219 h 264"/>
              <a:gd name="T22" fmla="*/ 1067 w 1199"/>
              <a:gd name="T23" fmla="*/ 256 h 264"/>
              <a:gd name="T24" fmla="*/ 1067 w 1199"/>
              <a:gd name="T25" fmla="*/ 260 h 264"/>
              <a:gd name="T26" fmla="*/ 1067 w 1199"/>
              <a:gd name="T27" fmla="*/ 264 h 264"/>
              <a:gd name="T28" fmla="*/ 1199 w 1199"/>
              <a:gd name="T29" fmla="*/ 132 h 264"/>
              <a:gd name="T30" fmla="*/ 1067 w 1199"/>
              <a:gd name="T31" fmla="*/ 0 h 264"/>
              <a:gd name="T32" fmla="*/ 132 w 1199"/>
              <a:gd name="T33" fmla="*/ 0 h 264"/>
              <a:gd name="T34" fmla="*/ 0 w 1199"/>
              <a:gd name="T35" fmla="*/ 132 h 264"/>
              <a:gd name="T36" fmla="*/ 132 w 1199"/>
              <a:gd name="T37" fmla="*/ 264 h 264"/>
              <a:gd name="T38" fmla="*/ 1067 w 1199"/>
              <a:gd name="T39" fmla="*/ 264 h 264"/>
              <a:gd name="T40" fmla="*/ 1067 w 1199"/>
              <a:gd name="T41" fmla="*/ 26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9" h="264">
                <a:moveTo>
                  <a:pt x="1067" y="260"/>
                </a:moveTo>
                <a:cubicBezTo>
                  <a:pt x="1067" y="256"/>
                  <a:pt x="1067" y="256"/>
                  <a:pt x="1067" y="256"/>
                </a:cubicBezTo>
                <a:cubicBezTo>
                  <a:pt x="132" y="256"/>
                  <a:pt x="132" y="256"/>
                  <a:pt x="132" y="256"/>
                </a:cubicBezTo>
                <a:cubicBezTo>
                  <a:pt x="98" y="256"/>
                  <a:pt x="67" y="242"/>
                  <a:pt x="45" y="219"/>
                </a:cubicBezTo>
                <a:cubicBezTo>
                  <a:pt x="22" y="197"/>
                  <a:pt x="8" y="166"/>
                  <a:pt x="8" y="132"/>
                </a:cubicBezTo>
                <a:cubicBezTo>
                  <a:pt x="8" y="97"/>
                  <a:pt x="22" y="66"/>
                  <a:pt x="45" y="44"/>
                </a:cubicBezTo>
                <a:cubicBezTo>
                  <a:pt x="67" y="22"/>
                  <a:pt x="98" y="8"/>
                  <a:pt x="132" y="8"/>
                </a:cubicBezTo>
                <a:cubicBezTo>
                  <a:pt x="1067" y="8"/>
                  <a:pt x="1067" y="8"/>
                  <a:pt x="1067" y="8"/>
                </a:cubicBezTo>
                <a:cubicBezTo>
                  <a:pt x="1101" y="8"/>
                  <a:pt x="1132" y="22"/>
                  <a:pt x="1155" y="44"/>
                </a:cubicBezTo>
                <a:cubicBezTo>
                  <a:pt x="1177" y="66"/>
                  <a:pt x="1191" y="97"/>
                  <a:pt x="1191" y="132"/>
                </a:cubicBezTo>
                <a:cubicBezTo>
                  <a:pt x="1191" y="166"/>
                  <a:pt x="1177" y="197"/>
                  <a:pt x="1155" y="219"/>
                </a:cubicBezTo>
                <a:cubicBezTo>
                  <a:pt x="1132" y="242"/>
                  <a:pt x="1101" y="256"/>
                  <a:pt x="1067" y="256"/>
                </a:cubicBezTo>
                <a:cubicBezTo>
                  <a:pt x="1067" y="260"/>
                  <a:pt x="1067" y="260"/>
                  <a:pt x="1067" y="260"/>
                </a:cubicBezTo>
                <a:cubicBezTo>
                  <a:pt x="1067" y="264"/>
                  <a:pt x="1067" y="264"/>
                  <a:pt x="1067" y="264"/>
                </a:cubicBezTo>
                <a:cubicBezTo>
                  <a:pt x="1140" y="264"/>
                  <a:pt x="1199" y="205"/>
                  <a:pt x="1199" y="132"/>
                </a:cubicBezTo>
                <a:cubicBezTo>
                  <a:pt x="1199" y="59"/>
                  <a:pt x="1140" y="0"/>
                  <a:pt x="1067" y="0"/>
                </a:cubicBezTo>
                <a:cubicBezTo>
                  <a:pt x="132" y="0"/>
                  <a:pt x="132" y="0"/>
                  <a:pt x="132" y="0"/>
                </a:cubicBezTo>
                <a:cubicBezTo>
                  <a:pt x="60" y="0"/>
                  <a:pt x="0" y="59"/>
                  <a:pt x="0" y="132"/>
                </a:cubicBezTo>
                <a:cubicBezTo>
                  <a:pt x="0" y="205"/>
                  <a:pt x="60" y="264"/>
                  <a:pt x="132" y="264"/>
                </a:cubicBezTo>
                <a:cubicBezTo>
                  <a:pt x="1067" y="264"/>
                  <a:pt x="1067" y="264"/>
                  <a:pt x="1067" y="264"/>
                </a:cubicBezTo>
                <a:lnTo>
                  <a:pt x="1067" y="2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1" name="Rectangle 47"/>
          <p:cNvSpPr>
            <a:spLocks noChangeArrowheads="1"/>
          </p:cNvSpPr>
          <p:nvPr userDrawn="1"/>
        </p:nvSpPr>
        <p:spPr bwMode="auto">
          <a:xfrm>
            <a:off x="1833563" y="4122738"/>
            <a:ext cx="1819275"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2" name="Freeform 48"/>
          <p:cNvSpPr>
            <a:spLocks/>
          </p:cNvSpPr>
          <p:nvPr userDrawn="1"/>
        </p:nvSpPr>
        <p:spPr bwMode="auto">
          <a:xfrm>
            <a:off x="9339263" y="1984375"/>
            <a:ext cx="2854325" cy="4319588"/>
          </a:xfrm>
          <a:custGeom>
            <a:avLst/>
            <a:gdLst>
              <a:gd name="T0" fmla="*/ 1798 w 1798"/>
              <a:gd name="T1" fmla="*/ 77 h 2720"/>
              <a:gd name="T2" fmla="*/ 1291 w 1798"/>
              <a:gd name="T3" fmla="*/ 12 h 2720"/>
              <a:gd name="T4" fmla="*/ 47 w 1798"/>
              <a:gd name="T5" fmla="*/ 1429 h 2720"/>
              <a:gd name="T6" fmla="*/ 1464 w 1798"/>
              <a:gd name="T7" fmla="*/ 2673 h 2720"/>
              <a:gd name="T8" fmla="*/ 1798 w 1798"/>
              <a:gd name="T9" fmla="*/ 2608 h 2720"/>
              <a:gd name="T10" fmla="*/ 1798 w 1798"/>
              <a:gd name="T11" fmla="*/ 77 h 2720"/>
            </a:gdLst>
            <a:ahLst/>
            <a:cxnLst>
              <a:cxn ang="0">
                <a:pos x="T0" y="T1"/>
              </a:cxn>
              <a:cxn ang="0">
                <a:pos x="T2" y="T3"/>
              </a:cxn>
              <a:cxn ang="0">
                <a:pos x="T4" y="T5"/>
              </a:cxn>
              <a:cxn ang="0">
                <a:pos x="T6" y="T7"/>
              </a:cxn>
              <a:cxn ang="0">
                <a:pos x="T8" y="T9"/>
              </a:cxn>
              <a:cxn ang="0">
                <a:pos x="T10" y="T11"/>
              </a:cxn>
            </a:cxnLst>
            <a:rect l="0" t="0" r="r" b="b"/>
            <a:pathLst>
              <a:path w="1798" h="2720">
                <a:moveTo>
                  <a:pt x="1798" y="77"/>
                </a:moveTo>
                <a:cubicBezTo>
                  <a:pt x="1639" y="24"/>
                  <a:pt x="1468" y="0"/>
                  <a:pt x="1291" y="12"/>
                </a:cubicBezTo>
                <a:cubicBezTo>
                  <a:pt x="557" y="60"/>
                  <a:pt x="0" y="694"/>
                  <a:pt x="47" y="1429"/>
                </a:cubicBezTo>
                <a:cubicBezTo>
                  <a:pt x="95" y="2164"/>
                  <a:pt x="729" y="2720"/>
                  <a:pt x="1464" y="2673"/>
                </a:cubicBezTo>
                <a:cubicBezTo>
                  <a:pt x="1581" y="2665"/>
                  <a:pt x="1692" y="2643"/>
                  <a:pt x="1798" y="2608"/>
                </a:cubicBezTo>
                <a:cubicBezTo>
                  <a:pt x="1798" y="77"/>
                  <a:pt x="1798" y="77"/>
                  <a:pt x="1798" y="77"/>
                </a:cubicBezTo>
              </a:path>
            </a:pathLst>
          </a:custGeom>
          <a:gradFill>
            <a:gsLst>
              <a:gs pos="21000">
                <a:schemeClr val="accent4">
                  <a:lumMod val="60000"/>
                  <a:lumOff val="40000"/>
                </a:schemeClr>
              </a:gs>
              <a:gs pos="64000">
                <a:schemeClr val="accent1">
                  <a:lumMod val="60000"/>
                  <a:lumOff val="4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Oval 38"/>
          <p:cNvSpPr>
            <a:spLocks noChangeArrowheads="1"/>
          </p:cNvSpPr>
          <p:nvPr userDrawn="1"/>
        </p:nvSpPr>
        <p:spPr bwMode="auto">
          <a:xfrm>
            <a:off x="8786579" y="3044826"/>
            <a:ext cx="1773471" cy="1772458"/>
          </a:xfrm>
          <a:prstGeom prst="ellipse">
            <a:avLst/>
          </a:prstGeom>
          <a:solidFill>
            <a:schemeClr val="accent4">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1" name="副标题 2" hidden="1"/>
          <p:cNvSpPr>
            <a:spLocks noGrp="1"/>
          </p:cNvSpPr>
          <p:nvPr userDrawn="1">
            <p:ph type="subTitle" idx="1"/>
          </p:nvPr>
        </p:nvSpPr>
        <p:spPr>
          <a:xfrm>
            <a:off x="2019812" y="2745785"/>
            <a:ext cx="8800588" cy="558799"/>
          </a:xfr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hidden="1"/>
          <p:cNvSpPr>
            <a:spLocks noGrp="1"/>
          </p:cNvSpPr>
          <p:nvPr userDrawn="1">
            <p:ph type="ctrTitle"/>
          </p:nvPr>
        </p:nvSpPr>
        <p:spPr>
          <a:xfrm>
            <a:off x="2019812" y="1651000"/>
            <a:ext cx="8800588" cy="698591"/>
          </a:xfrm>
        </p:spPr>
        <p:txBody>
          <a:bodyPr anchor="ctr">
            <a:normAutofit/>
          </a:bodyPr>
          <a:lstStyle>
            <a:lvl1pPr algn="l">
              <a:defRPr sz="4000">
                <a:solidFill>
                  <a:schemeClr val="accent2"/>
                </a:solidFill>
              </a:defRPr>
            </a:lvl1pPr>
          </a:lstStyle>
          <a:p>
            <a:r>
              <a:rPr lang="en-US" dirty="0"/>
              <a:t>Click to edit Master title style</a:t>
            </a:r>
            <a:endParaRPr lang="zh-CN" altLang="en-US" dirty="0"/>
          </a:p>
        </p:txBody>
      </p:sp>
      <p:sp>
        <p:nvSpPr>
          <p:cNvPr id="12" name="文本占位符 13" hidden="1"/>
          <p:cNvSpPr>
            <a:spLocks noGrp="1"/>
          </p:cNvSpPr>
          <p:nvPr userDrawn="1">
            <p:ph type="body" sz="quarter" idx="10" hasCustomPrompt="1"/>
          </p:nvPr>
        </p:nvSpPr>
        <p:spPr>
          <a:xfrm>
            <a:off x="2019811" y="4852988"/>
            <a:ext cx="8800588" cy="296271"/>
          </a:xfrm>
        </p:spPr>
        <p:txBody>
          <a:bodyPr vert="horz" anchor="ctr">
            <a:noAutofit/>
          </a:bodyPr>
          <a:lstStyle>
            <a:lvl1pPr marL="0" indent="0" algn="l">
              <a:buNone/>
              <a:defRPr sz="1500" b="0">
                <a:solidFill>
                  <a:schemeClr val="accent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文本占位符 13" hidden="1"/>
          <p:cNvSpPr>
            <a:spLocks noGrp="1"/>
          </p:cNvSpPr>
          <p:nvPr userDrawn="1">
            <p:ph type="body" sz="quarter" idx="11" hasCustomPrompt="1"/>
          </p:nvPr>
        </p:nvSpPr>
        <p:spPr>
          <a:xfrm>
            <a:off x="2019811" y="5426667"/>
            <a:ext cx="8800588" cy="296271"/>
          </a:xfrm>
        </p:spPr>
        <p:txBody>
          <a:bodyPr vert="horz" anchor="ctr">
            <a:noAutofit/>
          </a:bodyPr>
          <a:lstStyle>
            <a:lvl1pPr marL="0" indent="0" algn="l">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4" name="Freeform 37"/>
          <p:cNvSpPr>
            <a:spLocks/>
          </p:cNvSpPr>
          <p:nvPr userDrawn="1"/>
        </p:nvSpPr>
        <p:spPr bwMode="auto">
          <a:xfrm>
            <a:off x="7964488" y="0"/>
            <a:ext cx="1863725" cy="1030288"/>
          </a:xfrm>
          <a:custGeom>
            <a:avLst/>
            <a:gdLst>
              <a:gd name="T0" fmla="*/ 0 w 1174"/>
              <a:gd name="T1" fmla="*/ 62 h 649"/>
              <a:gd name="T2" fmla="*/ 587 w 1174"/>
              <a:gd name="T3" fmla="*/ 649 h 649"/>
              <a:gd name="T4" fmla="*/ 1174 w 1174"/>
              <a:gd name="T5" fmla="*/ 62 h 649"/>
              <a:gd name="T6" fmla="*/ 1171 w 1174"/>
              <a:gd name="T7" fmla="*/ 0 h 649"/>
              <a:gd name="T8" fmla="*/ 3 w 1174"/>
              <a:gd name="T9" fmla="*/ 0 h 649"/>
              <a:gd name="T10" fmla="*/ 0 w 1174"/>
              <a:gd name="T11" fmla="*/ 62 h 649"/>
            </a:gdLst>
            <a:ahLst/>
            <a:cxnLst>
              <a:cxn ang="0">
                <a:pos x="T0" y="T1"/>
              </a:cxn>
              <a:cxn ang="0">
                <a:pos x="T2" y="T3"/>
              </a:cxn>
              <a:cxn ang="0">
                <a:pos x="T4" y="T5"/>
              </a:cxn>
              <a:cxn ang="0">
                <a:pos x="T6" y="T7"/>
              </a:cxn>
              <a:cxn ang="0">
                <a:pos x="T8" y="T9"/>
              </a:cxn>
              <a:cxn ang="0">
                <a:pos x="T10" y="T11"/>
              </a:cxn>
            </a:cxnLst>
            <a:rect l="0" t="0" r="r" b="b"/>
            <a:pathLst>
              <a:path w="1174" h="649">
                <a:moveTo>
                  <a:pt x="0" y="62"/>
                </a:moveTo>
                <a:cubicBezTo>
                  <a:pt x="0" y="386"/>
                  <a:pt x="263" y="649"/>
                  <a:pt x="587" y="649"/>
                </a:cubicBezTo>
                <a:cubicBezTo>
                  <a:pt x="912" y="649"/>
                  <a:pt x="1174" y="386"/>
                  <a:pt x="1174" y="62"/>
                </a:cubicBezTo>
                <a:cubicBezTo>
                  <a:pt x="1174" y="41"/>
                  <a:pt x="1173" y="20"/>
                  <a:pt x="1171" y="0"/>
                </a:cubicBezTo>
                <a:cubicBezTo>
                  <a:pt x="3" y="0"/>
                  <a:pt x="3" y="0"/>
                  <a:pt x="3" y="0"/>
                </a:cubicBezTo>
                <a:cubicBezTo>
                  <a:pt x="1" y="20"/>
                  <a:pt x="0" y="41"/>
                  <a:pt x="0" y="6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39"/>
          <p:cNvSpPr>
            <a:spLocks/>
          </p:cNvSpPr>
          <p:nvPr userDrawn="1"/>
        </p:nvSpPr>
        <p:spPr bwMode="auto">
          <a:xfrm>
            <a:off x="1588" y="0"/>
            <a:ext cx="3140075" cy="3398838"/>
          </a:xfrm>
          <a:custGeom>
            <a:avLst/>
            <a:gdLst>
              <a:gd name="T0" fmla="*/ 908 w 1978"/>
              <a:gd name="T1" fmla="*/ 0 h 2140"/>
              <a:gd name="T2" fmla="*/ 0 w 1978"/>
              <a:gd name="T3" fmla="*/ 504 h 2140"/>
              <a:gd name="T4" fmla="*/ 0 w 1978"/>
              <a:gd name="T5" fmla="*/ 1636 h 2140"/>
              <a:gd name="T6" fmla="*/ 908 w 1978"/>
              <a:gd name="T7" fmla="*/ 2140 h 2140"/>
              <a:gd name="T8" fmla="*/ 1978 w 1978"/>
              <a:gd name="T9" fmla="*/ 1070 h 2140"/>
              <a:gd name="T10" fmla="*/ 908 w 1978"/>
              <a:gd name="T11" fmla="*/ 0 h 2140"/>
            </a:gdLst>
            <a:ahLst/>
            <a:cxnLst>
              <a:cxn ang="0">
                <a:pos x="T0" y="T1"/>
              </a:cxn>
              <a:cxn ang="0">
                <a:pos x="T2" y="T3"/>
              </a:cxn>
              <a:cxn ang="0">
                <a:pos x="T4" y="T5"/>
              </a:cxn>
              <a:cxn ang="0">
                <a:pos x="T6" y="T7"/>
              </a:cxn>
              <a:cxn ang="0">
                <a:pos x="T8" y="T9"/>
              </a:cxn>
              <a:cxn ang="0">
                <a:pos x="T10" y="T11"/>
              </a:cxn>
            </a:cxnLst>
            <a:rect l="0" t="0" r="r" b="b"/>
            <a:pathLst>
              <a:path w="1978" h="2140">
                <a:moveTo>
                  <a:pt x="908" y="0"/>
                </a:moveTo>
                <a:cubicBezTo>
                  <a:pt x="525" y="0"/>
                  <a:pt x="189" y="202"/>
                  <a:pt x="0" y="504"/>
                </a:cubicBezTo>
                <a:cubicBezTo>
                  <a:pt x="0" y="1636"/>
                  <a:pt x="0" y="1636"/>
                  <a:pt x="0" y="1636"/>
                </a:cubicBezTo>
                <a:cubicBezTo>
                  <a:pt x="189" y="1939"/>
                  <a:pt x="525" y="2140"/>
                  <a:pt x="908" y="2140"/>
                </a:cubicBezTo>
                <a:cubicBezTo>
                  <a:pt x="1499" y="2140"/>
                  <a:pt x="1978" y="1661"/>
                  <a:pt x="1978" y="1070"/>
                </a:cubicBezTo>
                <a:cubicBezTo>
                  <a:pt x="1978" y="479"/>
                  <a:pt x="1499" y="0"/>
                  <a:pt x="908" y="0"/>
                </a:cubicBezTo>
                <a:close/>
              </a:path>
            </a:pathLst>
          </a:custGeom>
          <a:gradFill>
            <a:gsLst>
              <a:gs pos="15000">
                <a:schemeClr val="accent1">
                  <a:lumMod val="40000"/>
                  <a:lumOff val="60000"/>
                </a:schemeClr>
              </a:gs>
              <a:gs pos="72000">
                <a:schemeClr val="accent1"/>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42"/>
          <p:cNvSpPr>
            <a:spLocks noEditPoints="1"/>
          </p:cNvSpPr>
          <p:nvPr userDrawn="1"/>
        </p:nvSpPr>
        <p:spPr bwMode="auto">
          <a:xfrm>
            <a:off x="6356350" y="731838"/>
            <a:ext cx="392113" cy="392113"/>
          </a:xfrm>
          <a:custGeom>
            <a:avLst/>
            <a:gdLst>
              <a:gd name="T0" fmla="*/ 124 w 247"/>
              <a:gd name="T1" fmla="*/ 247 h 247"/>
              <a:gd name="T2" fmla="*/ 0 w 247"/>
              <a:gd name="T3" fmla="*/ 123 h 247"/>
              <a:gd name="T4" fmla="*/ 124 w 247"/>
              <a:gd name="T5" fmla="*/ 0 h 247"/>
              <a:gd name="T6" fmla="*/ 247 w 247"/>
              <a:gd name="T7" fmla="*/ 123 h 247"/>
              <a:gd name="T8" fmla="*/ 124 w 247"/>
              <a:gd name="T9" fmla="*/ 247 h 247"/>
              <a:gd name="T10" fmla="*/ 124 w 247"/>
              <a:gd name="T11" fmla="*/ 36 h 247"/>
              <a:gd name="T12" fmla="*/ 37 w 247"/>
              <a:gd name="T13" fmla="*/ 123 h 247"/>
              <a:gd name="T14" fmla="*/ 124 w 247"/>
              <a:gd name="T15" fmla="*/ 210 h 247"/>
              <a:gd name="T16" fmla="*/ 211 w 247"/>
              <a:gd name="T17" fmla="*/ 123 h 247"/>
              <a:gd name="T18" fmla="*/ 124 w 247"/>
              <a:gd name="T19" fmla="*/ 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7">
                <a:moveTo>
                  <a:pt x="124" y="247"/>
                </a:moveTo>
                <a:cubicBezTo>
                  <a:pt x="56" y="247"/>
                  <a:pt x="0" y="191"/>
                  <a:pt x="0" y="123"/>
                </a:cubicBezTo>
                <a:cubicBezTo>
                  <a:pt x="0" y="55"/>
                  <a:pt x="56" y="0"/>
                  <a:pt x="124" y="0"/>
                </a:cubicBezTo>
                <a:cubicBezTo>
                  <a:pt x="192" y="0"/>
                  <a:pt x="247" y="55"/>
                  <a:pt x="247" y="123"/>
                </a:cubicBezTo>
                <a:cubicBezTo>
                  <a:pt x="247" y="191"/>
                  <a:pt x="192" y="247"/>
                  <a:pt x="124" y="247"/>
                </a:cubicBezTo>
                <a:close/>
                <a:moveTo>
                  <a:pt x="124" y="36"/>
                </a:moveTo>
                <a:cubicBezTo>
                  <a:pt x="76" y="36"/>
                  <a:pt x="37" y="75"/>
                  <a:pt x="37" y="123"/>
                </a:cubicBezTo>
                <a:cubicBezTo>
                  <a:pt x="37" y="171"/>
                  <a:pt x="76" y="210"/>
                  <a:pt x="124" y="210"/>
                </a:cubicBezTo>
                <a:cubicBezTo>
                  <a:pt x="172" y="210"/>
                  <a:pt x="211" y="171"/>
                  <a:pt x="211" y="123"/>
                </a:cubicBezTo>
                <a:cubicBezTo>
                  <a:pt x="211" y="75"/>
                  <a:pt x="172" y="36"/>
                  <a:pt x="124" y="3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3"/>
          <p:cNvSpPr>
            <a:spLocks noEditPoints="1"/>
          </p:cNvSpPr>
          <p:nvPr userDrawn="1"/>
        </p:nvSpPr>
        <p:spPr bwMode="auto">
          <a:xfrm>
            <a:off x="8032750" y="6061075"/>
            <a:ext cx="431800" cy="431800"/>
          </a:xfrm>
          <a:custGeom>
            <a:avLst/>
            <a:gdLst>
              <a:gd name="T0" fmla="*/ 136 w 272"/>
              <a:gd name="T1" fmla="*/ 232 h 272"/>
              <a:gd name="T2" fmla="*/ 40 w 272"/>
              <a:gd name="T3" fmla="*/ 136 h 272"/>
              <a:gd name="T4" fmla="*/ 136 w 272"/>
              <a:gd name="T5" fmla="*/ 40 h 272"/>
              <a:gd name="T6" fmla="*/ 232 w 272"/>
              <a:gd name="T7" fmla="*/ 136 h 272"/>
              <a:gd name="T8" fmla="*/ 136 w 272"/>
              <a:gd name="T9" fmla="*/ 232 h 272"/>
              <a:gd name="T10" fmla="*/ 136 w 272"/>
              <a:gd name="T11" fmla="*/ 0 h 272"/>
              <a:gd name="T12" fmla="*/ 0 w 272"/>
              <a:gd name="T13" fmla="*/ 136 h 272"/>
              <a:gd name="T14" fmla="*/ 136 w 272"/>
              <a:gd name="T15" fmla="*/ 272 h 272"/>
              <a:gd name="T16" fmla="*/ 272 w 272"/>
              <a:gd name="T17" fmla="*/ 136 h 272"/>
              <a:gd name="T18" fmla="*/ 136 w 272"/>
              <a:gd name="T1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272">
                <a:moveTo>
                  <a:pt x="136" y="232"/>
                </a:moveTo>
                <a:cubicBezTo>
                  <a:pt x="83" y="232"/>
                  <a:pt x="40" y="189"/>
                  <a:pt x="40" y="136"/>
                </a:cubicBezTo>
                <a:cubicBezTo>
                  <a:pt x="40" y="84"/>
                  <a:pt x="83" y="40"/>
                  <a:pt x="136" y="40"/>
                </a:cubicBezTo>
                <a:cubicBezTo>
                  <a:pt x="188" y="40"/>
                  <a:pt x="232" y="84"/>
                  <a:pt x="232" y="136"/>
                </a:cubicBezTo>
                <a:cubicBezTo>
                  <a:pt x="232" y="189"/>
                  <a:pt x="188" y="232"/>
                  <a:pt x="136" y="232"/>
                </a:cubicBezTo>
                <a:moveTo>
                  <a:pt x="136" y="0"/>
                </a:moveTo>
                <a:cubicBezTo>
                  <a:pt x="61" y="0"/>
                  <a:pt x="0" y="61"/>
                  <a:pt x="0" y="136"/>
                </a:cubicBezTo>
                <a:cubicBezTo>
                  <a:pt x="0" y="211"/>
                  <a:pt x="61" y="272"/>
                  <a:pt x="136" y="272"/>
                </a:cubicBezTo>
                <a:cubicBezTo>
                  <a:pt x="211" y="272"/>
                  <a:pt x="272" y="211"/>
                  <a:pt x="272" y="136"/>
                </a:cubicBezTo>
                <a:cubicBezTo>
                  <a:pt x="272" y="61"/>
                  <a:pt x="211" y="0"/>
                  <a:pt x="136"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8"/>
          <p:cNvSpPr>
            <a:spLocks/>
          </p:cNvSpPr>
          <p:nvPr userDrawn="1"/>
        </p:nvSpPr>
        <p:spPr bwMode="auto">
          <a:xfrm>
            <a:off x="9339263" y="2538412"/>
            <a:ext cx="2854325" cy="4319588"/>
          </a:xfrm>
          <a:custGeom>
            <a:avLst/>
            <a:gdLst>
              <a:gd name="T0" fmla="*/ 1798 w 1798"/>
              <a:gd name="T1" fmla="*/ 77 h 2720"/>
              <a:gd name="T2" fmla="*/ 1291 w 1798"/>
              <a:gd name="T3" fmla="*/ 12 h 2720"/>
              <a:gd name="T4" fmla="*/ 47 w 1798"/>
              <a:gd name="T5" fmla="*/ 1429 h 2720"/>
              <a:gd name="T6" fmla="*/ 1464 w 1798"/>
              <a:gd name="T7" fmla="*/ 2673 h 2720"/>
              <a:gd name="T8" fmla="*/ 1798 w 1798"/>
              <a:gd name="T9" fmla="*/ 2608 h 2720"/>
              <a:gd name="T10" fmla="*/ 1798 w 1798"/>
              <a:gd name="T11" fmla="*/ 77 h 2720"/>
            </a:gdLst>
            <a:ahLst/>
            <a:cxnLst>
              <a:cxn ang="0">
                <a:pos x="T0" y="T1"/>
              </a:cxn>
              <a:cxn ang="0">
                <a:pos x="T2" y="T3"/>
              </a:cxn>
              <a:cxn ang="0">
                <a:pos x="T4" y="T5"/>
              </a:cxn>
              <a:cxn ang="0">
                <a:pos x="T6" y="T7"/>
              </a:cxn>
              <a:cxn ang="0">
                <a:pos x="T8" y="T9"/>
              </a:cxn>
              <a:cxn ang="0">
                <a:pos x="T10" y="T11"/>
              </a:cxn>
            </a:cxnLst>
            <a:rect l="0" t="0" r="r" b="b"/>
            <a:pathLst>
              <a:path w="1798" h="2720">
                <a:moveTo>
                  <a:pt x="1798" y="77"/>
                </a:moveTo>
                <a:cubicBezTo>
                  <a:pt x="1639" y="24"/>
                  <a:pt x="1468" y="0"/>
                  <a:pt x="1291" y="12"/>
                </a:cubicBezTo>
                <a:cubicBezTo>
                  <a:pt x="557" y="60"/>
                  <a:pt x="0" y="694"/>
                  <a:pt x="47" y="1429"/>
                </a:cubicBezTo>
                <a:cubicBezTo>
                  <a:pt x="95" y="2164"/>
                  <a:pt x="729" y="2720"/>
                  <a:pt x="1464" y="2673"/>
                </a:cubicBezTo>
                <a:cubicBezTo>
                  <a:pt x="1581" y="2665"/>
                  <a:pt x="1692" y="2643"/>
                  <a:pt x="1798" y="2608"/>
                </a:cubicBezTo>
                <a:cubicBezTo>
                  <a:pt x="1798" y="77"/>
                  <a:pt x="1798" y="77"/>
                  <a:pt x="1798" y="77"/>
                </a:cubicBezTo>
              </a:path>
            </a:pathLst>
          </a:custGeom>
          <a:gradFill>
            <a:gsLst>
              <a:gs pos="21000">
                <a:schemeClr val="accent4">
                  <a:lumMod val="60000"/>
                  <a:lumOff val="40000"/>
                </a:schemeClr>
              </a:gs>
              <a:gs pos="64000">
                <a:schemeClr val="accent1">
                  <a:lumMod val="60000"/>
                  <a:lumOff val="4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38"/>
          <p:cNvSpPr>
            <a:spLocks noChangeArrowheads="1"/>
          </p:cNvSpPr>
          <p:nvPr userDrawn="1"/>
        </p:nvSpPr>
        <p:spPr bwMode="auto">
          <a:xfrm>
            <a:off x="8786579" y="3598863"/>
            <a:ext cx="1773471" cy="1772458"/>
          </a:xfrm>
          <a:prstGeom prst="ellipse">
            <a:avLst/>
          </a:prstGeom>
          <a:solidFill>
            <a:schemeClr val="accent4">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标题 1"/>
          <p:cNvSpPr>
            <a:spLocks noGrp="1"/>
          </p:cNvSpPr>
          <p:nvPr userDrawn="1">
            <p:ph type="title"/>
          </p:nvPr>
        </p:nvSpPr>
        <p:spPr>
          <a:xfrm>
            <a:off x="3141663" y="2142520"/>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3142779" y="3037870"/>
            <a:ext cx="5419185" cy="1015623"/>
          </a:xfrm>
        </p:spPr>
        <p:txBody>
          <a:bodyPr anchor="t">
            <a:normAutofit/>
          </a:bodyPr>
          <a:lstStyle>
            <a:lvl1pPr marL="0" indent="0" algn="l">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9888B6D7-9D3F-49D7-BACE-73A9D1149A74}"/>
              </a:ext>
            </a:extLst>
          </p:cNvPr>
          <p:cNvSpPr>
            <a:spLocks noGrp="1"/>
          </p:cNvSpPr>
          <p:nvPr>
            <p:ph type="dt" sz="half" idx="10"/>
          </p:nvPr>
        </p:nvSpPr>
        <p:spPr/>
        <p:txBody>
          <a:bodyPr/>
          <a:lstStyle/>
          <a:p>
            <a:fld id="{6489D9C7-5DC6-4263-87FF-7C99F6FB63C3}" type="datetime1">
              <a:rPr lang="zh-CN" altLang="en-US" smtClean="0"/>
              <a:pPr/>
              <a:t>2018/10/15</a:t>
            </a:fld>
            <a:endParaRPr lang="zh-CN" altLang="en-US"/>
          </a:p>
        </p:txBody>
      </p:sp>
      <p:sp>
        <p:nvSpPr>
          <p:cNvPr id="4" name="页脚占位符 3">
            <a:extLst>
              <a:ext uri="{FF2B5EF4-FFF2-40B4-BE49-F238E27FC236}">
                <a16:creationId xmlns:a16="http://schemas.microsoft.com/office/drawing/2014/main" xmlns="" id="{7AC997A4-1DD8-4731-B9FD-42398A20FF85}"/>
              </a:ext>
            </a:extLst>
          </p:cNvPr>
          <p:cNvSpPr>
            <a:spLocks noGrp="1"/>
          </p:cNvSpPr>
          <p:nvPr>
            <p:ph type="ftr" sz="quarter" idx="11"/>
          </p:nvPr>
        </p:nvSpPr>
        <p:spPr/>
        <p:txBody>
          <a:bodyPr/>
          <a:lstStyle/>
          <a:p>
            <a:r>
              <a:rPr lang="en-US" altLang="zh-CN"/>
              <a:t>www.islide.cc</a:t>
            </a:r>
            <a:endParaRPr lang="zh-CN" altLang="en-US" dirty="0"/>
          </a:p>
        </p:txBody>
      </p:sp>
      <p:sp>
        <p:nvSpPr>
          <p:cNvPr id="5" name="灯片编号占位符 4">
            <a:extLst>
              <a:ext uri="{FF2B5EF4-FFF2-40B4-BE49-F238E27FC236}">
                <a16:creationId xmlns:a16="http://schemas.microsoft.com/office/drawing/2014/main" xmlns=""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xmlns=""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xmlns=""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xmlns="" id="{8986EA5F-D77D-4318-90E9-C04AA8ADC0D1}"/>
              </a:ext>
            </a:extLst>
          </p:cNvPr>
          <p:cNvSpPr>
            <a:spLocks noGrp="1"/>
          </p:cNvSpPr>
          <p:nvPr>
            <p:ph type="dt" sz="half" idx="10"/>
          </p:nvPr>
        </p:nvSpPr>
        <p:spPr/>
        <p:txBody>
          <a:bodyPr/>
          <a:lstStyle/>
          <a:p>
            <a:fld id="{6489D9C7-5DC6-4263-87FF-7C99F6FB63C3}" type="datetime1">
              <a:rPr lang="zh-CN" altLang="en-US" smtClean="0"/>
              <a:pPr/>
              <a:t>2018/10/15</a:t>
            </a:fld>
            <a:endParaRPr lang="zh-CN" altLang="en-US"/>
          </a:p>
        </p:txBody>
      </p:sp>
      <p:sp>
        <p:nvSpPr>
          <p:cNvPr id="4" name="Footer Placeholder 3">
            <a:extLst>
              <a:ext uri="{FF2B5EF4-FFF2-40B4-BE49-F238E27FC236}">
                <a16:creationId xmlns:a16="http://schemas.microsoft.com/office/drawing/2014/main" xmlns="" id="{00832621-D9D9-445E-BFF9-F8348FA1E262}"/>
              </a:ext>
            </a:extLst>
          </p:cNvPr>
          <p:cNvSpPr>
            <a:spLocks noGrp="1"/>
          </p:cNvSpPr>
          <p:nvPr>
            <p:ph type="ftr" sz="quarter" idx="11"/>
          </p:nvPr>
        </p:nvSpPr>
        <p:spPr/>
        <p:txBody>
          <a:bodyPr/>
          <a:lstStyle/>
          <a:p>
            <a:r>
              <a:rPr lang="en-US" altLang="zh-CN"/>
              <a:t>www.islide.cc</a:t>
            </a:r>
            <a:endParaRPr lang="zh-CN" altLang="en-US" dirty="0"/>
          </a:p>
        </p:txBody>
      </p:sp>
      <p:sp>
        <p:nvSpPr>
          <p:cNvPr id="5" name="Slide Number Placeholder 4">
            <a:extLst>
              <a:ext uri="{FF2B5EF4-FFF2-40B4-BE49-F238E27FC236}">
                <a16:creationId xmlns:a16="http://schemas.microsoft.com/office/drawing/2014/main" xmlns=""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5" name="矩形 4"/>
          <p:cNvSpPr/>
          <p:nvPr userDrawn="1"/>
        </p:nvSpPr>
        <p:spPr>
          <a:xfrm flipH="1">
            <a:off x="1588" y="0"/>
            <a:ext cx="12192000" cy="6858000"/>
          </a:xfrm>
          <a:prstGeom prst="rect">
            <a:avLst/>
          </a:prstGeom>
          <a:gradFill>
            <a:gsLst>
              <a:gs pos="22000">
                <a:schemeClr val="accent4"/>
              </a:gs>
              <a:gs pos="62000">
                <a:schemeClr val="accent1">
                  <a:lumMod val="60000"/>
                  <a:lumOff val="40000"/>
                </a:schemeClr>
              </a:gs>
              <a:gs pos="100000">
                <a:schemeClr val="accent1"/>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7"/>
          <p:cNvSpPr>
            <a:spLocks/>
          </p:cNvSpPr>
          <p:nvPr userDrawn="1"/>
        </p:nvSpPr>
        <p:spPr bwMode="auto">
          <a:xfrm flipH="1">
            <a:off x="2365375" y="0"/>
            <a:ext cx="1863725" cy="1030288"/>
          </a:xfrm>
          <a:custGeom>
            <a:avLst/>
            <a:gdLst>
              <a:gd name="T0" fmla="*/ 0 w 1174"/>
              <a:gd name="T1" fmla="*/ 62 h 649"/>
              <a:gd name="T2" fmla="*/ 587 w 1174"/>
              <a:gd name="T3" fmla="*/ 649 h 649"/>
              <a:gd name="T4" fmla="*/ 1174 w 1174"/>
              <a:gd name="T5" fmla="*/ 62 h 649"/>
              <a:gd name="T6" fmla="*/ 1171 w 1174"/>
              <a:gd name="T7" fmla="*/ 0 h 649"/>
              <a:gd name="T8" fmla="*/ 3 w 1174"/>
              <a:gd name="T9" fmla="*/ 0 h 649"/>
              <a:gd name="T10" fmla="*/ 0 w 1174"/>
              <a:gd name="T11" fmla="*/ 62 h 649"/>
            </a:gdLst>
            <a:ahLst/>
            <a:cxnLst>
              <a:cxn ang="0">
                <a:pos x="T0" y="T1"/>
              </a:cxn>
              <a:cxn ang="0">
                <a:pos x="T2" y="T3"/>
              </a:cxn>
              <a:cxn ang="0">
                <a:pos x="T4" y="T5"/>
              </a:cxn>
              <a:cxn ang="0">
                <a:pos x="T6" y="T7"/>
              </a:cxn>
              <a:cxn ang="0">
                <a:pos x="T8" y="T9"/>
              </a:cxn>
              <a:cxn ang="0">
                <a:pos x="T10" y="T11"/>
              </a:cxn>
            </a:cxnLst>
            <a:rect l="0" t="0" r="r" b="b"/>
            <a:pathLst>
              <a:path w="1174" h="649">
                <a:moveTo>
                  <a:pt x="0" y="62"/>
                </a:moveTo>
                <a:cubicBezTo>
                  <a:pt x="0" y="386"/>
                  <a:pt x="263" y="649"/>
                  <a:pt x="587" y="649"/>
                </a:cubicBezTo>
                <a:cubicBezTo>
                  <a:pt x="912" y="649"/>
                  <a:pt x="1174" y="386"/>
                  <a:pt x="1174" y="62"/>
                </a:cubicBezTo>
                <a:cubicBezTo>
                  <a:pt x="1174" y="41"/>
                  <a:pt x="1173" y="20"/>
                  <a:pt x="1171" y="0"/>
                </a:cubicBezTo>
                <a:cubicBezTo>
                  <a:pt x="3" y="0"/>
                  <a:pt x="3" y="0"/>
                  <a:pt x="3" y="0"/>
                </a:cubicBezTo>
                <a:cubicBezTo>
                  <a:pt x="1" y="20"/>
                  <a:pt x="0" y="41"/>
                  <a:pt x="0" y="6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38"/>
          <p:cNvSpPr>
            <a:spLocks noChangeArrowheads="1"/>
          </p:cNvSpPr>
          <p:nvPr userDrawn="1"/>
        </p:nvSpPr>
        <p:spPr bwMode="auto">
          <a:xfrm flipH="1">
            <a:off x="6176962" y="3768725"/>
            <a:ext cx="2779713" cy="2778125"/>
          </a:xfrm>
          <a:prstGeom prst="ellipse">
            <a:avLst/>
          </a:prstGeom>
          <a:gradFill>
            <a:gsLst>
              <a:gs pos="0">
                <a:schemeClr val="accent4">
                  <a:lumMod val="60000"/>
                  <a:lumOff val="40000"/>
                </a:schemeClr>
              </a:gs>
              <a:gs pos="69000">
                <a:schemeClr val="accent1">
                  <a:lumMod val="60000"/>
                  <a:lumOff val="40000"/>
                </a:schemeClr>
              </a:gs>
            </a:gsLst>
            <a:lin ang="192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39"/>
          <p:cNvSpPr>
            <a:spLocks/>
          </p:cNvSpPr>
          <p:nvPr userDrawn="1"/>
        </p:nvSpPr>
        <p:spPr bwMode="auto">
          <a:xfrm flipH="1">
            <a:off x="9051925" y="712788"/>
            <a:ext cx="3140075" cy="3398838"/>
          </a:xfrm>
          <a:custGeom>
            <a:avLst/>
            <a:gdLst>
              <a:gd name="T0" fmla="*/ 908 w 1978"/>
              <a:gd name="T1" fmla="*/ 0 h 2140"/>
              <a:gd name="T2" fmla="*/ 0 w 1978"/>
              <a:gd name="T3" fmla="*/ 504 h 2140"/>
              <a:gd name="T4" fmla="*/ 0 w 1978"/>
              <a:gd name="T5" fmla="*/ 1636 h 2140"/>
              <a:gd name="T6" fmla="*/ 908 w 1978"/>
              <a:gd name="T7" fmla="*/ 2140 h 2140"/>
              <a:gd name="T8" fmla="*/ 1978 w 1978"/>
              <a:gd name="T9" fmla="*/ 1070 h 2140"/>
              <a:gd name="T10" fmla="*/ 908 w 1978"/>
              <a:gd name="T11" fmla="*/ 0 h 2140"/>
            </a:gdLst>
            <a:ahLst/>
            <a:cxnLst>
              <a:cxn ang="0">
                <a:pos x="T0" y="T1"/>
              </a:cxn>
              <a:cxn ang="0">
                <a:pos x="T2" y="T3"/>
              </a:cxn>
              <a:cxn ang="0">
                <a:pos x="T4" y="T5"/>
              </a:cxn>
              <a:cxn ang="0">
                <a:pos x="T6" y="T7"/>
              </a:cxn>
              <a:cxn ang="0">
                <a:pos x="T8" y="T9"/>
              </a:cxn>
              <a:cxn ang="0">
                <a:pos x="T10" y="T11"/>
              </a:cxn>
            </a:cxnLst>
            <a:rect l="0" t="0" r="r" b="b"/>
            <a:pathLst>
              <a:path w="1978" h="2140">
                <a:moveTo>
                  <a:pt x="908" y="0"/>
                </a:moveTo>
                <a:cubicBezTo>
                  <a:pt x="525" y="0"/>
                  <a:pt x="189" y="202"/>
                  <a:pt x="0" y="504"/>
                </a:cubicBezTo>
                <a:cubicBezTo>
                  <a:pt x="0" y="1636"/>
                  <a:pt x="0" y="1636"/>
                  <a:pt x="0" y="1636"/>
                </a:cubicBezTo>
                <a:cubicBezTo>
                  <a:pt x="189" y="1939"/>
                  <a:pt x="525" y="2140"/>
                  <a:pt x="908" y="2140"/>
                </a:cubicBezTo>
                <a:cubicBezTo>
                  <a:pt x="1499" y="2140"/>
                  <a:pt x="1978" y="1661"/>
                  <a:pt x="1978" y="1070"/>
                </a:cubicBezTo>
                <a:cubicBezTo>
                  <a:pt x="1978" y="479"/>
                  <a:pt x="1499" y="0"/>
                  <a:pt x="908" y="0"/>
                </a:cubicBezTo>
                <a:close/>
              </a:path>
            </a:pathLst>
          </a:custGeom>
          <a:gradFill>
            <a:gsLst>
              <a:gs pos="15000">
                <a:schemeClr val="accent1">
                  <a:lumMod val="40000"/>
                  <a:lumOff val="60000"/>
                </a:schemeClr>
              </a:gs>
              <a:gs pos="72000">
                <a:schemeClr val="accent1"/>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1"/>
          <p:cNvSpPr>
            <a:spLocks noEditPoints="1"/>
          </p:cNvSpPr>
          <p:nvPr userDrawn="1"/>
        </p:nvSpPr>
        <p:spPr bwMode="auto">
          <a:xfrm flipH="1">
            <a:off x="8761412" y="4440238"/>
            <a:ext cx="258763" cy="257175"/>
          </a:xfrm>
          <a:custGeom>
            <a:avLst/>
            <a:gdLst>
              <a:gd name="T0" fmla="*/ 82 w 163"/>
              <a:gd name="T1" fmla="*/ 162 h 162"/>
              <a:gd name="T2" fmla="*/ 0 w 163"/>
              <a:gd name="T3" fmla="*/ 81 h 162"/>
              <a:gd name="T4" fmla="*/ 82 w 163"/>
              <a:gd name="T5" fmla="*/ 0 h 162"/>
              <a:gd name="T6" fmla="*/ 163 w 163"/>
              <a:gd name="T7" fmla="*/ 81 h 162"/>
              <a:gd name="T8" fmla="*/ 82 w 163"/>
              <a:gd name="T9" fmla="*/ 162 h 162"/>
              <a:gd name="T10" fmla="*/ 82 w 163"/>
              <a:gd name="T11" fmla="*/ 24 h 162"/>
              <a:gd name="T12" fmla="*/ 24 w 163"/>
              <a:gd name="T13" fmla="*/ 81 h 162"/>
              <a:gd name="T14" fmla="*/ 82 w 163"/>
              <a:gd name="T15" fmla="*/ 138 h 162"/>
              <a:gd name="T16" fmla="*/ 139 w 163"/>
              <a:gd name="T17" fmla="*/ 81 h 162"/>
              <a:gd name="T18" fmla="*/ 82 w 163"/>
              <a:gd name="T19" fmla="*/ 2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62">
                <a:moveTo>
                  <a:pt x="82" y="162"/>
                </a:moveTo>
                <a:cubicBezTo>
                  <a:pt x="37" y="162"/>
                  <a:pt x="0" y="126"/>
                  <a:pt x="0" y="81"/>
                </a:cubicBezTo>
                <a:cubicBezTo>
                  <a:pt x="0" y="36"/>
                  <a:pt x="37" y="0"/>
                  <a:pt x="82" y="0"/>
                </a:cubicBezTo>
                <a:cubicBezTo>
                  <a:pt x="126" y="0"/>
                  <a:pt x="163" y="36"/>
                  <a:pt x="163" y="81"/>
                </a:cubicBezTo>
                <a:cubicBezTo>
                  <a:pt x="163" y="126"/>
                  <a:pt x="126" y="162"/>
                  <a:pt x="82" y="162"/>
                </a:cubicBezTo>
                <a:close/>
                <a:moveTo>
                  <a:pt x="82" y="24"/>
                </a:moveTo>
                <a:cubicBezTo>
                  <a:pt x="50" y="24"/>
                  <a:pt x="24" y="49"/>
                  <a:pt x="24" y="81"/>
                </a:cubicBezTo>
                <a:cubicBezTo>
                  <a:pt x="24" y="113"/>
                  <a:pt x="50" y="138"/>
                  <a:pt x="82" y="138"/>
                </a:cubicBezTo>
                <a:cubicBezTo>
                  <a:pt x="113" y="138"/>
                  <a:pt x="139" y="113"/>
                  <a:pt x="139" y="81"/>
                </a:cubicBezTo>
                <a:cubicBezTo>
                  <a:pt x="139" y="49"/>
                  <a:pt x="113" y="24"/>
                  <a:pt x="82" y="2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2"/>
          <p:cNvSpPr>
            <a:spLocks noEditPoints="1"/>
          </p:cNvSpPr>
          <p:nvPr userDrawn="1"/>
        </p:nvSpPr>
        <p:spPr bwMode="auto">
          <a:xfrm flipH="1">
            <a:off x="5445125" y="731838"/>
            <a:ext cx="392113" cy="392113"/>
          </a:xfrm>
          <a:custGeom>
            <a:avLst/>
            <a:gdLst>
              <a:gd name="T0" fmla="*/ 124 w 247"/>
              <a:gd name="T1" fmla="*/ 247 h 247"/>
              <a:gd name="T2" fmla="*/ 0 w 247"/>
              <a:gd name="T3" fmla="*/ 123 h 247"/>
              <a:gd name="T4" fmla="*/ 124 w 247"/>
              <a:gd name="T5" fmla="*/ 0 h 247"/>
              <a:gd name="T6" fmla="*/ 247 w 247"/>
              <a:gd name="T7" fmla="*/ 123 h 247"/>
              <a:gd name="T8" fmla="*/ 124 w 247"/>
              <a:gd name="T9" fmla="*/ 247 h 247"/>
              <a:gd name="T10" fmla="*/ 124 w 247"/>
              <a:gd name="T11" fmla="*/ 36 h 247"/>
              <a:gd name="T12" fmla="*/ 37 w 247"/>
              <a:gd name="T13" fmla="*/ 123 h 247"/>
              <a:gd name="T14" fmla="*/ 124 w 247"/>
              <a:gd name="T15" fmla="*/ 210 h 247"/>
              <a:gd name="T16" fmla="*/ 211 w 247"/>
              <a:gd name="T17" fmla="*/ 123 h 247"/>
              <a:gd name="T18" fmla="*/ 124 w 247"/>
              <a:gd name="T19" fmla="*/ 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7">
                <a:moveTo>
                  <a:pt x="124" y="247"/>
                </a:moveTo>
                <a:cubicBezTo>
                  <a:pt x="56" y="247"/>
                  <a:pt x="0" y="191"/>
                  <a:pt x="0" y="123"/>
                </a:cubicBezTo>
                <a:cubicBezTo>
                  <a:pt x="0" y="55"/>
                  <a:pt x="56" y="0"/>
                  <a:pt x="124" y="0"/>
                </a:cubicBezTo>
                <a:cubicBezTo>
                  <a:pt x="192" y="0"/>
                  <a:pt x="247" y="55"/>
                  <a:pt x="247" y="123"/>
                </a:cubicBezTo>
                <a:cubicBezTo>
                  <a:pt x="247" y="191"/>
                  <a:pt x="192" y="247"/>
                  <a:pt x="124" y="247"/>
                </a:cubicBezTo>
                <a:close/>
                <a:moveTo>
                  <a:pt x="124" y="36"/>
                </a:moveTo>
                <a:cubicBezTo>
                  <a:pt x="76" y="36"/>
                  <a:pt x="37" y="75"/>
                  <a:pt x="37" y="123"/>
                </a:cubicBezTo>
                <a:cubicBezTo>
                  <a:pt x="37" y="171"/>
                  <a:pt x="76" y="210"/>
                  <a:pt x="124" y="210"/>
                </a:cubicBezTo>
                <a:cubicBezTo>
                  <a:pt x="172" y="210"/>
                  <a:pt x="211" y="171"/>
                  <a:pt x="211" y="123"/>
                </a:cubicBezTo>
                <a:cubicBezTo>
                  <a:pt x="211" y="75"/>
                  <a:pt x="172" y="36"/>
                  <a:pt x="124" y="3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8"/>
          <p:cNvSpPr>
            <a:spLocks/>
          </p:cNvSpPr>
          <p:nvPr userDrawn="1"/>
        </p:nvSpPr>
        <p:spPr bwMode="auto">
          <a:xfrm flipH="1">
            <a:off x="0" y="1984375"/>
            <a:ext cx="2854325" cy="4319588"/>
          </a:xfrm>
          <a:custGeom>
            <a:avLst/>
            <a:gdLst>
              <a:gd name="T0" fmla="*/ 1798 w 1798"/>
              <a:gd name="T1" fmla="*/ 77 h 2720"/>
              <a:gd name="T2" fmla="*/ 1291 w 1798"/>
              <a:gd name="T3" fmla="*/ 12 h 2720"/>
              <a:gd name="T4" fmla="*/ 47 w 1798"/>
              <a:gd name="T5" fmla="*/ 1429 h 2720"/>
              <a:gd name="T6" fmla="*/ 1464 w 1798"/>
              <a:gd name="T7" fmla="*/ 2673 h 2720"/>
              <a:gd name="T8" fmla="*/ 1798 w 1798"/>
              <a:gd name="T9" fmla="*/ 2608 h 2720"/>
              <a:gd name="T10" fmla="*/ 1798 w 1798"/>
              <a:gd name="T11" fmla="*/ 77 h 2720"/>
            </a:gdLst>
            <a:ahLst/>
            <a:cxnLst>
              <a:cxn ang="0">
                <a:pos x="T0" y="T1"/>
              </a:cxn>
              <a:cxn ang="0">
                <a:pos x="T2" y="T3"/>
              </a:cxn>
              <a:cxn ang="0">
                <a:pos x="T4" y="T5"/>
              </a:cxn>
              <a:cxn ang="0">
                <a:pos x="T6" y="T7"/>
              </a:cxn>
              <a:cxn ang="0">
                <a:pos x="T8" y="T9"/>
              </a:cxn>
              <a:cxn ang="0">
                <a:pos x="T10" y="T11"/>
              </a:cxn>
            </a:cxnLst>
            <a:rect l="0" t="0" r="r" b="b"/>
            <a:pathLst>
              <a:path w="1798" h="2720">
                <a:moveTo>
                  <a:pt x="1798" y="77"/>
                </a:moveTo>
                <a:cubicBezTo>
                  <a:pt x="1639" y="24"/>
                  <a:pt x="1468" y="0"/>
                  <a:pt x="1291" y="12"/>
                </a:cubicBezTo>
                <a:cubicBezTo>
                  <a:pt x="557" y="60"/>
                  <a:pt x="0" y="694"/>
                  <a:pt x="47" y="1429"/>
                </a:cubicBezTo>
                <a:cubicBezTo>
                  <a:pt x="95" y="2164"/>
                  <a:pt x="729" y="2720"/>
                  <a:pt x="1464" y="2673"/>
                </a:cubicBezTo>
                <a:cubicBezTo>
                  <a:pt x="1581" y="2665"/>
                  <a:pt x="1692" y="2643"/>
                  <a:pt x="1798" y="2608"/>
                </a:cubicBezTo>
                <a:cubicBezTo>
                  <a:pt x="1798" y="77"/>
                  <a:pt x="1798" y="77"/>
                  <a:pt x="1798" y="77"/>
                </a:cubicBezTo>
              </a:path>
            </a:pathLst>
          </a:custGeom>
          <a:gradFill>
            <a:gsLst>
              <a:gs pos="21000">
                <a:schemeClr val="accent4">
                  <a:lumMod val="60000"/>
                  <a:lumOff val="40000"/>
                </a:schemeClr>
              </a:gs>
              <a:gs pos="64000">
                <a:schemeClr val="accent1">
                  <a:lumMod val="60000"/>
                  <a:lumOff val="40000"/>
                </a:schemeClr>
              </a:gs>
            </a:gsLst>
            <a:lin ang="8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Oval 38"/>
          <p:cNvSpPr>
            <a:spLocks noChangeArrowheads="1"/>
          </p:cNvSpPr>
          <p:nvPr userDrawn="1"/>
        </p:nvSpPr>
        <p:spPr bwMode="auto">
          <a:xfrm flipH="1">
            <a:off x="1633538" y="3044826"/>
            <a:ext cx="1773471" cy="1772458"/>
          </a:xfrm>
          <a:prstGeom prst="ellipse">
            <a:avLst/>
          </a:prstGeom>
          <a:solidFill>
            <a:schemeClr val="accent4">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标题 1"/>
          <p:cNvSpPr>
            <a:spLocks noGrp="1"/>
          </p:cNvSpPr>
          <p:nvPr userDrawn="1">
            <p:ph type="ctrTitle" hasCustomPrompt="1"/>
          </p:nvPr>
        </p:nvSpPr>
        <p:spPr>
          <a:xfrm>
            <a:off x="3502259" y="3300871"/>
            <a:ext cx="5426076" cy="1621509"/>
          </a:xfrm>
        </p:spPr>
        <p:txBody>
          <a:bodyPr anchor="b">
            <a:normAutofit/>
          </a:bodyPr>
          <a:lstStyle>
            <a:lvl1pPr marL="0" indent="0" algn="l">
              <a:buFont typeface="Arial" panose="020B0604020202020204" pitchFamily="34" charset="0"/>
              <a:buNone/>
              <a:defRPr sz="3200">
                <a:solidFill>
                  <a:schemeClr val="bg1"/>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502259" y="5607107"/>
            <a:ext cx="5426076" cy="310871"/>
          </a:xfrm>
        </p:spPr>
        <p:txBody>
          <a:bodyPr vert="horz" lIns="91440" tIns="45720" rIns="91440" bIns="45720" rtlCol="0">
            <a:normAutofit/>
          </a:bodyPr>
          <a:lstStyle>
            <a:lvl1pPr marL="0" indent="0" algn="l">
              <a:buNone/>
              <a:defRPr lang="zh-CN" altLang="en-US" sz="1500" smtClean="0">
                <a:solidFill>
                  <a:schemeClr val="bg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xmlns="" id="{05EBDA4F-7210-4CAE-8333-80DB24212E78}"/>
              </a:ext>
            </a:extLst>
          </p:cNvPr>
          <p:cNvSpPr>
            <a:spLocks noGrp="1"/>
          </p:cNvSpPr>
          <p:nvPr>
            <p:ph type="body" sz="quarter" idx="10" hasCustomPrompt="1"/>
          </p:nvPr>
        </p:nvSpPr>
        <p:spPr>
          <a:xfrm>
            <a:off x="3502260" y="5310836"/>
            <a:ext cx="5426076" cy="296271"/>
          </a:xfrm>
        </p:spPr>
        <p:txBody>
          <a:bodyPr vert="horz" anchor="ctr">
            <a:noAutofit/>
          </a:bodyPr>
          <a:lstStyle>
            <a:lvl1pPr marL="0" indent="0" algn="l">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sp>
        <p:nvSpPr>
          <p:cNvPr id="8" name="日期占位符 3">
            <a:extLst>
              <a:ext uri="{FF2B5EF4-FFF2-40B4-BE49-F238E27FC236}">
                <a16:creationId xmlns:a16="http://schemas.microsoft.com/office/drawing/2014/main" xmlns=""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2018/10/15</a:t>
            </a:fld>
            <a:endParaRPr lang="zh-CN" altLang="en-US"/>
          </a:p>
        </p:txBody>
      </p:sp>
      <p:sp>
        <p:nvSpPr>
          <p:cNvPr id="9" name="页脚占位符 4">
            <a:extLst>
              <a:ext uri="{FF2B5EF4-FFF2-40B4-BE49-F238E27FC236}">
                <a16:creationId xmlns:a16="http://schemas.microsoft.com/office/drawing/2014/main" xmlns=""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smtClean="0"/>
              <a:t>www.islide.cc</a:t>
            </a:r>
            <a:endParaRPr lang="zh-CN" altLang="en-US" dirty="0"/>
          </a:p>
        </p:txBody>
      </p:sp>
      <p:sp>
        <p:nvSpPr>
          <p:cNvPr id="10" name="灯片编号占位符 5">
            <a:extLst>
              <a:ext uri="{FF2B5EF4-FFF2-40B4-BE49-F238E27FC236}">
                <a16:creationId xmlns:a16="http://schemas.microsoft.com/office/drawing/2014/main" xmlns=""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9"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26.xml"/><Relationship Id="rId5" Type="http://schemas.openxmlformats.org/officeDocument/2006/relationships/image" Target="../media/image9.jpeg"/><Relationship Id="rId4" Type="http://schemas.openxmlformats.org/officeDocument/2006/relationships/image" Target="../media/image8.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7.xml"/><Relationship Id="rId5" Type="http://schemas.openxmlformats.org/officeDocument/2006/relationships/image" Target="../media/image11.pn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29.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hyperlink" Target="https://www.islide.cc/" TargetMode="Externa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p:txBody>
          <a:bodyPr/>
          <a:lstStyle/>
          <a:p>
            <a:r>
              <a:rPr lang="en-US" altLang="zh-CN" smtClean="0"/>
              <a:t>Subtitle here</a:t>
            </a:r>
            <a:endParaRPr lang="en-US" altLang="zh-CN" dirty="0"/>
          </a:p>
        </p:txBody>
      </p:sp>
      <p:sp>
        <p:nvSpPr>
          <p:cNvPr id="4" name="标题 3"/>
          <p:cNvSpPr>
            <a:spLocks noGrp="1"/>
          </p:cNvSpPr>
          <p:nvPr>
            <p:ph type="ctrTitle"/>
          </p:nvPr>
        </p:nvSpPr>
        <p:spPr/>
        <p:txBody>
          <a:bodyPr>
            <a:normAutofit/>
          </a:bodyPr>
          <a:lstStyle/>
          <a:p>
            <a:r>
              <a:rPr lang="zh-CN" altLang="en-US" dirty="0" smtClean="0"/>
              <a:t>活力渐变时尚主题模板</a:t>
            </a:r>
            <a:endParaRPr lang="zh-CN" altLang="en-US" dirty="0"/>
          </a:p>
        </p:txBody>
      </p:sp>
      <p:sp>
        <p:nvSpPr>
          <p:cNvPr id="6" name="文本占位符 5"/>
          <p:cNvSpPr>
            <a:spLocks noGrp="1"/>
          </p:cNvSpPr>
          <p:nvPr>
            <p:ph type="body" sz="quarter" idx="10"/>
          </p:nvPr>
        </p:nvSpPr>
        <p:spPr/>
        <p:txBody>
          <a:bodyPr/>
          <a:lstStyle/>
          <a:p>
            <a:r>
              <a:rPr lang="en-US" altLang="zh-CN" smtClean="0"/>
              <a:t>Speaker name and title</a:t>
            </a:r>
            <a:endParaRPr lang="en-US" altLang="zh-CN" dirty="0"/>
          </a:p>
        </p:txBody>
      </p:sp>
      <p:sp>
        <p:nvSpPr>
          <p:cNvPr id="7" name="文本占位符 6"/>
          <p:cNvSpPr>
            <a:spLocks noGrp="1"/>
          </p:cNvSpPr>
          <p:nvPr>
            <p:ph type="body" sz="quarter" idx="11"/>
          </p:nvPr>
        </p:nvSpPr>
        <p:spPr/>
        <p:txBody>
          <a:bodyPr/>
          <a:lstStyle/>
          <a:p>
            <a:r>
              <a:rPr lang="en-US" altLang="zh-CN" smtClean="0"/>
              <a:t>www.islide.cc</a:t>
            </a:r>
            <a:endParaRPr lang="en-US" altLang="en-US" dirty="0"/>
          </a:p>
        </p:txBody>
      </p:sp>
    </p:spTree>
    <p:extLst>
      <p:ext uri="{BB962C8B-B14F-4D97-AF65-F5344CB8AC3E}">
        <p14:creationId xmlns:p14="http://schemas.microsoft.com/office/powerpoint/2010/main" val="22717418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10</a:t>
            </a:fld>
            <a:endParaRPr lang="zh-CN" altLang="en-US"/>
          </a:p>
        </p:txBody>
      </p:sp>
      <p:grpSp>
        <p:nvGrpSpPr>
          <p:cNvPr id="5" name="组合 4">
            <a:extLst>
              <a:ext uri="{FF2B5EF4-FFF2-40B4-BE49-F238E27FC236}">
                <a16:creationId xmlns="" xmlns:a16="http://schemas.microsoft.com/office/drawing/2014/main" id="{CF92A11C-8733-4A63-91FE-A448ABB1582A}"/>
              </a:ext>
            </a:extLst>
          </p:cNvPr>
          <p:cNvGrpSpPr/>
          <p:nvPr/>
        </p:nvGrpSpPr>
        <p:grpSpPr>
          <a:xfrm>
            <a:off x="-2718" y="1143000"/>
            <a:ext cx="12191448" cy="5715000"/>
            <a:chOff x="-2718" y="1143000"/>
            <a:chExt cx="12191448" cy="5715000"/>
          </a:xfrm>
        </p:grpSpPr>
        <p:sp>
          <p:nvSpPr>
            <p:cNvPr id="6" name="任意多边形: 形状 5">
              <a:extLst>
                <a:ext uri="{FF2B5EF4-FFF2-40B4-BE49-F238E27FC236}">
                  <a16:creationId xmlns="" xmlns:a16="http://schemas.microsoft.com/office/drawing/2014/main" id="{568E6CCB-0C43-4481-8B61-FCBFF3AD02D8}"/>
                </a:ext>
              </a:extLst>
            </p:cNvPr>
            <p:cNvSpPr>
              <a:spLocks/>
            </p:cNvSpPr>
            <p:nvPr/>
          </p:nvSpPr>
          <p:spPr bwMode="auto">
            <a:xfrm>
              <a:off x="-2718" y="3972700"/>
              <a:ext cx="12191448" cy="2885300"/>
            </a:xfrm>
            <a:custGeom>
              <a:avLst/>
              <a:gdLst>
                <a:gd name="connsiteX0" fmla="*/ 9394249 w 12191448"/>
                <a:gd name="connsiteY0" fmla="*/ 852 h 2885300"/>
                <a:gd name="connsiteX1" fmla="*/ 9879572 w 12191448"/>
                <a:gd name="connsiteY1" fmla="*/ 1063441 h 2885300"/>
                <a:gd name="connsiteX2" fmla="*/ 10201707 w 12191448"/>
                <a:gd name="connsiteY2" fmla="*/ 1259256 h 2885300"/>
                <a:gd name="connsiteX3" fmla="*/ 10727297 w 12191448"/>
                <a:gd name="connsiteY3" fmla="*/ 1463462 h 2885300"/>
                <a:gd name="connsiteX4" fmla="*/ 11168114 w 12191448"/>
                <a:gd name="connsiteY4" fmla="*/ 1578153 h 2885300"/>
                <a:gd name="connsiteX5" fmla="*/ 11439386 w 12191448"/>
                <a:gd name="connsiteY5" fmla="*/ 1681655 h 2885300"/>
                <a:gd name="connsiteX6" fmla="*/ 12164190 w 12191448"/>
                <a:gd name="connsiteY6" fmla="*/ 1401920 h 2885300"/>
                <a:gd name="connsiteX7" fmla="*/ 12191448 w 12191448"/>
                <a:gd name="connsiteY7" fmla="*/ 1415974 h 2885300"/>
                <a:gd name="connsiteX8" fmla="*/ 12191448 w 12191448"/>
                <a:gd name="connsiteY8" fmla="*/ 2885300 h 2885300"/>
                <a:gd name="connsiteX9" fmla="*/ 0 w 12191448"/>
                <a:gd name="connsiteY9" fmla="*/ 2885300 h 2885300"/>
                <a:gd name="connsiteX10" fmla="*/ 0 w 12191448"/>
                <a:gd name="connsiteY10" fmla="*/ 1859690 h 2885300"/>
                <a:gd name="connsiteX11" fmla="*/ 50200 w 12191448"/>
                <a:gd name="connsiteY11" fmla="*/ 1869077 h 2885300"/>
                <a:gd name="connsiteX12" fmla="*/ 418961 w 12191448"/>
                <a:gd name="connsiteY12" fmla="*/ 1564166 h 2885300"/>
                <a:gd name="connsiteX13" fmla="*/ 635132 w 12191448"/>
                <a:gd name="connsiteY13" fmla="*/ 1642492 h 2885300"/>
                <a:gd name="connsiteX14" fmla="*/ 965744 w 12191448"/>
                <a:gd name="connsiteY14" fmla="*/ 1751588 h 2885300"/>
                <a:gd name="connsiteX15" fmla="*/ 1487094 w 12191448"/>
                <a:gd name="connsiteY15" fmla="*/ 1452272 h 2885300"/>
                <a:gd name="connsiteX16" fmla="*/ 1635447 w 12191448"/>
                <a:gd name="connsiteY16" fmla="*/ 1345973 h 2885300"/>
                <a:gd name="connsiteX17" fmla="*/ 1813469 w 12191448"/>
                <a:gd name="connsiteY17" fmla="*/ 1298418 h 2885300"/>
                <a:gd name="connsiteX18" fmla="*/ 2279718 w 12191448"/>
                <a:gd name="connsiteY18" fmla="*/ 993508 h 2885300"/>
                <a:gd name="connsiteX19" fmla="*/ 2474695 w 12191448"/>
                <a:gd name="connsiteY19" fmla="*/ 1122186 h 2885300"/>
                <a:gd name="connsiteX20" fmla="*/ 2576422 w 12191448"/>
                <a:gd name="connsiteY20" fmla="*/ 1259256 h 2885300"/>
                <a:gd name="connsiteX21" fmla="*/ 2851932 w 12191448"/>
                <a:gd name="connsiteY21" fmla="*/ 1281634 h 2885300"/>
                <a:gd name="connsiteX22" fmla="*/ 3063864 w 12191448"/>
                <a:gd name="connsiteY22" fmla="*/ 1463462 h 2885300"/>
                <a:gd name="connsiteX23" fmla="*/ 3538590 w 12191448"/>
                <a:gd name="connsiteY23" fmla="*/ 1318000 h 2885300"/>
                <a:gd name="connsiteX24" fmla="*/ 3674226 w 12191448"/>
                <a:gd name="connsiteY24" fmla="*/ 1063441 h 2885300"/>
                <a:gd name="connsiteX25" fmla="*/ 3894633 w 12191448"/>
                <a:gd name="connsiteY25" fmla="*/ 948750 h 2885300"/>
                <a:gd name="connsiteX26" fmla="*/ 4064179 w 12191448"/>
                <a:gd name="connsiteY26" fmla="*/ 789301 h 2885300"/>
                <a:gd name="connsiteX27" fmla="*/ 4496519 w 12191448"/>
                <a:gd name="connsiteY27" fmla="*/ 604677 h 2885300"/>
                <a:gd name="connsiteX28" fmla="*/ 4564337 w 12191448"/>
                <a:gd name="connsiteY28" fmla="*/ 515162 h 2885300"/>
                <a:gd name="connsiteX29" fmla="*/ 4941575 w 12191448"/>
                <a:gd name="connsiteY29" fmla="*/ 772517 h 2885300"/>
                <a:gd name="connsiteX30" fmla="*/ 5280665 w 12191448"/>
                <a:gd name="connsiteY30" fmla="*/ 881614 h 2885300"/>
                <a:gd name="connsiteX31" fmla="*/ 5505311 w 12191448"/>
                <a:gd name="connsiteY31" fmla="*/ 1004697 h 2885300"/>
                <a:gd name="connsiteX32" fmla="*/ 5772347 w 12191448"/>
                <a:gd name="connsiteY32" fmla="*/ 881614 h 2885300"/>
                <a:gd name="connsiteX33" fmla="*/ 5975799 w 12191448"/>
                <a:gd name="connsiteY33" fmla="*/ 789301 h 2885300"/>
                <a:gd name="connsiteX34" fmla="*/ 6230117 w 12191448"/>
                <a:gd name="connsiteY34" fmla="*/ 873222 h 2885300"/>
                <a:gd name="connsiteX35" fmla="*/ 6416617 w 12191448"/>
                <a:gd name="connsiteY35" fmla="*/ 1021481 h 2885300"/>
                <a:gd name="connsiteX36" fmla="*/ 6734514 w 12191448"/>
                <a:gd name="connsiteY36" fmla="*/ 937561 h 2885300"/>
                <a:gd name="connsiteX37" fmla="*/ 6836240 w 12191448"/>
                <a:gd name="connsiteY37" fmla="*/ 817275 h 2885300"/>
                <a:gd name="connsiteX38" fmla="*/ 7294011 w 12191448"/>
                <a:gd name="connsiteY38" fmla="*/ 761328 h 2885300"/>
                <a:gd name="connsiteX39" fmla="*/ 7565283 w 12191448"/>
                <a:gd name="connsiteY39" fmla="*/ 596285 h 2885300"/>
                <a:gd name="connsiteX40" fmla="*/ 7942520 w 12191448"/>
                <a:gd name="connsiteY40" fmla="*/ 436836 h 2885300"/>
                <a:gd name="connsiteX41" fmla="*/ 8340951 w 12191448"/>
                <a:gd name="connsiteY41" fmla="*/ 596285 h 2885300"/>
                <a:gd name="connsiteX42" fmla="*/ 8620700 w 12191448"/>
                <a:gd name="connsiteY42" fmla="*/ 744544 h 2885300"/>
                <a:gd name="connsiteX43" fmla="*/ 8760575 w 12191448"/>
                <a:gd name="connsiteY43" fmla="*/ 881614 h 2885300"/>
                <a:gd name="connsiteX44" fmla="*/ 9394249 w 12191448"/>
                <a:gd name="connsiteY44" fmla="*/ 852 h 28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191448" h="2885300">
                  <a:moveTo>
                    <a:pt x="9394249" y="852"/>
                  </a:moveTo>
                  <a:cubicBezTo>
                    <a:pt x="9580749" y="31157"/>
                    <a:pt x="9744995" y="853707"/>
                    <a:pt x="9879572" y="1063441"/>
                  </a:cubicBezTo>
                  <a:cubicBezTo>
                    <a:pt x="10014149" y="1273175"/>
                    <a:pt x="10201707" y="1259256"/>
                    <a:pt x="10201707" y="1259256"/>
                  </a:cubicBezTo>
                  <a:lnTo>
                    <a:pt x="10727297" y="1463462"/>
                  </a:lnTo>
                  <a:lnTo>
                    <a:pt x="11168114" y="1578153"/>
                  </a:lnTo>
                  <a:lnTo>
                    <a:pt x="11439386" y="1681655"/>
                  </a:lnTo>
                  <a:lnTo>
                    <a:pt x="12164190" y="1401920"/>
                  </a:lnTo>
                  <a:lnTo>
                    <a:pt x="12191448" y="1415974"/>
                  </a:lnTo>
                  <a:lnTo>
                    <a:pt x="12191448" y="2885300"/>
                  </a:lnTo>
                  <a:lnTo>
                    <a:pt x="0" y="2885300"/>
                  </a:lnTo>
                  <a:lnTo>
                    <a:pt x="0" y="1859690"/>
                  </a:lnTo>
                  <a:lnTo>
                    <a:pt x="50200" y="1869077"/>
                  </a:lnTo>
                  <a:lnTo>
                    <a:pt x="418961" y="1564166"/>
                  </a:lnTo>
                  <a:lnTo>
                    <a:pt x="635132" y="1642492"/>
                  </a:lnTo>
                  <a:lnTo>
                    <a:pt x="965744" y="1751588"/>
                  </a:lnTo>
                  <a:lnTo>
                    <a:pt x="1487094" y="1452272"/>
                  </a:lnTo>
                  <a:lnTo>
                    <a:pt x="1635447" y="1345973"/>
                  </a:lnTo>
                  <a:lnTo>
                    <a:pt x="1813469" y="1298418"/>
                  </a:lnTo>
                  <a:lnTo>
                    <a:pt x="2279718" y="993508"/>
                  </a:lnTo>
                  <a:lnTo>
                    <a:pt x="2474695" y="1122186"/>
                  </a:lnTo>
                  <a:lnTo>
                    <a:pt x="2576422" y="1259256"/>
                  </a:lnTo>
                  <a:lnTo>
                    <a:pt x="2851932" y="1281634"/>
                  </a:lnTo>
                  <a:lnTo>
                    <a:pt x="3063864" y="1463462"/>
                  </a:lnTo>
                  <a:lnTo>
                    <a:pt x="3538590" y="1318000"/>
                  </a:lnTo>
                  <a:lnTo>
                    <a:pt x="3674226" y="1063441"/>
                  </a:lnTo>
                  <a:lnTo>
                    <a:pt x="3894633" y="948750"/>
                  </a:lnTo>
                  <a:lnTo>
                    <a:pt x="4064179" y="789301"/>
                  </a:lnTo>
                  <a:lnTo>
                    <a:pt x="4496519" y="604677"/>
                  </a:lnTo>
                  <a:lnTo>
                    <a:pt x="4564337" y="515162"/>
                  </a:lnTo>
                  <a:lnTo>
                    <a:pt x="4941575" y="772517"/>
                  </a:lnTo>
                  <a:lnTo>
                    <a:pt x="5280665" y="881614"/>
                  </a:lnTo>
                  <a:lnTo>
                    <a:pt x="5505311" y="1004697"/>
                  </a:lnTo>
                  <a:lnTo>
                    <a:pt x="5772347" y="881614"/>
                  </a:lnTo>
                  <a:lnTo>
                    <a:pt x="5975799" y="789301"/>
                  </a:lnTo>
                  <a:lnTo>
                    <a:pt x="6230117" y="873222"/>
                  </a:lnTo>
                  <a:lnTo>
                    <a:pt x="6416617" y="1021481"/>
                  </a:lnTo>
                  <a:lnTo>
                    <a:pt x="6734514" y="937561"/>
                  </a:lnTo>
                  <a:lnTo>
                    <a:pt x="6836240" y="817275"/>
                  </a:lnTo>
                  <a:lnTo>
                    <a:pt x="7294011" y="761328"/>
                  </a:lnTo>
                  <a:lnTo>
                    <a:pt x="7565283" y="596285"/>
                  </a:lnTo>
                  <a:lnTo>
                    <a:pt x="7942520" y="436836"/>
                  </a:lnTo>
                  <a:cubicBezTo>
                    <a:pt x="7967952" y="422849"/>
                    <a:pt x="8340951" y="596285"/>
                    <a:pt x="8340951" y="596285"/>
                  </a:cubicBezTo>
                  <a:lnTo>
                    <a:pt x="8620700" y="744544"/>
                  </a:lnTo>
                  <a:cubicBezTo>
                    <a:pt x="8667325" y="790234"/>
                    <a:pt x="8631651" y="1005563"/>
                    <a:pt x="8760575" y="881614"/>
                  </a:cubicBezTo>
                  <a:cubicBezTo>
                    <a:pt x="8889499" y="757665"/>
                    <a:pt x="9207750" y="-29453"/>
                    <a:pt x="9394249" y="852"/>
                  </a:cubicBezTo>
                  <a:close/>
                </a:path>
              </a:pathLst>
            </a:custGeom>
            <a:solidFill>
              <a:schemeClr val="bg1">
                <a:lumMod val="95000"/>
                <a:alpha val="70000"/>
              </a:scheme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7" name="任意多边形: 形状 6">
              <a:extLst>
                <a:ext uri="{FF2B5EF4-FFF2-40B4-BE49-F238E27FC236}">
                  <a16:creationId xmlns="" xmlns:a16="http://schemas.microsoft.com/office/drawing/2014/main" id="{ABFDBD6F-8641-423C-B1BC-88873FC857B2}"/>
                </a:ext>
              </a:extLst>
            </p:cNvPr>
            <p:cNvSpPr>
              <a:spLocks/>
            </p:cNvSpPr>
            <p:nvPr/>
          </p:nvSpPr>
          <p:spPr bwMode="auto">
            <a:xfrm>
              <a:off x="-2718" y="4954511"/>
              <a:ext cx="2453343" cy="1901458"/>
            </a:xfrm>
            <a:custGeom>
              <a:avLst/>
              <a:gdLst>
                <a:gd name="connsiteX0" fmla="*/ 2308937 w 2453343"/>
                <a:gd name="connsiteY0" fmla="*/ 0 h 1901458"/>
                <a:gd name="connsiteX1" fmla="*/ 2453343 w 2453343"/>
                <a:gd name="connsiteY1" fmla="*/ 92549 h 1901458"/>
                <a:gd name="connsiteX2" fmla="*/ 2262217 w 2453343"/>
                <a:gd name="connsiteY2" fmla="*/ 117790 h 1901458"/>
                <a:gd name="connsiteX3" fmla="*/ 1807761 w 2453343"/>
                <a:gd name="connsiteY3" fmla="*/ 465549 h 1901458"/>
                <a:gd name="connsiteX4" fmla="*/ 1620881 w 2453343"/>
                <a:gd name="connsiteY4" fmla="*/ 588947 h 1901458"/>
                <a:gd name="connsiteX5" fmla="*/ 1620881 w 2453343"/>
                <a:gd name="connsiteY5" fmla="*/ 670278 h 1901458"/>
                <a:gd name="connsiteX6" fmla="*/ 1353304 w 2453343"/>
                <a:gd name="connsiteY6" fmla="*/ 838549 h 1901458"/>
                <a:gd name="connsiteX7" fmla="*/ 1620881 w 2453343"/>
                <a:gd name="connsiteY7" fmla="*/ 891835 h 1901458"/>
                <a:gd name="connsiteX8" fmla="*/ 1208898 w 2453343"/>
                <a:gd name="connsiteY8" fmla="*/ 1074128 h 1901458"/>
                <a:gd name="connsiteX9" fmla="*/ 1149436 w 2453343"/>
                <a:gd name="connsiteY9" fmla="*/ 1273248 h 1901458"/>
                <a:gd name="connsiteX10" fmla="*/ 996535 w 2453343"/>
                <a:gd name="connsiteY10" fmla="*/ 1318120 h 1901458"/>
                <a:gd name="connsiteX11" fmla="*/ 711969 w 2453343"/>
                <a:gd name="connsiteY11" fmla="*/ 1531263 h 1901458"/>
                <a:gd name="connsiteX12" fmla="*/ 627024 w 2453343"/>
                <a:gd name="connsiteY12" fmla="*/ 1901458 h 1901458"/>
                <a:gd name="connsiteX13" fmla="*/ 491112 w 2453343"/>
                <a:gd name="connsiteY13" fmla="*/ 1733188 h 1901458"/>
                <a:gd name="connsiteX14" fmla="*/ 168321 w 2453343"/>
                <a:gd name="connsiteY14" fmla="*/ 1710751 h 1901458"/>
                <a:gd name="connsiteX15" fmla="*/ 2678 w 2453343"/>
                <a:gd name="connsiteY15" fmla="*/ 1621007 h 1901458"/>
                <a:gd name="connsiteX16" fmla="*/ 0 w 2453343"/>
                <a:gd name="connsiteY16" fmla="*/ 1622583 h 1901458"/>
                <a:gd name="connsiteX17" fmla="*/ 0 w 2453343"/>
                <a:gd name="connsiteY17" fmla="*/ 758045 h 1901458"/>
                <a:gd name="connsiteX18" fmla="*/ 410414 w 2453343"/>
                <a:gd name="connsiteY18" fmla="*/ 577729 h 1901458"/>
                <a:gd name="connsiteX19" fmla="*/ 270255 w 2453343"/>
                <a:gd name="connsiteY19" fmla="*/ 903053 h 1901458"/>
                <a:gd name="connsiteX20" fmla="*/ 410414 w 2453343"/>
                <a:gd name="connsiteY20" fmla="*/ 1183504 h 1901458"/>
                <a:gd name="connsiteX21" fmla="*/ 2678 w 2453343"/>
                <a:gd name="connsiteY21" fmla="*/ 1531263 h 1901458"/>
                <a:gd name="connsiteX22" fmla="*/ 559068 w 2453343"/>
                <a:gd name="connsiteY22" fmla="*/ 1452737 h 1901458"/>
                <a:gd name="connsiteX23" fmla="*/ 962557 w 2453343"/>
                <a:gd name="connsiteY23" fmla="*/ 1020842 h 1901458"/>
                <a:gd name="connsiteX24" fmla="*/ 992288 w 2453343"/>
                <a:gd name="connsiteY24" fmla="*/ 746000 h 1901458"/>
                <a:gd name="connsiteX25" fmla="*/ 1663354 w 2453343"/>
                <a:gd name="connsiteY25" fmla="*/ 314105 h 1901458"/>
                <a:gd name="connsiteX26" fmla="*/ 2308937 w 2453343"/>
                <a:gd name="connsiteY26" fmla="*/ 0 h 190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53343" h="1901458">
                  <a:moveTo>
                    <a:pt x="2308937" y="0"/>
                  </a:moveTo>
                  <a:cubicBezTo>
                    <a:pt x="2453343" y="92549"/>
                    <a:pt x="2453343" y="92549"/>
                    <a:pt x="2453343" y="92549"/>
                  </a:cubicBezTo>
                  <a:cubicBezTo>
                    <a:pt x="2262217" y="117790"/>
                    <a:pt x="2262217" y="117790"/>
                    <a:pt x="2262217" y="117790"/>
                  </a:cubicBezTo>
                  <a:cubicBezTo>
                    <a:pt x="1807761" y="465549"/>
                    <a:pt x="1807761" y="465549"/>
                    <a:pt x="1807761" y="465549"/>
                  </a:cubicBezTo>
                  <a:cubicBezTo>
                    <a:pt x="1620881" y="588947"/>
                    <a:pt x="1620881" y="588947"/>
                    <a:pt x="1620881" y="588947"/>
                  </a:cubicBezTo>
                  <a:cubicBezTo>
                    <a:pt x="1620881" y="670278"/>
                    <a:pt x="1620881" y="670278"/>
                    <a:pt x="1620881" y="670278"/>
                  </a:cubicBezTo>
                  <a:cubicBezTo>
                    <a:pt x="1353304" y="838549"/>
                    <a:pt x="1353304" y="838549"/>
                    <a:pt x="1353304" y="838549"/>
                  </a:cubicBezTo>
                  <a:cubicBezTo>
                    <a:pt x="1620881" y="891835"/>
                    <a:pt x="1620881" y="891835"/>
                    <a:pt x="1620881" y="891835"/>
                  </a:cubicBezTo>
                  <a:cubicBezTo>
                    <a:pt x="1208898" y="1074128"/>
                    <a:pt x="1208898" y="1074128"/>
                    <a:pt x="1208898" y="1074128"/>
                  </a:cubicBezTo>
                  <a:cubicBezTo>
                    <a:pt x="1149436" y="1273248"/>
                    <a:pt x="1149436" y="1273248"/>
                    <a:pt x="1149436" y="1273248"/>
                  </a:cubicBezTo>
                  <a:cubicBezTo>
                    <a:pt x="996535" y="1318120"/>
                    <a:pt x="996535" y="1318120"/>
                    <a:pt x="996535" y="1318120"/>
                  </a:cubicBezTo>
                  <a:cubicBezTo>
                    <a:pt x="711969" y="1531263"/>
                    <a:pt x="711969" y="1531263"/>
                    <a:pt x="711969" y="1531263"/>
                  </a:cubicBezTo>
                  <a:cubicBezTo>
                    <a:pt x="627024" y="1901458"/>
                    <a:pt x="627024" y="1901458"/>
                    <a:pt x="627024" y="1901458"/>
                  </a:cubicBezTo>
                  <a:cubicBezTo>
                    <a:pt x="491112" y="1733188"/>
                    <a:pt x="491112" y="1733188"/>
                    <a:pt x="491112" y="1733188"/>
                  </a:cubicBezTo>
                  <a:cubicBezTo>
                    <a:pt x="168321" y="1710751"/>
                    <a:pt x="168321" y="1710751"/>
                    <a:pt x="168321" y="1710751"/>
                  </a:cubicBezTo>
                  <a:cubicBezTo>
                    <a:pt x="2678" y="1621007"/>
                    <a:pt x="2678" y="1621007"/>
                    <a:pt x="2678" y="1621007"/>
                  </a:cubicBezTo>
                  <a:lnTo>
                    <a:pt x="0" y="1622583"/>
                  </a:lnTo>
                  <a:lnTo>
                    <a:pt x="0" y="758045"/>
                  </a:lnTo>
                  <a:lnTo>
                    <a:pt x="410414" y="577729"/>
                  </a:lnTo>
                  <a:cubicBezTo>
                    <a:pt x="270255" y="903053"/>
                    <a:pt x="270255" y="903053"/>
                    <a:pt x="270255" y="903053"/>
                  </a:cubicBezTo>
                  <a:cubicBezTo>
                    <a:pt x="410414" y="1183504"/>
                    <a:pt x="410414" y="1183504"/>
                    <a:pt x="410414" y="1183504"/>
                  </a:cubicBezTo>
                  <a:cubicBezTo>
                    <a:pt x="2678" y="1531263"/>
                    <a:pt x="2678" y="1531263"/>
                    <a:pt x="2678" y="1531263"/>
                  </a:cubicBezTo>
                  <a:cubicBezTo>
                    <a:pt x="559068" y="1452737"/>
                    <a:pt x="559068" y="1452737"/>
                    <a:pt x="559068" y="1452737"/>
                  </a:cubicBezTo>
                  <a:cubicBezTo>
                    <a:pt x="962557" y="1020842"/>
                    <a:pt x="962557" y="1020842"/>
                    <a:pt x="962557" y="1020842"/>
                  </a:cubicBezTo>
                  <a:cubicBezTo>
                    <a:pt x="992288" y="746000"/>
                    <a:pt x="992288" y="746000"/>
                    <a:pt x="992288" y="746000"/>
                  </a:cubicBezTo>
                  <a:cubicBezTo>
                    <a:pt x="1663354" y="314105"/>
                    <a:pt x="1663354" y="314105"/>
                    <a:pt x="1663354" y="314105"/>
                  </a:cubicBezTo>
                  <a:cubicBezTo>
                    <a:pt x="2308937" y="0"/>
                    <a:pt x="2308937" y="0"/>
                    <a:pt x="2308937" y="0"/>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8" name="Freeform 7">
              <a:extLst>
                <a:ext uri="{FF2B5EF4-FFF2-40B4-BE49-F238E27FC236}">
                  <a16:creationId xmlns="" xmlns:a16="http://schemas.microsoft.com/office/drawing/2014/main" id="{C2DC49DA-B9FF-4C18-8D9B-B11F302014EB}"/>
                </a:ext>
              </a:extLst>
            </p:cNvPr>
            <p:cNvSpPr>
              <a:spLocks/>
            </p:cNvSpPr>
            <p:nvPr/>
          </p:nvSpPr>
          <p:spPr bwMode="auto">
            <a:xfrm>
              <a:off x="2519228" y="4465044"/>
              <a:ext cx="2550160" cy="1868701"/>
            </a:xfrm>
            <a:custGeom>
              <a:avLst/>
              <a:gdLst>
                <a:gd name="T0" fmla="*/ 243 w 1078"/>
                <a:gd name="T1" fmla="*/ 610 h 1198"/>
                <a:gd name="T2" fmla="*/ 185 w 1078"/>
                <a:gd name="T3" fmla="*/ 824 h 1198"/>
                <a:gd name="T4" fmla="*/ 56 w 1078"/>
                <a:gd name="T5" fmla="*/ 890 h 1198"/>
                <a:gd name="T6" fmla="*/ 0 w 1078"/>
                <a:gd name="T7" fmla="*/ 1039 h 1198"/>
                <a:gd name="T8" fmla="*/ 34 w 1078"/>
                <a:gd name="T9" fmla="*/ 1039 h 1198"/>
                <a:gd name="T10" fmla="*/ 84 w 1078"/>
                <a:gd name="T11" fmla="*/ 1119 h 1198"/>
                <a:gd name="T12" fmla="*/ 124 w 1078"/>
                <a:gd name="T13" fmla="*/ 1119 h 1198"/>
                <a:gd name="T14" fmla="*/ 124 w 1078"/>
                <a:gd name="T15" fmla="*/ 1007 h 1198"/>
                <a:gd name="T16" fmla="*/ 199 w 1078"/>
                <a:gd name="T17" fmla="*/ 960 h 1198"/>
                <a:gd name="T18" fmla="*/ 248 w 1078"/>
                <a:gd name="T19" fmla="*/ 845 h 1198"/>
                <a:gd name="T20" fmla="*/ 327 w 1078"/>
                <a:gd name="T21" fmla="*/ 1007 h 1198"/>
                <a:gd name="T22" fmla="*/ 291 w 1078"/>
                <a:gd name="T23" fmla="*/ 1119 h 1198"/>
                <a:gd name="T24" fmla="*/ 327 w 1078"/>
                <a:gd name="T25" fmla="*/ 1140 h 1198"/>
                <a:gd name="T26" fmla="*/ 406 w 1078"/>
                <a:gd name="T27" fmla="*/ 1140 h 1198"/>
                <a:gd name="T28" fmla="*/ 471 w 1078"/>
                <a:gd name="T29" fmla="*/ 1198 h 1198"/>
                <a:gd name="T30" fmla="*/ 550 w 1078"/>
                <a:gd name="T31" fmla="*/ 1039 h 1198"/>
                <a:gd name="T32" fmla="*/ 699 w 1078"/>
                <a:gd name="T33" fmla="*/ 1075 h 1198"/>
                <a:gd name="T34" fmla="*/ 806 w 1078"/>
                <a:gd name="T35" fmla="*/ 1007 h 1198"/>
                <a:gd name="T36" fmla="*/ 963 w 1078"/>
                <a:gd name="T37" fmla="*/ 890 h 1198"/>
                <a:gd name="T38" fmla="*/ 1078 w 1078"/>
                <a:gd name="T39" fmla="*/ 723 h 1198"/>
                <a:gd name="T40" fmla="*/ 1078 w 1078"/>
                <a:gd name="T41" fmla="*/ 561 h 1198"/>
                <a:gd name="T42" fmla="*/ 1078 w 1078"/>
                <a:gd name="T43" fmla="*/ 378 h 1198"/>
                <a:gd name="T44" fmla="*/ 999 w 1078"/>
                <a:gd name="T45" fmla="*/ 414 h 1198"/>
                <a:gd name="T46" fmla="*/ 941 w 1078"/>
                <a:gd name="T47" fmla="*/ 313 h 1198"/>
                <a:gd name="T48" fmla="*/ 941 w 1078"/>
                <a:gd name="T49" fmla="*/ 268 h 1198"/>
                <a:gd name="T50" fmla="*/ 869 w 1078"/>
                <a:gd name="T51" fmla="*/ 182 h 1198"/>
                <a:gd name="T52" fmla="*/ 891 w 1078"/>
                <a:gd name="T53" fmla="*/ 140 h 1198"/>
                <a:gd name="T54" fmla="*/ 880 w 1078"/>
                <a:gd name="T55" fmla="*/ 0 h 1198"/>
                <a:gd name="T56" fmla="*/ 756 w 1078"/>
                <a:gd name="T57" fmla="*/ 90 h 1198"/>
                <a:gd name="T58" fmla="*/ 670 w 1078"/>
                <a:gd name="T59" fmla="*/ 173 h 1198"/>
                <a:gd name="T60" fmla="*/ 598 w 1078"/>
                <a:gd name="T61" fmla="*/ 281 h 1198"/>
                <a:gd name="T62" fmla="*/ 539 w 1078"/>
                <a:gd name="T63" fmla="*/ 308 h 1198"/>
                <a:gd name="T64" fmla="*/ 501 w 1078"/>
                <a:gd name="T65" fmla="*/ 353 h 1198"/>
                <a:gd name="T66" fmla="*/ 420 w 1078"/>
                <a:gd name="T67" fmla="*/ 529 h 1198"/>
                <a:gd name="T68" fmla="*/ 243 w 1078"/>
                <a:gd name="T69" fmla="*/ 610 h 1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8" h="1198">
                  <a:moveTo>
                    <a:pt x="243" y="610"/>
                  </a:moveTo>
                  <a:lnTo>
                    <a:pt x="185" y="824"/>
                  </a:lnTo>
                  <a:lnTo>
                    <a:pt x="56" y="890"/>
                  </a:lnTo>
                  <a:lnTo>
                    <a:pt x="0" y="1039"/>
                  </a:lnTo>
                  <a:lnTo>
                    <a:pt x="34" y="1039"/>
                  </a:lnTo>
                  <a:lnTo>
                    <a:pt x="84" y="1119"/>
                  </a:lnTo>
                  <a:lnTo>
                    <a:pt x="124" y="1119"/>
                  </a:lnTo>
                  <a:lnTo>
                    <a:pt x="124" y="1007"/>
                  </a:lnTo>
                  <a:lnTo>
                    <a:pt x="199" y="960"/>
                  </a:lnTo>
                  <a:lnTo>
                    <a:pt x="248" y="845"/>
                  </a:lnTo>
                  <a:lnTo>
                    <a:pt x="327" y="1007"/>
                  </a:lnTo>
                  <a:lnTo>
                    <a:pt x="291" y="1119"/>
                  </a:lnTo>
                  <a:lnTo>
                    <a:pt x="327" y="1140"/>
                  </a:lnTo>
                  <a:lnTo>
                    <a:pt x="406" y="1140"/>
                  </a:lnTo>
                  <a:lnTo>
                    <a:pt x="471" y="1198"/>
                  </a:lnTo>
                  <a:lnTo>
                    <a:pt x="550" y="1039"/>
                  </a:lnTo>
                  <a:lnTo>
                    <a:pt x="699" y="1075"/>
                  </a:lnTo>
                  <a:lnTo>
                    <a:pt x="806" y="1007"/>
                  </a:lnTo>
                  <a:lnTo>
                    <a:pt x="963" y="890"/>
                  </a:lnTo>
                  <a:lnTo>
                    <a:pt x="1078" y="723"/>
                  </a:lnTo>
                  <a:lnTo>
                    <a:pt x="1078" y="561"/>
                  </a:lnTo>
                  <a:lnTo>
                    <a:pt x="1078" y="378"/>
                  </a:lnTo>
                  <a:lnTo>
                    <a:pt x="999" y="414"/>
                  </a:lnTo>
                  <a:lnTo>
                    <a:pt x="941" y="313"/>
                  </a:lnTo>
                  <a:lnTo>
                    <a:pt x="941" y="268"/>
                  </a:lnTo>
                  <a:lnTo>
                    <a:pt x="869" y="182"/>
                  </a:lnTo>
                  <a:lnTo>
                    <a:pt x="891" y="140"/>
                  </a:lnTo>
                  <a:lnTo>
                    <a:pt x="880" y="0"/>
                  </a:lnTo>
                  <a:lnTo>
                    <a:pt x="756" y="90"/>
                  </a:lnTo>
                  <a:lnTo>
                    <a:pt x="670" y="173"/>
                  </a:lnTo>
                  <a:lnTo>
                    <a:pt x="598" y="281"/>
                  </a:lnTo>
                  <a:lnTo>
                    <a:pt x="539" y="308"/>
                  </a:lnTo>
                  <a:lnTo>
                    <a:pt x="501" y="353"/>
                  </a:lnTo>
                  <a:lnTo>
                    <a:pt x="420" y="529"/>
                  </a:lnTo>
                  <a:lnTo>
                    <a:pt x="243" y="61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 xmlns:a16="http://schemas.microsoft.com/office/drawing/2014/main" id="{B61A4CF7-7D25-4B9D-A2B2-168208339FDB}"/>
                </a:ext>
              </a:extLst>
            </p:cNvPr>
            <p:cNvSpPr>
              <a:spLocks/>
            </p:cNvSpPr>
            <p:nvPr/>
          </p:nvSpPr>
          <p:spPr bwMode="auto">
            <a:xfrm>
              <a:off x="5268101" y="4720860"/>
              <a:ext cx="1014859" cy="1353951"/>
            </a:xfrm>
            <a:custGeom>
              <a:avLst/>
              <a:gdLst>
                <a:gd name="T0" fmla="*/ 117 w 429"/>
                <a:gd name="T1" fmla="*/ 147 h 868"/>
                <a:gd name="T2" fmla="*/ 117 w 429"/>
                <a:gd name="T3" fmla="*/ 234 h 868"/>
                <a:gd name="T4" fmla="*/ 117 w 429"/>
                <a:gd name="T5" fmla="*/ 377 h 868"/>
                <a:gd name="T6" fmla="*/ 0 w 429"/>
                <a:gd name="T7" fmla="*/ 528 h 868"/>
                <a:gd name="T8" fmla="*/ 0 w 429"/>
                <a:gd name="T9" fmla="*/ 687 h 868"/>
                <a:gd name="T10" fmla="*/ 58 w 429"/>
                <a:gd name="T11" fmla="*/ 868 h 868"/>
                <a:gd name="T12" fmla="*/ 201 w 429"/>
                <a:gd name="T13" fmla="*/ 609 h 868"/>
                <a:gd name="T14" fmla="*/ 144 w 429"/>
                <a:gd name="T15" fmla="*/ 609 h 868"/>
                <a:gd name="T16" fmla="*/ 201 w 429"/>
                <a:gd name="T17" fmla="*/ 507 h 868"/>
                <a:gd name="T18" fmla="*/ 314 w 429"/>
                <a:gd name="T19" fmla="*/ 564 h 868"/>
                <a:gd name="T20" fmla="*/ 314 w 429"/>
                <a:gd name="T21" fmla="*/ 419 h 868"/>
                <a:gd name="T22" fmla="*/ 429 w 429"/>
                <a:gd name="T23" fmla="*/ 419 h 868"/>
                <a:gd name="T24" fmla="*/ 314 w 429"/>
                <a:gd name="T25" fmla="*/ 196 h 868"/>
                <a:gd name="T26" fmla="*/ 271 w 429"/>
                <a:gd name="T27" fmla="*/ 147 h 868"/>
                <a:gd name="T28" fmla="*/ 302 w 429"/>
                <a:gd name="T29" fmla="*/ 95 h 868"/>
                <a:gd name="T30" fmla="*/ 314 w 429"/>
                <a:gd name="T31" fmla="*/ 0 h 868"/>
                <a:gd name="T32" fmla="*/ 117 w 429"/>
                <a:gd name="T33" fmla="*/ 147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9" h="868">
                  <a:moveTo>
                    <a:pt x="117" y="147"/>
                  </a:moveTo>
                  <a:lnTo>
                    <a:pt x="117" y="234"/>
                  </a:lnTo>
                  <a:lnTo>
                    <a:pt x="117" y="377"/>
                  </a:lnTo>
                  <a:lnTo>
                    <a:pt x="0" y="528"/>
                  </a:lnTo>
                  <a:lnTo>
                    <a:pt x="0" y="687"/>
                  </a:lnTo>
                  <a:lnTo>
                    <a:pt x="58" y="868"/>
                  </a:lnTo>
                  <a:lnTo>
                    <a:pt x="201" y="609"/>
                  </a:lnTo>
                  <a:lnTo>
                    <a:pt x="144" y="609"/>
                  </a:lnTo>
                  <a:lnTo>
                    <a:pt x="201" y="507"/>
                  </a:lnTo>
                  <a:lnTo>
                    <a:pt x="314" y="564"/>
                  </a:lnTo>
                  <a:lnTo>
                    <a:pt x="314" y="419"/>
                  </a:lnTo>
                  <a:lnTo>
                    <a:pt x="429" y="419"/>
                  </a:lnTo>
                  <a:lnTo>
                    <a:pt x="314" y="196"/>
                  </a:lnTo>
                  <a:lnTo>
                    <a:pt x="271" y="147"/>
                  </a:lnTo>
                  <a:lnTo>
                    <a:pt x="302" y="95"/>
                  </a:lnTo>
                  <a:lnTo>
                    <a:pt x="314" y="0"/>
                  </a:lnTo>
                  <a:lnTo>
                    <a:pt x="117" y="147"/>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10">
              <a:extLst>
                <a:ext uri="{FF2B5EF4-FFF2-40B4-BE49-F238E27FC236}">
                  <a16:creationId xmlns="" xmlns:a16="http://schemas.microsoft.com/office/drawing/2014/main" id="{29008FAD-69A3-42A8-9B03-32DBA7277C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14217" y="5574099"/>
              <a:ext cx="37849" cy="24957"/>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1" name="Freeform 11">
              <a:extLst>
                <a:ext uri="{FF2B5EF4-FFF2-40B4-BE49-F238E27FC236}">
                  <a16:creationId xmlns="" xmlns:a16="http://schemas.microsoft.com/office/drawing/2014/main" id="{027C828B-4E37-4C2E-9664-3331E03DEC48}"/>
                </a:ext>
              </a:extLst>
            </p:cNvPr>
            <p:cNvSpPr>
              <a:spLocks/>
            </p:cNvSpPr>
            <p:nvPr/>
          </p:nvSpPr>
          <p:spPr bwMode="auto">
            <a:xfrm>
              <a:off x="6453287" y="4387052"/>
              <a:ext cx="1686701" cy="1701798"/>
            </a:xfrm>
            <a:custGeom>
              <a:avLst/>
              <a:gdLst>
                <a:gd name="T0" fmla="*/ 0 w 713"/>
                <a:gd name="T1" fmla="*/ 381 h 1091"/>
                <a:gd name="T2" fmla="*/ 34 w 713"/>
                <a:gd name="T3" fmla="*/ 737 h 1091"/>
                <a:gd name="T4" fmla="*/ 113 w 713"/>
                <a:gd name="T5" fmla="*/ 895 h 1091"/>
                <a:gd name="T6" fmla="*/ 113 w 713"/>
                <a:gd name="T7" fmla="*/ 1010 h 1091"/>
                <a:gd name="T8" fmla="*/ 284 w 713"/>
                <a:gd name="T9" fmla="*/ 992 h 1091"/>
                <a:gd name="T10" fmla="*/ 334 w 713"/>
                <a:gd name="T11" fmla="*/ 1091 h 1091"/>
                <a:gd name="T12" fmla="*/ 492 w 713"/>
                <a:gd name="T13" fmla="*/ 992 h 1091"/>
                <a:gd name="T14" fmla="*/ 464 w 713"/>
                <a:gd name="T15" fmla="*/ 832 h 1091"/>
                <a:gd name="T16" fmla="*/ 550 w 713"/>
                <a:gd name="T17" fmla="*/ 795 h 1091"/>
                <a:gd name="T18" fmla="*/ 591 w 713"/>
                <a:gd name="T19" fmla="*/ 832 h 1091"/>
                <a:gd name="T20" fmla="*/ 670 w 713"/>
                <a:gd name="T21" fmla="*/ 737 h 1091"/>
                <a:gd name="T22" fmla="*/ 471 w 713"/>
                <a:gd name="T23" fmla="*/ 521 h 1091"/>
                <a:gd name="T24" fmla="*/ 492 w 713"/>
                <a:gd name="T25" fmla="*/ 262 h 1091"/>
                <a:gd name="T26" fmla="*/ 471 w 713"/>
                <a:gd name="T27" fmla="*/ 223 h 1091"/>
                <a:gd name="T28" fmla="*/ 570 w 713"/>
                <a:gd name="T29" fmla="*/ 223 h 1091"/>
                <a:gd name="T30" fmla="*/ 713 w 713"/>
                <a:gd name="T31" fmla="*/ 223 h 1091"/>
                <a:gd name="T32" fmla="*/ 663 w 713"/>
                <a:gd name="T33" fmla="*/ 111 h 1091"/>
                <a:gd name="T34" fmla="*/ 647 w 713"/>
                <a:gd name="T35" fmla="*/ 0 h 1091"/>
                <a:gd name="T36" fmla="*/ 464 w 713"/>
                <a:gd name="T37" fmla="*/ 111 h 1091"/>
                <a:gd name="T38" fmla="*/ 370 w 713"/>
                <a:gd name="T39" fmla="*/ 205 h 1091"/>
                <a:gd name="T40" fmla="*/ 178 w 713"/>
                <a:gd name="T41" fmla="*/ 243 h 1091"/>
                <a:gd name="T42" fmla="*/ 135 w 713"/>
                <a:gd name="T43" fmla="*/ 325 h 1091"/>
                <a:gd name="T44" fmla="*/ 0 w 713"/>
                <a:gd name="T45" fmla="*/ 381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3" h="1091">
                  <a:moveTo>
                    <a:pt x="0" y="381"/>
                  </a:moveTo>
                  <a:lnTo>
                    <a:pt x="34" y="737"/>
                  </a:lnTo>
                  <a:lnTo>
                    <a:pt x="113" y="895"/>
                  </a:lnTo>
                  <a:lnTo>
                    <a:pt x="113" y="1010"/>
                  </a:lnTo>
                  <a:lnTo>
                    <a:pt x="284" y="992"/>
                  </a:lnTo>
                  <a:lnTo>
                    <a:pt x="334" y="1091"/>
                  </a:lnTo>
                  <a:lnTo>
                    <a:pt x="492" y="992"/>
                  </a:lnTo>
                  <a:lnTo>
                    <a:pt x="464" y="832"/>
                  </a:lnTo>
                  <a:lnTo>
                    <a:pt x="550" y="795"/>
                  </a:lnTo>
                  <a:lnTo>
                    <a:pt x="591" y="832"/>
                  </a:lnTo>
                  <a:lnTo>
                    <a:pt x="670" y="737"/>
                  </a:lnTo>
                  <a:lnTo>
                    <a:pt x="471" y="521"/>
                  </a:lnTo>
                  <a:lnTo>
                    <a:pt x="492" y="262"/>
                  </a:lnTo>
                  <a:lnTo>
                    <a:pt x="471" y="223"/>
                  </a:lnTo>
                  <a:lnTo>
                    <a:pt x="570" y="223"/>
                  </a:lnTo>
                  <a:lnTo>
                    <a:pt x="713" y="223"/>
                  </a:lnTo>
                  <a:lnTo>
                    <a:pt x="663" y="111"/>
                  </a:lnTo>
                  <a:lnTo>
                    <a:pt x="647" y="0"/>
                  </a:lnTo>
                  <a:lnTo>
                    <a:pt x="464" y="111"/>
                  </a:lnTo>
                  <a:lnTo>
                    <a:pt x="370" y="205"/>
                  </a:lnTo>
                  <a:lnTo>
                    <a:pt x="178" y="243"/>
                  </a:lnTo>
                  <a:lnTo>
                    <a:pt x="135" y="325"/>
                  </a:lnTo>
                  <a:lnTo>
                    <a:pt x="0" y="381"/>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12">
              <a:extLst>
                <a:ext uri="{FF2B5EF4-FFF2-40B4-BE49-F238E27FC236}">
                  <a16:creationId xmlns="" xmlns:a16="http://schemas.microsoft.com/office/drawing/2014/main" id="{3E589DE2-C40C-4471-B74F-7D64861964FA}"/>
                </a:ext>
              </a:extLst>
            </p:cNvPr>
            <p:cNvSpPr>
              <a:spLocks/>
            </p:cNvSpPr>
            <p:nvPr/>
          </p:nvSpPr>
          <p:spPr bwMode="auto">
            <a:xfrm>
              <a:off x="8701209" y="3941139"/>
              <a:ext cx="2687869" cy="2038520"/>
            </a:xfrm>
            <a:custGeom>
              <a:avLst/>
              <a:gdLst>
                <a:gd name="T0" fmla="*/ 70 w 1078"/>
                <a:gd name="T1" fmla="*/ 86 h 971"/>
                <a:gd name="T2" fmla="*/ 0 w 1078"/>
                <a:gd name="T3" fmla="*/ 295 h 971"/>
                <a:gd name="T4" fmla="*/ 36 w 1078"/>
                <a:gd name="T5" fmla="*/ 437 h 971"/>
                <a:gd name="T6" fmla="*/ 192 w 1078"/>
                <a:gd name="T7" fmla="*/ 716 h 971"/>
                <a:gd name="T8" fmla="*/ 358 w 1078"/>
                <a:gd name="T9" fmla="*/ 780 h 971"/>
                <a:gd name="T10" fmla="*/ 358 w 1078"/>
                <a:gd name="T11" fmla="*/ 942 h 971"/>
                <a:gd name="T12" fmla="*/ 485 w 1078"/>
                <a:gd name="T13" fmla="*/ 942 h 971"/>
                <a:gd name="T14" fmla="*/ 543 w 1078"/>
                <a:gd name="T15" fmla="*/ 971 h 971"/>
                <a:gd name="T16" fmla="*/ 636 w 1078"/>
                <a:gd name="T17" fmla="*/ 942 h 971"/>
                <a:gd name="T18" fmla="*/ 835 w 1078"/>
                <a:gd name="T19" fmla="*/ 942 h 971"/>
                <a:gd name="T20" fmla="*/ 1042 w 1078"/>
                <a:gd name="T21" fmla="*/ 942 h 971"/>
                <a:gd name="T22" fmla="*/ 1078 w 1078"/>
                <a:gd name="T23" fmla="*/ 780 h 971"/>
                <a:gd name="T24" fmla="*/ 871 w 1078"/>
                <a:gd name="T25" fmla="*/ 716 h 971"/>
                <a:gd name="T26" fmla="*/ 785 w 1078"/>
                <a:gd name="T27" fmla="*/ 496 h 971"/>
                <a:gd name="T28" fmla="*/ 456 w 1078"/>
                <a:gd name="T29" fmla="*/ 424 h 971"/>
                <a:gd name="T30" fmla="*/ 358 w 1078"/>
                <a:gd name="T31" fmla="*/ 324 h 971"/>
                <a:gd name="T32" fmla="*/ 392 w 1078"/>
                <a:gd name="T33" fmla="*/ 295 h 971"/>
                <a:gd name="T34" fmla="*/ 264 w 1078"/>
                <a:gd name="T35" fmla="*/ 201 h 971"/>
                <a:gd name="T36" fmla="*/ 293 w 1078"/>
                <a:gd name="T37" fmla="*/ 86 h 971"/>
                <a:gd name="T38" fmla="*/ 239 w 1078"/>
                <a:gd name="T39" fmla="*/ 0 h 971"/>
                <a:gd name="T40" fmla="*/ 70 w 1078"/>
                <a:gd name="T41" fmla="*/ 86 h 971"/>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230 w 10000"/>
                <a:gd name="connsiteY14" fmla="*/ 7826 h 13459"/>
                <a:gd name="connsiteX15" fmla="*/ 3321 w 10000"/>
                <a:gd name="connsiteY15" fmla="*/ 6796 h 13459"/>
                <a:gd name="connsiteX16" fmla="*/ 3636 w 10000"/>
                <a:gd name="connsiteY16" fmla="*/ 6497 h 13459"/>
                <a:gd name="connsiteX17" fmla="*/ 2449 w 10000"/>
                <a:gd name="connsiteY17" fmla="*/ 5529 h 13459"/>
                <a:gd name="connsiteX18" fmla="*/ 2718 w 10000"/>
                <a:gd name="connsiteY18" fmla="*/ 4345 h 13459"/>
                <a:gd name="connsiteX19" fmla="*/ 2633 w 10000"/>
                <a:gd name="connsiteY19" fmla="*/ 0 h 13459"/>
                <a:gd name="connsiteX20" fmla="*/ 649 w 10000"/>
                <a:gd name="connsiteY20"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230 w 10000"/>
                <a:gd name="connsiteY14" fmla="*/ 7826 h 13459"/>
                <a:gd name="connsiteX15" fmla="*/ 3321 w 10000"/>
                <a:gd name="connsiteY15" fmla="*/ 6796 h 13459"/>
                <a:gd name="connsiteX16" fmla="*/ 3636 w 10000"/>
                <a:gd name="connsiteY16" fmla="*/ 6497 h 13459"/>
                <a:gd name="connsiteX17" fmla="*/ 4194 w 10000"/>
                <a:gd name="connsiteY17" fmla="*/ 6032 h 13459"/>
                <a:gd name="connsiteX18" fmla="*/ 2718 w 10000"/>
                <a:gd name="connsiteY18" fmla="*/ 4345 h 13459"/>
                <a:gd name="connsiteX19" fmla="*/ 2633 w 10000"/>
                <a:gd name="connsiteY19" fmla="*/ 0 h 13459"/>
                <a:gd name="connsiteX20" fmla="*/ 649 w 10000"/>
                <a:gd name="connsiteY20"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230 w 10000"/>
                <a:gd name="connsiteY14" fmla="*/ 7826 h 13459"/>
                <a:gd name="connsiteX15" fmla="*/ 3321 w 10000"/>
                <a:gd name="connsiteY15" fmla="*/ 6796 h 13459"/>
                <a:gd name="connsiteX16" fmla="*/ 3636 w 10000"/>
                <a:gd name="connsiteY16" fmla="*/ 6497 h 13459"/>
                <a:gd name="connsiteX17" fmla="*/ 4194 w 10000"/>
                <a:gd name="connsiteY17" fmla="*/ 6032 h 13459"/>
                <a:gd name="connsiteX18" fmla="*/ 2633 w 10000"/>
                <a:gd name="connsiteY18" fmla="*/ 0 h 13459"/>
                <a:gd name="connsiteX19" fmla="*/ 649 w 10000"/>
                <a:gd name="connsiteY19"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230 w 10000"/>
                <a:gd name="connsiteY14" fmla="*/ 7826 h 13459"/>
                <a:gd name="connsiteX15" fmla="*/ 3321 w 10000"/>
                <a:gd name="connsiteY15" fmla="*/ 6796 h 13459"/>
                <a:gd name="connsiteX16" fmla="*/ 4194 w 10000"/>
                <a:gd name="connsiteY16" fmla="*/ 6032 h 13459"/>
                <a:gd name="connsiteX17" fmla="*/ 2633 w 10000"/>
                <a:gd name="connsiteY17" fmla="*/ 0 h 13459"/>
                <a:gd name="connsiteX18" fmla="*/ 649 w 10000"/>
                <a:gd name="connsiteY18"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230 w 10000"/>
                <a:gd name="connsiteY14" fmla="*/ 7826 h 13459"/>
                <a:gd name="connsiteX15" fmla="*/ 4194 w 10000"/>
                <a:gd name="connsiteY15" fmla="*/ 6032 h 13459"/>
                <a:gd name="connsiteX16" fmla="*/ 2633 w 10000"/>
                <a:gd name="connsiteY16" fmla="*/ 0 h 13459"/>
                <a:gd name="connsiteX17" fmla="*/ 649 w 10000"/>
                <a:gd name="connsiteY17"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282 w 10000"/>
                <a:gd name="connsiteY13" fmla="*/ 8567 h 13459"/>
                <a:gd name="connsiteX14" fmla="*/ 4729 w 10000"/>
                <a:gd name="connsiteY14" fmla="*/ 7700 h 13459"/>
                <a:gd name="connsiteX15" fmla="*/ 4194 w 10000"/>
                <a:gd name="connsiteY15" fmla="*/ 6032 h 13459"/>
                <a:gd name="connsiteX16" fmla="*/ 2633 w 10000"/>
                <a:gd name="connsiteY16" fmla="*/ 0 h 13459"/>
                <a:gd name="connsiteX17" fmla="*/ 649 w 10000"/>
                <a:gd name="connsiteY17"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656 w 10000"/>
                <a:gd name="connsiteY13" fmla="*/ 9951 h 13459"/>
                <a:gd name="connsiteX14" fmla="*/ 4729 w 10000"/>
                <a:gd name="connsiteY14" fmla="*/ 7700 h 13459"/>
                <a:gd name="connsiteX15" fmla="*/ 4194 w 10000"/>
                <a:gd name="connsiteY15" fmla="*/ 6032 h 13459"/>
                <a:gd name="connsiteX16" fmla="*/ 2633 w 10000"/>
                <a:gd name="connsiteY16" fmla="*/ 0 h 13459"/>
                <a:gd name="connsiteX17" fmla="*/ 649 w 10000"/>
                <a:gd name="connsiteY17"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080 w 10000"/>
                <a:gd name="connsiteY12" fmla="*/ 10833 h 13459"/>
                <a:gd name="connsiteX13" fmla="*/ 7739 w 10000"/>
                <a:gd name="connsiteY13" fmla="*/ 9762 h 13459"/>
                <a:gd name="connsiteX14" fmla="*/ 4729 w 10000"/>
                <a:gd name="connsiteY14" fmla="*/ 7700 h 13459"/>
                <a:gd name="connsiteX15" fmla="*/ 4194 w 10000"/>
                <a:gd name="connsiteY15" fmla="*/ 6032 h 13459"/>
                <a:gd name="connsiteX16" fmla="*/ 2633 w 10000"/>
                <a:gd name="connsiteY16" fmla="*/ 0 h 13459"/>
                <a:gd name="connsiteX17" fmla="*/ 649 w 10000"/>
                <a:gd name="connsiteY17" fmla="*/ 4345 h 13459"/>
                <a:gd name="connsiteX0" fmla="*/ 649 w 10000"/>
                <a:gd name="connsiteY0" fmla="*/ 4345 h 13459"/>
                <a:gd name="connsiteX1" fmla="*/ 0 w 10000"/>
                <a:gd name="connsiteY1" fmla="*/ 6497 h 13459"/>
                <a:gd name="connsiteX2" fmla="*/ 334 w 10000"/>
                <a:gd name="connsiteY2" fmla="*/ 7960 h 13459"/>
                <a:gd name="connsiteX3" fmla="*/ 1781 w 10000"/>
                <a:gd name="connsiteY3" fmla="*/ 10833 h 13459"/>
                <a:gd name="connsiteX4" fmla="*/ 3321 w 10000"/>
                <a:gd name="connsiteY4" fmla="*/ 11492 h 13459"/>
                <a:gd name="connsiteX5" fmla="*/ 3321 w 10000"/>
                <a:gd name="connsiteY5" fmla="*/ 13160 h 13459"/>
                <a:gd name="connsiteX6" fmla="*/ 4499 w 10000"/>
                <a:gd name="connsiteY6" fmla="*/ 13160 h 13459"/>
                <a:gd name="connsiteX7" fmla="*/ 5037 w 10000"/>
                <a:gd name="connsiteY7" fmla="*/ 13459 h 13459"/>
                <a:gd name="connsiteX8" fmla="*/ 5900 w 10000"/>
                <a:gd name="connsiteY8" fmla="*/ 13160 h 13459"/>
                <a:gd name="connsiteX9" fmla="*/ 7746 w 10000"/>
                <a:gd name="connsiteY9" fmla="*/ 13160 h 13459"/>
                <a:gd name="connsiteX10" fmla="*/ 9666 w 10000"/>
                <a:gd name="connsiteY10" fmla="*/ 13160 h 13459"/>
                <a:gd name="connsiteX11" fmla="*/ 10000 w 10000"/>
                <a:gd name="connsiteY11" fmla="*/ 11492 h 13459"/>
                <a:gd name="connsiteX12" fmla="*/ 8703 w 10000"/>
                <a:gd name="connsiteY12" fmla="*/ 10204 h 13459"/>
                <a:gd name="connsiteX13" fmla="*/ 7739 w 10000"/>
                <a:gd name="connsiteY13" fmla="*/ 9762 h 13459"/>
                <a:gd name="connsiteX14" fmla="*/ 4729 w 10000"/>
                <a:gd name="connsiteY14" fmla="*/ 7700 h 13459"/>
                <a:gd name="connsiteX15" fmla="*/ 4194 w 10000"/>
                <a:gd name="connsiteY15" fmla="*/ 6032 h 13459"/>
                <a:gd name="connsiteX16" fmla="*/ 2633 w 10000"/>
                <a:gd name="connsiteY16" fmla="*/ 0 h 13459"/>
                <a:gd name="connsiteX17" fmla="*/ 649 w 10000"/>
                <a:gd name="connsiteY17" fmla="*/ 4345 h 13459"/>
                <a:gd name="connsiteX0" fmla="*/ 649 w 10540"/>
                <a:gd name="connsiteY0" fmla="*/ 4345 h 13459"/>
                <a:gd name="connsiteX1" fmla="*/ 0 w 10540"/>
                <a:gd name="connsiteY1" fmla="*/ 6497 h 13459"/>
                <a:gd name="connsiteX2" fmla="*/ 334 w 10540"/>
                <a:gd name="connsiteY2" fmla="*/ 7960 h 13459"/>
                <a:gd name="connsiteX3" fmla="*/ 1781 w 10540"/>
                <a:gd name="connsiteY3" fmla="*/ 10833 h 13459"/>
                <a:gd name="connsiteX4" fmla="*/ 3321 w 10540"/>
                <a:gd name="connsiteY4" fmla="*/ 11492 h 13459"/>
                <a:gd name="connsiteX5" fmla="*/ 3321 w 10540"/>
                <a:gd name="connsiteY5" fmla="*/ 13160 h 13459"/>
                <a:gd name="connsiteX6" fmla="*/ 4499 w 10540"/>
                <a:gd name="connsiteY6" fmla="*/ 13160 h 13459"/>
                <a:gd name="connsiteX7" fmla="*/ 5037 w 10540"/>
                <a:gd name="connsiteY7" fmla="*/ 13459 h 13459"/>
                <a:gd name="connsiteX8" fmla="*/ 5900 w 10540"/>
                <a:gd name="connsiteY8" fmla="*/ 13160 h 13459"/>
                <a:gd name="connsiteX9" fmla="*/ 7746 w 10540"/>
                <a:gd name="connsiteY9" fmla="*/ 13160 h 13459"/>
                <a:gd name="connsiteX10" fmla="*/ 9666 w 10540"/>
                <a:gd name="connsiteY10" fmla="*/ 13160 h 13459"/>
                <a:gd name="connsiteX11" fmla="*/ 10540 w 10540"/>
                <a:gd name="connsiteY11" fmla="*/ 11240 h 13459"/>
                <a:gd name="connsiteX12" fmla="*/ 8703 w 10540"/>
                <a:gd name="connsiteY12" fmla="*/ 10204 h 13459"/>
                <a:gd name="connsiteX13" fmla="*/ 7739 w 10540"/>
                <a:gd name="connsiteY13" fmla="*/ 9762 h 13459"/>
                <a:gd name="connsiteX14" fmla="*/ 4729 w 10540"/>
                <a:gd name="connsiteY14" fmla="*/ 7700 h 13459"/>
                <a:gd name="connsiteX15" fmla="*/ 4194 w 10540"/>
                <a:gd name="connsiteY15" fmla="*/ 6032 h 13459"/>
                <a:gd name="connsiteX16" fmla="*/ 2633 w 10540"/>
                <a:gd name="connsiteY16" fmla="*/ 0 h 13459"/>
                <a:gd name="connsiteX17" fmla="*/ 649 w 10540"/>
                <a:gd name="connsiteY17" fmla="*/ 4345 h 1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40" h="13459">
                  <a:moveTo>
                    <a:pt x="649" y="4345"/>
                  </a:moveTo>
                  <a:lnTo>
                    <a:pt x="0" y="6497"/>
                  </a:lnTo>
                  <a:cubicBezTo>
                    <a:pt x="111" y="6985"/>
                    <a:pt x="223" y="7472"/>
                    <a:pt x="334" y="7960"/>
                  </a:cubicBezTo>
                  <a:lnTo>
                    <a:pt x="1781" y="10833"/>
                  </a:lnTo>
                  <a:lnTo>
                    <a:pt x="3321" y="11492"/>
                  </a:lnTo>
                  <a:lnTo>
                    <a:pt x="3321" y="13160"/>
                  </a:lnTo>
                  <a:lnTo>
                    <a:pt x="4499" y="13160"/>
                  </a:lnTo>
                  <a:lnTo>
                    <a:pt x="5037" y="13459"/>
                  </a:lnTo>
                  <a:lnTo>
                    <a:pt x="5900" y="13160"/>
                  </a:lnTo>
                  <a:lnTo>
                    <a:pt x="7746" y="13160"/>
                  </a:lnTo>
                  <a:lnTo>
                    <a:pt x="9666" y="13160"/>
                  </a:lnTo>
                  <a:cubicBezTo>
                    <a:pt x="9777" y="12604"/>
                    <a:pt x="10429" y="11796"/>
                    <a:pt x="10540" y="11240"/>
                  </a:cubicBezTo>
                  <a:lnTo>
                    <a:pt x="8703" y="10204"/>
                  </a:lnTo>
                  <a:lnTo>
                    <a:pt x="7739" y="9762"/>
                  </a:lnTo>
                  <a:lnTo>
                    <a:pt x="4729" y="7700"/>
                  </a:lnTo>
                  <a:lnTo>
                    <a:pt x="4194" y="6032"/>
                  </a:lnTo>
                  <a:cubicBezTo>
                    <a:pt x="4027" y="4949"/>
                    <a:pt x="3224" y="281"/>
                    <a:pt x="2633" y="0"/>
                  </a:cubicBezTo>
                  <a:lnTo>
                    <a:pt x="649" y="434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任意多边形: 形状 12">
              <a:extLst>
                <a:ext uri="{FF2B5EF4-FFF2-40B4-BE49-F238E27FC236}">
                  <a16:creationId xmlns="" xmlns:a16="http://schemas.microsoft.com/office/drawing/2014/main" id="{96391920-76DD-4B36-83EA-5ECE2A413B1D}"/>
                </a:ext>
              </a:extLst>
            </p:cNvPr>
            <p:cNvSpPr>
              <a:spLocks/>
            </p:cNvSpPr>
            <p:nvPr/>
          </p:nvSpPr>
          <p:spPr bwMode="auto">
            <a:xfrm>
              <a:off x="11468443" y="5364284"/>
              <a:ext cx="720287" cy="672696"/>
            </a:xfrm>
            <a:custGeom>
              <a:avLst/>
              <a:gdLst>
                <a:gd name="connsiteX0" fmla="*/ 720287 w 720287"/>
                <a:gd name="connsiteY0" fmla="*/ 0 h 672696"/>
                <a:gd name="connsiteX1" fmla="*/ 720287 w 720287"/>
                <a:gd name="connsiteY1" fmla="*/ 111185 h 672696"/>
                <a:gd name="connsiteX2" fmla="*/ 709692 w 720287"/>
                <a:gd name="connsiteY2" fmla="*/ 158340 h 672696"/>
                <a:gd name="connsiteX3" fmla="*/ 487322 w 720287"/>
                <a:gd name="connsiteY3" fmla="*/ 267530 h 672696"/>
                <a:gd name="connsiteX4" fmla="*/ 624529 w 720287"/>
                <a:gd name="connsiteY4" fmla="*/ 435994 h 672696"/>
                <a:gd name="connsiteX5" fmla="*/ 720287 w 720287"/>
                <a:gd name="connsiteY5" fmla="*/ 483349 h 672696"/>
                <a:gd name="connsiteX6" fmla="*/ 720287 w 720287"/>
                <a:gd name="connsiteY6" fmla="*/ 672696 h 672696"/>
                <a:gd name="connsiteX7" fmla="*/ 709692 w 720287"/>
                <a:gd name="connsiteY7" fmla="*/ 671531 h 672696"/>
                <a:gd name="connsiteX8" fmla="*/ 49678 w 720287"/>
                <a:gd name="connsiteY8" fmla="*/ 267530 h 672696"/>
                <a:gd name="connsiteX9" fmla="*/ 0 w 720287"/>
                <a:gd name="connsiteY9" fmla="*/ 267530 h 67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0287" h="672696">
                  <a:moveTo>
                    <a:pt x="720287" y="0"/>
                  </a:moveTo>
                  <a:lnTo>
                    <a:pt x="720287" y="111185"/>
                  </a:lnTo>
                  <a:lnTo>
                    <a:pt x="709692" y="158340"/>
                  </a:lnTo>
                  <a:lnTo>
                    <a:pt x="487322" y="267530"/>
                  </a:lnTo>
                  <a:lnTo>
                    <a:pt x="624529" y="435994"/>
                  </a:lnTo>
                  <a:lnTo>
                    <a:pt x="720287" y="483349"/>
                  </a:lnTo>
                  <a:lnTo>
                    <a:pt x="720287" y="672696"/>
                  </a:lnTo>
                  <a:lnTo>
                    <a:pt x="709692" y="671531"/>
                  </a:lnTo>
                  <a:lnTo>
                    <a:pt x="49678" y="267530"/>
                  </a:lnTo>
                  <a:lnTo>
                    <a:pt x="0" y="267530"/>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14" name="Freeform 6">
              <a:extLst>
                <a:ext uri="{FF2B5EF4-FFF2-40B4-BE49-F238E27FC236}">
                  <a16:creationId xmlns="" xmlns:a16="http://schemas.microsoft.com/office/drawing/2014/main" id="{8C82B390-565B-409F-94D9-54DDA2CDF6F4}"/>
                </a:ext>
              </a:extLst>
            </p:cNvPr>
            <p:cNvSpPr>
              <a:spLocks/>
            </p:cNvSpPr>
            <p:nvPr/>
          </p:nvSpPr>
          <p:spPr bwMode="auto">
            <a:xfrm>
              <a:off x="14" y="4954511"/>
              <a:ext cx="2450613" cy="1901458"/>
            </a:xfrm>
            <a:custGeom>
              <a:avLst/>
              <a:gdLst>
                <a:gd name="T0" fmla="*/ 257 w 738"/>
                <a:gd name="T1" fmla="*/ 206 h 678"/>
                <a:gd name="T2" fmla="*/ 224 w 738"/>
                <a:gd name="T3" fmla="*/ 322 h 678"/>
                <a:gd name="T4" fmla="*/ 257 w 738"/>
                <a:gd name="T5" fmla="*/ 422 h 678"/>
                <a:gd name="T6" fmla="*/ 161 w 738"/>
                <a:gd name="T7" fmla="*/ 546 h 678"/>
                <a:gd name="T8" fmla="*/ 292 w 738"/>
                <a:gd name="T9" fmla="*/ 518 h 678"/>
                <a:gd name="T10" fmla="*/ 387 w 738"/>
                <a:gd name="T11" fmla="*/ 364 h 678"/>
                <a:gd name="T12" fmla="*/ 394 w 738"/>
                <a:gd name="T13" fmla="*/ 266 h 678"/>
                <a:gd name="T14" fmla="*/ 552 w 738"/>
                <a:gd name="T15" fmla="*/ 112 h 678"/>
                <a:gd name="T16" fmla="*/ 704 w 738"/>
                <a:gd name="T17" fmla="*/ 0 h 678"/>
                <a:gd name="T18" fmla="*/ 738 w 738"/>
                <a:gd name="T19" fmla="*/ 33 h 678"/>
                <a:gd name="T20" fmla="*/ 693 w 738"/>
                <a:gd name="T21" fmla="*/ 42 h 678"/>
                <a:gd name="T22" fmla="*/ 586 w 738"/>
                <a:gd name="T23" fmla="*/ 166 h 678"/>
                <a:gd name="T24" fmla="*/ 542 w 738"/>
                <a:gd name="T25" fmla="*/ 210 h 678"/>
                <a:gd name="T26" fmla="*/ 542 w 738"/>
                <a:gd name="T27" fmla="*/ 239 h 678"/>
                <a:gd name="T28" fmla="*/ 479 w 738"/>
                <a:gd name="T29" fmla="*/ 299 h 678"/>
                <a:gd name="T30" fmla="*/ 542 w 738"/>
                <a:gd name="T31" fmla="*/ 318 h 678"/>
                <a:gd name="T32" fmla="*/ 445 w 738"/>
                <a:gd name="T33" fmla="*/ 383 h 678"/>
                <a:gd name="T34" fmla="*/ 431 w 738"/>
                <a:gd name="T35" fmla="*/ 454 h 678"/>
                <a:gd name="T36" fmla="*/ 395 w 738"/>
                <a:gd name="T37" fmla="*/ 470 h 678"/>
                <a:gd name="T38" fmla="*/ 328 w 738"/>
                <a:gd name="T39" fmla="*/ 546 h 678"/>
                <a:gd name="T40" fmla="*/ 308 w 738"/>
                <a:gd name="T41" fmla="*/ 678 h 678"/>
                <a:gd name="T42" fmla="*/ 276 w 738"/>
                <a:gd name="T43" fmla="*/ 618 h 678"/>
                <a:gd name="T44" fmla="*/ 200 w 738"/>
                <a:gd name="T45" fmla="*/ 610 h 678"/>
                <a:gd name="T46" fmla="*/ 161 w 738"/>
                <a:gd name="T47" fmla="*/ 578 h 678"/>
                <a:gd name="T48" fmla="*/ 109 w 738"/>
                <a:gd name="T49" fmla="*/ 626 h 678"/>
                <a:gd name="T50" fmla="*/ 49 w 738"/>
                <a:gd name="T51" fmla="*/ 645 h 678"/>
                <a:gd name="T52" fmla="*/ 7 w 738"/>
                <a:gd name="T53" fmla="*/ 645 h 678"/>
                <a:gd name="T54" fmla="*/ 57 w 738"/>
                <a:gd name="T55" fmla="*/ 610 h 678"/>
                <a:gd name="T56" fmla="*/ 77 w 738"/>
                <a:gd name="T57" fmla="*/ 574 h 678"/>
                <a:gd name="T58" fmla="*/ 97 w 738"/>
                <a:gd name="T59" fmla="*/ 558 h 678"/>
                <a:gd name="T60" fmla="*/ 41 w 738"/>
                <a:gd name="T61" fmla="*/ 578 h 678"/>
                <a:gd name="T62" fmla="*/ 0 w 738"/>
                <a:gd name="T63" fmla="*/ 622 h 678"/>
                <a:gd name="T64" fmla="*/ 0 w 738"/>
                <a:gd name="T65" fmla="*/ 377 h 678"/>
                <a:gd name="connsiteX0" fmla="*/ 3482 w 10000"/>
                <a:gd name="connsiteY0" fmla="*/ 3038 h 10000"/>
                <a:gd name="connsiteX1" fmla="*/ 3035 w 10000"/>
                <a:gd name="connsiteY1" fmla="*/ 4749 h 10000"/>
                <a:gd name="connsiteX2" fmla="*/ 2182 w 10000"/>
                <a:gd name="connsiteY2" fmla="*/ 8053 h 10000"/>
                <a:gd name="connsiteX3" fmla="*/ 3957 w 10000"/>
                <a:gd name="connsiteY3" fmla="*/ 7640 h 10000"/>
                <a:gd name="connsiteX4" fmla="*/ 5244 w 10000"/>
                <a:gd name="connsiteY4" fmla="*/ 5369 h 10000"/>
                <a:gd name="connsiteX5" fmla="*/ 5339 w 10000"/>
                <a:gd name="connsiteY5" fmla="*/ 3923 h 10000"/>
                <a:gd name="connsiteX6" fmla="*/ 7480 w 10000"/>
                <a:gd name="connsiteY6" fmla="*/ 1652 h 10000"/>
                <a:gd name="connsiteX7" fmla="*/ 9539 w 10000"/>
                <a:gd name="connsiteY7" fmla="*/ 0 h 10000"/>
                <a:gd name="connsiteX8" fmla="*/ 10000 w 10000"/>
                <a:gd name="connsiteY8" fmla="*/ 487 h 10000"/>
                <a:gd name="connsiteX9" fmla="*/ 9390 w 10000"/>
                <a:gd name="connsiteY9" fmla="*/ 619 h 10000"/>
                <a:gd name="connsiteX10" fmla="*/ 7940 w 10000"/>
                <a:gd name="connsiteY10" fmla="*/ 2448 h 10000"/>
                <a:gd name="connsiteX11" fmla="*/ 7344 w 10000"/>
                <a:gd name="connsiteY11" fmla="*/ 3097 h 10000"/>
                <a:gd name="connsiteX12" fmla="*/ 7344 w 10000"/>
                <a:gd name="connsiteY12" fmla="*/ 3525 h 10000"/>
                <a:gd name="connsiteX13" fmla="*/ 6491 w 10000"/>
                <a:gd name="connsiteY13" fmla="*/ 4410 h 10000"/>
                <a:gd name="connsiteX14" fmla="*/ 7344 w 10000"/>
                <a:gd name="connsiteY14" fmla="*/ 4690 h 10000"/>
                <a:gd name="connsiteX15" fmla="*/ 6030 w 10000"/>
                <a:gd name="connsiteY15" fmla="*/ 5649 h 10000"/>
                <a:gd name="connsiteX16" fmla="*/ 5840 w 10000"/>
                <a:gd name="connsiteY16" fmla="*/ 6696 h 10000"/>
                <a:gd name="connsiteX17" fmla="*/ 5352 w 10000"/>
                <a:gd name="connsiteY17" fmla="*/ 6932 h 10000"/>
                <a:gd name="connsiteX18" fmla="*/ 4444 w 10000"/>
                <a:gd name="connsiteY18" fmla="*/ 8053 h 10000"/>
                <a:gd name="connsiteX19" fmla="*/ 4173 w 10000"/>
                <a:gd name="connsiteY19" fmla="*/ 10000 h 10000"/>
                <a:gd name="connsiteX20" fmla="*/ 3740 w 10000"/>
                <a:gd name="connsiteY20" fmla="*/ 9115 h 10000"/>
                <a:gd name="connsiteX21" fmla="*/ 2710 w 10000"/>
                <a:gd name="connsiteY21" fmla="*/ 8997 h 10000"/>
                <a:gd name="connsiteX22" fmla="*/ 2182 w 10000"/>
                <a:gd name="connsiteY22" fmla="*/ 8525 h 10000"/>
                <a:gd name="connsiteX23" fmla="*/ 1477 w 10000"/>
                <a:gd name="connsiteY23" fmla="*/ 9233 h 10000"/>
                <a:gd name="connsiteX24" fmla="*/ 664 w 10000"/>
                <a:gd name="connsiteY24" fmla="*/ 9513 h 10000"/>
                <a:gd name="connsiteX25" fmla="*/ 95 w 10000"/>
                <a:gd name="connsiteY25" fmla="*/ 9513 h 10000"/>
                <a:gd name="connsiteX26" fmla="*/ 772 w 10000"/>
                <a:gd name="connsiteY26" fmla="*/ 8997 h 10000"/>
                <a:gd name="connsiteX27" fmla="*/ 1043 w 10000"/>
                <a:gd name="connsiteY27" fmla="*/ 8466 h 10000"/>
                <a:gd name="connsiteX28" fmla="*/ 1314 w 10000"/>
                <a:gd name="connsiteY28" fmla="*/ 8230 h 10000"/>
                <a:gd name="connsiteX29" fmla="*/ 556 w 10000"/>
                <a:gd name="connsiteY29" fmla="*/ 8525 h 10000"/>
                <a:gd name="connsiteX30" fmla="*/ 0 w 10000"/>
                <a:gd name="connsiteY30" fmla="*/ 9174 h 10000"/>
                <a:gd name="connsiteX31" fmla="*/ 0 w 10000"/>
                <a:gd name="connsiteY31" fmla="*/ 5560 h 10000"/>
                <a:gd name="connsiteX0" fmla="*/ 3035 w 10000"/>
                <a:gd name="connsiteY0" fmla="*/ 4749 h 10000"/>
                <a:gd name="connsiteX1" fmla="*/ 2182 w 10000"/>
                <a:gd name="connsiteY1" fmla="*/ 8053 h 10000"/>
                <a:gd name="connsiteX2" fmla="*/ 3957 w 10000"/>
                <a:gd name="connsiteY2" fmla="*/ 7640 h 10000"/>
                <a:gd name="connsiteX3" fmla="*/ 5244 w 10000"/>
                <a:gd name="connsiteY3" fmla="*/ 5369 h 10000"/>
                <a:gd name="connsiteX4" fmla="*/ 5339 w 10000"/>
                <a:gd name="connsiteY4" fmla="*/ 3923 h 10000"/>
                <a:gd name="connsiteX5" fmla="*/ 7480 w 10000"/>
                <a:gd name="connsiteY5" fmla="*/ 1652 h 10000"/>
                <a:gd name="connsiteX6" fmla="*/ 9539 w 10000"/>
                <a:gd name="connsiteY6" fmla="*/ 0 h 10000"/>
                <a:gd name="connsiteX7" fmla="*/ 10000 w 10000"/>
                <a:gd name="connsiteY7" fmla="*/ 487 h 10000"/>
                <a:gd name="connsiteX8" fmla="*/ 9390 w 10000"/>
                <a:gd name="connsiteY8" fmla="*/ 619 h 10000"/>
                <a:gd name="connsiteX9" fmla="*/ 7940 w 10000"/>
                <a:gd name="connsiteY9" fmla="*/ 2448 h 10000"/>
                <a:gd name="connsiteX10" fmla="*/ 7344 w 10000"/>
                <a:gd name="connsiteY10" fmla="*/ 3097 h 10000"/>
                <a:gd name="connsiteX11" fmla="*/ 7344 w 10000"/>
                <a:gd name="connsiteY11" fmla="*/ 3525 h 10000"/>
                <a:gd name="connsiteX12" fmla="*/ 6491 w 10000"/>
                <a:gd name="connsiteY12" fmla="*/ 4410 h 10000"/>
                <a:gd name="connsiteX13" fmla="*/ 7344 w 10000"/>
                <a:gd name="connsiteY13" fmla="*/ 4690 h 10000"/>
                <a:gd name="connsiteX14" fmla="*/ 6030 w 10000"/>
                <a:gd name="connsiteY14" fmla="*/ 5649 h 10000"/>
                <a:gd name="connsiteX15" fmla="*/ 5840 w 10000"/>
                <a:gd name="connsiteY15" fmla="*/ 6696 h 10000"/>
                <a:gd name="connsiteX16" fmla="*/ 5352 w 10000"/>
                <a:gd name="connsiteY16" fmla="*/ 6932 h 10000"/>
                <a:gd name="connsiteX17" fmla="*/ 4444 w 10000"/>
                <a:gd name="connsiteY17" fmla="*/ 8053 h 10000"/>
                <a:gd name="connsiteX18" fmla="*/ 4173 w 10000"/>
                <a:gd name="connsiteY18" fmla="*/ 10000 h 10000"/>
                <a:gd name="connsiteX19" fmla="*/ 3740 w 10000"/>
                <a:gd name="connsiteY19" fmla="*/ 9115 h 10000"/>
                <a:gd name="connsiteX20" fmla="*/ 2710 w 10000"/>
                <a:gd name="connsiteY20" fmla="*/ 8997 h 10000"/>
                <a:gd name="connsiteX21" fmla="*/ 2182 w 10000"/>
                <a:gd name="connsiteY21" fmla="*/ 8525 h 10000"/>
                <a:gd name="connsiteX22" fmla="*/ 1477 w 10000"/>
                <a:gd name="connsiteY22" fmla="*/ 9233 h 10000"/>
                <a:gd name="connsiteX23" fmla="*/ 664 w 10000"/>
                <a:gd name="connsiteY23" fmla="*/ 9513 h 10000"/>
                <a:gd name="connsiteX24" fmla="*/ 95 w 10000"/>
                <a:gd name="connsiteY24" fmla="*/ 9513 h 10000"/>
                <a:gd name="connsiteX25" fmla="*/ 772 w 10000"/>
                <a:gd name="connsiteY25" fmla="*/ 8997 h 10000"/>
                <a:gd name="connsiteX26" fmla="*/ 1043 w 10000"/>
                <a:gd name="connsiteY26" fmla="*/ 8466 h 10000"/>
                <a:gd name="connsiteX27" fmla="*/ 1314 w 10000"/>
                <a:gd name="connsiteY27" fmla="*/ 8230 h 10000"/>
                <a:gd name="connsiteX28" fmla="*/ 556 w 10000"/>
                <a:gd name="connsiteY28" fmla="*/ 8525 h 10000"/>
                <a:gd name="connsiteX29" fmla="*/ 0 w 10000"/>
                <a:gd name="connsiteY29" fmla="*/ 9174 h 10000"/>
                <a:gd name="connsiteX30" fmla="*/ 0 w 10000"/>
                <a:gd name="connsiteY30" fmla="*/ 5560 h 10000"/>
                <a:gd name="connsiteX0" fmla="*/ 2182 w 10000"/>
                <a:gd name="connsiteY0" fmla="*/ 8053 h 10000"/>
                <a:gd name="connsiteX1" fmla="*/ 3957 w 10000"/>
                <a:gd name="connsiteY1" fmla="*/ 7640 h 10000"/>
                <a:gd name="connsiteX2" fmla="*/ 5244 w 10000"/>
                <a:gd name="connsiteY2" fmla="*/ 5369 h 10000"/>
                <a:gd name="connsiteX3" fmla="*/ 5339 w 10000"/>
                <a:gd name="connsiteY3" fmla="*/ 3923 h 10000"/>
                <a:gd name="connsiteX4" fmla="*/ 7480 w 10000"/>
                <a:gd name="connsiteY4" fmla="*/ 1652 h 10000"/>
                <a:gd name="connsiteX5" fmla="*/ 9539 w 10000"/>
                <a:gd name="connsiteY5" fmla="*/ 0 h 10000"/>
                <a:gd name="connsiteX6" fmla="*/ 10000 w 10000"/>
                <a:gd name="connsiteY6" fmla="*/ 487 h 10000"/>
                <a:gd name="connsiteX7" fmla="*/ 9390 w 10000"/>
                <a:gd name="connsiteY7" fmla="*/ 619 h 10000"/>
                <a:gd name="connsiteX8" fmla="*/ 7940 w 10000"/>
                <a:gd name="connsiteY8" fmla="*/ 2448 h 10000"/>
                <a:gd name="connsiteX9" fmla="*/ 7344 w 10000"/>
                <a:gd name="connsiteY9" fmla="*/ 3097 h 10000"/>
                <a:gd name="connsiteX10" fmla="*/ 7344 w 10000"/>
                <a:gd name="connsiteY10" fmla="*/ 3525 h 10000"/>
                <a:gd name="connsiteX11" fmla="*/ 6491 w 10000"/>
                <a:gd name="connsiteY11" fmla="*/ 4410 h 10000"/>
                <a:gd name="connsiteX12" fmla="*/ 7344 w 10000"/>
                <a:gd name="connsiteY12" fmla="*/ 4690 h 10000"/>
                <a:gd name="connsiteX13" fmla="*/ 6030 w 10000"/>
                <a:gd name="connsiteY13" fmla="*/ 5649 h 10000"/>
                <a:gd name="connsiteX14" fmla="*/ 5840 w 10000"/>
                <a:gd name="connsiteY14" fmla="*/ 6696 h 10000"/>
                <a:gd name="connsiteX15" fmla="*/ 5352 w 10000"/>
                <a:gd name="connsiteY15" fmla="*/ 6932 h 10000"/>
                <a:gd name="connsiteX16" fmla="*/ 4444 w 10000"/>
                <a:gd name="connsiteY16" fmla="*/ 8053 h 10000"/>
                <a:gd name="connsiteX17" fmla="*/ 4173 w 10000"/>
                <a:gd name="connsiteY17" fmla="*/ 10000 h 10000"/>
                <a:gd name="connsiteX18" fmla="*/ 3740 w 10000"/>
                <a:gd name="connsiteY18" fmla="*/ 9115 h 10000"/>
                <a:gd name="connsiteX19" fmla="*/ 2710 w 10000"/>
                <a:gd name="connsiteY19" fmla="*/ 8997 h 10000"/>
                <a:gd name="connsiteX20" fmla="*/ 2182 w 10000"/>
                <a:gd name="connsiteY20" fmla="*/ 8525 h 10000"/>
                <a:gd name="connsiteX21" fmla="*/ 1477 w 10000"/>
                <a:gd name="connsiteY21" fmla="*/ 9233 h 10000"/>
                <a:gd name="connsiteX22" fmla="*/ 664 w 10000"/>
                <a:gd name="connsiteY22" fmla="*/ 9513 h 10000"/>
                <a:gd name="connsiteX23" fmla="*/ 95 w 10000"/>
                <a:gd name="connsiteY23" fmla="*/ 9513 h 10000"/>
                <a:gd name="connsiteX24" fmla="*/ 772 w 10000"/>
                <a:gd name="connsiteY24" fmla="*/ 8997 h 10000"/>
                <a:gd name="connsiteX25" fmla="*/ 1043 w 10000"/>
                <a:gd name="connsiteY25" fmla="*/ 8466 h 10000"/>
                <a:gd name="connsiteX26" fmla="*/ 1314 w 10000"/>
                <a:gd name="connsiteY26" fmla="*/ 8230 h 10000"/>
                <a:gd name="connsiteX27" fmla="*/ 556 w 10000"/>
                <a:gd name="connsiteY27" fmla="*/ 8525 h 10000"/>
                <a:gd name="connsiteX28" fmla="*/ 0 w 10000"/>
                <a:gd name="connsiteY28" fmla="*/ 9174 h 10000"/>
                <a:gd name="connsiteX29" fmla="*/ 0 w 10000"/>
                <a:gd name="connsiteY29" fmla="*/ 5560 h 10000"/>
                <a:gd name="connsiteX0" fmla="*/ 2182 w 10000"/>
                <a:gd name="connsiteY0" fmla="*/ 8053 h 10000"/>
                <a:gd name="connsiteX1" fmla="*/ 3957 w 10000"/>
                <a:gd name="connsiteY1" fmla="*/ 7640 h 10000"/>
                <a:gd name="connsiteX2" fmla="*/ 5244 w 10000"/>
                <a:gd name="connsiteY2" fmla="*/ 5369 h 10000"/>
                <a:gd name="connsiteX3" fmla="*/ 5339 w 10000"/>
                <a:gd name="connsiteY3" fmla="*/ 3923 h 10000"/>
                <a:gd name="connsiteX4" fmla="*/ 7480 w 10000"/>
                <a:gd name="connsiteY4" fmla="*/ 1652 h 10000"/>
                <a:gd name="connsiteX5" fmla="*/ 9539 w 10000"/>
                <a:gd name="connsiteY5" fmla="*/ 0 h 10000"/>
                <a:gd name="connsiteX6" fmla="*/ 10000 w 10000"/>
                <a:gd name="connsiteY6" fmla="*/ 487 h 10000"/>
                <a:gd name="connsiteX7" fmla="*/ 9390 w 10000"/>
                <a:gd name="connsiteY7" fmla="*/ 619 h 10000"/>
                <a:gd name="connsiteX8" fmla="*/ 7940 w 10000"/>
                <a:gd name="connsiteY8" fmla="*/ 2448 h 10000"/>
                <a:gd name="connsiteX9" fmla="*/ 7344 w 10000"/>
                <a:gd name="connsiteY9" fmla="*/ 3097 h 10000"/>
                <a:gd name="connsiteX10" fmla="*/ 7344 w 10000"/>
                <a:gd name="connsiteY10" fmla="*/ 3525 h 10000"/>
                <a:gd name="connsiteX11" fmla="*/ 6491 w 10000"/>
                <a:gd name="connsiteY11" fmla="*/ 4410 h 10000"/>
                <a:gd name="connsiteX12" fmla="*/ 7344 w 10000"/>
                <a:gd name="connsiteY12" fmla="*/ 4690 h 10000"/>
                <a:gd name="connsiteX13" fmla="*/ 6030 w 10000"/>
                <a:gd name="connsiteY13" fmla="*/ 5649 h 10000"/>
                <a:gd name="connsiteX14" fmla="*/ 5840 w 10000"/>
                <a:gd name="connsiteY14" fmla="*/ 6696 h 10000"/>
                <a:gd name="connsiteX15" fmla="*/ 5352 w 10000"/>
                <a:gd name="connsiteY15" fmla="*/ 6932 h 10000"/>
                <a:gd name="connsiteX16" fmla="*/ 4444 w 10000"/>
                <a:gd name="connsiteY16" fmla="*/ 8053 h 10000"/>
                <a:gd name="connsiteX17" fmla="*/ 4173 w 10000"/>
                <a:gd name="connsiteY17" fmla="*/ 10000 h 10000"/>
                <a:gd name="connsiteX18" fmla="*/ 3740 w 10000"/>
                <a:gd name="connsiteY18" fmla="*/ 9115 h 10000"/>
                <a:gd name="connsiteX19" fmla="*/ 2710 w 10000"/>
                <a:gd name="connsiteY19" fmla="*/ 8997 h 10000"/>
                <a:gd name="connsiteX20" fmla="*/ 2182 w 10000"/>
                <a:gd name="connsiteY20" fmla="*/ 8525 h 10000"/>
                <a:gd name="connsiteX21" fmla="*/ 1477 w 10000"/>
                <a:gd name="connsiteY21" fmla="*/ 9233 h 10000"/>
                <a:gd name="connsiteX22" fmla="*/ 664 w 10000"/>
                <a:gd name="connsiteY22" fmla="*/ 9513 h 10000"/>
                <a:gd name="connsiteX23" fmla="*/ 95 w 10000"/>
                <a:gd name="connsiteY23" fmla="*/ 9513 h 10000"/>
                <a:gd name="connsiteX24" fmla="*/ 772 w 10000"/>
                <a:gd name="connsiteY24" fmla="*/ 8997 h 10000"/>
                <a:gd name="connsiteX25" fmla="*/ 1043 w 10000"/>
                <a:gd name="connsiteY25" fmla="*/ 8466 h 10000"/>
                <a:gd name="connsiteX26" fmla="*/ 1314 w 10000"/>
                <a:gd name="connsiteY26" fmla="*/ 8230 h 10000"/>
                <a:gd name="connsiteX27" fmla="*/ 556 w 10000"/>
                <a:gd name="connsiteY27" fmla="*/ 8525 h 10000"/>
                <a:gd name="connsiteX28" fmla="*/ 0 w 10000"/>
                <a:gd name="connsiteY28" fmla="*/ 9174 h 10000"/>
                <a:gd name="connsiteX0" fmla="*/ 2182 w 10000"/>
                <a:gd name="connsiteY0" fmla="*/ 8053 h 10000"/>
                <a:gd name="connsiteX1" fmla="*/ 3957 w 10000"/>
                <a:gd name="connsiteY1" fmla="*/ 7640 h 10000"/>
                <a:gd name="connsiteX2" fmla="*/ 5244 w 10000"/>
                <a:gd name="connsiteY2" fmla="*/ 5369 h 10000"/>
                <a:gd name="connsiteX3" fmla="*/ 5339 w 10000"/>
                <a:gd name="connsiteY3" fmla="*/ 3923 h 10000"/>
                <a:gd name="connsiteX4" fmla="*/ 7480 w 10000"/>
                <a:gd name="connsiteY4" fmla="*/ 1652 h 10000"/>
                <a:gd name="connsiteX5" fmla="*/ 9539 w 10000"/>
                <a:gd name="connsiteY5" fmla="*/ 0 h 10000"/>
                <a:gd name="connsiteX6" fmla="*/ 10000 w 10000"/>
                <a:gd name="connsiteY6" fmla="*/ 487 h 10000"/>
                <a:gd name="connsiteX7" fmla="*/ 9390 w 10000"/>
                <a:gd name="connsiteY7" fmla="*/ 619 h 10000"/>
                <a:gd name="connsiteX8" fmla="*/ 7940 w 10000"/>
                <a:gd name="connsiteY8" fmla="*/ 2448 h 10000"/>
                <a:gd name="connsiteX9" fmla="*/ 7344 w 10000"/>
                <a:gd name="connsiteY9" fmla="*/ 3097 h 10000"/>
                <a:gd name="connsiteX10" fmla="*/ 7344 w 10000"/>
                <a:gd name="connsiteY10" fmla="*/ 3525 h 10000"/>
                <a:gd name="connsiteX11" fmla="*/ 6491 w 10000"/>
                <a:gd name="connsiteY11" fmla="*/ 4410 h 10000"/>
                <a:gd name="connsiteX12" fmla="*/ 7344 w 10000"/>
                <a:gd name="connsiteY12" fmla="*/ 4690 h 10000"/>
                <a:gd name="connsiteX13" fmla="*/ 6030 w 10000"/>
                <a:gd name="connsiteY13" fmla="*/ 5649 h 10000"/>
                <a:gd name="connsiteX14" fmla="*/ 5840 w 10000"/>
                <a:gd name="connsiteY14" fmla="*/ 6696 h 10000"/>
                <a:gd name="connsiteX15" fmla="*/ 5352 w 10000"/>
                <a:gd name="connsiteY15" fmla="*/ 6932 h 10000"/>
                <a:gd name="connsiteX16" fmla="*/ 4444 w 10000"/>
                <a:gd name="connsiteY16" fmla="*/ 8053 h 10000"/>
                <a:gd name="connsiteX17" fmla="*/ 4173 w 10000"/>
                <a:gd name="connsiteY17" fmla="*/ 10000 h 10000"/>
                <a:gd name="connsiteX18" fmla="*/ 3740 w 10000"/>
                <a:gd name="connsiteY18" fmla="*/ 9115 h 10000"/>
                <a:gd name="connsiteX19" fmla="*/ 2710 w 10000"/>
                <a:gd name="connsiteY19" fmla="*/ 8997 h 10000"/>
                <a:gd name="connsiteX20" fmla="*/ 2182 w 10000"/>
                <a:gd name="connsiteY20" fmla="*/ 8525 h 10000"/>
                <a:gd name="connsiteX21" fmla="*/ 1477 w 10000"/>
                <a:gd name="connsiteY21" fmla="*/ 9233 h 10000"/>
                <a:gd name="connsiteX22" fmla="*/ 664 w 10000"/>
                <a:gd name="connsiteY22" fmla="*/ 9513 h 10000"/>
                <a:gd name="connsiteX23" fmla="*/ 95 w 10000"/>
                <a:gd name="connsiteY23" fmla="*/ 9513 h 10000"/>
                <a:gd name="connsiteX24" fmla="*/ 772 w 10000"/>
                <a:gd name="connsiteY24" fmla="*/ 8997 h 10000"/>
                <a:gd name="connsiteX25" fmla="*/ 1043 w 10000"/>
                <a:gd name="connsiteY25" fmla="*/ 8466 h 10000"/>
                <a:gd name="connsiteX26" fmla="*/ 556 w 10000"/>
                <a:gd name="connsiteY26" fmla="*/ 8525 h 10000"/>
                <a:gd name="connsiteX27" fmla="*/ 0 w 10000"/>
                <a:gd name="connsiteY27" fmla="*/ 9174 h 10000"/>
                <a:gd name="connsiteX0" fmla="*/ 3957 w 10000"/>
                <a:gd name="connsiteY0" fmla="*/ 7640 h 10000"/>
                <a:gd name="connsiteX1" fmla="*/ 5244 w 10000"/>
                <a:gd name="connsiteY1" fmla="*/ 5369 h 10000"/>
                <a:gd name="connsiteX2" fmla="*/ 5339 w 10000"/>
                <a:gd name="connsiteY2" fmla="*/ 3923 h 10000"/>
                <a:gd name="connsiteX3" fmla="*/ 7480 w 10000"/>
                <a:gd name="connsiteY3" fmla="*/ 1652 h 10000"/>
                <a:gd name="connsiteX4" fmla="*/ 9539 w 10000"/>
                <a:gd name="connsiteY4" fmla="*/ 0 h 10000"/>
                <a:gd name="connsiteX5" fmla="*/ 10000 w 10000"/>
                <a:gd name="connsiteY5" fmla="*/ 487 h 10000"/>
                <a:gd name="connsiteX6" fmla="*/ 9390 w 10000"/>
                <a:gd name="connsiteY6" fmla="*/ 619 h 10000"/>
                <a:gd name="connsiteX7" fmla="*/ 7940 w 10000"/>
                <a:gd name="connsiteY7" fmla="*/ 2448 h 10000"/>
                <a:gd name="connsiteX8" fmla="*/ 7344 w 10000"/>
                <a:gd name="connsiteY8" fmla="*/ 3097 h 10000"/>
                <a:gd name="connsiteX9" fmla="*/ 7344 w 10000"/>
                <a:gd name="connsiteY9" fmla="*/ 3525 h 10000"/>
                <a:gd name="connsiteX10" fmla="*/ 6491 w 10000"/>
                <a:gd name="connsiteY10" fmla="*/ 4410 h 10000"/>
                <a:gd name="connsiteX11" fmla="*/ 7344 w 10000"/>
                <a:gd name="connsiteY11" fmla="*/ 4690 h 10000"/>
                <a:gd name="connsiteX12" fmla="*/ 6030 w 10000"/>
                <a:gd name="connsiteY12" fmla="*/ 5649 h 10000"/>
                <a:gd name="connsiteX13" fmla="*/ 5840 w 10000"/>
                <a:gd name="connsiteY13" fmla="*/ 6696 h 10000"/>
                <a:gd name="connsiteX14" fmla="*/ 5352 w 10000"/>
                <a:gd name="connsiteY14" fmla="*/ 6932 h 10000"/>
                <a:gd name="connsiteX15" fmla="*/ 4444 w 10000"/>
                <a:gd name="connsiteY15" fmla="*/ 8053 h 10000"/>
                <a:gd name="connsiteX16" fmla="*/ 4173 w 10000"/>
                <a:gd name="connsiteY16" fmla="*/ 10000 h 10000"/>
                <a:gd name="connsiteX17" fmla="*/ 3740 w 10000"/>
                <a:gd name="connsiteY17" fmla="*/ 9115 h 10000"/>
                <a:gd name="connsiteX18" fmla="*/ 2710 w 10000"/>
                <a:gd name="connsiteY18" fmla="*/ 8997 h 10000"/>
                <a:gd name="connsiteX19" fmla="*/ 2182 w 10000"/>
                <a:gd name="connsiteY19" fmla="*/ 8525 h 10000"/>
                <a:gd name="connsiteX20" fmla="*/ 1477 w 10000"/>
                <a:gd name="connsiteY20" fmla="*/ 9233 h 10000"/>
                <a:gd name="connsiteX21" fmla="*/ 664 w 10000"/>
                <a:gd name="connsiteY21" fmla="*/ 9513 h 10000"/>
                <a:gd name="connsiteX22" fmla="*/ 95 w 10000"/>
                <a:gd name="connsiteY22" fmla="*/ 9513 h 10000"/>
                <a:gd name="connsiteX23" fmla="*/ 772 w 10000"/>
                <a:gd name="connsiteY23" fmla="*/ 8997 h 10000"/>
                <a:gd name="connsiteX24" fmla="*/ 1043 w 10000"/>
                <a:gd name="connsiteY24" fmla="*/ 8466 h 10000"/>
                <a:gd name="connsiteX25" fmla="*/ 556 w 10000"/>
                <a:gd name="connsiteY25" fmla="*/ 8525 h 10000"/>
                <a:gd name="connsiteX26" fmla="*/ 0 w 10000"/>
                <a:gd name="connsiteY26" fmla="*/ 9174 h 10000"/>
                <a:gd name="connsiteX0" fmla="*/ 3957 w 10000"/>
                <a:gd name="connsiteY0" fmla="*/ 7640 h 10000"/>
                <a:gd name="connsiteX1" fmla="*/ 5244 w 10000"/>
                <a:gd name="connsiteY1" fmla="*/ 5369 h 10000"/>
                <a:gd name="connsiteX2" fmla="*/ 5339 w 10000"/>
                <a:gd name="connsiteY2" fmla="*/ 3923 h 10000"/>
                <a:gd name="connsiteX3" fmla="*/ 7480 w 10000"/>
                <a:gd name="connsiteY3" fmla="*/ 1652 h 10000"/>
                <a:gd name="connsiteX4" fmla="*/ 9539 w 10000"/>
                <a:gd name="connsiteY4" fmla="*/ 0 h 10000"/>
                <a:gd name="connsiteX5" fmla="*/ 10000 w 10000"/>
                <a:gd name="connsiteY5" fmla="*/ 487 h 10000"/>
                <a:gd name="connsiteX6" fmla="*/ 9390 w 10000"/>
                <a:gd name="connsiteY6" fmla="*/ 619 h 10000"/>
                <a:gd name="connsiteX7" fmla="*/ 7940 w 10000"/>
                <a:gd name="connsiteY7" fmla="*/ 2448 h 10000"/>
                <a:gd name="connsiteX8" fmla="*/ 7344 w 10000"/>
                <a:gd name="connsiteY8" fmla="*/ 3097 h 10000"/>
                <a:gd name="connsiteX9" fmla="*/ 7344 w 10000"/>
                <a:gd name="connsiteY9" fmla="*/ 3525 h 10000"/>
                <a:gd name="connsiteX10" fmla="*/ 6491 w 10000"/>
                <a:gd name="connsiteY10" fmla="*/ 4410 h 10000"/>
                <a:gd name="connsiteX11" fmla="*/ 7344 w 10000"/>
                <a:gd name="connsiteY11" fmla="*/ 4690 h 10000"/>
                <a:gd name="connsiteX12" fmla="*/ 6030 w 10000"/>
                <a:gd name="connsiteY12" fmla="*/ 5649 h 10000"/>
                <a:gd name="connsiteX13" fmla="*/ 5840 w 10000"/>
                <a:gd name="connsiteY13" fmla="*/ 6696 h 10000"/>
                <a:gd name="connsiteX14" fmla="*/ 5352 w 10000"/>
                <a:gd name="connsiteY14" fmla="*/ 6932 h 10000"/>
                <a:gd name="connsiteX15" fmla="*/ 4444 w 10000"/>
                <a:gd name="connsiteY15" fmla="*/ 8053 h 10000"/>
                <a:gd name="connsiteX16" fmla="*/ 4173 w 10000"/>
                <a:gd name="connsiteY16" fmla="*/ 10000 h 10000"/>
                <a:gd name="connsiteX17" fmla="*/ 3740 w 10000"/>
                <a:gd name="connsiteY17" fmla="*/ 9115 h 10000"/>
                <a:gd name="connsiteX18" fmla="*/ 2710 w 10000"/>
                <a:gd name="connsiteY18" fmla="*/ 8997 h 10000"/>
                <a:gd name="connsiteX19" fmla="*/ 2182 w 10000"/>
                <a:gd name="connsiteY19" fmla="*/ 8525 h 10000"/>
                <a:gd name="connsiteX20" fmla="*/ 664 w 10000"/>
                <a:gd name="connsiteY20" fmla="*/ 9513 h 10000"/>
                <a:gd name="connsiteX21" fmla="*/ 95 w 10000"/>
                <a:gd name="connsiteY21" fmla="*/ 9513 h 10000"/>
                <a:gd name="connsiteX22" fmla="*/ 772 w 10000"/>
                <a:gd name="connsiteY22" fmla="*/ 8997 h 10000"/>
                <a:gd name="connsiteX23" fmla="*/ 1043 w 10000"/>
                <a:gd name="connsiteY23" fmla="*/ 8466 h 10000"/>
                <a:gd name="connsiteX24" fmla="*/ 556 w 10000"/>
                <a:gd name="connsiteY24" fmla="*/ 8525 h 10000"/>
                <a:gd name="connsiteX25" fmla="*/ 0 w 10000"/>
                <a:gd name="connsiteY25" fmla="*/ 9174 h 10000"/>
                <a:gd name="connsiteX0" fmla="*/ 3957 w 10000"/>
                <a:gd name="connsiteY0" fmla="*/ 7640 h 10000"/>
                <a:gd name="connsiteX1" fmla="*/ 5244 w 10000"/>
                <a:gd name="connsiteY1" fmla="*/ 5369 h 10000"/>
                <a:gd name="connsiteX2" fmla="*/ 5339 w 10000"/>
                <a:gd name="connsiteY2" fmla="*/ 3923 h 10000"/>
                <a:gd name="connsiteX3" fmla="*/ 7480 w 10000"/>
                <a:gd name="connsiteY3" fmla="*/ 1652 h 10000"/>
                <a:gd name="connsiteX4" fmla="*/ 9539 w 10000"/>
                <a:gd name="connsiteY4" fmla="*/ 0 h 10000"/>
                <a:gd name="connsiteX5" fmla="*/ 10000 w 10000"/>
                <a:gd name="connsiteY5" fmla="*/ 487 h 10000"/>
                <a:gd name="connsiteX6" fmla="*/ 9390 w 10000"/>
                <a:gd name="connsiteY6" fmla="*/ 619 h 10000"/>
                <a:gd name="connsiteX7" fmla="*/ 7940 w 10000"/>
                <a:gd name="connsiteY7" fmla="*/ 2448 h 10000"/>
                <a:gd name="connsiteX8" fmla="*/ 7344 w 10000"/>
                <a:gd name="connsiteY8" fmla="*/ 3097 h 10000"/>
                <a:gd name="connsiteX9" fmla="*/ 7344 w 10000"/>
                <a:gd name="connsiteY9" fmla="*/ 3525 h 10000"/>
                <a:gd name="connsiteX10" fmla="*/ 6491 w 10000"/>
                <a:gd name="connsiteY10" fmla="*/ 4410 h 10000"/>
                <a:gd name="connsiteX11" fmla="*/ 7344 w 10000"/>
                <a:gd name="connsiteY11" fmla="*/ 4690 h 10000"/>
                <a:gd name="connsiteX12" fmla="*/ 6030 w 10000"/>
                <a:gd name="connsiteY12" fmla="*/ 5649 h 10000"/>
                <a:gd name="connsiteX13" fmla="*/ 5840 w 10000"/>
                <a:gd name="connsiteY13" fmla="*/ 6696 h 10000"/>
                <a:gd name="connsiteX14" fmla="*/ 5352 w 10000"/>
                <a:gd name="connsiteY14" fmla="*/ 6932 h 10000"/>
                <a:gd name="connsiteX15" fmla="*/ 4444 w 10000"/>
                <a:gd name="connsiteY15" fmla="*/ 8053 h 10000"/>
                <a:gd name="connsiteX16" fmla="*/ 4173 w 10000"/>
                <a:gd name="connsiteY16" fmla="*/ 10000 h 10000"/>
                <a:gd name="connsiteX17" fmla="*/ 3740 w 10000"/>
                <a:gd name="connsiteY17" fmla="*/ 9115 h 10000"/>
                <a:gd name="connsiteX18" fmla="*/ 2710 w 10000"/>
                <a:gd name="connsiteY18" fmla="*/ 8997 h 10000"/>
                <a:gd name="connsiteX19" fmla="*/ 2182 w 10000"/>
                <a:gd name="connsiteY19" fmla="*/ 8525 h 10000"/>
                <a:gd name="connsiteX20" fmla="*/ 95 w 10000"/>
                <a:gd name="connsiteY20" fmla="*/ 9513 h 10000"/>
                <a:gd name="connsiteX21" fmla="*/ 772 w 10000"/>
                <a:gd name="connsiteY21" fmla="*/ 8997 h 10000"/>
                <a:gd name="connsiteX22" fmla="*/ 1043 w 10000"/>
                <a:gd name="connsiteY22" fmla="*/ 8466 h 10000"/>
                <a:gd name="connsiteX23" fmla="*/ 556 w 10000"/>
                <a:gd name="connsiteY23" fmla="*/ 8525 h 10000"/>
                <a:gd name="connsiteX24" fmla="*/ 0 w 10000"/>
                <a:gd name="connsiteY24" fmla="*/ 9174 h 10000"/>
                <a:gd name="connsiteX0" fmla="*/ 3957 w 10000"/>
                <a:gd name="connsiteY0" fmla="*/ 7640 h 10000"/>
                <a:gd name="connsiteX1" fmla="*/ 5244 w 10000"/>
                <a:gd name="connsiteY1" fmla="*/ 5369 h 10000"/>
                <a:gd name="connsiteX2" fmla="*/ 5339 w 10000"/>
                <a:gd name="connsiteY2" fmla="*/ 3923 h 10000"/>
                <a:gd name="connsiteX3" fmla="*/ 7480 w 10000"/>
                <a:gd name="connsiteY3" fmla="*/ 1652 h 10000"/>
                <a:gd name="connsiteX4" fmla="*/ 9539 w 10000"/>
                <a:gd name="connsiteY4" fmla="*/ 0 h 10000"/>
                <a:gd name="connsiteX5" fmla="*/ 10000 w 10000"/>
                <a:gd name="connsiteY5" fmla="*/ 487 h 10000"/>
                <a:gd name="connsiteX6" fmla="*/ 9390 w 10000"/>
                <a:gd name="connsiteY6" fmla="*/ 619 h 10000"/>
                <a:gd name="connsiteX7" fmla="*/ 7940 w 10000"/>
                <a:gd name="connsiteY7" fmla="*/ 2448 h 10000"/>
                <a:gd name="connsiteX8" fmla="*/ 7344 w 10000"/>
                <a:gd name="connsiteY8" fmla="*/ 3097 h 10000"/>
                <a:gd name="connsiteX9" fmla="*/ 7344 w 10000"/>
                <a:gd name="connsiteY9" fmla="*/ 3525 h 10000"/>
                <a:gd name="connsiteX10" fmla="*/ 6491 w 10000"/>
                <a:gd name="connsiteY10" fmla="*/ 4410 h 10000"/>
                <a:gd name="connsiteX11" fmla="*/ 7344 w 10000"/>
                <a:gd name="connsiteY11" fmla="*/ 4690 h 10000"/>
                <a:gd name="connsiteX12" fmla="*/ 6030 w 10000"/>
                <a:gd name="connsiteY12" fmla="*/ 5649 h 10000"/>
                <a:gd name="connsiteX13" fmla="*/ 5840 w 10000"/>
                <a:gd name="connsiteY13" fmla="*/ 6696 h 10000"/>
                <a:gd name="connsiteX14" fmla="*/ 5352 w 10000"/>
                <a:gd name="connsiteY14" fmla="*/ 6932 h 10000"/>
                <a:gd name="connsiteX15" fmla="*/ 4444 w 10000"/>
                <a:gd name="connsiteY15" fmla="*/ 8053 h 10000"/>
                <a:gd name="connsiteX16" fmla="*/ 4173 w 10000"/>
                <a:gd name="connsiteY16" fmla="*/ 10000 h 10000"/>
                <a:gd name="connsiteX17" fmla="*/ 3740 w 10000"/>
                <a:gd name="connsiteY17" fmla="*/ 9115 h 10000"/>
                <a:gd name="connsiteX18" fmla="*/ 2710 w 10000"/>
                <a:gd name="connsiteY18" fmla="*/ 8997 h 10000"/>
                <a:gd name="connsiteX19" fmla="*/ 2182 w 10000"/>
                <a:gd name="connsiteY19" fmla="*/ 8525 h 10000"/>
                <a:gd name="connsiteX20" fmla="*/ 95 w 10000"/>
                <a:gd name="connsiteY20" fmla="*/ 9513 h 10000"/>
                <a:gd name="connsiteX21" fmla="*/ 772 w 10000"/>
                <a:gd name="connsiteY21" fmla="*/ 8997 h 10000"/>
                <a:gd name="connsiteX22" fmla="*/ 556 w 10000"/>
                <a:gd name="connsiteY22" fmla="*/ 8525 h 10000"/>
                <a:gd name="connsiteX23" fmla="*/ 0 w 10000"/>
                <a:gd name="connsiteY23" fmla="*/ 9174 h 10000"/>
                <a:gd name="connsiteX0" fmla="*/ 3957 w 10000"/>
                <a:gd name="connsiteY0" fmla="*/ 7640 h 10000"/>
                <a:gd name="connsiteX1" fmla="*/ 5244 w 10000"/>
                <a:gd name="connsiteY1" fmla="*/ 5369 h 10000"/>
                <a:gd name="connsiteX2" fmla="*/ 5339 w 10000"/>
                <a:gd name="connsiteY2" fmla="*/ 3923 h 10000"/>
                <a:gd name="connsiteX3" fmla="*/ 7480 w 10000"/>
                <a:gd name="connsiteY3" fmla="*/ 1652 h 10000"/>
                <a:gd name="connsiteX4" fmla="*/ 9539 w 10000"/>
                <a:gd name="connsiteY4" fmla="*/ 0 h 10000"/>
                <a:gd name="connsiteX5" fmla="*/ 10000 w 10000"/>
                <a:gd name="connsiteY5" fmla="*/ 487 h 10000"/>
                <a:gd name="connsiteX6" fmla="*/ 9390 w 10000"/>
                <a:gd name="connsiteY6" fmla="*/ 619 h 10000"/>
                <a:gd name="connsiteX7" fmla="*/ 7940 w 10000"/>
                <a:gd name="connsiteY7" fmla="*/ 2448 h 10000"/>
                <a:gd name="connsiteX8" fmla="*/ 7344 w 10000"/>
                <a:gd name="connsiteY8" fmla="*/ 3097 h 10000"/>
                <a:gd name="connsiteX9" fmla="*/ 7344 w 10000"/>
                <a:gd name="connsiteY9" fmla="*/ 3525 h 10000"/>
                <a:gd name="connsiteX10" fmla="*/ 6491 w 10000"/>
                <a:gd name="connsiteY10" fmla="*/ 4410 h 10000"/>
                <a:gd name="connsiteX11" fmla="*/ 7344 w 10000"/>
                <a:gd name="connsiteY11" fmla="*/ 4690 h 10000"/>
                <a:gd name="connsiteX12" fmla="*/ 6030 w 10000"/>
                <a:gd name="connsiteY12" fmla="*/ 5649 h 10000"/>
                <a:gd name="connsiteX13" fmla="*/ 5840 w 10000"/>
                <a:gd name="connsiteY13" fmla="*/ 6696 h 10000"/>
                <a:gd name="connsiteX14" fmla="*/ 5352 w 10000"/>
                <a:gd name="connsiteY14" fmla="*/ 6932 h 10000"/>
                <a:gd name="connsiteX15" fmla="*/ 4444 w 10000"/>
                <a:gd name="connsiteY15" fmla="*/ 8053 h 10000"/>
                <a:gd name="connsiteX16" fmla="*/ 4173 w 10000"/>
                <a:gd name="connsiteY16" fmla="*/ 10000 h 10000"/>
                <a:gd name="connsiteX17" fmla="*/ 3740 w 10000"/>
                <a:gd name="connsiteY17" fmla="*/ 9115 h 10000"/>
                <a:gd name="connsiteX18" fmla="*/ 2710 w 10000"/>
                <a:gd name="connsiteY18" fmla="*/ 8997 h 10000"/>
                <a:gd name="connsiteX19" fmla="*/ 2182 w 10000"/>
                <a:gd name="connsiteY19" fmla="*/ 8525 h 10000"/>
                <a:gd name="connsiteX20" fmla="*/ 95 w 10000"/>
                <a:gd name="connsiteY20" fmla="*/ 9513 h 10000"/>
                <a:gd name="connsiteX21" fmla="*/ 772 w 10000"/>
                <a:gd name="connsiteY21" fmla="*/ 8997 h 10000"/>
                <a:gd name="connsiteX22" fmla="*/ 0 w 10000"/>
                <a:gd name="connsiteY22" fmla="*/ 9174 h 10000"/>
                <a:gd name="connsiteX0" fmla="*/ 3911 w 9954"/>
                <a:gd name="connsiteY0" fmla="*/ 7640 h 10000"/>
                <a:gd name="connsiteX1" fmla="*/ 5198 w 9954"/>
                <a:gd name="connsiteY1" fmla="*/ 5369 h 10000"/>
                <a:gd name="connsiteX2" fmla="*/ 5293 w 9954"/>
                <a:gd name="connsiteY2" fmla="*/ 3923 h 10000"/>
                <a:gd name="connsiteX3" fmla="*/ 7434 w 9954"/>
                <a:gd name="connsiteY3" fmla="*/ 1652 h 10000"/>
                <a:gd name="connsiteX4" fmla="*/ 9493 w 9954"/>
                <a:gd name="connsiteY4" fmla="*/ 0 h 10000"/>
                <a:gd name="connsiteX5" fmla="*/ 9954 w 9954"/>
                <a:gd name="connsiteY5" fmla="*/ 487 h 10000"/>
                <a:gd name="connsiteX6" fmla="*/ 9344 w 9954"/>
                <a:gd name="connsiteY6" fmla="*/ 619 h 10000"/>
                <a:gd name="connsiteX7" fmla="*/ 7894 w 9954"/>
                <a:gd name="connsiteY7" fmla="*/ 2448 h 10000"/>
                <a:gd name="connsiteX8" fmla="*/ 7298 w 9954"/>
                <a:gd name="connsiteY8" fmla="*/ 3097 h 10000"/>
                <a:gd name="connsiteX9" fmla="*/ 7298 w 9954"/>
                <a:gd name="connsiteY9" fmla="*/ 3525 h 10000"/>
                <a:gd name="connsiteX10" fmla="*/ 6445 w 9954"/>
                <a:gd name="connsiteY10" fmla="*/ 4410 h 10000"/>
                <a:gd name="connsiteX11" fmla="*/ 7298 w 9954"/>
                <a:gd name="connsiteY11" fmla="*/ 4690 h 10000"/>
                <a:gd name="connsiteX12" fmla="*/ 5984 w 9954"/>
                <a:gd name="connsiteY12" fmla="*/ 5649 h 10000"/>
                <a:gd name="connsiteX13" fmla="*/ 5794 w 9954"/>
                <a:gd name="connsiteY13" fmla="*/ 6696 h 10000"/>
                <a:gd name="connsiteX14" fmla="*/ 5306 w 9954"/>
                <a:gd name="connsiteY14" fmla="*/ 6932 h 10000"/>
                <a:gd name="connsiteX15" fmla="*/ 4398 w 9954"/>
                <a:gd name="connsiteY15" fmla="*/ 8053 h 10000"/>
                <a:gd name="connsiteX16" fmla="*/ 4127 w 9954"/>
                <a:gd name="connsiteY16" fmla="*/ 10000 h 10000"/>
                <a:gd name="connsiteX17" fmla="*/ 3694 w 9954"/>
                <a:gd name="connsiteY17" fmla="*/ 9115 h 10000"/>
                <a:gd name="connsiteX18" fmla="*/ 2664 w 9954"/>
                <a:gd name="connsiteY18" fmla="*/ 8997 h 10000"/>
                <a:gd name="connsiteX19" fmla="*/ 2136 w 9954"/>
                <a:gd name="connsiteY19" fmla="*/ 8525 h 10000"/>
                <a:gd name="connsiteX20" fmla="*/ 49 w 9954"/>
                <a:gd name="connsiteY20" fmla="*/ 9513 h 10000"/>
                <a:gd name="connsiteX21" fmla="*/ 726 w 9954"/>
                <a:gd name="connsiteY21" fmla="*/ 8997 h 10000"/>
                <a:gd name="connsiteX0" fmla="*/ 3200 w 9271"/>
                <a:gd name="connsiteY0" fmla="*/ 7640 h 10000"/>
                <a:gd name="connsiteX1" fmla="*/ 4493 w 9271"/>
                <a:gd name="connsiteY1" fmla="*/ 5369 h 10000"/>
                <a:gd name="connsiteX2" fmla="*/ 4588 w 9271"/>
                <a:gd name="connsiteY2" fmla="*/ 3923 h 10000"/>
                <a:gd name="connsiteX3" fmla="*/ 6739 w 9271"/>
                <a:gd name="connsiteY3" fmla="*/ 1652 h 10000"/>
                <a:gd name="connsiteX4" fmla="*/ 8808 w 9271"/>
                <a:gd name="connsiteY4" fmla="*/ 0 h 10000"/>
                <a:gd name="connsiteX5" fmla="*/ 9271 w 9271"/>
                <a:gd name="connsiteY5" fmla="*/ 487 h 10000"/>
                <a:gd name="connsiteX6" fmla="*/ 8658 w 9271"/>
                <a:gd name="connsiteY6" fmla="*/ 619 h 10000"/>
                <a:gd name="connsiteX7" fmla="*/ 7201 w 9271"/>
                <a:gd name="connsiteY7" fmla="*/ 2448 h 10000"/>
                <a:gd name="connsiteX8" fmla="*/ 6603 w 9271"/>
                <a:gd name="connsiteY8" fmla="*/ 3097 h 10000"/>
                <a:gd name="connsiteX9" fmla="*/ 6603 w 9271"/>
                <a:gd name="connsiteY9" fmla="*/ 3525 h 10000"/>
                <a:gd name="connsiteX10" fmla="*/ 5746 w 9271"/>
                <a:gd name="connsiteY10" fmla="*/ 4410 h 10000"/>
                <a:gd name="connsiteX11" fmla="*/ 6603 w 9271"/>
                <a:gd name="connsiteY11" fmla="*/ 4690 h 10000"/>
                <a:gd name="connsiteX12" fmla="*/ 5283 w 9271"/>
                <a:gd name="connsiteY12" fmla="*/ 5649 h 10000"/>
                <a:gd name="connsiteX13" fmla="*/ 5092 w 9271"/>
                <a:gd name="connsiteY13" fmla="*/ 6696 h 10000"/>
                <a:gd name="connsiteX14" fmla="*/ 4602 w 9271"/>
                <a:gd name="connsiteY14" fmla="*/ 6932 h 10000"/>
                <a:gd name="connsiteX15" fmla="*/ 3689 w 9271"/>
                <a:gd name="connsiteY15" fmla="*/ 8053 h 10000"/>
                <a:gd name="connsiteX16" fmla="*/ 3417 w 9271"/>
                <a:gd name="connsiteY16" fmla="*/ 10000 h 10000"/>
                <a:gd name="connsiteX17" fmla="*/ 2982 w 9271"/>
                <a:gd name="connsiteY17" fmla="*/ 9115 h 10000"/>
                <a:gd name="connsiteX18" fmla="*/ 1947 w 9271"/>
                <a:gd name="connsiteY18" fmla="*/ 8997 h 10000"/>
                <a:gd name="connsiteX19" fmla="*/ 1417 w 9271"/>
                <a:gd name="connsiteY19" fmla="*/ 8525 h 10000"/>
                <a:gd name="connsiteX20" fmla="*/ 0 w 9271"/>
                <a:gd name="connsiteY20" fmla="*/ 8997 h 10000"/>
                <a:gd name="connsiteX0" fmla="*/ 1924 w 8472"/>
                <a:gd name="connsiteY0" fmla="*/ 7640 h 10000"/>
                <a:gd name="connsiteX1" fmla="*/ 3318 w 8472"/>
                <a:gd name="connsiteY1" fmla="*/ 5369 h 10000"/>
                <a:gd name="connsiteX2" fmla="*/ 3421 w 8472"/>
                <a:gd name="connsiteY2" fmla="*/ 3923 h 10000"/>
                <a:gd name="connsiteX3" fmla="*/ 5741 w 8472"/>
                <a:gd name="connsiteY3" fmla="*/ 1652 h 10000"/>
                <a:gd name="connsiteX4" fmla="*/ 7973 w 8472"/>
                <a:gd name="connsiteY4" fmla="*/ 0 h 10000"/>
                <a:gd name="connsiteX5" fmla="*/ 8472 w 8472"/>
                <a:gd name="connsiteY5" fmla="*/ 487 h 10000"/>
                <a:gd name="connsiteX6" fmla="*/ 7811 w 8472"/>
                <a:gd name="connsiteY6" fmla="*/ 619 h 10000"/>
                <a:gd name="connsiteX7" fmla="*/ 6239 w 8472"/>
                <a:gd name="connsiteY7" fmla="*/ 2448 h 10000"/>
                <a:gd name="connsiteX8" fmla="*/ 5594 w 8472"/>
                <a:gd name="connsiteY8" fmla="*/ 3097 h 10000"/>
                <a:gd name="connsiteX9" fmla="*/ 5594 w 8472"/>
                <a:gd name="connsiteY9" fmla="*/ 3525 h 10000"/>
                <a:gd name="connsiteX10" fmla="*/ 4670 w 8472"/>
                <a:gd name="connsiteY10" fmla="*/ 4410 h 10000"/>
                <a:gd name="connsiteX11" fmla="*/ 5594 w 8472"/>
                <a:gd name="connsiteY11" fmla="*/ 4690 h 10000"/>
                <a:gd name="connsiteX12" fmla="*/ 4170 w 8472"/>
                <a:gd name="connsiteY12" fmla="*/ 5649 h 10000"/>
                <a:gd name="connsiteX13" fmla="*/ 3964 w 8472"/>
                <a:gd name="connsiteY13" fmla="*/ 6696 h 10000"/>
                <a:gd name="connsiteX14" fmla="*/ 3436 w 8472"/>
                <a:gd name="connsiteY14" fmla="*/ 6932 h 10000"/>
                <a:gd name="connsiteX15" fmla="*/ 2451 w 8472"/>
                <a:gd name="connsiteY15" fmla="*/ 8053 h 10000"/>
                <a:gd name="connsiteX16" fmla="*/ 2158 w 8472"/>
                <a:gd name="connsiteY16" fmla="*/ 10000 h 10000"/>
                <a:gd name="connsiteX17" fmla="*/ 1688 w 8472"/>
                <a:gd name="connsiteY17" fmla="*/ 9115 h 10000"/>
                <a:gd name="connsiteX18" fmla="*/ 572 w 8472"/>
                <a:gd name="connsiteY18" fmla="*/ 8997 h 10000"/>
                <a:gd name="connsiteX19" fmla="*/ 0 w 8472"/>
                <a:gd name="connsiteY19" fmla="*/ 852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472" h="10000">
                  <a:moveTo>
                    <a:pt x="1924" y="7640"/>
                  </a:moveTo>
                  <a:lnTo>
                    <a:pt x="3318" y="5369"/>
                  </a:lnTo>
                  <a:cubicBezTo>
                    <a:pt x="3353" y="4887"/>
                    <a:pt x="3386" y="4405"/>
                    <a:pt x="3421" y="3923"/>
                  </a:cubicBezTo>
                  <a:lnTo>
                    <a:pt x="5741" y="1652"/>
                  </a:lnTo>
                  <a:lnTo>
                    <a:pt x="7973" y="0"/>
                  </a:lnTo>
                  <a:lnTo>
                    <a:pt x="8472" y="487"/>
                  </a:lnTo>
                  <a:lnTo>
                    <a:pt x="7811" y="619"/>
                  </a:lnTo>
                  <a:lnTo>
                    <a:pt x="6239" y="2448"/>
                  </a:lnTo>
                  <a:lnTo>
                    <a:pt x="5594" y="3097"/>
                  </a:lnTo>
                  <a:lnTo>
                    <a:pt x="5594" y="3525"/>
                  </a:lnTo>
                  <a:lnTo>
                    <a:pt x="4670" y="4410"/>
                  </a:lnTo>
                  <a:lnTo>
                    <a:pt x="5594" y="4690"/>
                  </a:lnTo>
                  <a:lnTo>
                    <a:pt x="4170" y="5649"/>
                  </a:lnTo>
                  <a:cubicBezTo>
                    <a:pt x="4101" y="5998"/>
                    <a:pt x="4032" y="6347"/>
                    <a:pt x="3964" y="6696"/>
                  </a:cubicBezTo>
                  <a:lnTo>
                    <a:pt x="3436" y="6932"/>
                  </a:lnTo>
                  <a:lnTo>
                    <a:pt x="2451" y="8053"/>
                  </a:lnTo>
                  <a:cubicBezTo>
                    <a:pt x="2354" y="8702"/>
                    <a:pt x="2255" y="9351"/>
                    <a:pt x="2158" y="10000"/>
                  </a:cubicBezTo>
                  <a:lnTo>
                    <a:pt x="1688" y="9115"/>
                  </a:lnTo>
                  <a:lnTo>
                    <a:pt x="572" y="8997"/>
                  </a:lnTo>
                  <a:lnTo>
                    <a:pt x="0" y="8525"/>
                  </a:lnTo>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cxnSp>
          <p:nvCxnSpPr>
            <p:cNvPr id="15" name="直接连接符 14">
              <a:extLst>
                <a:ext uri="{FF2B5EF4-FFF2-40B4-BE49-F238E27FC236}">
                  <a16:creationId xmlns="" xmlns:a16="http://schemas.microsoft.com/office/drawing/2014/main" id="{3EC1BA21-CC12-4A2B-857B-D4E5934C552F}"/>
                </a:ext>
              </a:extLst>
            </p:cNvPr>
            <p:cNvCxnSpPr>
              <a:cxnSpLocks/>
              <a:stCxn id="14" idx="4"/>
              <a:endCxn id="37" idx="2"/>
            </p:cNvCxnSpPr>
            <p:nvPr/>
          </p:nvCxnSpPr>
          <p:spPr>
            <a:xfrm flipV="1">
              <a:off x="2306286" y="4312179"/>
              <a:ext cx="5521" cy="642332"/>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 xmlns:a16="http://schemas.microsoft.com/office/drawing/2014/main" id="{AF54958E-0814-469F-AF86-A0C90B28A52D}"/>
                </a:ext>
              </a:extLst>
            </p:cNvPr>
            <p:cNvGrpSpPr/>
            <p:nvPr/>
          </p:nvGrpSpPr>
          <p:grpSpPr>
            <a:xfrm>
              <a:off x="1142939" y="3138661"/>
              <a:ext cx="2337736" cy="1729499"/>
              <a:chOff x="1519832" y="2821715"/>
              <a:chExt cx="2337736" cy="1729499"/>
            </a:xfrm>
          </p:grpSpPr>
          <p:grpSp>
            <p:nvGrpSpPr>
              <p:cNvPr id="34" name="组合 33">
                <a:extLst>
                  <a:ext uri="{FF2B5EF4-FFF2-40B4-BE49-F238E27FC236}">
                    <a16:creationId xmlns="" xmlns:a16="http://schemas.microsoft.com/office/drawing/2014/main" id="{FA887BD7-1D66-4317-8E79-04E3BC4B3557}"/>
                  </a:ext>
                </a:extLst>
              </p:cNvPr>
              <p:cNvGrpSpPr/>
              <p:nvPr/>
            </p:nvGrpSpPr>
            <p:grpSpPr>
              <a:xfrm>
                <a:off x="1519832" y="2821715"/>
                <a:ext cx="2337736" cy="1173518"/>
                <a:chOff x="1519832" y="2638015"/>
                <a:chExt cx="2337736" cy="1173518"/>
              </a:xfrm>
            </p:grpSpPr>
            <p:sp>
              <p:nvSpPr>
                <p:cNvPr id="36" name="íṩḻídè">
                  <a:extLst>
                    <a:ext uri="{FF2B5EF4-FFF2-40B4-BE49-F238E27FC236}">
                      <a16:creationId xmlns="" xmlns:a16="http://schemas.microsoft.com/office/drawing/2014/main" id="{F64819D1-3AAF-4D34-A558-C1F9D05665AE}"/>
                    </a:ext>
                  </a:extLst>
                </p:cNvPr>
                <p:cNvSpPr txBox="1"/>
                <p:nvPr/>
              </p:nvSpPr>
              <p:spPr bwMode="auto">
                <a:xfrm>
                  <a:off x="1519832" y="2638015"/>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37" name="i$ľîḓê">
                  <a:extLst>
                    <a:ext uri="{FF2B5EF4-FFF2-40B4-BE49-F238E27FC236}">
                      <a16:creationId xmlns="" xmlns:a16="http://schemas.microsoft.com/office/drawing/2014/main" id="{59F185CF-68F1-4F28-B973-80B42A00B9A7}"/>
                    </a:ext>
                  </a:extLst>
                </p:cNvPr>
                <p:cNvSpPr/>
                <p:nvPr/>
              </p:nvSpPr>
              <p:spPr bwMode="auto">
                <a:xfrm>
                  <a:off x="1519832" y="3107647"/>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sp>
            <p:nvSpPr>
              <p:cNvPr id="35" name="íṩḻídè">
                <a:extLst>
                  <a:ext uri="{FF2B5EF4-FFF2-40B4-BE49-F238E27FC236}">
                    <a16:creationId xmlns="" xmlns:a16="http://schemas.microsoft.com/office/drawing/2014/main" id="{6A61C806-556E-4440-88B9-00D95F20486F}"/>
                  </a:ext>
                </a:extLst>
              </p:cNvPr>
              <p:cNvSpPr txBox="1"/>
              <p:nvPr/>
            </p:nvSpPr>
            <p:spPr bwMode="auto">
              <a:xfrm>
                <a:off x="2029656" y="4081584"/>
                <a:ext cx="1318088" cy="469630"/>
              </a:xfrm>
              <a:prstGeom prst="rect">
                <a:avLst/>
              </a:prstGeom>
              <a:solidFill>
                <a:schemeClr val="bg1"/>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400" b="1" dirty="0"/>
                  <a:t>2015</a:t>
                </a:r>
              </a:p>
            </p:txBody>
          </p:sp>
        </p:grpSp>
        <p:cxnSp>
          <p:nvCxnSpPr>
            <p:cNvPr id="17" name="直接连接符 16">
              <a:extLst>
                <a:ext uri="{FF2B5EF4-FFF2-40B4-BE49-F238E27FC236}">
                  <a16:creationId xmlns="" xmlns:a16="http://schemas.microsoft.com/office/drawing/2014/main" id="{C0DFCE06-5E5A-4024-BC64-B3574E44F0C7}"/>
                </a:ext>
              </a:extLst>
            </p:cNvPr>
            <p:cNvCxnSpPr>
              <a:cxnSpLocks/>
              <a:stCxn id="8" idx="27"/>
              <a:endCxn id="33" idx="2"/>
            </p:cNvCxnSpPr>
            <p:nvPr/>
          </p:nvCxnSpPr>
          <p:spPr>
            <a:xfrm flipV="1">
              <a:off x="4600991" y="3492662"/>
              <a:ext cx="13393" cy="972382"/>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97385E21-5742-49F1-8781-73C7D3D3EAE6}"/>
                </a:ext>
              </a:extLst>
            </p:cNvPr>
            <p:cNvGrpSpPr/>
            <p:nvPr/>
          </p:nvGrpSpPr>
          <p:grpSpPr>
            <a:xfrm>
              <a:off x="3445516" y="2319144"/>
              <a:ext cx="2337736" cy="1872591"/>
              <a:chOff x="3588866" y="2319144"/>
              <a:chExt cx="2337736" cy="1872591"/>
            </a:xfrm>
          </p:grpSpPr>
          <p:sp>
            <p:nvSpPr>
              <p:cNvPr id="30" name="íṩḻídè">
                <a:extLst>
                  <a:ext uri="{FF2B5EF4-FFF2-40B4-BE49-F238E27FC236}">
                    <a16:creationId xmlns="" xmlns:a16="http://schemas.microsoft.com/office/drawing/2014/main" id="{85149D63-F6E6-4379-8725-37EF45CA9018}"/>
                  </a:ext>
                </a:extLst>
              </p:cNvPr>
              <p:cNvSpPr txBox="1"/>
              <p:nvPr/>
            </p:nvSpPr>
            <p:spPr bwMode="auto">
              <a:xfrm>
                <a:off x="4102709" y="3722105"/>
                <a:ext cx="1318088" cy="469630"/>
              </a:xfrm>
              <a:prstGeom prst="rect">
                <a:avLst/>
              </a:prstGeom>
              <a:solidFill>
                <a:schemeClr val="bg1"/>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400" b="1" dirty="0"/>
                  <a:t>2016</a:t>
                </a:r>
              </a:p>
            </p:txBody>
          </p:sp>
          <p:grpSp>
            <p:nvGrpSpPr>
              <p:cNvPr id="31" name="组合 30">
                <a:extLst>
                  <a:ext uri="{FF2B5EF4-FFF2-40B4-BE49-F238E27FC236}">
                    <a16:creationId xmlns="" xmlns:a16="http://schemas.microsoft.com/office/drawing/2014/main" id="{A0B47A12-3196-47DE-8F63-C27EF4CDDCEB}"/>
                  </a:ext>
                </a:extLst>
              </p:cNvPr>
              <p:cNvGrpSpPr/>
              <p:nvPr/>
            </p:nvGrpSpPr>
            <p:grpSpPr>
              <a:xfrm>
                <a:off x="3588866" y="2319144"/>
                <a:ext cx="2337736" cy="1173518"/>
                <a:chOff x="3588866" y="1648938"/>
                <a:chExt cx="2337736" cy="1173518"/>
              </a:xfrm>
            </p:grpSpPr>
            <p:sp>
              <p:nvSpPr>
                <p:cNvPr id="32" name="íṩḻídè">
                  <a:extLst>
                    <a:ext uri="{FF2B5EF4-FFF2-40B4-BE49-F238E27FC236}">
                      <a16:creationId xmlns="" xmlns:a16="http://schemas.microsoft.com/office/drawing/2014/main" id="{80F6E0D1-6149-40E6-9E02-E928508970A3}"/>
                    </a:ext>
                  </a:extLst>
                </p:cNvPr>
                <p:cNvSpPr txBox="1"/>
                <p:nvPr/>
              </p:nvSpPr>
              <p:spPr bwMode="auto">
                <a:xfrm>
                  <a:off x="3588866" y="1648938"/>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33" name="i$ľîḓê">
                  <a:extLst>
                    <a:ext uri="{FF2B5EF4-FFF2-40B4-BE49-F238E27FC236}">
                      <a16:creationId xmlns="" xmlns:a16="http://schemas.microsoft.com/office/drawing/2014/main" id="{5C67A162-3DFA-44D0-9C67-6E82B25181C8}"/>
                    </a:ext>
                  </a:extLst>
                </p:cNvPr>
                <p:cNvSpPr/>
                <p:nvPr/>
              </p:nvSpPr>
              <p:spPr bwMode="auto">
                <a:xfrm>
                  <a:off x="3588866" y="2118570"/>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cxnSp>
          <p:nvCxnSpPr>
            <p:cNvPr id="19" name="直接连接符 18">
              <a:extLst>
                <a:ext uri="{FF2B5EF4-FFF2-40B4-BE49-F238E27FC236}">
                  <a16:creationId xmlns="" xmlns:a16="http://schemas.microsoft.com/office/drawing/2014/main" id="{03A80476-B539-44B0-AB84-72BCB5CB69C8}"/>
                </a:ext>
              </a:extLst>
            </p:cNvPr>
            <p:cNvCxnSpPr>
              <a:cxnSpLocks/>
              <a:stCxn id="11" idx="19"/>
              <a:endCxn id="29" idx="2"/>
            </p:cNvCxnSpPr>
            <p:nvPr/>
          </p:nvCxnSpPr>
          <p:spPr>
            <a:xfrm flipV="1">
              <a:off x="7328574" y="3302106"/>
              <a:ext cx="792" cy="1404716"/>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FE546194-467F-47EC-B5C6-362109749D00}"/>
                </a:ext>
              </a:extLst>
            </p:cNvPr>
            <p:cNvGrpSpPr/>
            <p:nvPr/>
          </p:nvGrpSpPr>
          <p:grpSpPr>
            <a:xfrm>
              <a:off x="6160498" y="2128588"/>
              <a:ext cx="2337736" cy="2066463"/>
              <a:chOff x="6801840" y="2357868"/>
              <a:chExt cx="2337736" cy="2066463"/>
            </a:xfrm>
          </p:grpSpPr>
          <p:sp>
            <p:nvSpPr>
              <p:cNvPr id="26" name="íṩḻídè">
                <a:extLst>
                  <a:ext uri="{FF2B5EF4-FFF2-40B4-BE49-F238E27FC236}">
                    <a16:creationId xmlns="" xmlns:a16="http://schemas.microsoft.com/office/drawing/2014/main" id="{5325C88F-7F7A-4AB1-BE73-E89F4B27B9AF}"/>
                  </a:ext>
                </a:extLst>
              </p:cNvPr>
              <p:cNvSpPr txBox="1"/>
              <p:nvPr/>
            </p:nvSpPr>
            <p:spPr bwMode="auto">
              <a:xfrm>
                <a:off x="7318238" y="3954701"/>
                <a:ext cx="1318088" cy="469630"/>
              </a:xfrm>
              <a:prstGeom prst="rect">
                <a:avLst/>
              </a:prstGeom>
              <a:solidFill>
                <a:schemeClr val="bg1"/>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400" b="1" dirty="0"/>
                  <a:t>2017</a:t>
                </a:r>
              </a:p>
            </p:txBody>
          </p:sp>
          <p:grpSp>
            <p:nvGrpSpPr>
              <p:cNvPr id="27" name="组合 26">
                <a:extLst>
                  <a:ext uri="{FF2B5EF4-FFF2-40B4-BE49-F238E27FC236}">
                    <a16:creationId xmlns="" xmlns:a16="http://schemas.microsoft.com/office/drawing/2014/main" id="{FD98A158-E34C-4C8B-A0C5-4EEE719E9234}"/>
                  </a:ext>
                </a:extLst>
              </p:cNvPr>
              <p:cNvGrpSpPr/>
              <p:nvPr/>
            </p:nvGrpSpPr>
            <p:grpSpPr>
              <a:xfrm>
                <a:off x="6801840" y="2357868"/>
                <a:ext cx="2337736" cy="1173518"/>
                <a:chOff x="6624166" y="1648938"/>
                <a:chExt cx="2337736" cy="1173518"/>
              </a:xfrm>
            </p:grpSpPr>
            <p:sp>
              <p:nvSpPr>
                <p:cNvPr id="28" name="íṩḻídè">
                  <a:extLst>
                    <a:ext uri="{FF2B5EF4-FFF2-40B4-BE49-F238E27FC236}">
                      <a16:creationId xmlns="" xmlns:a16="http://schemas.microsoft.com/office/drawing/2014/main" id="{1C1E6127-CF58-4AAE-83F7-4ABF17C384FC}"/>
                    </a:ext>
                  </a:extLst>
                </p:cNvPr>
                <p:cNvSpPr txBox="1"/>
                <p:nvPr/>
              </p:nvSpPr>
              <p:spPr bwMode="auto">
                <a:xfrm>
                  <a:off x="6624166" y="1648938"/>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29" name="i$ľîḓê">
                  <a:extLst>
                    <a:ext uri="{FF2B5EF4-FFF2-40B4-BE49-F238E27FC236}">
                      <a16:creationId xmlns="" xmlns:a16="http://schemas.microsoft.com/office/drawing/2014/main" id="{3477A41F-AA15-4751-80FF-A44AD8500BF6}"/>
                    </a:ext>
                  </a:extLst>
                </p:cNvPr>
                <p:cNvSpPr/>
                <p:nvPr/>
              </p:nvSpPr>
              <p:spPr bwMode="auto">
                <a:xfrm>
                  <a:off x="6624166" y="2118570"/>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cxnSp>
          <p:nvCxnSpPr>
            <p:cNvPr id="21" name="直接连接符 20">
              <a:extLst>
                <a:ext uri="{FF2B5EF4-FFF2-40B4-BE49-F238E27FC236}">
                  <a16:creationId xmlns="" xmlns:a16="http://schemas.microsoft.com/office/drawing/2014/main" id="{22AC5E00-A5FF-4C10-BF48-8ADCD7F6A3D9}"/>
                </a:ext>
              </a:extLst>
            </p:cNvPr>
            <p:cNvCxnSpPr>
              <a:cxnSpLocks/>
              <a:stCxn id="12" idx="16"/>
              <a:endCxn id="25" idx="2"/>
            </p:cNvCxnSpPr>
            <p:nvPr/>
          </p:nvCxnSpPr>
          <p:spPr>
            <a:xfrm flipH="1" flipV="1">
              <a:off x="9372356" y="2316518"/>
              <a:ext cx="310" cy="1624621"/>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22" name="íṩḻídè">
              <a:extLst>
                <a:ext uri="{FF2B5EF4-FFF2-40B4-BE49-F238E27FC236}">
                  <a16:creationId xmlns="" xmlns:a16="http://schemas.microsoft.com/office/drawing/2014/main" id="{7D246791-6335-4D05-8BFF-C4C063B3D408}"/>
                </a:ext>
              </a:extLst>
            </p:cNvPr>
            <p:cNvSpPr txBox="1"/>
            <p:nvPr/>
          </p:nvSpPr>
          <p:spPr bwMode="auto">
            <a:xfrm>
              <a:off x="8713312" y="2870855"/>
              <a:ext cx="1318088" cy="469630"/>
            </a:xfrm>
            <a:prstGeom prst="rect">
              <a:avLst/>
            </a:prstGeom>
            <a:solidFill>
              <a:schemeClr val="bg1"/>
            </a:solid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400" b="1" dirty="0"/>
                <a:t>2018</a:t>
              </a:r>
            </a:p>
          </p:txBody>
        </p:sp>
        <p:grpSp>
          <p:nvGrpSpPr>
            <p:cNvPr id="23" name="组合 22">
              <a:extLst>
                <a:ext uri="{FF2B5EF4-FFF2-40B4-BE49-F238E27FC236}">
                  <a16:creationId xmlns="" xmlns:a16="http://schemas.microsoft.com/office/drawing/2014/main" id="{DE69F0FB-AD41-427F-95A1-2C357F542DDE}"/>
                </a:ext>
              </a:extLst>
            </p:cNvPr>
            <p:cNvGrpSpPr/>
            <p:nvPr/>
          </p:nvGrpSpPr>
          <p:grpSpPr>
            <a:xfrm>
              <a:off x="8203488" y="1143000"/>
              <a:ext cx="2337736" cy="1173518"/>
              <a:chOff x="7856066" y="1130300"/>
              <a:chExt cx="2337736" cy="1173518"/>
            </a:xfrm>
          </p:grpSpPr>
          <p:sp>
            <p:nvSpPr>
              <p:cNvPr id="24" name="íṩḻídè">
                <a:extLst>
                  <a:ext uri="{FF2B5EF4-FFF2-40B4-BE49-F238E27FC236}">
                    <a16:creationId xmlns="" xmlns:a16="http://schemas.microsoft.com/office/drawing/2014/main" id="{28D4ABA2-9F23-41C1-BF2A-09C7E7EEA08E}"/>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25" name="i$ľîḓê">
                <a:extLst>
                  <a:ext uri="{FF2B5EF4-FFF2-40B4-BE49-F238E27FC236}">
                    <a16:creationId xmlns="" xmlns:a16="http://schemas.microsoft.com/office/drawing/2014/main" id="{EA03C632-6316-4DAC-9F84-72DF891E0180}"/>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spTree>
    <p:extLst>
      <p:ext uri="{BB962C8B-B14F-4D97-AF65-F5344CB8AC3E}">
        <p14:creationId xmlns:p14="http://schemas.microsoft.com/office/powerpoint/2010/main" val="18332000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11</a:t>
            </a:fld>
            <a:endParaRPr lang="zh-CN" altLang="en-US"/>
          </a:p>
        </p:txBody>
      </p:sp>
      <p:grpSp>
        <p:nvGrpSpPr>
          <p:cNvPr id="5" name="af3ba4d0-d52d-4b02-b678-4d2c9bd4bf8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9A664BC0-01B4-45EA-8057-F0BCCD76A10C}"/>
              </a:ext>
            </a:extLst>
          </p:cNvPr>
          <p:cNvGrpSpPr>
            <a:grpSpLocks noChangeAspect="1"/>
          </p:cNvGrpSpPr>
          <p:nvPr>
            <p:custDataLst>
              <p:tags r:id="rId1"/>
            </p:custDataLst>
          </p:nvPr>
        </p:nvGrpSpPr>
        <p:grpSpPr>
          <a:xfrm>
            <a:off x="665957" y="1105798"/>
            <a:ext cx="10855320" cy="5037827"/>
            <a:chOff x="665957" y="1105798"/>
            <a:chExt cx="10855320" cy="5037827"/>
          </a:xfrm>
        </p:grpSpPr>
        <p:grpSp>
          <p:nvGrpSpPr>
            <p:cNvPr id="6" name="iṡ1iḋê">
              <a:extLst>
                <a:ext uri="{FF2B5EF4-FFF2-40B4-BE49-F238E27FC236}">
                  <a16:creationId xmlns="" xmlns:a16="http://schemas.microsoft.com/office/drawing/2014/main" id="{0201E638-9BAD-4BCC-B903-166B38DD2A78}"/>
                </a:ext>
              </a:extLst>
            </p:cNvPr>
            <p:cNvGrpSpPr/>
            <p:nvPr/>
          </p:nvGrpSpPr>
          <p:grpSpPr>
            <a:xfrm>
              <a:off x="7310999" y="1105798"/>
              <a:ext cx="4096078" cy="2773203"/>
              <a:chOff x="7762216" y="1411289"/>
              <a:chExt cx="3644863" cy="2467712"/>
            </a:xfrm>
          </p:grpSpPr>
          <p:sp>
            <p:nvSpPr>
              <p:cNvPr id="45" name="ïşḻiďê">
                <a:extLst>
                  <a:ext uri="{FF2B5EF4-FFF2-40B4-BE49-F238E27FC236}">
                    <a16:creationId xmlns="" xmlns:a16="http://schemas.microsoft.com/office/drawing/2014/main" id="{4D2AD79F-A505-4E88-B9A6-A6F1040D54C6}"/>
                  </a:ext>
                </a:extLst>
              </p:cNvPr>
              <p:cNvSpPr/>
              <p:nvPr/>
            </p:nvSpPr>
            <p:spPr bwMode="auto">
              <a:xfrm>
                <a:off x="8693645" y="1925833"/>
                <a:ext cx="1764152" cy="1909064"/>
              </a:xfrm>
              <a:custGeom>
                <a:avLst/>
                <a:gdLst>
                  <a:gd name="T0" fmla="*/ 1085 w 1680"/>
                  <a:gd name="T1" fmla="*/ 256 h 1818"/>
                  <a:gd name="T2" fmla="*/ 1256 w 1680"/>
                  <a:gd name="T3" fmla="*/ 383 h 1818"/>
                  <a:gd name="T4" fmla="*/ 0 w 1680"/>
                  <a:gd name="T5" fmla="*/ 1818 h 1818"/>
                  <a:gd name="T6" fmla="*/ 308 w 1680"/>
                  <a:gd name="T7" fmla="*/ 1818 h 1818"/>
                  <a:gd name="T8" fmla="*/ 1443 w 1680"/>
                  <a:gd name="T9" fmla="*/ 522 h 1818"/>
                  <a:gd name="T10" fmla="*/ 1605 w 1680"/>
                  <a:gd name="T11" fmla="*/ 644 h 1818"/>
                  <a:gd name="T12" fmla="*/ 1642 w 1680"/>
                  <a:gd name="T13" fmla="*/ 322 h 1818"/>
                  <a:gd name="T14" fmla="*/ 1680 w 1680"/>
                  <a:gd name="T15" fmla="*/ 0 h 1818"/>
                  <a:gd name="T16" fmla="*/ 1085 w 1680"/>
                  <a:gd name="T17" fmla="*/ 256 h 1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0" h="1818">
                    <a:moveTo>
                      <a:pt x="1085" y="256"/>
                    </a:moveTo>
                    <a:lnTo>
                      <a:pt x="1256" y="383"/>
                    </a:lnTo>
                    <a:lnTo>
                      <a:pt x="0" y="1818"/>
                    </a:lnTo>
                    <a:lnTo>
                      <a:pt x="308" y="1818"/>
                    </a:lnTo>
                    <a:lnTo>
                      <a:pt x="1443" y="522"/>
                    </a:lnTo>
                    <a:lnTo>
                      <a:pt x="1605" y="644"/>
                    </a:lnTo>
                    <a:lnTo>
                      <a:pt x="1642" y="322"/>
                    </a:lnTo>
                    <a:lnTo>
                      <a:pt x="1680" y="0"/>
                    </a:lnTo>
                    <a:lnTo>
                      <a:pt x="1085" y="256"/>
                    </a:lnTo>
                    <a:close/>
                  </a:path>
                </a:pathLst>
              </a:custGeom>
              <a:solidFill>
                <a:srgbClr val="4143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šľîḋè">
                <a:extLst>
                  <a:ext uri="{FF2B5EF4-FFF2-40B4-BE49-F238E27FC236}">
                    <a16:creationId xmlns="" xmlns:a16="http://schemas.microsoft.com/office/drawing/2014/main" id="{B7F99C39-BF2C-4B22-8CF2-2C3060C985E8}"/>
                  </a:ext>
                </a:extLst>
              </p:cNvPr>
              <p:cNvSpPr/>
              <p:nvPr/>
            </p:nvSpPr>
            <p:spPr bwMode="auto">
              <a:xfrm>
                <a:off x="8693645" y="1925833"/>
                <a:ext cx="1764152" cy="1909064"/>
              </a:xfrm>
              <a:custGeom>
                <a:avLst/>
                <a:gdLst>
                  <a:gd name="T0" fmla="*/ 1085 w 1680"/>
                  <a:gd name="T1" fmla="*/ 256 h 1818"/>
                  <a:gd name="T2" fmla="*/ 1256 w 1680"/>
                  <a:gd name="T3" fmla="*/ 383 h 1818"/>
                  <a:gd name="T4" fmla="*/ 0 w 1680"/>
                  <a:gd name="T5" fmla="*/ 1818 h 1818"/>
                  <a:gd name="T6" fmla="*/ 308 w 1680"/>
                  <a:gd name="T7" fmla="*/ 1818 h 1818"/>
                  <a:gd name="T8" fmla="*/ 1443 w 1680"/>
                  <a:gd name="T9" fmla="*/ 522 h 1818"/>
                  <a:gd name="T10" fmla="*/ 1605 w 1680"/>
                  <a:gd name="T11" fmla="*/ 644 h 1818"/>
                  <a:gd name="T12" fmla="*/ 1642 w 1680"/>
                  <a:gd name="T13" fmla="*/ 322 h 1818"/>
                  <a:gd name="T14" fmla="*/ 1680 w 1680"/>
                  <a:gd name="T15" fmla="*/ 0 h 1818"/>
                  <a:gd name="T16" fmla="*/ 1085 w 1680"/>
                  <a:gd name="T17" fmla="*/ 256 h 1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0" h="1818">
                    <a:moveTo>
                      <a:pt x="1085" y="256"/>
                    </a:moveTo>
                    <a:lnTo>
                      <a:pt x="1256" y="383"/>
                    </a:lnTo>
                    <a:lnTo>
                      <a:pt x="0" y="1818"/>
                    </a:lnTo>
                    <a:lnTo>
                      <a:pt x="308" y="1818"/>
                    </a:lnTo>
                    <a:lnTo>
                      <a:pt x="1443" y="522"/>
                    </a:lnTo>
                    <a:lnTo>
                      <a:pt x="1605" y="644"/>
                    </a:lnTo>
                    <a:lnTo>
                      <a:pt x="1642" y="322"/>
                    </a:lnTo>
                    <a:lnTo>
                      <a:pt x="1680" y="0"/>
                    </a:lnTo>
                    <a:lnTo>
                      <a:pt x="1085" y="2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şḷîḍè">
                <a:extLst>
                  <a:ext uri="{FF2B5EF4-FFF2-40B4-BE49-F238E27FC236}">
                    <a16:creationId xmlns="" xmlns:a16="http://schemas.microsoft.com/office/drawing/2014/main" id="{1B43AC9F-09B6-4301-A339-A5D38A025892}"/>
                  </a:ext>
                </a:extLst>
              </p:cNvPr>
              <p:cNvSpPr/>
              <p:nvPr/>
            </p:nvSpPr>
            <p:spPr bwMode="auto">
              <a:xfrm>
                <a:off x="8021587" y="1769370"/>
                <a:ext cx="3164972" cy="1996222"/>
              </a:xfrm>
              <a:custGeom>
                <a:avLst/>
                <a:gdLst>
                  <a:gd name="T0" fmla="*/ 1045 w 1450"/>
                  <a:gd name="T1" fmla="*/ 572 h 915"/>
                  <a:gd name="T2" fmla="*/ 762 w 1450"/>
                  <a:gd name="T3" fmla="*/ 597 h 915"/>
                  <a:gd name="T4" fmla="*/ 891 w 1450"/>
                  <a:gd name="T5" fmla="*/ 696 h 915"/>
                  <a:gd name="T6" fmla="*/ 925 w 1450"/>
                  <a:gd name="T7" fmla="*/ 672 h 915"/>
                  <a:gd name="T8" fmla="*/ 858 w 1450"/>
                  <a:gd name="T9" fmla="*/ 914 h 915"/>
                  <a:gd name="T10" fmla="*/ 854 w 1450"/>
                  <a:gd name="T11" fmla="*/ 915 h 915"/>
                  <a:gd name="T12" fmla="*/ 1007 w 1450"/>
                  <a:gd name="T13" fmla="*/ 770 h 915"/>
                  <a:gd name="T14" fmla="*/ 1019 w 1450"/>
                  <a:gd name="T15" fmla="*/ 779 h 915"/>
                  <a:gd name="T16" fmla="*/ 1037 w 1450"/>
                  <a:gd name="T17" fmla="*/ 915 h 915"/>
                  <a:gd name="T18" fmla="*/ 1099 w 1450"/>
                  <a:gd name="T19" fmla="*/ 762 h 915"/>
                  <a:gd name="T20" fmla="*/ 1093 w 1450"/>
                  <a:gd name="T21" fmla="*/ 605 h 915"/>
                  <a:gd name="T22" fmla="*/ 1102 w 1450"/>
                  <a:gd name="T23" fmla="*/ 572 h 915"/>
                  <a:gd name="T24" fmla="*/ 561 w 1450"/>
                  <a:gd name="T25" fmla="*/ 583 h 915"/>
                  <a:gd name="T26" fmla="*/ 648 w 1450"/>
                  <a:gd name="T27" fmla="*/ 558 h 915"/>
                  <a:gd name="T28" fmla="*/ 501 w 1450"/>
                  <a:gd name="T29" fmla="*/ 410 h 915"/>
                  <a:gd name="T30" fmla="*/ 29 w 1450"/>
                  <a:gd name="T31" fmla="*/ 915 h 915"/>
                  <a:gd name="T32" fmla="*/ 501 w 1450"/>
                  <a:gd name="T33" fmla="*/ 410 h 915"/>
                  <a:gd name="T34" fmla="*/ 1195 w 1450"/>
                  <a:gd name="T35" fmla="*/ 399 h 915"/>
                  <a:gd name="T36" fmla="*/ 1226 w 1450"/>
                  <a:gd name="T37" fmla="*/ 384 h 915"/>
                  <a:gd name="T38" fmla="*/ 1245 w 1450"/>
                  <a:gd name="T39" fmla="*/ 362 h 915"/>
                  <a:gd name="T40" fmla="*/ 1231 w 1450"/>
                  <a:gd name="T41" fmla="*/ 358 h 915"/>
                  <a:gd name="T42" fmla="*/ 923 w 1450"/>
                  <a:gd name="T43" fmla="*/ 413 h 915"/>
                  <a:gd name="T44" fmla="*/ 897 w 1450"/>
                  <a:gd name="T45" fmla="*/ 484 h 915"/>
                  <a:gd name="T46" fmla="*/ 892 w 1450"/>
                  <a:gd name="T47" fmla="*/ 489 h 915"/>
                  <a:gd name="T48" fmla="*/ 959 w 1450"/>
                  <a:gd name="T49" fmla="*/ 451 h 915"/>
                  <a:gd name="T50" fmla="*/ 985 w 1450"/>
                  <a:gd name="T51" fmla="*/ 420 h 915"/>
                  <a:gd name="T52" fmla="*/ 1346 w 1450"/>
                  <a:gd name="T53" fmla="*/ 226 h 915"/>
                  <a:gd name="T54" fmla="*/ 1277 w 1450"/>
                  <a:gd name="T55" fmla="*/ 328 h 915"/>
                  <a:gd name="T56" fmla="*/ 1295 w 1450"/>
                  <a:gd name="T57" fmla="*/ 290 h 915"/>
                  <a:gd name="T58" fmla="*/ 1305 w 1450"/>
                  <a:gd name="T59" fmla="*/ 283 h 915"/>
                  <a:gd name="T60" fmla="*/ 1341 w 1450"/>
                  <a:gd name="T61" fmla="*/ 255 h 915"/>
                  <a:gd name="T62" fmla="*/ 1345 w 1450"/>
                  <a:gd name="T63" fmla="*/ 245 h 915"/>
                  <a:gd name="T64" fmla="*/ 1350 w 1450"/>
                  <a:gd name="T65" fmla="*/ 236 h 915"/>
                  <a:gd name="T66" fmla="*/ 1346 w 1450"/>
                  <a:gd name="T67" fmla="*/ 226 h 915"/>
                  <a:gd name="T68" fmla="*/ 1347 w 1450"/>
                  <a:gd name="T69" fmla="*/ 225 h 915"/>
                  <a:gd name="T70" fmla="*/ 1354 w 1450"/>
                  <a:gd name="T71" fmla="*/ 220 h 915"/>
                  <a:gd name="T72" fmla="*/ 1403 w 1450"/>
                  <a:gd name="T73" fmla="*/ 161 h 915"/>
                  <a:gd name="T74" fmla="*/ 1442 w 1450"/>
                  <a:gd name="T75" fmla="*/ 270 h 915"/>
                  <a:gd name="T76" fmla="*/ 1403 w 1450"/>
                  <a:gd name="T77" fmla="*/ 161 h 915"/>
                  <a:gd name="T78" fmla="*/ 925 w 1450"/>
                  <a:gd name="T79" fmla="*/ 58 h 915"/>
                  <a:gd name="T80" fmla="*/ 897 w 1450"/>
                  <a:gd name="T81" fmla="*/ 166 h 915"/>
                  <a:gd name="T82" fmla="*/ 1062 w 1450"/>
                  <a:gd name="T83" fmla="*/ 88 h 915"/>
                  <a:gd name="T84" fmla="*/ 1062 w 1450"/>
                  <a:gd name="T85" fmla="*/ 87 h 915"/>
                  <a:gd name="T86" fmla="*/ 1045 w 1450"/>
                  <a:gd name="T87" fmla="*/ 66 h 915"/>
                  <a:gd name="T88" fmla="*/ 1034 w 1450"/>
                  <a:gd name="T89" fmla="*/ 50 h 915"/>
                  <a:gd name="T90" fmla="*/ 1027 w 1450"/>
                  <a:gd name="T91" fmla="*/ 53 h 915"/>
                  <a:gd name="T92" fmla="*/ 1186 w 1450"/>
                  <a:gd name="T93" fmla="*/ 0 h 915"/>
                  <a:gd name="T94" fmla="*/ 1224 w 1450"/>
                  <a:gd name="T95" fmla="*/ 108 h 915"/>
                  <a:gd name="T96" fmla="*/ 1140 w 1450"/>
                  <a:gd name="T97" fmla="*/ 233 h 915"/>
                  <a:gd name="T98" fmla="*/ 1286 w 1450"/>
                  <a:gd name="T99" fmla="*/ 74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0" h="915">
                    <a:moveTo>
                      <a:pt x="1102" y="572"/>
                    </a:moveTo>
                    <a:cubicBezTo>
                      <a:pt x="1045" y="572"/>
                      <a:pt x="1045" y="572"/>
                      <a:pt x="1045" y="572"/>
                    </a:cubicBezTo>
                    <a:cubicBezTo>
                      <a:pt x="963" y="666"/>
                      <a:pt x="963" y="666"/>
                      <a:pt x="963" y="666"/>
                    </a:cubicBezTo>
                    <a:cubicBezTo>
                      <a:pt x="762" y="597"/>
                      <a:pt x="762" y="597"/>
                      <a:pt x="762" y="597"/>
                    </a:cubicBezTo>
                    <a:cubicBezTo>
                      <a:pt x="725" y="639"/>
                      <a:pt x="725" y="639"/>
                      <a:pt x="725" y="639"/>
                    </a:cubicBezTo>
                    <a:cubicBezTo>
                      <a:pt x="891" y="696"/>
                      <a:pt x="891" y="696"/>
                      <a:pt x="891" y="696"/>
                    </a:cubicBezTo>
                    <a:cubicBezTo>
                      <a:pt x="901" y="699"/>
                      <a:pt x="901" y="699"/>
                      <a:pt x="901" y="699"/>
                    </a:cubicBezTo>
                    <a:cubicBezTo>
                      <a:pt x="925" y="672"/>
                      <a:pt x="925" y="672"/>
                      <a:pt x="925" y="672"/>
                    </a:cubicBezTo>
                    <a:cubicBezTo>
                      <a:pt x="924" y="773"/>
                      <a:pt x="924" y="773"/>
                      <a:pt x="924" y="773"/>
                    </a:cubicBezTo>
                    <a:cubicBezTo>
                      <a:pt x="858" y="914"/>
                      <a:pt x="858" y="914"/>
                      <a:pt x="858" y="914"/>
                    </a:cubicBezTo>
                    <a:cubicBezTo>
                      <a:pt x="855" y="913"/>
                      <a:pt x="855" y="913"/>
                      <a:pt x="855" y="913"/>
                    </a:cubicBezTo>
                    <a:cubicBezTo>
                      <a:pt x="854" y="915"/>
                      <a:pt x="854" y="915"/>
                      <a:pt x="854" y="915"/>
                    </a:cubicBezTo>
                    <a:cubicBezTo>
                      <a:pt x="922" y="915"/>
                      <a:pt x="922" y="915"/>
                      <a:pt x="922" y="915"/>
                    </a:cubicBezTo>
                    <a:cubicBezTo>
                      <a:pt x="1007" y="770"/>
                      <a:pt x="1007" y="770"/>
                      <a:pt x="1007" y="770"/>
                    </a:cubicBezTo>
                    <a:cubicBezTo>
                      <a:pt x="1011" y="733"/>
                      <a:pt x="1011" y="733"/>
                      <a:pt x="1011" y="733"/>
                    </a:cubicBezTo>
                    <a:cubicBezTo>
                      <a:pt x="1019" y="779"/>
                      <a:pt x="1019" y="779"/>
                      <a:pt x="1019" y="779"/>
                    </a:cubicBezTo>
                    <a:cubicBezTo>
                      <a:pt x="1016" y="915"/>
                      <a:pt x="1016" y="915"/>
                      <a:pt x="1016" y="915"/>
                    </a:cubicBezTo>
                    <a:cubicBezTo>
                      <a:pt x="1037" y="915"/>
                      <a:pt x="1037" y="915"/>
                      <a:pt x="1037" y="915"/>
                    </a:cubicBezTo>
                    <a:cubicBezTo>
                      <a:pt x="1084" y="862"/>
                      <a:pt x="1084" y="862"/>
                      <a:pt x="1084" y="862"/>
                    </a:cubicBezTo>
                    <a:cubicBezTo>
                      <a:pt x="1099" y="762"/>
                      <a:pt x="1099" y="762"/>
                      <a:pt x="1099" y="762"/>
                    </a:cubicBezTo>
                    <a:cubicBezTo>
                      <a:pt x="1093" y="606"/>
                      <a:pt x="1093" y="606"/>
                      <a:pt x="1093" y="606"/>
                    </a:cubicBezTo>
                    <a:cubicBezTo>
                      <a:pt x="1093" y="605"/>
                      <a:pt x="1093" y="605"/>
                      <a:pt x="1093" y="605"/>
                    </a:cubicBezTo>
                    <a:cubicBezTo>
                      <a:pt x="1103" y="605"/>
                      <a:pt x="1103" y="605"/>
                      <a:pt x="1103" y="605"/>
                    </a:cubicBezTo>
                    <a:cubicBezTo>
                      <a:pt x="1102" y="572"/>
                      <a:pt x="1102" y="572"/>
                      <a:pt x="1102" y="572"/>
                    </a:cubicBezTo>
                    <a:moveTo>
                      <a:pt x="602" y="542"/>
                    </a:moveTo>
                    <a:cubicBezTo>
                      <a:pt x="561" y="583"/>
                      <a:pt x="561" y="583"/>
                      <a:pt x="561" y="583"/>
                    </a:cubicBezTo>
                    <a:cubicBezTo>
                      <a:pt x="611" y="600"/>
                      <a:pt x="611" y="600"/>
                      <a:pt x="611" y="600"/>
                    </a:cubicBezTo>
                    <a:cubicBezTo>
                      <a:pt x="648" y="558"/>
                      <a:pt x="648" y="558"/>
                      <a:pt x="648" y="558"/>
                    </a:cubicBezTo>
                    <a:cubicBezTo>
                      <a:pt x="602" y="542"/>
                      <a:pt x="602" y="542"/>
                      <a:pt x="602" y="542"/>
                    </a:cubicBezTo>
                    <a:moveTo>
                      <a:pt x="501" y="410"/>
                    </a:moveTo>
                    <a:cubicBezTo>
                      <a:pt x="0" y="915"/>
                      <a:pt x="0" y="915"/>
                      <a:pt x="0" y="915"/>
                    </a:cubicBezTo>
                    <a:cubicBezTo>
                      <a:pt x="29" y="915"/>
                      <a:pt x="29" y="915"/>
                      <a:pt x="29" y="915"/>
                    </a:cubicBezTo>
                    <a:cubicBezTo>
                      <a:pt x="523" y="417"/>
                      <a:pt x="523" y="417"/>
                      <a:pt x="523" y="417"/>
                    </a:cubicBezTo>
                    <a:cubicBezTo>
                      <a:pt x="501" y="410"/>
                      <a:pt x="501" y="410"/>
                      <a:pt x="501" y="410"/>
                    </a:cubicBezTo>
                    <a:moveTo>
                      <a:pt x="1231" y="358"/>
                    </a:moveTo>
                    <a:cubicBezTo>
                      <a:pt x="1195" y="399"/>
                      <a:pt x="1195" y="399"/>
                      <a:pt x="1195" y="399"/>
                    </a:cubicBezTo>
                    <a:cubicBezTo>
                      <a:pt x="1204" y="398"/>
                      <a:pt x="1212" y="395"/>
                      <a:pt x="1219" y="390"/>
                    </a:cubicBezTo>
                    <a:cubicBezTo>
                      <a:pt x="1221" y="389"/>
                      <a:pt x="1224" y="386"/>
                      <a:pt x="1226" y="384"/>
                    </a:cubicBezTo>
                    <a:cubicBezTo>
                      <a:pt x="1246" y="362"/>
                      <a:pt x="1246" y="362"/>
                      <a:pt x="1246" y="362"/>
                    </a:cubicBezTo>
                    <a:cubicBezTo>
                      <a:pt x="1246" y="362"/>
                      <a:pt x="1245" y="362"/>
                      <a:pt x="1245" y="362"/>
                    </a:cubicBezTo>
                    <a:cubicBezTo>
                      <a:pt x="1241" y="362"/>
                      <a:pt x="1238" y="361"/>
                      <a:pt x="1234" y="360"/>
                    </a:cubicBezTo>
                    <a:cubicBezTo>
                      <a:pt x="1231" y="358"/>
                      <a:pt x="1231" y="358"/>
                      <a:pt x="1231" y="358"/>
                    </a:cubicBezTo>
                    <a:moveTo>
                      <a:pt x="986" y="341"/>
                    </a:moveTo>
                    <a:cubicBezTo>
                      <a:pt x="923" y="413"/>
                      <a:pt x="923" y="413"/>
                      <a:pt x="923" y="413"/>
                    </a:cubicBezTo>
                    <a:cubicBezTo>
                      <a:pt x="923" y="454"/>
                      <a:pt x="923" y="454"/>
                      <a:pt x="923" y="454"/>
                    </a:cubicBezTo>
                    <a:cubicBezTo>
                      <a:pt x="897" y="484"/>
                      <a:pt x="897" y="484"/>
                      <a:pt x="897" y="484"/>
                    </a:cubicBezTo>
                    <a:cubicBezTo>
                      <a:pt x="897" y="484"/>
                      <a:pt x="897" y="484"/>
                      <a:pt x="897" y="484"/>
                    </a:cubicBezTo>
                    <a:cubicBezTo>
                      <a:pt x="892" y="489"/>
                      <a:pt x="892" y="489"/>
                      <a:pt x="892" y="489"/>
                    </a:cubicBezTo>
                    <a:cubicBezTo>
                      <a:pt x="918" y="498"/>
                      <a:pt x="918" y="498"/>
                      <a:pt x="918" y="498"/>
                    </a:cubicBezTo>
                    <a:cubicBezTo>
                      <a:pt x="959" y="451"/>
                      <a:pt x="959" y="451"/>
                      <a:pt x="959" y="451"/>
                    </a:cubicBezTo>
                    <a:cubicBezTo>
                      <a:pt x="959" y="450"/>
                      <a:pt x="959" y="450"/>
                      <a:pt x="959" y="450"/>
                    </a:cubicBezTo>
                    <a:cubicBezTo>
                      <a:pt x="985" y="420"/>
                      <a:pt x="985" y="420"/>
                      <a:pt x="985" y="420"/>
                    </a:cubicBezTo>
                    <a:cubicBezTo>
                      <a:pt x="986" y="341"/>
                      <a:pt x="986" y="341"/>
                      <a:pt x="986" y="341"/>
                    </a:cubicBezTo>
                    <a:moveTo>
                      <a:pt x="1346" y="226"/>
                    </a:moveTo>
                    <a:cubicBezTo>
                      <a:pt x="1265" y="319"/>
                      <a:pt x="1265" y="319"/>
                      <a:pt x="1265" y="319"/>
                    </a:cubicBezTo>
                    <a:cubicBezTo>
                      <a:pt x="1277" y="328"/>
                      <a:pt x="1277" y="328"/>
                      <a:pt x="1277" y="328"/>
                    </a:cubicBezTo>
                    <a:cubicBezTo>
                      <a:pt x="1302" y="300"/>
                      <a:pt x="1302" y="300"/>
                      <a:pt x="1302" y="300"/>
                    </a:cubicBezTo>
                    <a:cubicBezTo>
                      <a:pt x="1295" y="290"/>
                      <a:pt x="1295" y="290"/>
                      <a:pt x="1295" y="290"/>
                    </a:cubicBezTo>
                    <a:cubicBezTo>
                      <a:pt x="1300" y="283"/>
                      <a:pt x="1300" y="283"/>
                      <a:pt x="1300" y="283"/>
                    </a:cubicBezTo>
                    <a:cubicBezTo>
                      <a:pt x="1305" y="283"/>
                      <a:pt x="1305" y="283"/>
                      <a:pt x="1305" y="283"/>
                    </a:cubicBezTo>
                    <a:cubicBezTo>
                      <a:pt x="1319" y="282"/>
                      <a:pt x="1332" y="274"/>
                      <a:pt x="1338" y="261"/>
                    </a:cubicBezTo>
                    <a:cubicBezTo>
                      <a:pt x="1341" y="255"/>
                      <a:pt x="1341" y="255"/>
                      <a:pt x="1341" y="255"/>
                    </a:cubicBezTo>
                    <a:cubicBezTo>
                      <a:pt x="1343" y="254"/>
                      <a:pt x="1345" y="252"/>
                      <a:pt x="1346" y="250"/>
                    </a:cubicBezTo>
                    <a:cubicBezTo>
                      <a:pt x="1346" y="248"/>
                      <a:pt x="1346" y="247"/>
                      <a:pt x="1345" y="245"/>
                    </a:cubicBezTo>
                    <a:cubicBezTo>
                      <a:pt x="1345" y="241"/>
                      <a:pt x="1345" y="241"/>
                      <a:pt x="1345" y="241"/>
                    </a:cubicBezTo>
                    <a:cubicBezTo>
                      <a:pt x="1348" y="240"/>
                      <a:pt x="1350" y="239"/>
                      <a:pt x="1350" y="236"/>
                    </a:cubicBezTo>
                    <a:cubicBezTo>
                      <a:pt x="1351" y="233"/>
                      <a:pt x="1349" y="229"/>
                      <a:pt x="1346" y="228"/>
                    </a:cubicBezTo>
                    <a:cubicBezTo>
                      <a:pt x="1346" y="226"/>
                      <a:pt x="1346" y="226"/>
                      <a:pt x="1346" y="226"/>
                    </a:cubicBezTo>
                    <a:moveTo>
                      <a:pt x="1354" y="217"/>
                    </a:moveTo>
                    <a:cubicBezTo>
                      <a:pt x="1347" y="225"/>
                      <a:pt x="1347" y="225"/>
                      <a:pt x="1347" y="225"/>
                    </a:cubicBezTo>
                    <a:cubicBezTo>
                      <a:pt x="1347" y="225"/>
                      <a:pt x="1347" y="225"/>
                      <a:pt x="1347" y="225"/>
                    </a:cubicBezTo>
                    <a:cubicBezTo>
                      <a:pt x="1350" y="225"/>
                      <a:pt x="1353" y="223"/>
                      <a:pt x="1354" y="220"/>
                    </a:cubicBezTo>
                    <a:cubicBezTo>
                      <a:pt x="1354" y="219"/>
                      <a:pt x="1354" y="218"/>
                      <a:pt x="1354" y="217"/>
                    </a:cubicBezTo>
                    <a:moveTo>
                      <a:pt x="1403" y="161"/>
                    </a:moveTo>
                    <a:cubicBezTo>
                      <a:pt x="1361" y="209"/>
                      <a:pt x="1361" y="209"/>
                      <a:pt x="1361" y="209"/>
                    </a:cubicBezTo>
                    <a:cubicBezTo>
                      <a:pt x="1442" y="270"/>
                      <a:pt x="1442" y="270"/>
                      <a:pt x="1442" y="270"/>
                    </a:cubicBezTo>
                    <a:cubicBezTo>
                      <a:pt x="1450" y="196"/>
                      <a:pt x="1450" y="196"/>
                      <a:pt x="1450" y="196"/>
                    </a:cubicBezTo>
                    <a:cubicBezTo>
                      <a:pt x="1403" y="161"/>
                      <a:pt x="1403" y="161"/>
                      <a:pt x="1403" y="161"/>
                    </a:cubicBezTo>
                    <a:moveTo>
                      <a:pt x="982" y="40"/>
                    </a:moveTo>
                    <a:cubicBezTo>
                      <a:pt x="966" y="40"/>
                      <a:pt x="947" y="44"/>
                      <a:pt x="925" y="58"/>
                    </a:cubicBezTo>
                    <a:cubicBezTo>
                      <a:pt x="901" y="74"/>
                      <a:pt x="890" y="93"/>
                      <a:pt x="888" y="109"/>
                    </a:cubicBezTo>
                    <a:cubicBezTo>
                      <a:pt x="882" y="123"/>
                      <a:pt x="883" y="141"/>
                      <a:pt x="897" y="166"/>
                    </a:cubicBezTo>
                    <a:cubicBezTo>
                      <a:pt x="1066" y="93"/>
                      <a:pt x="1066" y="93"/>
                      <a:pt x="1066" y="93"/>
                    </a:cubicBezTo>
                    <a:cubicBezTo>
                      <a:pt x="1065" y="91"/>
                      <a:pt x="1063" y="90"/>
                      <a:pt x="1062" y="88"/>
                    </a:cubicBezTo>
                    <a:cubicBezTo>
                      <a:pt x="1062" y="88"/>
                      <a:pt x="1063" y="87"/>
                      <a:pt x="1063" y="87"/>
                    </a:cubicBezTo>
                    <a:cubicBezTo>
                      <a:pt x="1063" y="87"/>
                      <a:pt x="1062" y="87"/>
                      <a:pt x="1062" y="87"/>
                    </a:cubicBezTo>
                    <a:cubicBezTo>
                      <a:pt x="1056" y="81"/>
                      <a:pt x="1050" y="75"/>
                      <a:pt x="1044" y="70"/>
                    </a:cubicBezTo>
                    <a:cubicBezTo>
                      <a:pt x="1044" y="69"/>
                      <a:pt x="1045" y="68"/>
                      <a:pt x="1045" y="66"/>
                    </a:cubicBezTo>
                    <a:cubicBezTo>
                      <a:pt x="1045" y="66"/>
                      <a:pt x="1045" y="65"/>
                      <a:pt x="1045" y="64"/>
                    </a:cubicBezTo>
                    <a:cubicBezTo>
                      <a:pt x="1047" y="56"/>
                      <a:pt x="1041" y="50"/>
                      <a:pt x="1034" y="50"/>
                    </a:cubicBezTo>
                    <a:cubicBezTo>
                      <a:pt x="1032" y="50"/>
                      <a:pt x="1029" y="51"/>
                      <a:pt x="1027" y="53"/>
                    </a:cubicBezTo>
                    <a:cubicBezTo>
                      <a:pt x="1027" y="53"/>
                      <a:pt x="1027" y="53"/>
                      <a:pt x="1027" y="53"/>
                    </a:cubicBezTo>
                    <a:cubicBezTo>
                      <a:pt x="1027" y="53"/>
                      <a:pt x="1010" y="40"/>
                      <a:pt x="982" y="40"/>
                    </a:cubicBezTo>
                    <a:moveTo>
                      <a:pt x="1186" y="0"/>
                    </a:moveTo>
                    <a:cubicBezTo>
                      <a:pt x="1119" y="29"/>
                      <a:pt x="1119" y="29"/>
                      <a:pt x="1119" y="29"/>
                    </a:cubicBezTo>
                    <a:cubicBezTo>
                      <a:pt x="1224" y="108"/>
                      <a:pt x="1224" y="108"/>
                      <a:pt x="1224" y="108"/>
                    </a:cubicBezTo>
                    <a:cubicBezTo>
                      <a:pt x="1123" y="224"/>
                      <a:pt x="1123" y="224"/>
                      <a:pt x="1123" y="224"/>
                    </a:cubicBezTo>
                    <a:cubicBezTo>
                      <a:pt x="1129" y="226"/>
                      <a:pt x="1135" y="229"/>
                      <a:pt x="1140" y="233"/>
                    </a:cubicBezTo>
                    <a:cubicBezTo>
                      <a:pt x="1145" y="236"/>
                      <a:pt x="1145" y="236"/>
                      <a:pt x="1145" y="236"/>
                    </a:cubicBezTo>
                    <a:cubicBezTo>
                      <a:pt x="1286" y="74"/>
                      <a:pt x="1286" y="74"/>
                      <a:pt x="1286" y="74"/>
                    </a:cubicBezTo>
                    <a:cubicBezTo>
                      <a:pt x="1186" y="0"/>
                      <a:pt x="1186" y="0"/>
                      <a:pt x="1186" y="0"/>
                    </a:cubicBezTo>
                  </a:path>
                </a:pathLst>
              </a:custGeom>
              <a:solidFill>
                <a:schemeClr val="bg1">
                  <a:lumMod val="85000"/>
                </a:schemeClr>
              </a:solidFill>
              <a:ln>
                <a:noFill/>
              </a:ln>
            </p:spPr>
            <p:txBody>
              <a:bodyPr anchor="ctr"/>
              <a:lstStyle/>
              <a:p>
                <a:pPr algn="ctr"/>
                <a:endParaRPr/>
              </a:p>
            </p:txBody>
          </p:sp>
          <p:sp>
            <p:nvSpPr>
              <p:cNvPr id="48" name="ï$liḍe">
                <a:extLst>
                  <a:ext uri="{FF2B5EF4-FFF2-40B4-BE49-F238E27FC236}">
                    <a16:creationId xmlns="" xmlns:a16="http://schemas.microsoft.com/office/drawing/2014/main" id="{0009E055-E7E2-4434-8FEE-FE23878252B7}"/>
                  </a:ext>
                </a:extLst>
              </p:cNvPr>
              <p:cNvSpPr/>
              <p:nvPr/>
            </p:nvSpPr>
            <p:spPr bwMode="auto">
              <a:xfrm>
                <a:off x="9355202" y="1972037"/>
                <a:ext cx="1036439" cy="1190802"/>
              </a:xfrm>
              <a:custGeom>
                <a:avLst/>
                <a:gdLst>
                  <a:gd name="T0" fmla="*/ 37 w 475"/>
                  <a:gd name="T1" fmla="*/ 465 h 546"/>
                  <a:gd name="T2" fmla="*/ 0 w 475"/>
                  <a:gd name="T3" fmla="*/ 507 h 546"/>
                  <a:gd name="T4" fmla="*/ 114 w 475"/>
                  <a:gd name="T5" fmla="*/ 546 h 546"/>
                  <a:gd name="T6" fmla="*/ 151 w 475"/>
                  <a:gd name="T7" fmla="*/ 504 h 546"/>
                  <a:gd name="T8" fmla="*/ 37 w 475"/>
                  <a:gd name="T9" fmla="*/ 465 h 546"/>
                  <a:gd name="T10" fmla="*/ 377 w 475"/>
                  <a:gd name="T11" fmla="*/ 159 h 546"/>
                  <a:gd name="T12" fmla="*/ 370 w 475"/>
                  <a:gd name="T13" fmla="*/ 163 h 546"/>
                  <a:gd name="T14" fmla="*/ 344 w 475"/>
                  <a:gd name="T15" fmla="*/ 163 h 546"/>
                  <a:gd name="T16" fmla="*/ 345 w 475"/>
                  <a:gd name="T17" fmla="*/ 163 h 546"/>
                  <a:gd name="T18" fmla="*/ 331 w 475"/>
                  <a:gd name="T19" fmla="*/ 163 h 546"/>
                  <a:gd name="T20" fmla="*/ 319 w 475"/>
                  <a:gd name="T21" fmla="*/ 161 h 546"/>
                  <a:gd name="T22" fmla="*/ 297 w 475"/>
                  <a:gd name="T23" fmla="*/ 170 h 546"/>
                  <a:gd name="T24" fmla="*/ 293 w 475"/>
                  <a:gd name="T25" fmla="*/ 211 h 546"/>
                  <a:gd name="T26" fmla="*/ 314 w 475"/>
                  <a:gd name="T27" fmla="*/ 239 h 546"/>
                  <a:gd name="T28" fmla="*/ 313 w 475"/>
                  <a:gd name="T29" fmla="*/ 259 h 546"/>
                  <a:gd name="T30" fmla="*/ 313 w 475"/>
                  <a:gd name="T31" fmla="*/ 259 h 546"/>
                  <a:gd name="T32" fmla="*/ 312 w 475"/>
                  <a:gd name="T33" fmla="*/ 320 h 546"/>
                  <a:gd name="T34" fmla="*/ 375 w 475"/>
                  <a:gd name="T35" fmla="*/ 248 h 546"/>
                  <a:gd name="T36" fmla="*/ 376 w 475"/>
                  <a:gd name="T37" fmla="*/ 225 h 546"/>
                  <a:gd name="T38" fmla="*/ 376 w 475"/>
                  <a:gd name="T39" fmla="*/ 225 h 546"/>
                  <a:gd name="T40" fmla="*/ 376 w 475"/>
                  <a:gd name="T41" fmla="*/ 225 h 546"/>
                  <a:gd name="T42" fmla="*/ 377 w 475"/>
                  <a:gd name="T43" fmla="*/ 159 h 546"/>
                  <a:gd name="T44" fmla="*/ 455 w 475"/>
                  <a:gd name="T45" fmla="*/ 0 h 546"/>
                  <a:gd name="T46" fmla="*/ 286 w 475"/>
                  <a:gd name="T47" fmla="*/ 73 h 546"/>
                  <a:gd name="T48" fmla="*/ 299 w 475"/>
                  <a:gd name="T49" fmla="*/ 93 h 546"/>
                  <a:gd name="T50" fmla="*/ 377 w 475"/>
                  <a:gd name="T51" fmla="*/ 144 h 546"/>
                  <a:gd name="T52" fmla="*/ 377 w 475"/>
                  <a:gd name="T53" fmla="*/ 130 h 546"/>
                  <a:gd name="T54" fmla="*/ 407 w 475"/>
                  <a:gd name="T55" fmla="*/ 130 h 546"/>
                  <a:gd name="T56" fmla="*/ 407 w 475"/>
                  <a:gd name="T57" fmla="*/ 130 h 546"/>
                  <a:gd name="T58" fmla="*/ 455 w 475"/>
                  <a:gd name="T59" fmla="*/ 130 h 546"/>
                  <a:gd name="T60" fmla="*/ 468 w 475"/>
                  <a:gd name="T61" fmla="*/ 117 h 546"/>
                  <a:gd name="T62" fmla="*/ 474 w 475"/>
                  <a:gd name="T63" fmla="*/ 92 h 546"/>
                  <a:gd name="T64" fmla="*/ 472 w 475"/>
                  <a:gd name="T65" fmla="*/ 71 h 546"/>
                  <a:gd name="T66" fmla="*/ 463 w 475"/>
                  <a:gd name="T67" fmla="*/ 14 h 546"/>
                  <a:gd name="T68" fmla="*/ 455 w 475"/>
                  <a:gd name="T6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5" h="546">
                    <a:moveTo>
                      <a:pt x="37" y="465"/>
                    </a:moveTo>
                    <a:cubicBezTo>
                      <a:pt x="0" y="507"/>
                      <a:pt x="0" y="507"/>
                      <a:pt x="0" y="507"/>
                    </a:cubicBezTo>
                    <a:cubicBezTo>
                      <a:pt x="114" y="546"/>
                      <a:pt x="114" y="546"/>
                      <a:pt x="114" y="546"/>
                    </a:cubicBezTo>
                    <a:cubicBezTo>
                      <a:pt x="151" y="504"/>
                      <a:pt x="151" y="504"/>
                      <a:pt x="151" y="504"/>
                    </a:cubicBezTo>
                    <a:cubicBezTo>
                      <a:pt x="37" y="465"/>
                      <a:pt x="37" y="465"/>
                      <a:pt x="37" y="465"/>
                    </a:cubicBezTo>
                    <a:moveTo>
                      <a:pt x="377" y="159"/>
                    </a:moveTo>
                    <a:cubicBezTo>
                      <a:pt x="374" y="160"/>
                      <a:pt x="372" y="161"/>
                      <a:pt x="370" y="163"/>
                    </a:cubicBezTo>
                    <a:cubicBezTo>
                      <a:pt x="344" y="163"/>
                      <a:pt x="344" y="163"/>
                      <a:pt x="344" y="163"/>
                    </a:cubicBezTo>
                    <a:cubicBezTo>
                      <a:pt x="345" y="163"/>
                      <a:pt x="345" y="163"/>
                      <a:pt x="345" y="163"/>
                    </a:cubicBezTo>
                    <a:cubicBezTo>
                      <a:pt x="331" y="163"/>
                      <a:pt x="331" y="163"/>
                      <a:pt x="331" y="163"/>
                    </a:cubicBezTo>
                    <a:cubicBezTo>
                      <a:pt x="327" y="162"/>
                      <a:pt x="323" y="161"/>
                      <a:pt x="319" y="161"/>
                    </a:cubicBezTo>
                    <a:cubicBezTo>
                      <a:pt x="311" y="161"/>
                      <a:pt x="303" y="164"/>
                      <a:pt x="297" y="170"/>
                    </a:cubicBezTo>
                    <a:cubicBezTo>
                      <a:pt x="286" y="181"/>
                      <a:pt x="284" y="198"/>
                      <a:pt x="293" y="211"/>
                    </a:cubicBezTo>
                    <a:cubicBezTo>
                      <a:pt x="314" y="239"/>
                      <a:pt x="314" y="239"/>
                      <a:pt x="314" y="239"/>
                    </a:cubicBezTo>
                    <a:cubicBezTo>
                      <a:pt x="313" y="259"/>
                      <a:pt x="313" y="259"/>
                      <a:pt x="313" y="259"/>
                    </a:cubicBezTo>
                    <a:cubicBezTo>
                      <a:pt x="313" y="259"/>
                      <a:pt x="313" y="259"/>
                      <a:pt x="313" y="259"/>
                    </a:cubicBezTo>
                    <a:cubicBezTo>
                      <a:pt x="312" y="320"/>
                      <a:pt x="312" y="320"/>
                      <a:pt x="312" y="320"/>
                    </a:cubicBezTo>
                    <a:cubicBezTo>
                      <a:pt x="375" y="248"/>
                      <a:pt x="375" y="248"/>
                      <a:pt x="375" y="248"/>
                    </a:cubicBezTo>
                    <a:cubicBezTo>
                      <a:pt x="376" y="225"/>
                      <a:pt x="376" y="225"/>
                      <a:pt x="376" y="225"/>
                    </a:cubicBezTo>
                    <a:cubicBezTo>
                      <a:pt x="376" y="225"/>
                      <a:pt x="376" y="225"/>
                      <a:pt x="376" y="225"/>
                    </a:cubicBezTo>
                    <a:cubicBezTo>
                      <a:pt x="376" y="225"/>
                      <a:pt x="376" y="225"/>
                      <a:pt x="376" y="225"/>
                    </a:cubicBezTo>
                    <a:cubicBezTo>
                      <a:pt x="377" y="159"/>
                      <a:pt x="377" y="159"/>
                      <a:pt x="377" y="159"/>
                    </a:cubicBezTo>
                    <a:moveTo>
                      <a:pt x="455" y="0"/>
                    </a:moveTo>
                    <a:cubicBezTo>
                      <a:pt x="286" y="73"/>
                      <a:pt x="286" y="73"/>
                      <a:pt x="286" y="73"/>
                    </a:cubicBezTo>
                    <a:cubicBezTo>
                      <a:pt x="289" y="80"/>
                      <a:pt x="294" y="86"/>
                      <a:pt x="299" y="93"/>
                    </a:cubicBezTo>
                    <a:cubicBezTo>
                      <a:pt x="318" y="121"/>
                      <a:pt x="348" y="140"/>
                      <a:pt x="377" y="144"/>
                    </a:cubicBezTo>
                    <a:cubicBezTo>
                      <a:pt x="377" y="130"/>
                      <a:pt x="377" y="130"/>
                      <a:pt x="377" y="130"/>
                    </a:cubicBezTo>
                    <a:cubicBezTo>
                      <a:pt x="407" y="130"/>
                      <a:pt x="407" y="130"/>
                      <a:pt x="407" y="130"/>
                    </a:cubicBezTo>
                    <a:cubicBezTo>
                      <a:pt x="407" y="130"/>
                      <a:pt x="407" y="130"/>
                      <a:pt x="407" y="130"/>
                    </a:cubicBezTo>
                    <a:cubicBezTo>
                      <a:pt x="455" y="130"/>
                      <a:pt x="455" y="130"/>
                      <a:pt x="455" y="130"/>
                    </a:cubicBezTo>
                    <a:cubicBezTo>
                      <a:pt x="460" y="127"/>
                      <a:pt x="465" y="122"/>
                      <a:pt x="468" y="117"/>
                    </a:cubicBezTo>
                    <a:cubicBezTo>
                      <a:pt x="473" y="110"/>
                      <a:pt x="475" y="101"/>
                      <a:pt x="474" y="92"/>
                    </a:cubicBezTo>
                    <a:cubicBezTo>
                      <a:pt x="474" y="85"/>
                      <a:pt x="473" y="78"/>
                      <a:pt x="472" y="71"/>
                    </a:cubicBezTo>
                    <a:cubicBezTo>
                      <a:pt x="475" y="53"/>
                      <a:pt x="472" y="33"/>
                      <a:pt x="463" y="14"/>
                    </a:cubicBezTo>
                    <a:cubicBezTo>
                      <a:pt x="461" y="9"/>
                      <a:pt x="458" y="5"/>
                      <a:pt x="455" y="0"/>
                    </a:cubicBezTo>
                  </a:path>
                </a:pathLst>
              </a:custGeom>
              <a:solidFill>
                <a:srgbClr val="1736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ṩḻïḑe">
                <a:extLst>
                  <a:ext uri="{FF2B5EF4-FFF2-40B4-BE49-F238E27FC236}">
                    <a16:creationId xmlns="" xmlns:a16="http://schemas.microsoft.com/office/drawing/2014/main" id="{F14BFB2E-07DC-4DDB-9892-E7659031627E}"/>
                  </a:ext>
                </a:extLst>
              </p:cNvPr>
              <p:cNvSpPr/>
              <p:nvPr/>
            </p:nvSpPr>
            <p:spPr bwMode="auto">
              <a:xfrm>
                <a:off x="7762216" y="2909768"/>
                <a:ext cx="905178" cy="925130"/>
              </a:xfrm>
              <a:custGeom>
                <a:avLst/>
                <a:gdLst>
                  <a:gd name="T0" fmla="*/ 0 w 862"/>
                  <a:gd name="T1" fmla="*/ 881 h 881"/>
                  <a:gd name="T2" fmla="*/ 310 w 862"/>
                  <a:gd name="T3" fmla="*/ 881 h 881"/>
                  <a:gd name="T4" fmla="*/ 623 w 862"/>
                  <a:gd name="T5" fmla="*/ 522 h 881"/>
                  <a:gd name="T6" fmla="*/ 788 w 862"/>
                  <a:gd name="T7" fmla="*/ 645 h 881"/>
                  <a:gd name="T8" fmla="*/ 825 w 862"/>
                  <a:gd name="T9" fmla="*/ 322 h 881"/>
                  <a:gd name="T10" fmla="*/ 862 w 862"/>
                  <a:gd name="T11" fmla="*/ 0 h 881"/>
                  <a:gd name="T12" fmla="*/ 266 w 862"/>
                  <a:gd name="T13" fmla="*/ 256 h 881"/>
                  <a:gd name="T14" fmla="*/ 436 w 862"/>
                  <a:gd name="T15" fmla="*/ 383 h 881"/>
                  <a:gd name="T16" fmla="*/ 0 w 862"/>
                  <a:gd name="T17" fmla="*/ 881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881">
                    <a:moveTo>
                      <a:pt x="0" y="881"/>
                    </a:moveTo>
                    <a:lnTo>
                      <a:pt x="310" y="881"/>
                    </a:lnTo>
                    <a:lnTo>
                      <a:pt x="623" y="522"/>
                    </a:lnTo>
                    <a:lnTo>
                      <a:pt x="788" y="645"/>
                    </a:lnTo>
                    <a:lnTo>
                      <a:pt x="825" y="322"/>
                    </a:lnTo>
                    <a:lnTo>
                      <a:pt x="862" y="0"/>
                    </a:lnTo>
                    <a:lnTo>
                      <a:pt x="266" y="256"/>
                    </a:lnTo>
                    <a:lnTo>
                      <a:pt x="436" y="383"/>
                    </a:lnTo>
                    <a:lnTo>
                      <a:pt x="0" y="881"/>
                    </a:lnTo>
                    <a:close/>
                  </a:path>
                </a:pathLst>
              </a:custGeom>
              <a:solidFill>
                <a:srgbClr val="4143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ṡḷiḓê">
                <a:extLst>
                  <a:ext uri="{FF2B5EF4-FFF2-40B4-BE49-F238E27FC236}">
                    <a16:creationId xmlns="" xmlns:a16="http://schemas.microsoft.com/office/drawing/2014/main" id="{9BC84D8C-FB65-4526-BE58-8DB727191A17}"/>
                  </a:ext>
                </a:extLst>
              </p:cNvPr>
              <p:cNvSpPr/>
              <p:nvPr/>
            </p:nvSpPr>
            <p:spPr bwMode="auto">
              <a:xfrm>
                <a:off x="10223627" y="2805809"/>
                <a:ext cx="995486" cy="1029088"/>
              </a:xfrm>
              <a:custGeom>
                <a:avLst/>
                <a:gdLst>
                  <a:gd name="T0" fmla="*/ 0 w 948"/>
                  <a:gd name="T1" fmla="*/ 980 h 980"/>
                  <a:gd name="T2" fmla="*/ 308 w 948"/>
                  <a:gd name="T3" fmla="*/ 980 h 980"/>
                  <a:gd name="T4" fmla="*/ 711 w 948"/>
                  <a:gd name="T5" fmla="*/ 521 h 980"/>
                  <a:gd name="T6" fmla="*/ 873 w 948"/>
                  <a:gd name="T7" fmla="*/ 642 h 980"/>
                  <a:gd name="T8" fmla="*/ 911 w 948"/>
                  <a:gd name="T9" fmla="*/ 320 h 980"/>
                  <a:gd name="T10" fmla="*/ 948 w 948"/>
                  <a:gd name="T11" fmla="*/ 0 h 980"/>
                  <a:gd name="T12" fmla="*/ 354 w 948"/>
                  <a:gd name="T13" fmla="*/ 255 h 980"/>
                  <a:gd name="T14" fmla="*/ 524 w 948"/>
                  <a:gd name="T15" fmla="*/ 382 h 980"/>
                  <a:gd name="T16" fmla="*/ 0 w 948"/>
                  <a:gd name="T17" fmla="*/ 98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8" h="980">
                    <a:moveTo>
                      <a:pt x="0" y="980"/>
                    </a:moveTo>
                    <a:lnTo>
                      <a:pt x="308" y="980"/>
                    </a:lnTo>
                    <a:lnTo>
                      <a:pt x="711" y="521"/>
                    </a:lnTo>
                    <a:lnTo>
                      <a:pt x="873" y="642"/>
                    </a:lnTo>
                    <a:lnTo>
                      <a:pt x="911" y="320"/>
                    </a:lnTo>
                    <a:lnTo>
                      <a:pt x="948" y="0"/>
                    </a:lnTo>
                    <a:lnTo>
                      <a:pt x="354" y="255"/>
                    </a:lnTo>
                    <a:lnTo>
                      <a:pt x="524" y="382"/>
                    </a:lnTo>
                    <a:lnTo>
                      <a:pt x="0" y="980"/>
                    </a:lnTo>
                    <a:close/>
                  </a:path>
                </a:pathLst>
              </a:custGeom>
              <a:solidFill>
                <a:srgbClr val="4143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ṥlïḍê">
                <a:extLst>
                  <a:ext uri="{FF2B5EF4-FFF2-40B4-BE49-F238E27FC236}">
                    <a16:creationId xmlns="" xmlns:a16="http://schemas.microsoft.com/office/drawing/2014/main" id="{F6A533F9-F34C-4733-AFEE-C06501DC55BC}"/>
                  </a:ext>
                </a:extLst>
              </p:cNvPr>
              <p:cNvSpPr/>
              <p:nvPr/>
            </p:nvSpPr>
            <p:spPr bwMode="auto">
              <a:xfrm>
                <a:off x="10223627" y="2805809"/>
                <a:ext cx="995486" cy="1029088"/>
              </a:xfrm>
              <a:custGeom>
                <a:avLst/>
                <a:gdLst>
                  <a:gd name="T0" fmla="*/ 0 w 948"/>
                  <a:gd name="T1" fmla="*/ 980 h 980"/>
                  <a:gd name="T2" fmla="*/ 308 w 948"/>
                  <a:gd name="T3" fmla="*/ 980 h 980"/>
                  <a:gd name="T4" fmla="*/ 711 w 948"/>
                  <a:gd name="T5" fmla="*/ 521 h 980"/>
                  <a:gd name="T6" fmla="*/ 873 w 948"/>
                  <a:gd name="T7" fmla="*/ 642 h 980"/>
                  <a:gd name="T8" fmla="*/ 911 w 948"/>
                  <a:gd name="T9" fmla="*/ 320 h 980"/>
                  <a:gd name="T10" fmla="*/ 948 w 948"/>
                  <a:gd name="T11" fmla="*/ 0 h 980"/>
                  <a:gd name="T12" fmla="*/ 354 w 948"/>
                  <a:gd name="T13" fmla="*/ 255 h 980"/>
                  <a:gd name="T14" fmla="*/ 524 w 948"/>
                  <a:gd name="T15" fmla="*/ 382 h 980"/>
                  <a:gd name="T16" fmla="*/ 0 w 948"/>
                  <a:gd name="T17" fmla="*/ 98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8" h="980">
                    <a:moveTo>
                      <a:pt x="0" y="980"/>
                    </a:moveTo>
                    <a:lnTo>
                      <a:pt x="308" y="980"/>
                    </a:lnTo>
                    <a:lnTo>
                      <a:pt x="711" y="521"/>
                    </a:lnTo>
                    <a:lnTo>
                      <a:pt x="873" y="642"/>
                    </a:lnTo>
                    <a:lnTo>
                      <a:pt x="911" y="320"/>
                    </a:lnTo>
                    <a:lnTo>
                      <a:pt x="948" y="0"/>
                    </a:lnTo>
                    <a:lnTo>
                      <a:pt x="354" y="255"/>
                    </a:lnTo>
                    <a:lnTo>
                      <a:pt x="524" y="382"/>
                    </a:lnTo>
                    <a:lnTo>
                      <a:pt x="0" y="9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ṣļiḍê">
                <a:extLst>
                  <a:ext uri="{FF2B5EF4-FFF2-40B4-BE49-F238E27FC236}">
                    <a16:creationId xmlns="" xmlns:a16="http://schemas.microsoft.com/office/drawing/2014/main" id="{F6823785-8E02-4EEF-AD1C-0276438931A6}"/>
                  </a:ext>
                </a:extLst>
              </p:cNvPr>
              <p:cNvSpPr/>
              <p:nvPr/>
            </p:nvSpPr>
            <p:spPr bwMode="auto">
              <a:xfrm>
                <a:off x="10911436" y="2129551"/>
                <a:ext cx="185866" cy="239421"/>
              </a:xfrm>
              <a:custGeom>
                <a:avLst/>
                <a:gdLst>
                  <a:gd name="T0" fmla="*/ 0 w 85"/>
                  <a:gd name="T1" fmla="*/ 79 h 110"/>
                  <a:gd name="T2" fmla="*/ 17 w 85"/>
                  <a:gd name="T3" fmla="*/ 65 h 110"/>
                  <a:gd name="T4" fmla="*/ 25 w 85"/>
                  <a:gd name="T5" fmla="*/ 50 h 110"/>
                  <a:gd name="T6" fmla="*/ 28 w 85"/>
                  <a:gd name="T7" fmla="*/ 7 h 110"/>
                  <a:gd name="T8" fmla="*/ 35 w 85"/>
                  <a:gd name="T9" fmla="*/ 0 h 110"/>
                  <a:gd name="T10" fmla="*/ 41 w 85"/>
                  <a:gd name="T11" fmla="*/ 5 h 110"/>
                  <a:gd name="T12" fmla="*/ 46 w 85"/>
                  <a:gd name="T13" fmla="*/ 20 h 110"/>
                  <a:gd name="T14" fmla="*/ 85 w 85"/>
                  <a:gd name="T15" fmla="*/ 15 h 110"/>
                  <a:gd name="T16" fmla="*/ 83 w 85"/>
                  <a:gd name="T17" fmla="*/ 50 h 110"/>
                  <a:gd name="T18" fmla="*/ 76 w 85"/>
                  <a:gd name="T19" fmla="*/ 63 h 110"/>
                  <a:gd name="T20" fmla="*/ 44 w 85"/>
                  <a:gd name="T21" fmla="*/ 84 h 110"/>
                  <a:gd name="T22" fmla="*/ 38 w 85"/>
                  <a:gd name="T23" fmla="*/ 85 h 110"/>
                  <a:gd name="T24" fmla="*/ 19 w 85"/>
                  <a:gd name="T25" fmla="*/ 110 h 110"/>
                  <a:gd name="T26" fmla="*/ 0 w 85"/>
                  <a:gd name="T27"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10">
                    <a:moveTo>
                      <a:pt x="0" y="79"/>
                    </a:moveTo>
                    <a:cubicBezTo>
                      <a:pt x="17" y="65"/>
                      <a:pt x="17" y="65"/>
                      <a:pt x="17" y="65"/>
                    </a:cubicBezTo>
                    <a:cubicBezTo>
                      <a:pt x="22" y="61"/>
                      <a:pt x="24" y="56"/>
                      <a:pt x="25" y="50"/>
                    </a:cubicBezTo>
                    <a:cubicBezTo>
                      <a:pt x="28" y="7"/>
                      <a:pt x="28" y="7"/>
                      <a:pt x="28" y="7"/>
                    </a:cubicBezTo>
                    <a:cubicBezTo>
                      <a:pt x="28" y="3"/>
                      <a:pt x="31" y="0"/>
                      <a:pt x="35" y="0"/>
                    </a:cubicBezTo>
                    <a:cubicBezTo>
                      <a:pt x="38" y="0"/>
                      <a:pt x="40" y="2"/>
                      <a:pt x="41" y="5"/>
                    </a:cubicBezTo>
                    <a:cubicBezTo>
                      <a:pt x="46" y="20"/>
                      <a:pt x="46" y="20"/>
                      <a:pt x="46" y="20"/>
                    </a:cubicBezTo>
                    <a:cubicBezTo>
                      <a:pt x="85" y="15"/>
                      <a:pt x="85" y="15"/>
                      <a:pt x="85" y="15"/>
                    </a:cubicBezTo>
                    <a:cubicBezTo>
                      <a:pt x="83" y="50"/>
                      <a:pt x="83" y="50"/>
                      <a:pt x="83" y="50"/>
                    </a:cubicBezTo>
                    <a:cubicBezTo>
                      <a:pt x="76" y="63"/>
                      <a:pt x="76" y="63"/>
                      <a:pt x="76" y="63"/>
                    </a:cubicBezTo>
                    <a:cubicBezTo>
                      <a:pt x="70" y="75"/>
                      <a:pt x="58" y="83"/>
                      <a:pt x="44" y="84"/>
                    </a:cubicBezTo>
                    <a:cubicBezTo>
                      <a:pt x="38" y="85"/>
                      <a:pt x="38" y="85"/>
                      <a:pt x="38" y="85"/>
                    </a:cubicBezTo>
                    <a:cubicBezTo>
                      <a:pt x="19" y="110"/>
                      <a:pt x="19" y="110"/>
                      <a:pt x="19" y="110"/>
                    </a:cubicBezTo>
                    <a:lnTo>
                      <a:pt x="0" y="79"/>
                    </a:lnTo>
                    <a:close/>
                  </a:path>
                </a:pathLst>
              </a:custGeom>
              <a:solidFill>
                <a:srgbClr val="EDAC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ṣľïḍe">
                <a:extLst>
                  <a:ext uri="{FF2B5EF4-FFF2-40B4-BE49-F238E27FC236}">
                    <a16:creationId xmlns="" xmlns:a16="http://schemas.microsoft.com/office/drawing/2014/main" id="{6929EB4D-5BCC-4FD1-B767-5E85C98FE16F}"/>
                  </a:ext>
                </a:extLst>
              </p:cNvPr>
              <p:cNvSpPr/>
              <p:nvPr/>
            </p:nvSpPr>
            <p:spPr bwMode="auto">
              <a:xfrm>
                <a:off x="11018545" y="2211458"/>
                <a:ext cx="78756" cy="42004"/>
              </a:xfrm>
              <a:custGeom>
                <a:avLst/>
                <a:gdLst>
                  <a:gd name="T0" fmla="*/ 6 w 36"/>
                  <a:gd name="T1" fmla="*/ 13 h 19"/>
                  <a:gd name="T2" fmla="*/ 27 w 36"/>
                  <a:gd name="T3" fmla="*/ 19 h 19"/>
                  <a:gd name="T4" fmla="*/ 35 w 36"/>
                  <a:gd name="T5" fmla="*/ 14 h 19"/>
                  <a:gd name="T6" fmla="*/ 30 w 36"/>
                  <a:gd name="T7" fmla="*/ 6 h 19"/>
                  <a:gd name="T8" fmla="*/ 9 w 36"/>
                  <a:gd name="T9" fmla="*/ 1 h 19"/>
                  <a:gd name="T10" fmla="*/ 1 w 36"/>
                  <a:gd name="T11" fmla="*/ 5 h 19"/>
                  <a:gd name="T12" fmla="*/ 6 w 36"/>
                  <a:gd name="T13" fmla="*/ 13 h 19"/>
                </a:gdLst>
                <a:ahLst/>
                <a:cxnLst>
                  <a:cxn ang="0">
                    <a:pos x="T0" y="T1"/>
                  </a:cxn>
                  <a:cxn ang="0">
                    <a:pos x="T2" y="T3"/>
                  </a:cxn>
                  <a:cxn ang="0">
                    <a:pos x="T4" y="T5"/>
                  </a:cxn>
                  <a:cxn ang="0">
                    <a:pos x="T6" y="T7"/>
                  </a:cxn>
                  <a:cxn ang="0">
                    <a:pos x="T8" y="T9"/>
                  </a:cxn>
                  <a:cxn ang="0">
                    <a:pos x="T10" y="T11"/>
                  </a:cxn>
                  <a:cxn ang="0">
                    <a:pos x="T12" y="T13"/>
                  </a:cxn>
                </a:cxnLst>
                <a:rect l="0" t="0" r="r" b="b"/>
                <a:pathLst>
                  <a:path w="36" h="19">
                    <a:moveTo>
                      <a:pt x="6" y="13"/>
                    </a:moveTo>
                    <a:cubicBezTo>
                      <a:pt x="27" y="19"/>
                      <a:pt x="27" y="19"/>
                      <a:pt x="27" y="19"/>
                    </a:cubicBezTo>
                    <a:cubicBezTo>
                      <a:pt x="30" y="19"/>
                      <a:pt x="34" y="17"/>
                      <a:pt x="35" y="14"/>
                    </a:cubicBezTo>
                    <a:cubicBezTo>
                      <a:pt x="36" y="10"/>
                      <a:pt x="34" y="7"/>
                      <a:pt x="30" y="6"/>
                    </a:cubicBezTo>
                    <a:cubicBezTo>
                      <a:pt x="9" y="1"/>
                      <a:pt x="9" y="1"/>
                      <a:pt x="9" y="1"/>
                    </a:cubicBezTo>
                    <a:cubicBezTo>
                      <a:pt x="5" y="0"/>
                      <a:pt x="2" y="2"/>
                      <a:pt x="1" y="5"/>
                    </a:cubicBezTo>
                    <a:cubicBezTo>
                      <a:pt x="0" y="9"/>
                      <a:pt x="2" y="12"/>
                      <a:pt x="6"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ṥļîḑé">
                <a:extLst>
                  <a:ext uri="{FF2B5EF4-FFF2-40B4-BE49-F238E27FC236}">
                    <a16:creationId xmlns="" xmlns:a16="http://schemas.microsoft.com/office/drawing/2014/main" id="{0077AA35-28D4-425B-A19A-4955D9858511}"/>
                  </a:ext>
                </a:extLst>
              </p:cNvPr>
              <p:cNvSpPr/>
              <p:nvPr/>
            </p:nvSpPr>
            <p:spPr bwMode="auto">
              <a:xfrm>
                <a:off x="11029046" y="2181005"/>
                <a:ext cx="76656" cy="42004"/>
              </a:xfrm>
              <a:custGeom>
                <a:avLst/>
                <a:gdLst>
                  <a:gd name="T0" fmla="*/ 5 w 35"/>
                  <a:gd name="T1" fmla="*/ 13 h 19"/>
                  <a:gd name="T2" fmla="*/ 26 w 35"/>
                  <a:gd name="T3" fmla="*/ 18 h 19"/>
                  <a:gd name="T4" fmla="*/ 34 w 35"/>
                  <a:gd name="T5" fmla="*/ 14 h 19"/>
                  <a:gd name="T6" fmla="*/ 30 w 35"/>
                  <a:gd name="T7" fmla="*/ 6 h 19"/>
                  <a:gd name="T8" fmla="*/ 8 w 35"/>
                  <a:gd name="T9" fmla="*/ 0 h 19"/>
                  <a:gd name="T10" fmla="*/ 0 w 35"/>
                  <a:gd name="T11" fmla="*/ 5 h 19"/>
                  <a:gd name="T12" fmla="*/ 5 w 35"/>
                  <a:gd name="T13" fmla="*/ 13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5" y="13"/>
                    </a:moveTo>
                    <a:cubicBezTo>
                      <a:pt x="26" y="18"/>
                      <a:pt x="26" y="18"/>
                      <a:pt x="26" y="18"/>
                    </a:cubicBezTo>
                    <a:cubicBezTo>
                      <a:pt x="30" y="19"/>
                      <a:pt x="34" y="17"/>
                      <a:pt x="34" y="14"/>
                    </a:cubicBezTo>
                    <a:cubicBezTo>
                      <a:pt x="35" y="10"/>
                      <a:pt x="33" y="6"/>
                      <a:pt x="30" y="6"/>
                    </a:cubicBezTo>
                    <a:cubicBezTo>
                      <a:pt x="8" y="0"/>
                      <a:pt x="8" y="0"/>
                      <a:pt x="8" y="0"/>
                    </a:cubicBezTo>
                    <a:cubicBezTo>
                      <a:pt x="5" y="0"/>
                      <a:pt x="1" y="2"/>
                      <a:pt x="0" y="5"/>
                    </a:cubicBezTo>
                    <a:cubicBezTo>
                      <a:pt x="0" y="9"/>
                      <a:pt x="2" y="12"/>
                      <a:pt x="5" y="13"/>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ṣľíḑê">
                <a:extLst>
                  <a:ext uri="{FF2B5EF4-FFF2-40B4-BE49-F238E27FC236}">
                    <a16:creationId xmlns="" xmlns:a16="http://schemas.microsoft.com/office/drawing/2014/main" id="{7112E310-9036-41D6-B99F-EAD5EAFF690C}"/>
                  </a:ext>
                </a:extLst>
              </p:cNvPr>
              <p:cNvSpPr/>
              <p:nvPr/>
            </p:nvSpPr>
            <p:spPr bwMode="auto">
              <a:xfrm>
                <a:off x="11036397" y="2144252"/>
                <a:ext cx="77707" cy="44104"/>
              </a:xfrm>
              <a:custGeom>
                <a:avLst/>
                <a:gdLst>
                  <a:gd name="T0" fmla="*/ 6 w 36"/>
                  <a:gd name="T1" fmla="*/ 14 h 20"/>
                  <a:gd name="T2" fmla="*/ 27 w 36"/>
                  <a:gd name="T3" fmla="*/ 19 h 20"/>
                  <a:gd name="T4" fmla="*/ 35 w 36"/>
                  <a:gd name="T5" fmla="*/ 14 h 20"/>
                  <a:gd name="T6" fmla="*/ 30 w 36"/>
                  <a:gd name="T7" fmla="*/ 6 h 20"/>
                  <a:gd name="T8" fmla="*/ 9 w 36"/>
                  <a:gd name="T9" fmla="*/ 1 h 20"/>
                  <a:gd name="T10" fmla="*/ 1 w 36"/>
                  <a:gd name="T11" fmla="*/ 6 h 20"/>
                  <a:gd name="T12" fmla="*/ 6 w 36"/>
                  <a:gd name="T13" fmla="*/ 14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6" y="14"/>
                    </a:moveTo>
                    <a:cubicBezTo>
                      <a:pt x="27" y="19"/>
                      <a:pt x="27" y="19"/>
                      <a:pt x="27" y="19"/>
                    </a:cubicBezTo>
                    <a:cubicBezTo>
                      <a:pt x="30" y="20"/>
                      <a:pt x="34" y="18"/>
                      <a:pt x="35" y="14"/>
                    </a:cubicBezTo>
                    <a:cubicBezTo>
                      <a:pt x="36" y="11"/>
                      <a:pt x="34" y="7"/>
                      <a:pt x="30" y="6"/>
                    </a:cubicBezTo>
                    <a:cubicBezTo>
                      <a:pt x="9" y="1"/>
                      <a:pt x="9" y="1"/>
                      <a:pt x="9" y="1"/>
                    </a:cubicBezTo>
                    <a:cubicBezTo>
                      <a:pt x="5" y="0"/>
                      <a:pt x="2" y="3"/>
                      <a:pt x="1" y="6"/>
                    </a:cubicBezTo>
                    <a:cubicBezTo>
                      <a:pt x="0" y="10"/>
                      <a:pt x="2" y="13"/>
                      <a:pt x="6" y="14"/>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şlïḓê">
                <a:extLst>
                  <a:ext uri="{FF2B5EF4-FFF2-40B4-BE49-F238E27FC236}">
                    <a16:creationId xmlns="" xmlns:a16="http://schemas.microsoft.com/office/drawing/2014/main" id="{0DB5A876-34B0-43BE-A24C-82CD433798E2}"/>
                  </a:ext>
                </a:extLst>
              </p:cNvPr>
              <p:cNvSpPr/>
              <p:nvPr/>
            </p:nvSpPr>
            <p:spPr bwMode="auto">
              <a:xfrm>
                <a:off x="10678316" y="2261862"/>
                <a:ext cx="320277" cy="307677"/>
              </a:xfrm>
              <a:custGeom>
                <a:avLst/>
                <a:gdLst>
                  <a:gd name="T0" fmla="*/ 0 w 147"/>
                  <a:gd name="T1" fmla="*/ 114 h 141"/>
                  <a:gd name="T2" fmla="*/ 6 w 147"/>
                  <a:gd name="T3" fmla="*/ 127 h 141"/>
                  <a:gd name="T4" fmla="*/ 30 w 147"/>
                  <a:gd name="T5" fmla="*/ 139 h 141"/>
                  <a:gd name="T6" fmla="*/ 64 w 147"/>
                  <a:gd name="T7" fmla="*/ 131 h 141"/>
                  <a:gd name="T8" fmla="*/ 71 w 147"/>
                  <a:gd name="T9" fmla="*/ 125 h 141"/>
                  <a:gd name="T10" fmla="*/ 147 w 147"/>
                  <a:gd name="T11" fmla="*/ 40 h 141"/>
                  <a:gd name="T12" fmla="*/ 117 w 147"/>
                  <a:gd name="T13" fmla="*/ 0 h 141"/>
                  <a:gd name="T14" fmla="*/ 41 w 147"/>
                  <a:gd name="T15" fmla="*/ 81 h 141"/>
                  <a:gd name="T16" fmla="*/ 4 w 147"/>
                  <a:gd name="T17" fmla="*/ 122 h 141"/>
                  <a:gd name="T18" fmla="*/ 0 w 147"/>
                  <a:gd name="T19" fmla="*/ 11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1">
                    <a:moveTo>
                      <a:pt x="0" y="114"/>
                    </a:moveTo>
                    <a:cubicBezTo>
                      <a:pt x="2" y="116"/>
                      <a:pt x="5" y="126"/>
                      <a:pt x="6" y="127"/>
                    </a:cubicBezTo>
                    <a:cubicBezTo>
                      <a:pt x="13" y="134"/>
                      <a:pt x="21" y="138"/>
                      <a:pt x="30" y="139"/>
                    </a:cubicBezTo>
                    <a:cubicBezTo>
                      <a:pt x="42" y="141"/>
                      <a:pt x="54" y="138"/>
                      <a:pt x="64" y="131"/>
                    </a:cubicBezTo>
                    <a:cubicBezTo>
                      <a:pt x="67" y="129"/>
                      <a:pt x="69" y="127"/>
                      <a:pt x="71" y="125"/>
                    </a:cubicBezTo>
                    <a:cubicBezTo>
                      <a:pt x="147" y="40"/>
                      <a:pt x="147" y="40"/>
                      <a:pt x="147" y="40"/>
                    </a:cubicBezTo>
                    <a:cubicBezTo>
                      <a:pt x="117" y="0"/>
                      <a:pt x="117" y="0"/>
                      <a:pt x="117" y="0"/>
                    </a:cubicBezTo>
                    <a:cubicBezTo>
                      <a:pt x="41" y="81"/>
                      <a:pt x="41" y="81"/>
                      <a:pt x="41" y="81"/>
                    </a:cubicBezTo>
                    <a:cubicBezTo>
                      <a:pt x="4" y="122"/>
                      <a:pt x="4" y="122"/>
                      <a:pt x="4" y="122"/>
                    </a:cubicBezTo>
                    <a:lnTo>
                      <a:pt x="0" y="114"/>
                    </a:lnTo>
                    <a:close/>
                  </a:path>
                </a:pathLst>
              </a:custGeom>
              <a:solidFill>
                <a:srgbClr val="7272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šḷíḋé">
                <a:extLst>
                  <a:ext uri="{FF2B5EF4-FFF2-40B4-BE49-F238E27FC236}">
                    <a16:creationId xmlns="" xmlns:a16="http://schemas.microsoft.com/office/drawing/2014/main" id="{D8A4D42B-1219-4AC1-BBF6-124CD8290F51}"/>
                  </a:ext>
                </a:extLst>
              </p:cNvPr>
              <p:cNvSpPr/>
              <p:nvPr/>
            </p:nvSpPr>
            <p:spPr bwMode="auto">
              <a:xfrm>
                <a:off x="10484049" y="2268163"/>
                <a:ext cx="344430" cy="292976"/>
              </a:xfrm>
              <a:custGeom>
                <a:avLst/>
                <a:gdLst>
                  <a:gd name="T0" fmla="*/ 0 w 158"/>
                  <a:gd name="T1" fmla="*/ 56 h 134"/>
                  <a:gd name="T2" fmla="*/ 102 w 158"/>
                  <a:gd name="T3" fmla="*/ 128 h 134"/>
                  <a:gd name="T4" fmla="*/ 106 w 158"/>
                  <a:gd name="T5" fmla="*/ 131 h 134"/>
                  <a:gd name="T6" fmla="*/ 133 w 158"/>
                  <a:gd name="T7" fmla="*/ 130 h 134"/>
                  <a:gd name="T8" fmla="*/ 158 w 158"/>
                  <a:gd name="T9" fmla="*/ 105 h 134"/>
                  <a:gd name="T10" fmla="*/ 114 w 158"/>
                  <a:gd name="T11" fmla="*/ 74 h 134"/>
                  <a:gd name="T12" fmla="*/ 7 w 158"/>
                  <a:gd name="T13" fmla="*/ 0 h 134"/>
                  <a:gd name="T14" fmla="*/ 0 w 158"/>
                  <a:gd name="T15" fmla="*/ 56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34">
                    <a:moveTo>
                      <a:pt x="0" y="56"/>
                    </a:moveTo>
                    <a:cubicBezTo>
                      <a:pt x="102" y="128"/>
                      <a:pt x="102" y="128"/>
                      <a:pt x="102" y="128"/>
                    </a:cubicBezTo>
                    <a:cubicBezTo>
                      <a:pt x="106" y="131"/>
                      <a:pt x="106" y="131"/>
                      <a:pt x="106" y="131"/>
                    </a:cubicBezTo>
                    <a:cubicBezTo>
                      <a:pt x="115" y="134"/>
                      <a:pt x="125" y="133"/>
                      <a:pt x="133" y="130"/>
                    </a:cubicBezTo>
                    <a:cubicBezTo>
                      <a:pt x="144" y="125"/>
                      <a:pt x="153" y="117"/>
                      <a:pt x="158" y="105"/>
                    </a:cubicBezTo>
                    <a:cubicBezTo>
                      <a:pt x="114" y="74"/>
                      <a:pt x="114" y="74"/>
                      <a:pt x="114" y="74"/>
                    </a:cubicBezTo>
                    <a:cubicBezTo>
                      <a:pt x="7" y="0"/>
                      <a:pt x="7" y="0"/>
                      <a:pt x="7" y="0"/>
                    </a:cubicBezTo>
                    <a:cubicBezTo>
                      <a:pt x="0" y="56"/>
                      <a:pt x="0" y="56"/>
                      <a:pt x="0" y="56"/>
                    </a:cubicBezTo>
                  </a:path>
                </a:pathLst>
              </a:custGeom>
              <a:solidFill>
                <a:srgbClr val="7272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ś1iḑê">
                <a:extLst>
                  <a:ext uri="{FF2B5EF4-FFF2-40B4-BE49-F238E27FC236}">
                    <a16:creationId xmlns="" xmlns:a16="http://schemas.microsoft.com/office/drawing/2014/main" id="{F0A9EB84-7666-4C05-A60F-AA12D8CEA4EC}"/>
                  </a:ext>
                </a:extLst>
              </p:cNvPr>
              <p:cNvSpPr/>
              <p:nvPr/>
            </p:nvSpPr>
            <p:spPr bwMode="auto">
              <a:xfrm>
                <a:off x="8013187" y="1411289"/>
                <a:ext cx="3393892" cy="2423608"/>
              </a:xfrm>
              <a:custGeom>
                <a:avLst/>
                <a:gdLst>
                  <a:gd name="T0" fmla="*/ 2463 w 3232"/>
                  <a:gd name="T1" fmla="*/ 332 h 2308"/>
                  <a:gd name="T2" fmla="*/ 2681 w 3232"/>
                  <a:gd name="T3" fmla="*/ 494 h 2308"/>
                  <a:gd name="T4" fmla="*/ 1916 w 3232"/>
                  <a:gd name="T5" fmla="*/ 1375 h 2308"/>
                  <a:gd name="T6" fmla="*/ 1178 w 3232"/>
                  <a:gd name="T7" fmla="*/ 1122 h 2308"/>
                  <a:gd name="T8" fmla="*/ 0 w 3232"/>
                  <a:gd name="T9" fmla="*/ 2308 h 2308"/>
                  <a:gd name="T10" fmla="*/ 424 w 3232"/>
                  <a:gd name="T11" fmla="*/ 2308 h 2308"/>
                  <a:gd name="T12" fmla="*/ 1259 w 3232"/>
                  <a:gd name="T13" fmla="*/ 1467 h 2308"/>
                  <a:gd name="T14" fmla="*/ 2010 w 3232"/>
                  <a:gd name="T15" fmla="*/ 1725 h 2308"/>
                  <a:gd name="T16" fmla="*/ 2924 w 3232"/>
                  <a:gd name="T17" fmla="*/ 675 h 2308"/>
                  <a:gd name="T18" fmla="*/ 3134 w 3232"/>
                  <a:gd name="T19" fmla="*/ 831 h 2308"/>
                  <a:gd name="T20" fmla="*/ 3182 w 3232"/>
                  <a:gd name="T21" fmla="*/ 415 h 2308"/>
                  <a:gd name="T22" fmla="*/ 3232 w 3232"/>
                  <a:gd name="T23" fmla="*/ 0 h 2308"/>
                  <a:gd name="T24" fmla="*/ 2463 w 3232"/>
                  <a:gd name="T25" fmla="*/ 332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2" h="2308">
                    <a:moveTo>
                      <a:pt x="2463" y="332"/>
                    </a:moveTo>
                    <a:lnTo>
                      <a:pt x="2681" y="494"/>
                    </a:lnTo>
                    <a:lnTo>
                      <a:pt x="1916" y="1375"/>
                    </a:lnTo>
                    <a:lnTo>
                      <a:pt x="1178" y="1122"/>
                    </a:lnTo>
                    <a:lnTo>
                      <a:pt x="0" y="2308"/>
                    </a:lnTo>
                    <a:lnTo>
                      <a:pt x="424" y="2308"/>
                    </a:lnTo>
                    <a:lnTo>
                      <a:pt x="1259" y="1467"/>
                    </a:lnTo>
                    <a:lnTo>
                      <a:pt x="2010" y="1725"/>
                    </a:lnTo>
                    <a:lnTo>
                      <a:pt x="2924" y="675"/>
                    </a:lnTo>
                    <a:lnTo>
                      <a:pt x="3134" y="831"/>
                    </a:lnTo>
                    <a:lnTo>
                      <a:pt x="3182" y="415"/>
                    </a:lnTo>
                    <a:lnTo>
                      <a:pt x="3232" y="0"/>
                    </a:lnTo>
                    <a:lnTo>
                      <a:pt x="2463" y="3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sḻîďe">
                <a:extLst>
                  <a:ext uri="{FF2B5EF4-FFF2-40B4-BE49-F238E27FC236}">
                    <a16:creationId xmlns="" xmlns:a16="http://schemas.microsoft.com/office/drawing/2014/main" id="{E53E8DFE-47E0-4BE4-9F21-107149EBCD8D}"/>
                  </a:ext>
                </a:extLst>
              </p:cNvPr>
              <p:cNvSpPr/>
              <p:nvPr/>
            </p:nvSpPr>
            <p:spPr bwMode="auto">
              <a:xfrm>
                <a:off x="8013187" y="1411289"/>
                <a:ext cx="3393892" cy="2423608"/>
              </a:xfrm>
              <a:custGeom>
                <a:avLst/>
                <a:gdLst>
                  <a:gd name="T0" fmla="*/ 2463 w 3232"/>
                  <a:gd name="T1" fmla="*/ 332 h 2308"/>
                  <a:gd name="T2" fmla="*/ 2681 w 3232"/>
                  <a:gd name="T3" fmla="*/ 494 h 2308"/>
                  <a:gd name="T4" fmla="*/ 1916 w 3232"/>
                  <a:gd name="T5" fmla="*/ 1375 h 2308"/>
                  <a:gd name="T6" fmla="*/ 1178 w 3232"/>
                  <a:gd name="T7" fmla="*/ 1122 h 2308"/>
                  <a:gd name="T8" fmla="*/ 0 w 3232"/>
                  <a:gd name="T9" fmla="*/ 2308 h 2308"/>
                  <a:gd name="T10" fmla="*/ 424 w 3232"/>
                  <a:gd name="T11" fmla="*/ 2308 h 2308"/>
                  <a:gd name="T12" fmla="*/ 1259 w 3232"/>
                  <a:gd name="T13" fmla="*/ 1467 h 2308"/>
                  <a:gd name="T14" fmla="*/ 2010 w 3232"/>
                  <a:gd name="T15" fmla="*/ 1725 h 2308"/>
                  <a:gd name="T16" fmla="*/ 2924 w 3232"/>
                  <a:gd name="T17" fmla="*/ 675 h 2308"/>
                  <a:gd name="T18" fmla="*/ 3134 w 3232"/>
                  <a:gd name="T19" fmla="*/ 831 h 2308"/>
                  <a:gd name="T20" fmla="*/ 3182 w 3232"/>
                  <a:gd name="T21" fmla="*/ 415 h 2308"/>
                  <a:gd name="T22" fmla="*/ 3232 w 3232"/>
                  <a:gd name="T23" fmla="*/ 0 h 2308"/>
                  <a:gd name="T24" fmla="*/ 2463 w 3232"/>
                  <a:gd name="T25" fmla="*/ 332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2" h="2308">
                    <a:moveTo>
                      <a:pt x="2463" y="332"/>
                    </a:moveTo>
                    <a:lnTo>
                      <a:pt x="2681" y="494"/>
                    </a:lnTo>
                    <a:lnTo>
                      <a:pt x="1916" y="1375"/>
                    </a:lnTo>
                    <a:lnTo>
                      <a:pt x="1178" y="1122"/>
                    </a:lnTo>
                    <a:lnTo>
                      <a:pt x="0" y="2308"/>
                    </a:lnTo>
                    <a:lnTo>
                      <a:pt x="424" y="2308"/>
                    </a:lnTo>
                    <a:lnTo>
                      <a:pt x="1259" y="1467"/>
                    </a:lnTo>
                    <a:lnTo>
                      <a:pt x="2010" y="1725"/>
                    </a:lnTo>
                    <a:lnTo>
                      <a:pt x="2924" y="675"/>
                    </a:lnTo>
                    <a:lnTo>
                      <a:pt x="3134" y="831"/>
                    </a:lnTo>
                    <a:lnTo>
                      <a:pt x="3182" y="415"/>
                    </a:lnTo>
                    <a:lnTo>
                      <a:pt x="3232" y="0"/>
                    </a:lnTo>
                    <a:lnTo>
                      <a:pt x="2463" y="3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sḻîďé">
                <a:extLst>
                  <a:ext uri="{FF2B5EF4-FFF2-40B4-BE49-F238E27FC236}">
                    <a16:creationId xmlns="" xmlns:a16="http://schemas.microsoft.com/office/drawing/2014/main" id="{8E9F1F5A-2459-491D-808E-C89D84468875}"/>
                  </a:ext>
                </a:extLst>
              </p:cNvPr>
              <p:cNvSpPr/>
              <p:nvPr/>
            </p:nvSpPr>
            <p:spPr bwMode="auto">
              <a:xfrm>
                <a:off x="9243892" y="2589490"/>
                <a:ext cx="781267" cy="265673"/>
              </a:xfrm>
              <a:custGeom>
                <a:avLst/>
                <a:gdLst>
                  <a:gd name="T0" fmla="*/ 717 w 744"/>
                  <a:gd name="T1" fmla="*/ 253 h 253"/>
                  <a:gd name="T2" fmla="*/ 744 w 744"/>
                  <a:gd name="T3" fmla="*/ 253 h 253"/>
                  <a:gd name="T4" fmla="*/ 6 w 744"/>
                  <a:gd name="T5" fmla="*/ 0 h 253"/>
                  <a:gd name="T6" fmla="*/ 0 w 744"/>
                  <a:gd name="T7" fmla="*/ 8 h 253"/>
                  <a:gd name="T8" fmla="*/ 717 w 744"/>
                  <a:gd name="T9" fmla="*/ 253 h 253"/>
                </a:gdLst>
                <a:ahLst/>
                <a:cxnLst>
                  <a:cxn ang="0">
                    <a:pos x="T0" y="T1"/>
                  </a:cxn>
                  <a:cxn ang="0">
                    <a:pos x="T2" y="T3"/>
                  </a:cxn>
                  <a:cxn ang="0">
                    <a:pos x="T4" y="T5"/>
                  </a:cxn>
                  <a:cxn ang="0">
                    <a:pos x="T6" y="T7"/>
                  </a:cxn>
                  <a:cxn ang="0">
                    <a:pos x="T8" y="T9"/>
                  </a:cxn>
                </a:cxnLst>
                <a:rect l="0" t="0" r="r" b="b"/>
                <a:pathLst>
                  <a:path w="744" h="253">
                    <a:moveTo>
                      <a:pt x="717" y="253"/>
                    </a:moveTo>
                    <a:lnTo>
                      <a:pt x="744" y="253"/>
                    </a:lnTo>
                    <a:lnTo>
                      <a:pt x="6" y="0"/>
                    </a:lnTo>
                    <a:lnTo>
                      <a:pt x="0" y="8"/>
                    </a:lnTo>
                    <a:lnTo>
                      <a:pt x="717" y="253"/>
                    </a:lnTo>
                    <a:close/>
                  </a:path>
                </a:pathLst>
              </a:custGeom>
              <a:solidFill>
                <a:srgbClr val="D4D4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ṩ1îḍè">
                <a:extLst>
                  <a:ext uri="{FF2B5EF4-FFF2-40B4-BE49-F238E27FC236}">
                    <a16:creationId xmlns="" xmlns:a16="http://schemas.microsoft.com/office/drawing/2014/main" id="{926A231F-30C3-40BB-8A50-D5BED4189BAE}"/>
                  </a:ext>
                </a:extLst>
              </p:cNvPr>
              <p:cNvSpPr/>
              <p:nvPr/>
            </p:nvSpPr>
            <p:spPr bwMode="auto">
              <a:xfrm>
                <a:off x="8430073" y="2951772"/>
                <a:ext cx="905178" cy="883126"/>
              </a:xfrm>
              <a:custGeom>
                <a:avLst/>
                <a:gdLst>
                  <a:gd name="T0" fmla="*/ 835 w 862"/>
                  <a:gd name="T1" fmla="*/ 0 h 841"/>
                  <a:gd name="T2" fmla="*/ 0 w 862"/>
                  <a:gd name="T3" fmla="*/ 841 h 841"/>
                  <a:gd name="T4" fmla="*/ 27 w 862"/>
                  <a:gd name="T5" fmla="*/ 841 h 841"/>
                  <a:gd name="T6" fmla="*/ 862 w 862"/>
                  <a:gd name="T7" fmla="*/ 0 h 841"/>
                  <a:gd name="T8" fmla="*/ 835 w 862"/>
                  <a:gd name="T9" fmla="*/ 0 h 841"/>
                </a:gdLst>
                <a:ahLst/>
                <a:cxnLst>
                  <a:cxn ang="0">
                    <a:pos x="T0" y="T1"/>
                  </a:cxn>
                  <a:cxn ang="0">
                    <a:pos x="T2" y="T3"/>
                  </a:cxn>
                  <a:cxn ang="0">
                    <a:pos x="T4" y="T5"/>
                  </a:cxn>
                  <a:cxn ang="0">
                    <a:pos x="T6" y="T7"/>
                  </a:cxn>
                  <a:cxn ang="0">
                    <a:pos x="T8" y="T9"/>
                  </a:cxn>
                </a:cxnLst>
                <a:rect l="0" t="0" r="r" b="b"/>
                <a:pathLst>
                  <a:path w="862" h="841">
                    <a:moveTo>
                      <a:pt x="835" y="0"/>
                    </a:moveTo>
                    <a:lnTo>
                      <a:pt x="0" y="841"/>
                    </a:lnTo>
                    <a:lnTo>
                      <a:pt x="27" y="841"/>
                    </a:lnTo>
                    <a:lnTo>
                      <a:pt x="862" y="0"/>
                    </a:lnTo>
                    <a:lnTo>
                      <a:pt x="835" y="0"/>
                    </a:lnTo>
                    <a:close/>
                  </a:path>
                </a:pathLst>
              </a:custGeom>
              <a:solidFill>
                <a:srgbClr val="D4D4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śḷîďé">
                <a:extLst>
                  <a:ext uri="{FF2B5EF4-FFF2-40B4-BE49-F238E27FC236}">
                    <a16:creationId xmlns="" xmlns:a16="http://schemas.microsoft.com/office/drawing/2014/main" id="{118CD01D-8583-4DB0-9190-B04E672AEBD2}"/>
                  </a:ext>
                </a:extLst>
              </p:cNvPr>
              <p:cNvSpPr/>
              <p:nvPr/>
            </p:nvSpPr>
            <p:spPr bwMode="auto">
              <a:xfrm>
                <a:off x="10101816" y="2120100"/>
                <a:ext cx="981834" cy="1102595"/>
              </a:xfrm>
              <a:custGeom>
                <a:avLst/>
                <a:gdLst>
                  <a:gd name="T0" fmla="*/ 908 w 935"/>
                  <a:gd name="T1" fmla="*/ 0 h 1050"/>
                  <a:gd name="T2" fmla="*/ 0 w 935"/>
                  <a:gd name="T3" fmla="*/ 1041 h 1050"/>
                  <a:gd name="T4" fmla="*/ 21 w 935"/>
                  <a:gd name="T5" fmla="*/ 1050 h 1050"/>
                  <a:gd name="T6" fmla="*/ 935 w 935"/>
                  <a:gd name="T7" fmla="*/ 0 h 1050"/>
                  <a:gd name="T8" fmla="*/ 908 w 935"/>
                  <a:gd name="T9" fmla="*/ 0 h 1050"/>
                </a:gdLst>
                <a:ahLst/>
                <a:cxnLst>
                  <a:cxn ang="0">
                    <a:pos x="T0" y="T1"/>
                  </a:cxn>
                  <a:cxn ang="0">
                    <a:pos x="T2" y="T3"/>
                  </a:cxn>
                  <a:cxn ang="0">
                    <a:pos x="T4" y="T5"/>
                  </a:cxn>
                  <a:cxn ang="0">
                    <a:pos x="T6" y="T7"/>
                  </a:cxn>
                  <a:cxn ang="0">
                    <a:pos x="T8" y="T9"/>
                  </a:cxn>
                </a:cxnLst>
                <a:rect l="0" t="0" r="r" b="b"/>
                <a:pathLst>
                  <a:path w="935" h="1050">
                    <a:moveTo>
                      <a:pt x="908" y="0"/>
                    </a:moveTo>
                    <a:lnTo>
                      <a:pt x="0" y="1041"/>
                    </a:lnTo>
                    <a:lnTo>
                      <a:pt x="21" y="1050"/>
                    </a:lnTo>
                    <a:lnTo>
                      <a:pt x="935" y="0"/>
                    </a:lnTo>
                    <a:lnTo>
                      <a:pt x="908" y="0"/>
                    </a:lnTo>
                    <a:close/>
                  </a:path>
                </a:pathLst>
              </a:custGeom>
              <a:solidFill>
                <a:srgbClr val="D4D4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ŝlïdè">
                <a:extLst>
                  <a:ext uri="{FF2B5EF4-FFF2-40B4-BE49-F238E27FC236}">
                    <a16:creationId xmlns="" xmlns:a16="http://schemas.microsoft.com/office/drawing/2014/main" id="{D1586811-913D-4E52-9EF6-0928A92FB1CE}"/>
                  </a:ext>
                </a:extLst>
              </p:cNvPr>
              <p:cNvSpPr/>
              <p:nvPr/>
            </p:nvSpPr>
            <p:spPr bwMode="auto">
              <a:xfrm>
                <a:off x="11277917" y="1411289"/>
                <a:ext cx="129161" cy="872625"/>
              </a:xfrm>
              <a:custGeom>
                <a:avLst/>
                <a:gdLst>
                  <a:gd name="T0" fmla="*/ 94 w 123"/>
                  <a:gd name="T1" fmla="*/ 12 h 831"/>
                  <a:gd name="T2" fmla="*/ 46 w 123"/>
                  <a:gd name="T3" fmla="*/ 415 h 831"/>
                  <a:gd name="T4" fmla="*/ 0 w 123"/>
                  <a:gd name="T5" fmla="*/ 812 h 831"/>
                  <a:gd name="T6" fmla="*/ 25 w 123"/>
                  <a:gd name="T7" fmla="*/ 831 h 831"/>
                  <a:gd name="T8" fmla="*/ 73 w 123"/>
                  <a:gd name="T9" fmla="*/ 415 h 831"/>
                  <a:gd name="T10" fmla="*/ 123 w 123"/>
                  <a:gd name="T11" fmla="*/ 0 h 831"/>
                  <a:gd name="T12" fmla="*/ 94 w 123"/>
                  <a:gd name="T13" fmla="*/ 12 h 831"/>
                </a:gdLst>
                <a:ahLst/>
                <a:cxnLst>
                  <a:cxn ang="0">
                    <a:pos x="T0" y="T1"/>
                  </a:cxn>
                  <a:cxn ang="0">
                    <a:pos x="T2" y="T3"/>
                  </a:cxn>
                  <a:cxn ang="0">
                    <a:pos x="T4" y="T5"/>
                  </a:cxn>
                  <a:cxn ang="0">
                    <a:pos x="T6" y="T7"/>
                  </a:cxn>
                  <a:cxn ang="0">
                    <a:pos x="T8" y="T9"/>
                  </a:cxn>
                  <a:cxn ang="0">
                    <a:pos x="T10" y="T11"/>
                  </a:cxn>
                  <a:cxn ang="0">
                    <a:pos x="T12" y="T13"/>
                  </a:cxn>
                </a:cxnLst>
                <a:rect l="0" t="0" r="r" b="b"/>
                <a:pathLst>
                  <a:path w="123" h="831">
                    <a:moveTo>
                      <a:pt x="94" y="12"/>
                    </a:moveTo>
                    <a:lnTo>
                      <a:pt x="46" y="415"/>
                    </a:lnTo>
                    <a:lnTo>
                      <a:pt x="0" y="812"/>
                    </a:lnTo>
                    <a:lnTo>
                      <a:pt x="25" y="831"/>
                    </a:lnTo>
                    <a:lnTo>
                      <a:pt x="73" y="415"/>
                    </a:lnTo>
                    <a:lnTo>
                      <a:pt x="123" y="0"/>
                    </a:lnTo>
                    <a:lnTo>
                      <a:pt x="94" y="12"/>
                    </a:lnTo>
                    <a:close/>
                  </a:path>
                </a:pathLst>
              </a:custGeom>
              <a:solidFill>
                <a:srgbClr val="D4D4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š1íḓè">
                <a:extLst>
                  <a:ext uri="{FF2B5EF4-FFF2-40B4-BE49-F238E27FC236}">
                    <a16:creationId xmlns="" xmlns:a16="http://schemas.microsoft.com/office/drawing/2014/main" id="{B2F1900E-46A6-4986-AD6F-B4B84F163D6A}"/>
                  </a:ext>
                </a:extLst>
              </p:cNvPr>
              <p:cNvSpPr/>
              <p:nvPr/>
            </p:nvSpPr>
            <p:spPr bwMode="auto">
              <a:xfrm>
                <a:off x="10110217" y="2325918"/>
                <a:ext cx="390634" cy="870525"/>
              </a:xfrm>
              <a:custGeom>
                <a:avLst/>
                <a:gdLst>
                  <a:gd name="T0" fmla="*/ 172 w 179"/>
                  <a:gd name="T1" fmla="*/ 6 h 399"/>
                  <a:gd name="T2" fmla="*/ 171 w 179"/>
                  <a:gd name="T3" fmla="*/ 0 h 399"/>
                  <a:gd name="T4" fmla="*/ 2 w 179"/>
                  <a:gd name="T5" fmla="*/ 195 h 399"/>
                  <a:gd name="T6" fmla="*/ 0 w 179"/>
                  <a:gd name="T7" fmla="*/ 314 h 399"/>
                  <a:gd name="T8" fmla="*/ 5 w 179"/>
                  <a:gd name="T9" fmla="*/ 314 h 399"/>
                  <a:gd name="T10" fmla="*/ 5 w 179"/>
                  <a:gd name="T11" fmla="*/ 395 h 399"/>
                  <a:gd name="T12" fmla="*/ 16 w 179"/>
                  <a:gd name="T13" fmla="*/ 399 h 399"/>
                  <a:gd name="T14" fmla="*/ 179 w 179"/>
                  <a:gd name="T15" fmla="*/ 212 h 399"/>
                  <a:gd name="T16" fmla="*/ 172 w 179"/>
                  <a:gd name="T17" fmla="*/ 6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99">
                    <a:moveTo>
                      <a:pt x="172" y="6"/>
                    </a:moveTo>
                    <a:cubicBezTo>
                      <a:pt x="172" y="4"/>
                      <a:pt x="172" y="2"/>
                      <a:pt x="171" y="0"/>
                    </a:cubicBezTo>
                    <a:cubicBezTo>
                      <a:pt x="2" y="195"/>
                      <a:pt x="2" y="195"/>
                      <a:pt x="2" y="195"/>
                    </a:cubicBezTo>
                    <a:cubicBezTo>
                      <a:pt x="0" y="314"/>
                      <a:pt x="0" y="314"/>
                      <a:pt x="0" y="314"/>
                    </a:cubicBezTo>
                    <a:cubicBezTo>
                      <a:pt x="5" y="314"/>
                      <a:pt x="5" y="314"/>
                      <a:pt x="5" y="314"/>
                    </a:cubicBezTo>
                    <a:cubicBezTo>
                      <a:pt x="5" y="395"/>
                      <a:pt x="5" y="395"/>
                      <a:pt x="5" y="395"/>
                    </a:cubicBezTo>
                    <a:cubicBezTo>
                      <a:pt x="16" y="399"/>
                      <a:pt x="16" y="399"/>
                      <a:pt x="16" y="399"/>
                    </a:cubicBezTo>
                    <a:cubicBezTo>
                      <a:pt x="179" y="212"/>
                      <a:pt x="179" y="212"/>
                      <a:pt x="179" y="212"/>
                    </a:cubicBezTo>
                    <a:cubicBezTo>
                      <a:pt x="172" y="6"/>
                      <a:pt x="172" y="6"/>
                      <a:pt x="172" y="6"/>
                    </a:cubicBezTo>
                  </a:path>
                </a:pathLst>
              </a:custGeom>
              <a:solidFill>
                <a:srgbClr val="CCCC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ş1iḓé">
                <a:extLst>
                  <a:ext uri="{FF2B5EF4-FFF2-40B4-BE49-F238E27FC236}">
                    <a16:creationId xmlns="" xmlns:a16="http://schemas.microsoft.com/office/drawing/2014/main" id="{90465551-F8D6-4E93-9FD2-5E2C1987E7CF}"/>
                  </a:ext>
                </a:extLst>
              </p:cNvPr>
              <p:cNvSpPr/>
              <p:nvPr/>
            </p:nvSpPr>
            <p:spPr bwMode="auto">
              <a:xfrm>
                <a:off x="10178473" y="2255562"/>
                <a:ext cx="684659" cy="774967"/>
              </a:xfrm>
              <a:custGeom>
                <a:avLst/>
                <a:gdLst>
                  <a:gd name="T0" fmla="*/ 311 w 314"/>
                  <a:gd name="T1" fmla="*/ 12 h 355"/>
                  <a:gd name="T2" fmla="*/ 292 w 314"/>
                  <a:gd name="T3" fmla="*/ 22 h 355"/>
                  <a:gd name="T4" fmla="*/ 277 w 314"/>
                  <a:gd name="T5" fmla="*/ 37 h 355"/>
                  <a:gd name="T6" fmla="*/ 304 w 314"/>
                  <a:gd name="T7" fmla="*/ 4 h 355"/>
                  <a:gd name="T8" fmla="*/ 283 w 314"/>
                  <a:gd name="T9" fmla="*/ 17 h 355"/>
                  <a:gd name="T10" fmla="*/ 270 w 314"/>
                  <a:gd name="T11" fmla="*/ 29 h 355"/>
                  <a:gd name="T12" fmla="*/ 256 w 314"/>
                  <a:gd name="T13" fmla="*/ 24 h 355"/>
                  <a:gd name="T14" fmla="*/ 258 w 314"/>
                  <a:gd name="T15" fmla="*/ 12 h 355"/>
                  <a:gd name="T16" fmla="*/ 249 w 314"/>
                  <a:gd name="T17" fmla="*/ 12 h 355"/>
                  <a:gd name="T18" fmla="*/ 246 w 314"/>
                  <a:gd name="T19" fmla="*/ 23 h 355"/>
                  <a:gd name="T20" fmla="*/ 237 w 314"/>
                  <a:gd name="T21" fmla="*/ 33 h 355"/>
                  <a:gd name="T22" fmla="*/ 227 w 314"/>
                  <a:gd name="T23" fmla="*/ 44 h 355"/>
                  <a:gd name="T24" fmla="*/ 222 w 314"/>
                  <a:gd name="T25" fmla="*/ 58 h 355"/>
                  <a:gd name="T26" fmla="*/ 220 w 314"/>
                  <a:gd name="T27" fmla="*/ 60 h 355"/>
                  <a:gd name="T28" fmla="*/ 216 w 314"/>
                  <a:gd name="T29" fmla="*/ 54 h 355"/>
                  <a:gd name="T30" fmla="*/ 173 w 314"/>
                  <a:gd name="T31" fmla="*/ 82 h 355"/>
                  <a:gd name="T32" fmla="*/ 172 w 314"/>
                  <a:gd name="T33" fmla="*/ 47 h 355"/>
                  <a:gd name="T34" fmla="*/ 156 w 314"/>
                  <a:gd name="T35" fmla="*/ 15 h 355"/>
                  <a:gd name="T36" fmla="*/ 3 w 314"/>
                  <a:gd name="T37" fmla="*/ 191 h 355"/>
                  <a:gd name="T38" fmla="*/ 0 w 314"/>
                  <a:gd name="T39" fmla="*/ 355 h 355"/>
                  <a:gd name="T40" fmla="*/ 52 w 314"/>
                  <a:gd name="T41" fmla="*/ 355 h 355"/>
                  <a:gd name="T42" fmla="*/ 178 w 314"/>
                  <a:gd name="T43" fmla="*/ 210 h 355"/>
                  <a:gd name="T44" fmla="*/ 176 w 314"/>
                  <a:gd name="T45" fmla="*/ 147 h 355"/>
                  <a:gd name="T46" fmla="*/ 251 w 314"/>
                  <a:gd name="T47" fmla="*/ 103 h 355"/>
                  <a:gd name="T48" fmla="*/ 242 w 314"/>
                  <a:gd name="T49" fmla="*/ 90 h 355"/>
                  <a:gd name="T50" fmla="*/ 277 w 314"/>
                  <a:gd name="T51" fmla="*/ 69 h 355"/>
                  <a:gd name="T52" fmla="*/ 299 w 314"/>
                  <a:gd name="T53" fmla="*/ 50 h 355"/>
                  <a:gd name="T54" fmla="*/ 311 w 314"/>
                  <a:gd name="T55" fmla="*/ 33 h 355"/>
                  <a:gd name="T56" fmla="*/ 301 w 314"/>
                  <a:gd name="T57" fmla="*/ 38 h 355"/>
                  <a:gd name="T58" fmla="*/ 311 w 314"/>
                  <a:gd name="T59" fmla="*/ 23 h 355"/>
                  <a:gd name="T60" fmla="*/ 303 w 314"/>
                  <a:gd name="T61" fmla="*/ 25 h 355"/>
                  <a:gd name="T62" fmla="*/ 311 w 314"/>
                  <a:gd name="T63" fmla="*/ 12 h 355"/>
                  <a:gd name="T64" fmla="*/ 297 w 314"/>
                  <a:gd name="T65" fmla="*/ 30 h 355"/>
                  <a:gd name="T66" fmla="*/ 299 w 314"/>
                  <a:gd name="T67" fmla="*/ 28 h 355"/>
                  <a:gd name="T68" fmla="*/ 297 w 314"/>
                  <a:gd name="T69" fmla="*/ 3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4" h="355">
                    <a:moveTo>
                      <a:pt x="311" y="12"/>
                    </a:moveTo>
                    <a:cubicBezTo>
                      <a:pt x="310" y="8"/>
                      <a:pt x="305" y="8"/>
                      <a:pt x="292" y="22"/>
                    </a:cubicBezTo>
                    <a:cubicBezTo>
                      <a:pt x="280" y="36"/>
                      <a:pt x="277" y="37"/>
                      <a:pt x="277" y="37"/>
                    </a:cubicBezTo>
                    <a:cubicBezTo>
                      <a:pt x="277" y="37"/>
                      <a:pt x="309" y="8"/>
                      <a:pt x="304" y="4"/>
                    </a:cubicBezTo>
                    <a:cubicBezTo>
                      <a:pt x="297" y="0"/>
                      <a:pt x="292" y="10"/>
                      <a:pt x="283" y="17"/>
                    </a:cubicBezTo>
                    <a:cubicBezTo>
                      <a:pt x="278" y="22"/>
                      <a:pt x="272" y="27"/>
                      <a:pt x="270" y="29"/>
                    </a:cubicBezTo>
                    <a:cubicBezTo>
                      <a:pt x="260" y="38"/>
                      <a:pt x="252" y="37"/>
                      <a:pt x="256" y="24"/>
                    </a:cubicBezTo>
                    <a:cubicBezTo>
                      <a:pt x="256" y="24"/>
                      <a:pt x="259" y="19"/>
                      <a:pt x="258" y="12"/>
                    </a:cubicBezTo>
                    <a:cubicBezTo>
                      <a:pt x="256" y="1"/>
                      <a:pt x="250" y="2"/>
                      <a:pt x="249" y="12"/>
                    </a:cubicBezTo>
                    <a:cubicBezTo>
                      <a:pt x="248" y="16"/>
                      <a:pt x="248" y="19"/>
                      <a:pt x="246" y="23"/>
                    </a:cubicBezTo>
                    <a:cubicBezTo>
                      <a:pt x="243" y="26"/>
                      <a:pt x="240" y="30"/>
                      <a:pt x="237" y="33"/>
                    </a:cubicBezTo>
                    <a:cubicBezTo>
                      <a:pt x="233" y="37"/>
                      <a:pt x="230" y="40"/>
                      <a:pt x="227" y="44"/>
                    </a:cubicBezTo>
                    <a:cubicBezTo>
                      <a:pt x="225" y="48"/>
                      <a:pt x="224" y="53"/>
                      <a:pt x="222" y="58"/>
                    </a:cubicBezTo>
                    <a:cubicBezTo>
                      <a:pt x="221" y="58"/>
                      <a:pt x="221" y="59"/>
                      <a:pt x="220" y="60"/>
                    </a:cubicBezTo>
                    <a:cubicBezTo>
                      <a:pt x="216" y="54"/>
                      <a:pt x="216" y="54"/>
                      <a:pt x="216" y="54"/>
                    </a:cubicBezTo>
                    <a:cubicBezTo>
                      <a:pt x="173" y="82"/>
                      <a:pt x="173" y="82"/>
                      <a:pt x="173" y="82"/>
                    </a:cubicBezTo>
                    <a:cubicBezTo>
                      <a:pt x="172" y="47"/>
                      <a:pt x="172" y="47"/>
                      <a:pt x="172" y="47"/>
                    </a:cubicBezTo>
                    <a:cubicBezTo>
                      <a:pt x="172" y="34"/>
                      <a:pt x="166" y="22"/>
                      <a:pt x="156" y="15"/>
                    </a:cubicBezTo>
                    <a:cubicBezTo>
                      <a:pt x="3" y="191"/>
                      <a:pt x="3" y="191"/>
                      <a:pt x="3" y="191"/>
                    </a:cubicBezTo>
                    <a:cubicBezTo>
                      <a:pt x="0" y="355"/>
                      <a:pt x="0" y="355"/>
                      <a:pt x="0" y="355"/>
                    </a:cubicBezTo>
                    <a:cubicBezTo>
                      <a:pt x="52" y="355"/>
                      <a:pt x="52" y="355"/>
                      <a:pt x="52" y="355"/>
                    </a:cubicBezTo>
                    <a:cubicBezTo>
                      <a:pt x="178" y="210"/>
                      <a:pt x="178" y="210"/>
                      <a:pt x="178" y="210"/>
                    </a:cubicBezTo>
                    <a:cubicBezTo>
                      <a:pt x="176" y="147"/>
                      <a:pt x="176" y="147"/>
                      <a:pt x="176" y="147"/>
                    </a:cubicBezTo>
                    <a:cubicBezTo>
                      <a:pt x="251" y="103"/>
                      <a:pt x="251" y="103"/>
                      <a:pt x="251" y="103"/>
                    </a:cubicBezTo>
                    <a:cubicBezTo>
                      <a:pt x="242" y="90"/>
                      <a:pt x="242" y="90"/>
                      <a:pt x="242" y="90"/>
                    </a:cubicBezTo>
                    <a:cubicBezTo>
                      <a:pt x="253" y="88"/>
                      <a:pt x="267" y="80"/>
                      <a:pt x="277" y="69"/>
                    </a:cubicBezTo>
                    <a:cubicBezTo>
                      <a:pt x="282" y="64"/>
                      <a:pt x="293" y="59"/>
                      <a:pt x="299" y="50"/>
                    </a:cubicBezTo>
                    <a:cubicBezTo>
                      <a:pt x="304" y="43"/>
                      <a:pt x="314" y="37"/>
                      <a:pt x="311" y="33"/>
                    </a:cubicBezTo>
                    <a:cubicBezTo>
                      <a:pt x="309" y="31"/>
                      <a:pt x="304" y="35"/>
                      <a:pt x="301" y="38"/>
                    </a:cubicBezTo>
                    <a:cubicBezTo>
                      <a:pt x="305" y="34"/>
                      <a:pt x="313" y="26"/>
                      <a:pt x="311" y="23"/>
                    </a:cubicBezTo>
                    <a:cubicBezTo>
                      <a:pt x="309" y="20"/>
                      <a:pt x="306" y="22"/>
                      <a:pt x="303" y="25"/>
                    </a:cubicBezTo>
                    <a:cubicBezTo>
                      <a:pt x="307" y="20"/>
                      <a:pt x="312" y="14"/>
                      <a:pt x="311" y="12"/>
                    </a:cubicBezTo>
                    <a:moveTo>
                      <a:pt x="297" y="30"/>
                    </a:moveTo>
                    <a:cubicBezTo>
                      <a:pt x="297" y="30"/>
                      <a:pt x="298" y="29"/>
                      <a:pt x="299" y="28"/>
                    </a:cubicBezTo>
                    <a:cubicBezTo>
                      <a:pt x="299" y="29"/>
                      <a:pt x="298" y="30"/>
                      <a:pt x="297" y="30"/>
                    </a:cubicBezTo>
                  </a:path>
                </a:pathLst>
              </a:custGeom>
              <a:solidFill>
                <a:srgbClr val="CCCC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ṡḻiḓê">
                <a:extLst>
                  <a:ext uri="{FF2B5EF4-FFF2-40B4-BE49-F238E27FC236}">
                    <a16:creationId xmlns="" xmlns:a16="http://schemas.microsoft.com/office/drawing/2014/main" id="{54C6BACC-E493-4915-9390-259F41209F3B}"/>
                  </a:ext>
                </a:extLst>
              </p:cNvPr>
              <p:cNvSpPr/>
              <p:nvPr/>
            </p:nvSpPr>
            <p:spPr bwMode="auto">
              <a:xfrm>
                <a:off x="9767888" y="3836997"/>
                <a:ext cx="1019637" cy="42004"/>
              </a:xfrm>
              <a:custGeom>
                <a:avLst/>
                <a:gdLst>
                  <a:gd name="T0" fmla="*/ 458 w 467"/>
                  <a:gd name="T1" fmla="*/ 0 h 19"/>
                  <a:gd name="T2" fmla="*/ 9 w 467"/>
                  <a:gd name="T3" fmla="*/ 0 h 19"/>
                  <a:gd name="T4" fmla="*/ 0 w 467"/>
                  <a:gd name="T5" fmla="*/ 9 h 19"/>
                  <a:gd name="T6" fmla="*/ 9 w 467"/>
                  <a:gd name="T7" fmla="*/ 19 h 19"/>
                  <a:gd name="T8" fmla="*/ 458 w 467"/>
                  <a:gd name="T9" fmla="*/ 19 h 19"/>
                  <a:gd name="T10" fmla="*/ 467 w 467"/>
                  <a:gd name="T11" fmla="*/ 9 h 19"/>
                  <a:gd name="T12" fmla="*/ 458 w 46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467" h="19">
                    <a:moveTo>
                      <a:pt x="458" y="0"/>
                    </a:moveTo>
                    <a:cubicBezTo>
                      <a:pt x="9" y="0"/>
                      <a:pt x="9" y="0"/>
                      <a:pt x="9" y="0"/>
                    </a:cubicBezTo>
                    <a:cubicBezTo>
                      <a:pt x="4" y="0"/>
                      <a:pt x="0" y="4"/>
                      <a:pt x="0" y="9"/>
                    </a:cubicBezTo>
                    <a:cubicBezTo>
                      <a:pt x="0" y="15"/>
                      <a:pt x="4" y="19"/>
                      <a:pt x="9" y="19"/>
                    </a:cubicBezTo>
                    <a:cubicBezTo>
                      <a:pt x="458" y="19"/>
                      <a:pt x="458" y="19"/>
                      <a:pt x="458" y="19"/>
                    </a:cubicBezTo>
                    <a:cubicBezTo>
                      <a:pt x="463" y="19"/>
                      <a:pt x="467" y="15"/>
                      <a:pt x="467" y="9"/>
                    </a:cubicBezTo>
                    <a:cubicBezTo>
                      <a:pt x="467" y="4"/>
                      <a:pt x="463" y="0"/>
                      <a:pt x="458"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Sḻîḑè">
                <a:extLst>
                  <a:ext uri="{FF2B5EF4-FFF2-40B4-BE49-F238E27FC236}">
                    <a16:creationId xmlns="" xmlns:a16="http://schemas.microsoft.com/office/drawing/2014/main" id="{7D64DB37-A5B9-48F9-8CCB-8520E32CA617}"/>
                  </a:ext>
                </a:extLst>
              </p:cNvPr>
              <p:cNvSpPr/>
              <p:nvPr/>
            </p:nvSpPr>
            <p:spPr bwMode="auto">
              <a:xfrm>
                <a:off x="10640512" y="2239811"/>
                <a:ext cx="210018" cy="199517"/>
              </a:xfrm>
              <a:custGeom>
                <a:avLst/>
                <a:gdLst>
                  <a:gd name="T0" fmla="*/ 31 w 96"/>
                  <a:gd name="T1" fmla="*/ 13 h 91"/>
                  <a:gd name="T2" fmla="*/ 28 w 96"/>
                  <a:gd name="T3" fmla="*/ 23 h 91"/>
                  <a:gd name="T4" fmla="*/ 19 w 96"/>
                  <a:gd name="T5" fmla="*/ 34 h 91"/>
                  <a:gd name="T6" fmla="*/ 10 w 96"/>
                  <a:gd name="T7" fmla="*/ 45 h 91"/>
                  <a:gd name="T8" fmla="*/ 4 w 96"/>
                  <a:gd name="T9" fmla="*/ 59 h 91"/>
                  <a:gd name="T10" fmla="*/ 1 w 96"/>
                  <a:gd name="T11" fmla="*/ 65 h 91"/>
                  <a:gd name="T12" fmla="*/ 24 w 96"/>
                  <a:gd name="T13" fmla="*/ 91 h 91"/>
                  <a:gd name="T14" fmla="*/ 59 w 96"/>
                  <a:gd name="T15" fmla="*/ 70 h 91"/>
                  <a:gd name="T16" fmla="*/ 81 w 96"/>
                  <a:gd name="T17" fmla="*/ 51 h 91"/>
                  <a:gd name="T18" fmla="*/ 94 w 96"/>
                  <a:gd name="T19" fmla="*/ 34 h 91"/>
                  <a:gd name="T20" fmla="*/ 83 w 96"/>
                  <a:gd name="T21" fmla="*/ 39 h 91"/>
                  <a:gd name="T22" fmla="*/ 93 w 96"/>
                  <a:gd name="T23" fmla="*/ 24 h 91"/>
                  <a:gd name="T24" fmla="*/ 86 w 96"/>
                  <a:gd name="T25" fmla="*/ 25 h 91"/>
                  <a:gd name="T26" fmla="*/ 94 w 96"/>
                  <a:gd name="T27" fmla="*/ 13 h 91"/>
                  <a:gd name="T28" fmla="*/ 75 w 96"/>
                  <a:gd name="T29" fmla="*/ 23 h 91"/>
                  <a:gd name="T30" fmla="*/ 59 w 96"/>
                  <a:gd name="T31" fmla="*/ 38 h 91"/>
                  <a:gd name="T32" fmla="*/ 86 w 96"/>
                  <a:gd name="T33" fmla="*/ 5 h 91"/>
                  <a:gd name="T34" fmla="*/ 66 w 96"/>
                  <a:gd name="T35" fmla="*/ 18 h 91"/>
                  <a:gd name="T36" fmla="*/ 52 w 96"/>
                  <a:gd name="T37" fmla="*/ 30 h 91"/>
                  <a:gd name="T38" fmla="*/ 38 w 96"/>
                  <a:gd name="T39" fmla="*/ 25 h 91"/>
                  <a:gd name="T40" fmla="*/ 41 w 96"/>
                  <a:gd name="T41" fmla="*/ 12 h 91"/>
                  <a:gd name="T42" fmla="*/ 31 w 96"/>
                  <a:gd name="T43" fmla="*/ 13 h 91"/>
                  <a:gd name="T44" fmla="*/ 80 w 96"/>
                  <a:gd name="T45" fmla="*/ 31 h 91"/>
                  <a:gd name="T46" fmla="*/ 82 w 96"/>
                  <a:gd name="T47" fmla="*/ 29 h 91"/>
                  <a:gd name="T48" fmla="*/ 80 w 96"/>
                  <a:gd name="T49" fmla="*/ 3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91">
                    <a:moveTo>
                      <a:pt x="31" y="13"/>
                    </a:moveTo>
                    <a:cubicBezTo>
                      <a:pt x="31" y="17"/>
                      <a:pt x="30" y="20"/>
                      <a:pt x="28" y="23"/>
                    </a:cubicBezTo>
                    <a:cubicBezTo>
                      <a:pt x="26" y="27"/>
                      <a:pt x="22" y="31"/>
                      <a:pt x="19" y="34"/>
                    </a:cubicBezTo>
                    <a:cubicBezTo>
                      <a:pt x="16" y="38"/>
                      <a:pt x="12" y="41"/>
                      <a:pt x="10" y="45"/>
                    </a:cubicBezTo>
                    <a:cubicBezTo>
                      <a:pt x="7" y="49"/>
                      <a:pt x="6" y="54"/>
                      <a:pt x="4" y="59"/>
                    </a:cubicBezTo>
                    <a:cubicBezTo>
                      <a:pt x="4" y="59"/>
                      <a:pt x="0" y="65"/>
                      <a:pt x="1" y="65"/>
                    </a:cubicBezTo>
                    <a:cubicBezTo>
                      <a:pt x="24" y="91"/>
                      <a:pt x="24" y="91"/>
                      <a:pt x="24" y="91"/>
                    </a:cubicBezTo>
                    <a:cubicBezTo>
                      <a:pt x="35" y="89"/>
                      <a:pt x="49" y="80"/>
                      <a:pt x="59" y="70"/>
                    </a:cubicBezTo>
                    <a:cubicBezTo>
                      <a:pt x="65" y="65"/>
                      <a:pt x="75" y="60"/>
                      <a:pt x="81" y="51"/>
                    </a:cubicBezTo>
                    <a:cubicBezTo>
                      <a:pt x="87" y="44"/>
                      <a:pt x="96" y="37"/>
                      <a:pt x="94" y="34"/>
                    </a:cubicBezTo>
                    <a:cubicBezTo>
                      <a:pt x="92" y="32"/>
                      <a:pt x="87" y="36"/>
                      <a:pt x="83" y="39"/>
                    </a:cubicBezTo>
                    <a:cubicBezTo>
                      <a:pt x="88" y="35"/>
                      <a:pt x="95" y="27"/>
                      <a:pt x="93" y="24"/>
                    </a:cubicBezTo>
                    <a:cubicBezTo>
                      <a:pt x="91" y="21"/>
                      <a:pt x="88" y="23"/>
                      <a:pt x="86" y="25"/>
                    </a:cubicBezTo>
                    <a:cubicBezTo>
                      <a:pt x="90" y="21"/>
                      <a:pt x="95" y="15"/>
                      <a:pt x="94" y="13"/>
                    </a:cubicBezTo>
                    <a:cubicBezTo>
                      <a:pt x="93" y="9"/>
                      <a:pt x="87" y="9"/>
                      <a:pt x="75" y="23"/>
                    </a:cubicBezTo>
                    <a:cubicBezTo>
                      <a:pt x="63" y="37"/>
                      <a:pt x="59" y="38"/>
                      <a:pt x="59" y="38"/>
                    </a:cubicBezTo>
                    <a:cubicBezTo>
                      <a:pt x="59" y="38"/>
                      <a:pt x="91" y="9"/>
                      <a:pt x="86" y="5"/>
                    </a:cubicBezTo>
                    <a:cubicBezTo>
                      <a:pt x="80" y="0"/>
                      <a:pt x="74" y="10"/>
                      <a:pt x="66" y="18"/>
                    </a:cubicBezTo>
                    <a:cubicBezTo>
                      <a:pt x="60" y="23"/>
                      <a:pt x="54" y="28"/>
                      <a:pt x="52" y="30"/>
                    </a:cubicBezTo>
                    <a:cubicBezTo>
                      <a:pt x="43" y="38"/>
                      <a:pt x="35" y="38"/>
                      <a:pt x="38" y="25"/>
                    </a:cubicBezTo>
                    <a:cubicBezTo>
                      <a:pt x="38" y="25"/>
                      <a:pt x="42" y="19"/>
                      <a:pt x="41" y="12"/>
                    </a:cubicBezTo>
                    <a:cubicBezTo>
                      <a:pt x="39" y="1"/>
                      <a:pt x="32" y="3"/>
                      <a:pt x="31" y="13"/>
                    </a:cubicBezTo>
                    <a:close/>
                    <a:moveTo>
                      <a:pt x="80" y="31"/>
                    </a:moveTo>
                    <a:cubicBezTo>
                      <a:pt x="80" y="31"/>
                      <a:pt x="81" y="30"/>
                      <a:pt x="82" y="29"/>
                    </a:cubicBezTo>
                    <a:cubicBezTo>
                      <a:pt x="81" y="30"/>
                      <a:pt x="80" y="31"/>
                      <a:pt x="80" y="31"/>
                    </a:cubicBezTo>
                    <a:close/>
                  </a:path>
                </a:pathLst>
              </a:custGeom>
              <a:solidFill>
                <a:srgbClr val="F5BB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líḑe">
                <a:extLst>
                  <a:ext uri="{FF2B5EF4-FFF2-40B4-BE49-F238E27FC236}">
                    <a16:creationId xmlns="" xmlns:a16="http://schemas.microsoft.com/office/drawing/2014/main" id="{8895B59C-AA76-4F09-BFB6-A36A4011F2CB}"/>
                  </a:ext>
                </a:extLst>
              </p:cNvPr>
              <p:cNvSpPr/>
              <p:nvPr/>
            </p:nvSpPr>
            <p:spPr bwMode="auto">
              <a:xfrm>
                <a:off x="10178473" y="2879315"/>
                <a:ext cx="364381" cy="137562"/>
              </a:xfrm>
              <a:prstGeom prst="rect">
                <a:avLst/>
              </a:prstGeom>
              <a:solidFill>
                <a:srgbClr val="3837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ïṡ1îḋe">
                <a:extLst>
                  <a:ext uri="{FF2B5EF4-FFF2-40B4-BE49-F238E27FC236}">
                    <a16:creationId xmlns="" xmlns:a16="http://schemas.microsoft.com/office/drawing/2014/main" id="{3E123984-129C-4D12-9E60-ACFD3473584D}"/>
                  </a:ext>
                </a:extLst>
              </p:cNvPr>
              <p:cNvSpPr/>
              <p:nvPr/>
            </p:nvSpPr>
            <p:spPr bwMode="auto">
              <a:xfrm>
                <a:off x="10178473" y="2879315"/>
                <a:ext cx="364381" cy="39903"/>
              </a:xfrm>
              <a:prstGeom prst="rect">
                <a:avLst/>
              </a:prstGeom>
              <a:solidFill>
                <a:srgbClr val="0D23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îsḷîḑè">
                <a:extLst>
                  <a:ext uri="{FF2B5EF4-FFF2-40B4-BE49-F238E27FC236}">
                    <a16:creationId xmlns="" xmlns:a16="http://schemas.microsoft.com/office/drawing/2014/main" id="{32D98BF8-3EA3-418A-939F-8DCCC6A4198F}"/>
                  </a:ext>
                </a:extLst>
              </p:cNvPr>
              <p:cNvSpPr/>
              <p:nvPr/>
            </p:nvSpPr>
            <p:spPr bwMode="auto">
              <a:xfrm>
                <a:off x="10023059" y="2945471"/>
                <a:ext cx="386433" cy="798069"/>
              </a:xfrm>
              <a:custGeom>
                <a:avLst/>
                <a:gdLst>
                  <a:gd name="T0" fmla="*/ 112 w 368"/>
                  <a:gd name="T1" fmla="*/ 760 h 760"/>
                  <a:gd name="T2" fmla="*/ 0 w 368"/>
                  <a:gd name="T3" fmla="*/ 723 h 760"/>
                  <a:gd name="T4" fmla="*/ 146 w 368"/>
                  <a:gd name="T5" fmla="*/ 417 h 760"/>
                  <a:gd name="T6" fmla="*/ 148 w 368"/>
                  <a:gd name="T7" fmla="*/ 0 h 760"/>
                  <a:gd name="T8" fmla="*/ 368 w 368"/>
                  <a:gd name="T9" fmla="*/ 6 h 760"/>
                  <a:gd name="T10" fmla="*/ 316 w 368"/>
                  <a:gd name="T11" fmla="*/ 411 h 760"/>
                  <a:gd name="T12" fmla="*/ 112 w 368"/>
                  <a:gd name="T13" fmla="*/ 760 h 760"/>
                </a:gdLst>
                <a:ahLst/>
                <a:cxnLst>
                  <a:cxn ang="0">
                    <a:pos x="T0" y="T1"/>
                  </a:cxn>
                  <a:cxn ang="0">
                    <a:pos x="T2" y="T3"/>
                  </a:cxn>
                  <a:cxn ang="0">
                    <a:pos x="T4" y="T5"/>
                  </a:cxn>
                  <a:cxn ang="0">
                    <a:pos x="T6" y="T7"/>
                  </a:cxn>
                  <a:cxn ang="0">
                    <a:pos x="T8" y="T9"/>
                  </a:cxn>
                  <a:cxn ang="0">
                    <a:pos x="T10" y="T11"/>
                  </a:cxn>
                  <a:cxn ang="0">
                    <a:pos x="T12" y="T13"/>
                  </a:cxn>
                </a:cxnLst>
                <a:rect l="0" t="0" r="r" b="b"/>
                <a:pathLst>
                  <a:path w="368" h="760">
                    <a:moveTo>
                      <a:pt x="112" y="760"/>
                    </a:moveTo>
                    <a:lnTo>
                      <a:pt x="0" y="723"/>
                    </a:lnTo>
                    <a:lnTo>
                      <a:pt x="146" y="417"/>
                    </a:lnTo>
                    <a:lnTo>
                      <a:pt x="148" y="0"/>
                    </a:lnTo>
                    <a:lnTo>
                      <a:pt x="368" y="6"/>
                    </a:lnTo>
                    <a:lnTo>
                      <a:pt x="316" y="411"/>
                    </a:lnTo>
                    <a:lnTo>
                      <a:pt x="112" y="760"/>
                    </a:lnTo>
                    <a:close/>
                  </a:path>
                </a:pathLst>
              </a:custGeom>
              <a:solidFill>
                <a:srgbClr val="2D2C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ṩļiḑé">
                <a:extLst>
                  <a:ext uri="{FF2B5EF4-FFF2-40B4-BE49-F238E27FC236}">
                    <a16:creationId xmlns="" xmlns:a16="http://schemas.microsoft.com/office/drawing/2014/main" id="{0BD6ADFC-147B-41A4-A105-5789F4B7CD5A}"/>
                  </a:ext>
                </a:extLst>
              </p:cNvPr>
              <p:cNvSpPr/>
              <p:nvPr/>
            </p:nvSpPr>
            <p:spPr bwMode="auto">
              <a:xfrm>
                <a:off x="10123868" y="3377058"/>
                <a:ext cx="231020" cy="366482"/>
              </a:xfrm>
              <a:custGeom>
                <a:avLst/>
                <a:gdLst>
                  <a:gd name="T0" fmla="*/ 0 w 220"/>
                  <a:gd name="T1" fmla="*/ 345 h 349"/>
                  <a:gd name="T2" fmla="*/ 16 w 220"/>
                  <a:gd name="T3" fmla="*/ 349 h 349"/>
                  <a:gd name="T4" fmla="*/ 220 w 220"/>
                  <a:gd name="T5" fmla="*/ 0 h 349"/>
                  <a:gd name="T6" fmla="*/ 0 w 220"/>
                  <a:gd name="T7" fmla="*/ 345 h 349"/>
                </a:gdLst>
                <a:ahLst/>
                <a:cxnLst>
                  <a:cxn ang="0">
                    <a:pos x="T0" y="T1"/>
                  </a:cxn>
                  <a:cxn ang="0">
                    <a:pos x="T2" y="T3"/>
                  </a:cxn>
                  <a:cxn ang="0">
                    <a:pos x="T4" y="T5"/>
                  </a:cxn>
                  <a:cxn ang="0">
                    <a:pos x="T6" y="T7"/>
                  </a:cxn>
                </a:cxnLst>
                <a:rect l="0" t="0" r="r" b="b"/>
                <a:pathLst>
                  <a:path w="220" h="349">
                    <a:moveTo>
                      <a:pt x="0" y="345"/>
                    </a:moveTo>
                    <a:lnTo>
                      <a:pt x="16" y="349"/>
                    </a:lnTo>
                    <a:lnTo>
                      <a:pt x="220" y="0"/>
                    </a:lnTo>
                    <a:lnTo>
                      <a:pt x="0" y="345"/>
                    </a:lnTo>
                    <a:close/>
                  </a:path>
                </a:pathLst>
              </a:custGeom>
              <a:solidFill>
                <a:srgbClr val="1C1B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Sḻíde">
                <a:extLst>
                  <a:ext uri="{FF2B5EF4-FFF2-40B4-BE49-F238E27FC236}">
                    <a16:creationId xmlns="" xmlns:a16="http://schemas.microsoft.com/office/drawing/2014/main" id="{14A0F67F-FA58-432D-9769-01B01F8A3718}"/>
                  </a:ext>
                </a:extLst>
              </p:cNvPr>
              <p:cNvSpPr/>
              <p:nvPr/>
            </p:nvSpPr>
            <p:spPr bwMode="auto">
              <a:xfrm>
                <a:off x="10311835" y="2931820"/>
                <a:ext cx="245721" cy="851623"/>
              </a:xfrm>
              <a:custGeom>
                <a:avLst/>
                <a:gdLst>
                  <a:gd name="T0" fmla="*/ 176 w 234"/>
                  <a:gd name="T1" fmla="*/ 773 h 811"/>
                  <a:gd name="T2" fmla="*/ 60 w 234"/>
                  <a:gd name="T3" fmla="*/ 811 h 811"/>
                  <a:gd name="T4" fmla="*/ 66 w 234"/>
                  <a:gd name="T5" fmla="*/ 443 h 811"/>
                  <a:gd name="T6" fmla="*/ 0 w 234"/>
                  <a:gd name="T7" fmla="*/ 31 h 811"/>
                  <a:gd name="T8" fmla="*/ 216 w 234"/>
                  <a:gd name="T9" fmla="*/ 0 h 811"/>
                  <a:gd name="T10" fmla="*/ 234 w 234"/>
                  <a:gd name="T11" fmla="*/ 407 h 811"/>
                  <a:gd name="T12" fmla="*/ 176 w 234"/>
                  <a:gd name="T13" fmla="*/ 773 h 811"/>
                </a:gdLst>
                <a:ahLst/>
                <a:cxnLst>
                  <a:cxn ang="0">
                    <a:pos x="T0" y="T1"/>
                  </a:cxn>
                  <a:cxn ang="0">
                    <a:pos x="T2" y="T3"/>
                  </a:cxn>
                  <a:cxn ang="0">
                    <a:pos x="T4" y="T5"/>
                  </a:cxn>
                  <a:cxn ang="0">
                    <a:pos x="T6" y="T7"/>
                  </a:cxn>
                  <a:cxn ang="0">
                    <a:pos x="T8" y="T9"/>
                  </a:cxn>
                  <a:cxn ang="0">
                    <a:pos x="T10" y="T11"/>
                  </a:cxn>
                  <a:cxn ang="0">
                    <a:pos x="T12" y="T13"/>
                  </a:cxn>
                </a:cxnLst>
                <a:rect l="0" t="0" r="r" b="b"/>
                <a:pathLst>
                  <a:path w="234" h="811">
                    <a:moveTo>
                      <a:pt x="176" y="773"/>
                    </a:moveTo>
                    <a:lnTo>
                      <a:pt x="60" y="811"/>
                    </a:lnTo>
                    <a:lnTo>
                      <a:pt x="66" y="443"/>
                    </a:lnTo>
                    <a:lnTo>
                      <a:pt x="0" y="31"/>
                    </a:lnTo>
                    <a:lnTo>
                      <a:pt x="216" y="0"/>
                    </a:lnTo>
                    <a:lnTo>
                      <a:pt x="234" y="407"/>
                    </a:lnTo>
                    <a:lnTo>
                      <a:pt x="176" y="773"/>
                    </a:lnTo>
                    <a:close/>
                  </a:path>
                </a:pathLst>
              </a:custGeom>
              <a:solidFill>
                <a:srgbClr val="2D2C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şľîḋé">
                <a:extLst>
                  <a:ext uri="{FF2B5EF4-FFF2-40B4-BE49-F238E27FC236}">
                    <a16:creationId xmlns="" xmlns:a16="http://schemas.microsoft.com/office/drawing/2014/main" id="{7F26082B-811C-4FC2-82B6-71E84206583D}"/>
                  </a:ext>
                </a:extLst>
              </p:cNvPr>
              <p:cNvSpPr/>
              <p:nvPr/>
            </p:nvSpPr>
            <p:spPr bwMode="auto">
              <a:xfrm>
                <a:off x="10366439" y="3060981"/>
                <a:ext cx="77707" cy="719312"/>
              </a:xfrm>
              <a:custGeom>
                <a:avLst/>
                <a:gdLst>
                  <a:gd name="T0" fmla="*/ 0 w 74"/>
                  <a:gd name="T1" fmla="*/ 210 h 685"/>
                  <a:gd name="T2" fmla="*/ 14 w 74"/>
                  <a:gd name="T3" fmla="*/ 320 h 685"/>
                  <a:gd name="T4" fmla="*/ 8 w 74"/>
                  <a:gd name="T5" fmla="*/ 683 h 685"/>
                  <a:gd name="T6" fmla="*/ 16 w 74"/>
                  <a:gd name="T7" fmla="*/ 685 h 685"/>
                  <a:gd name="T8" fmla="*/ 51 w 74"/>
                  <a:gd name="T9" fmla="*/ 673 h 685"/>
                  <a:gd name="T10" fmla="*/ 74 w 74"/>
                  <a:gd name="T11" fmla="*/ 301 h 685"/>
                  <a:gd name="T12" fmla="*/ 27 w 74"/>
                  <a:gd name="T13" fmla="*/ 0 h 685"/>
                  <a:gd name="T14" fmla="*/ 0 w 74"/>
                  <a:gd name="T15" fmla="*/ 210 h 6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685">
                    <a:moveTo>
                      <a:pt x="0" y="210"/>
                    </a:moveTo>
                    <a:lnTo>
                      <a:pt x="14" y="320"/>
                    </a:lnTo>
                    <a:lnTo>
                      <a:pt x="8" y="683"/>
                    </a:lnTo>
                    <a:lnTo>
                      <a:pt x="16" y="685"/>
                    </a:lnTo>
                    <a:lnTo>
                      <a:pt x="51" y="673"/>
                    </a:lnTo>
                    <a:lnTo>
                      <a:pt x="74" y="301"/>
                    </a:lnTo>
                    <a:lnTo>
                      <a:pt x="27" y="0"/>
                    </a:lnTo>
                    <a:lnTo>
                      <a:pt x="0" y="210"/>
                    </a:lnTo>
                    <a:close/>
                  </a:path>
                </a:pathLst>
              </a:custGeom>
              <a:solidFill>
                <a:srgbClr val="1C1B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ŝľïḋè">
                <a:extLst>
                  <a:ext uri="{FF2B5EF4-FFF2-40B4-BE49-F238E27FC236}">
                    <a16:creationId xmlns="" xmlns:a16="http://schemas.microsoft.com/office/drawing/2014/main" id="{A3134031-4050-4F6A-8971-E9ACA79C46BE}"/>
                  </a:ext>
                </a:extLst>
              </p:cNvPr>
              <p:cNvSpPr/>
              <p:nvPr/>
            </p:nvSpPr>
            <p:spPr bwMode="auto">
              <a:xfrm>
                <a:off x="10145920" y="2951772"/>
                <a:ext cx="263572" cy="492493"/>
              </a:xfrm>
              <a:custGeom>
                <a:avLst/>
                <a:gdLst>
                  <a:gd name="T0" fmla="*/ 31 w 251"/>
                  <a:gd name="T1" fmla="*/ 6 h 469"/>
                  <a:gd name="T2" fmla="*/ 29 w 251"/>
                  <a:gd name="T3" fmla="*/ 411 h 469"/>
                  <a:gd name="T4" fmla="*/ 0 w 251"/>
                  <a:gd name="T5" fmla="*/ 469 h 469"/>
                  <a:gd name="T6" fmla="*/ 39 w 251"/>
                  <a:gd name="T7" fmla="*/ 407 h 469"/>
                  <a:gd name="T8" fmla="*/ 60 w 251"/>
                  <a:gd name="T9" fmla="*/ 85 h 469"/>
                  <a:gd name="T10" fmla="*/ 241 w 251"/>
                  <a:gd name="T11" fmla="*/ 85 h 469"/>
                  <a:gd name="T12" fmla="*/ 251 w 251"/>
                  <a:gd name="T13" fmla="*/ 0 h 469"/>
                  <a:gd name="T14" fmla="*/ 31 w 251"/>
                  <a:gd name="T15" fmla="*/ 6 h 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1" h="469">
                    <a:moveTo>
                      <a:pt x="31" y="6"/>
                    </a:moveTo>
                    <a:lnTo>
                      <a:pt x="29" y="411"/>
                    </a:lnTo>
                    <a:lnTo>
                      <a:pt x="0" y="469"/>
                    </a:lnTo>
                    <a:lnTo>
                      <a:pt x="39" y="407"/>
                    </a:lnTo>
                    <a:lnTo>
                      <a:pt x="60" y="85"/>
                    </a:lnTo>
                    <a:lnTo>
                      <a:pt x="241" y="85"/>
                    </a:lnTo>
                    <a:lnTo>
                      <a:pt x="251" y="0"/>
                    </a:lnTo>
                    <a:lnTo>
                      <a:pt x="31" y="6"/>
                    </a:lnTo>
                    <a:close/>
                  </a:path>
                </a:pathLst>
              </a:custGeom>
              <a:solidFill>
                <a:srgbClr val="1C1B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ṡlïḍé">
                <a:extLst>
                  <a:ext uri="{FF2B5EF4-FFF2-40B4-BE49-F238E27FC236}">
                    <a16:creationId xmlns="" xmlns:a16="http://schemas.microsoft.com/office/drawing/2014/main" id="{A4319FF9-D158-47B7-A49E-890527B0DF90}"/>
                  </a:ext>
                </a:extLst>
              </p:cNvPr>
              <p:cNvSpPr/>
              <p:nvPr/>
            </p:nvSpPr>
            <p:spPr bwMode="auto">
              <a:xfrm>
                <a:off x="10166922" y="2255562"/>
                <a:ext cx="397984" cy="761316"/>
              </a:xfrm>
              <a:custGeom>
                <a:avLst/>
                <a:gdLst>
                  <a:gd name="T0" fmla="*/ 182 w 182"/>
                  <a:gd name="T1" fmla="*/ 349 h 349"/>
                  <a:gd name="T2" fmla="*/ 0 w 182"/>
                  <a:gd name="T3" fmla="*/ 349 h 349"/>
                  <a:gd name="T4" fmla="*/ 5 w 182"/>
                  <a:gd name="T5" fmla="*/ 0 h 349"/>
                  <a:gd name="T6" fmla="*/ 130 w 182"/>
                  <a:gd name="T7" fmla="*/ 0 h 349"/>
                  <a:gd name="T8" fmla="*/ 172 w 182"/>
                  <a:gd name="T9" fmla="*/ 41 h 349"/>
                  <a:gd name="T10" fmla="*/ 182 w 182"/>
                  <a:gd name="T11" fmla="*/ 349 h 349"/>
                </a:gdLst>
                <a:ahLst/>
                <a:cxnLst>
                  <a:cxn ang="0">
                    <a:pos x="T0" y="T1"/>
                  </a:cxn>
                  <a:cxn ang="0">
                    <a:pos x="T2" y="T3"/>
                  </a:cxn>
                  <a:cxn ang="0">
                    <a:pos x="T4" y="T5"/>
                  </a:cxn>
                  <a:cxn ang="0">
                    <a:pos x="T6" y="T7"/>
                  </a:cxn>
                  <a:cxn ang="0">
                    <a:pos x="T8" y="T9"/>
                  </a:cxn>
                  <a:cxn ang="0">
                    <a:pos x="T10" y="T11"/>
                  </a:cxn>
                </a:cxnLst>
                <a:rect l="0" t="0" r="r" b="b"/>
                <a:pathLst>
                  <a:path w="182" h="349">
                    <a:moveTo>
                      <a:pt x="182" y="349"/>
                    </a:moveTo>
                    <a:cubicBezTo>
                      <a:pt x="0" y="349"/>
                      <a:pt x="0" y="349"/>
                      <a:pt x="0" y="349"/>
                    </a:cubicBezTo>
                    <a:cubicBezTo>
                      <a:pt x="5" y="0"/>
                      <a:pt x="5" y="0"/>
                      <a:pt x="5" y="0"/>
                    </a:cubicBezTo>
                    <a:cubicBezTo>
                      <a:pt x="130" y="0"/>
                      <a:pt x="130" y="0"/>
                      <a:pt x="130" y="0"/>
                    </a:cubicBezTo>
                    <a:cubicBezTo>
                      <a:pt x="153" y="0"/>
                      <a:pt x="172" y="18"/>
                      <a:pt x="172" y="41"/>
                    </a:cubicBezTo>
                    <a:cubicBezTo>
                      <a:pt x="182" y="349"/>
                      <a:pt x="182" y="349"/>
                      <a:pt x="182" y="349"/>
                    </a:cubicBezTo>
                  </a:path>
                </a:pathLst>
              </a:custGeom>
              <a:solidFill>
                <a:srgbClr val="A7A6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ľîde">
                <a:extLst>
                  <a:ext uri="{FF2B5EF4-FFF2-40B4-BE49-F238E27FC236}">
                    <a16:creationId xmlns="" xmlns:a16="http://schemas.microsoft.com/office/drawing/2014/main" id="{20158D0F-63D7-4DAB-A910-5C51E82A4F5D}"/>
                  </a:ext>
                </a:extLst>
              </p:cNvPr>
              <p:cNvSpPr/>
              <p:nvPr/>
            </p:nvSpPr>
            <p:spPr bwMode="auto">
              <a:xfrm>
                <a:off x="10328636" y="2255562"/>
                <a:ext cx="234170" cy="761316"/>
              </a:xfrm>
              <a:custGeom>
                <a:avLst/>
                <a:gdLst>
                  <a:gd name="T0" fmla="*/ 43 w 107"/>
                  <a:gd name="T1" fmla="*/ 262 h 349"/>
                  <a:gd name="T2" fmla="*/ 30 w 107"/>
                  <a:gd name="T3" fmla="*/ 152 h 349"/>
                  <a:gd name="T4" fmla="*/ 0 w 107"/>
                  <a:gd name="T5" fmla="*/ 0 h 349"/>
                  <a:gd name="T6" fmla="*/ 29 w 107"/>
                  <a:gd name="T7" fmla="*/ 0 h 349"/>
                  <a:gd name="T8" fmla="*/ 32 w 107"/>
                  <a:gd name="T9" fmla="*/ 4 h 349"/>
                  <a:gd name="T10" fmla="*/ 106 w 107"/>
                  <a:gd name="T11" fmla="*/ 276 h 349"/>
                  <a:gd name="T12" fmla="*/ 106 w 107"/>
                  <a:gd name="T13" fmla="*/ 289 h 349"/>
                  <a:gd name="T14" fmla="*/ 105 w 107"/>
                  <a:gd name="T15" fmla="*/ 349 h 349"/>
                  <a:gd name="T16" fmla="*/ 47 w 107"/>
                  <a:gd name="T17" fmla="*/ 349 h 349"/>
                  <a:gd name="T18" fmla="*/ 43 w 107"/>
                  <a:gd name="T19" fmla="*/ 2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349">
                    <a:moveTo>
                      <a:pt x="43" y="262"/>
                    </a:moveTo>
                    <a:cubicBezTo>
                      <a:pt x="39" y="225"/>
                      <a:pt x="35" y="189"/>
                      <a:pt x="30" y="152"/>
                    </a:cubicBezTo>
                    <a:cubicBezTo>
                      <a:pt x="24" y="102"/>
                      <a:pt x="20" y="47"/>
                      <a:pt x="0" y="0"/>
                    </a:cubicBezTo>
                    <a:cubicBezTo>
                      <a:pt x="29" y="0"/>
                      <a:pt x="29" y="0"/>
                      <a:pt x="29" y="0"/>
                    </a:cubicBezTo>
                    <a:cubicBezTo>
                      <a:pt x="30" y="1"/>
                      <a:pt x="31" y="2"/>
                      <a:pt x="32" y="4"/>
                    </a:cubicBezTo>
                    <a:cubicBezTo>
                      <a:pt x="76" y="85"/>
                      <a:pt x="101" y="181"/>
                      <a:pt x="106" y="276"/>
                    </a:cubicBezTo>
                    <a:cubicBezTo>
                      <a:pt x="106" y="289"/>
                      <a:pt x="106" y="289"/>
                      <a:pt x="106" y="289"/>
                    </a:cubicBezTo>
                    <a:cubicBezTo>
                      <a:pt x="107" y="309"/>
                      <a:pt x="106" y="329"/>
                      <a:pt x="105" y="349"/>
                    </a:cubicBezTo>
                    <a:cubicBezTo>
                      <a:pt x="47" y="349"/>
                      <a:pt x="47" y="349"/>
                      <a:pt x="47" y="349"/>
                    </a:cubicBezTo>
                    <a:cubicBezTo>
                      <a:pt x="47" y="320"/>
                      <a:pt x="47" y="291"/>
                      <a:pt x="43" y="2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sļîḑè">
                <a:extLst>
                  <a:ext uri="{FF2B5EF4-FFF2-40B4-BE49-F238E27FC236}">
                    <a16:creationId xmlns="" xmlns:a16="http://schemas.microsoft.com/office/drawing/2014/main" id="{01B74277-AE6D-4C53-9520-63851885F402}"/>
                  </a:ext>
                </a:extLst>
              </p:cNvPr>
              <p:cNvSpPr/>
              <p:nvPr/>
            </p:nvSpPr>
            <p:spPr bwMode="auto">
              <a:xfrm>
                <a:off x="10516602" y="2567439"/>
                <a:ext cx="46204" cy="449439"/>
              </a:xfrm>
              <a:custGeom>
                <a:avLst/>
                <a:gdLst>
                  <a:gd name="T0" fmla="*/ 12 w 21"/>
                  <a:gd name="T1" fmla="*/ 182 h 206"/>
                  <a:gd name="T2" fmla="*/ 7 w 21"/>
                  <a:gd name="T3" fmla="*/ 206 h 206"/>
                  <a:gd name="T4" fmla="*/ 19 w 21"/>
                  <a:gd name="T5" fmla="*/ 206 h 206"/>
                  <a:gd name="T6" fmla="*/ 20 w 21"/>
                  <a:gd name="T7" fmla="*/ 146 h 206"/>
                  <a:gd name="T8" fmla="*/ 20 w 21"/>
                  <a:gd name="T9" fmla="*/ 133 h 206"/>
                  <a:gd name="T10" fmla="*/ 0 w 21"/>
                  <a:gd name="T11" fmla="*/ 0 h 206"/>
                  <a:gd name="T12" fmla="*/ 12 w 21"/>
                  <a:gd name="T13" fmla="*/ 182 h 206"/>
                </a:gdLst>
                <a:ahLst/>
                <a:cxnLst>
                  <a:cxn ang="0">
                    <a:pos x="T0" y="T1"/>
                  </a:cxn>
                  <a:cxn ang="0">
                    <a:pos x="T2" y="T3"/>
                  </a:cxn>
                  <a:cxn ang="0">
                    <a:pos x="T4" y="T5"/>
                  </a:cxn>
                  <a:cxn ang="0">
                    <a:pos x="T6" y="T7"/>
                  </a:cxn>
                  <a:cxn ang="0">
                    <a:pos x="T8" y="T9"/>
                  </a:cxn>
                  <a:cxn ang="0">
                    <a:pos x="T10" y="T11"/>
                  </a:cxn>
                  <a:cxn ang="0">
                    <a:pos x="T12" y="T13"/>
                  </a:cxn>
                </a:cxnLst>
                <a:rect l="0" t="0" r="r" b="b"/>
                <a:pathLst>
                  <a:path w="21" h="206">
                    <a:moveTo>
                      <a:pt x="12" y="182"/>
                    </a:moveTo>
                    <a:cubicBezTo>
                      <a:pt x="7" y="206"/>
                      <a:pt x="7" y="206"/>
                      <a:pt x="7" y="206"/>
                    </a:cubicBezTo>
                    <a:cubicBezTo>
                      <a:pt x="19" y="206"/>
                      <a:pt x="19" y="206"/>
                      <a:pt x="19" y="206"/>
                    </a:cubicBezTo>
                    <a:cubicBezTo>
                      <a:pt x="20" y="186"/>
                      <a:pt x="21" y="166"/>
                      <a:pt x="20" y="146"/>
                    </a:cubicBezTo>
                    <a:cubicBezTo>
                      <a:pt x="20" y="133"/>
                      <a:pt x="20" y="133"/>
                      <a:pt x="20" y="133"/>
                    </a:cubicBezTo>
                    <a:cubicBezTo>
                      <a:pt x="18" y="89"/>
                      <a:pt x="11" y="44"/>
                      <a:pt x="0" y="0"/>
                    </a:cubicBezTo>
                    <a:cubicBezTo>
                      <a:pt x="12" y="182"/>
                      <a:pt x="12" y="182"/>
                      <a:pt x="12" y="182"/>
                    </a:cubicBezTo>
                  </a:path>
                </a:pathLst>
              </a:custGeom>
              <a:solidFill>
                <a:srgbClr val="7272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ṡlide">
                <a:extLst>
                  <a:ext uri="{FF2B5EF4-FFF2-40B4-BE49-F238E27FC236}">
                    <a16:creationId xmlns="" xmlns:a16="http://schemas.microsoft.com/office/drawing/2014/main" id="{1CFC8A6D-1641-45F6-B7B2-A09D7A783C82}"/>
                  </a:ext>
                </a:extLst>
              </p:cNvPr>
              <p:cNvSpPr/>
              <p:nvPr/>
            </p:nvSpPr>
            <p:spPr bwMode="auto">
              <a:xfrm>
                <a:off x="10383241" y="2301766"/>
                <a:ext cx="159614" cy="528196"/>
              </a:xfrm>
              <a:custGeom>
                <a:avLst/>
                <a:gdLst>
                  <a:gd name="T0" fmla="*/ 8 w 73"/>
                  <a:gd name="T1" fmla="*/ 9 h 242"/>
                  <a:gd name="T2" fmla="*/ 73 w 73"/>
                  <a:gd name="T3" fmla="*/ 228 h 242"/>
                  <a:gd name="T4" fmla="*/ 68 w 73"/>
                  <a:gd name="T5" fmla="*/ 242 h 242"/>
                  <a:gd name="T6" fmla="*/ 40 w 73"/>
                  <a:gd name="T7" fmla="*/ 230 h 242"/>
                  <a:gd name="T8" fmla="*/ 0 w 73"/>
                  <a:gd name="T9" fmla="*/ 11 h 242"/>
                  <a:gd name="T10" fmla="*/ 0 w 73"/>
                  <a:gd name="T11" fmla="*/ 0 h 242"/>
                  <a:gd name="T12" fmla="*/ 8 w 73"/>
                  <a:gd name="T13" fmla="*/ 9 h 242"/>
                </a:gdLst>
                <a:ahLst/>
                <a:cxnLst>
                  <a:cxn ang="0">
                    <a:pos x="T0" y="T1"/>
                  </a:cxn>
                  <a:cxn ang="0">
                    <a:pos x="T2" y="T3"/>
                  </a:cxn>
                  <a:cxn ang="0">
                    <a:pos x="T4" y="T5"/>
                  </a:cxn>
                  <a:cxn ang="0">
                    <a:pos x="T6" y="T7"/>
                  </a:cxn>
                  <a:cxn ang="0">
                    <a:pos x="T8" y="T9"/>
                  </a:cxn>
                  <a:cxn ang="0">
                    <a:pos x="T10" y="T11"/>
                  </a:cxn>
                  <a:cxn ang="0">
                    <a:pos x="T12" y="T13"/>
                  </a:cxn>
                </a:cxnLst>
                <a:rect l="0" t="0" r="r" b="b"/>
                <a:pathLst>
                  <a:path w="73" h="242">
                    <a:moveTo>
                      <a:pt x="8" y="9"/>
                    </a:moveTo>
                    <a:cubicBezTo>
                      <a:pt x="8" y="9"/>
                      <a:pt x="54" y="120"/>
                      <a:pt x="73" y="228"/>
                    </a:cubicBezTo>
                    <a:cubicBezTo>
                      <a:pt x="68" y="242"/>
                      <a:pt x="68" y="242"/>
                      <a:pt x="68" y="242"/>
                    </a:cubicBezTo>
                    <a:cubicBezTo>
                      <a:pt x="40" y="230"/>
                      <a:pt x="40" y="230"/>
                      <a:pt x="40" y="230"/>
                    </a:cubicBezTo>
                    <a:cubicBezTo>
                      <a:pt x="0" y="11"/>
                      <a:pt x="0" y="11"/>
                      <a:pt x="0" y="11"/>
                    </a:cubicBezTo>
                    <a:cubicBezTo>
                      <a:pt x="0" y="0"/>
                      <a:pt x="0" y="0"/>
                      <a:pt x="0" y="0"/>
                    </a:cubicBezTo>
                    <a:cubicBezTo>
                      <a:pt x="8" y="9"/>
                      <a:pt x="8" y="9"/>
                      <a:pt x="8" y="9"/>
                    </a:cubicBezTo>
                  </a:path>
                </a:pathLst>
              </a:custGeom>
              <a:solidFill>
                <a:srgbClr val="E2351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şḷiḋê">
                <a:extLst>
                  <a:ext uri="{FF2B5EF4-FFF2-40B4-BE49-F238E27FC236}">
                    <a16:creationId xmlns="" xmlns:a16="http://schemas.microsoft.com/office/drawing/2014/main" id="{7B522E59-A660-413C-A574-B435E3563B59}"/>
                  </a:ext>
                </a:extLst>
              </p:cNvPr>
              <p:cNvSpPr/>
              <p:nvPr/>
            </p:nvSpPr>
            <p:spPr bwMode="auto">
              <a:xfrm>
                <a:off x="10417893" y="2255562"/>
                <a:ext cx="33603" cy="0"/>
              </a:xfrm>
              <a:custGeom>
                <a:avLst/>
                <a:gdLst>
                  <a:gd name="T0" fmla="*/ 15 w 15"/>
                  <a:gd name="T1" fmla="*/ 0 w 15"/>
                  <a:gd name="T2" fmla="*/ 15 w 15"/>
                  <a:gd name="T3" fmla="*/ 15 w 15"/>
                  <a:gd name="T4" fmla="*/ 15 w 15"/>
                </a:gdLst>
                <a:ahLst/>
                <a:cxnLst>
                  <a:cxn ang="0">
                    <a:pos x="T0" y="0"/>
                  </a:cxn>
                  <a:cxn ang="0">
                    <a:pos x="T1" y="0"/>
                  </a:cxn>
                  <a:cxn ang="0">
                    <a:pos x="T2" y="0"/>
                  </a:cxn>
                  <a:cxn ang="0">
                    <a:pos x="T3" y="0"/>
                  </a:cxn>
                  <a:cxn ang="0">
                    <a:pos x="T4" y="0"/>
                  </a:cxn>
                </a:cxnLst>
                <a:rect l="0" t="0" r="r" b="b"/>
                <a:pathLst>
                  <a:path w="15">
                    <a:moveTo>
                      <a:pt x="15" y="0"/>
                    </a:moveTo>
                    <a:cubicBezTo>
                      <a:pt x="0" y="0"/>
                      <a:pt x="0" y="0"/>
                      <a:pt x="0" y="0"/>
                    </a:cubicBezTo>
                    <a:cubicBezTo>
                      <a:pt x="15" y="0"/>
                      <a:pt x="15" y="0"/>
                      <a:pt x="15" y="0"/>
                    </a:cubicBezTo>
                    <a:cubicBezTo>
                      <a:pt x="15" y="0"/>
                      <a:pt x="15" y="0"/>
                      <a:pt x="15" y="0"/>
                    </a:cubicBezTo>
                    <a:cubicBezTo>
                      <a:pt x="15" y="0"/>
                      <a:pt x="15" y="0"/>
                      <a:pt x="15" y="0"/>
                    </a:cubicBezTo>
                  </a:path>
                </a:pathLst>
              </a:custGeom>
              <a:solidFill>
                <a:srgbClr val="CAC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ŝliḍe">
                <a:extLst>
                  <a:ext uri="{FF2B5EF4-FFF2-40B4-BE49-F238E27FC236}">
                    <a16:creationId xmlns="" xmlns:a16="http://schemas.microsoft.com/office/drawing/2014/main" id="{BC9A8D44-7A6B-43C9-B86E-059B35FA4620}"/>
                  </a:ext>
                </a:extLst>
              </p:cNvPr>
              <p:cNvSpPr/>
              <p:nvPr/>
            </p:nvSpPr>
            <p:spPr bwMode="auto">
              <a:xfrm>
                <a:off x="10243578" y="2255562"/>
                <a:ext cx="105009" cy="0"/>
              </a:xfrm>
              <a:custGeom>
                <a:avLst/>
                <a:gdLst>
                  <a:gd name="T0" fmla="*/ 100 w 100"/>
                  <a:gd name="T1" fmla="*/ 0 w 100"/>
                  <a:gd name="T2" fmla="*/ 0 w 100"/>
                  <a:gd name="T3" fmla="*/ 81 w 100"/>
                  <a:gd name="T4" fmla="*/ 81 w 100"/>
                  <a:gd name="T5" fmla="*/ 100 w 100"/>
                  <a:gd name="T6" fmla="*/ 100 w 100"/>
                </a:gdLst>
                <a:ahLst/>
                <a:cxnLst>
                  <a:cxn ang="0">
                    <a:pos x="T0" y="0"/>
                  </a:cxn>
                  <a:cxn ang="0">
                    <a:pos x="T1" y="0"/>
                  </a:cxn>
                  <a:cxn ang="0">
                    <a:pos x="T2" y="0"/>
                  </a:cxn>
                  <a:cxn ang="0">
                    <a:pos x="T3" y="0"/>
                  </a:cxn>
                  <a:cxn ang="0">
                    <a:pos x="T4" y="0"/>
                  </a:cxn>
                  <a:cxn ang="0">
                    <a:pos x="T5" y="0"/>
                  </a:cxn>
                  <a:cxn ang="0">
                    <a:pos x="T6" y="0"/>
                  </a:cxn>
                </a:cxnLst>
                <a:rect l="0" t="0" r="r" b="b"/>
                <a:pathLst>
                  <a:path w="100">
                    <a:moveTo>
                      <a:pt x="100" y="0"/>
                    </a:moveTo>
                    <a:lnTo>
                      <a:pt x="0" y="0"/>
                    </a:lnTo>
                    <a:lnTo>
                      <a:pt x="0" y="0"/>
                    </a:lnTo>
                    <a:lnTo>
                      <a:pt x="81" y="0"/>
                    </a:lnTo>
                    <a:lnTo>
                      <a:pt x="81" y="0"/>
                    </a:lnTo>
                    <a:lnTo>
                      <a:pt x="100" y="0"/>
                    </a:lnTo>
                    <a:lnTo>
                      <a:pt x="100" y="0"/>
                    </a:lnTo>
                    <a:close/>
                  </a:path>
                </a:pathLst>
              </a:custGeom>
              <a:solidFill>
                <a:srgbClr val="122B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şļíḍê">
                <a:extLst>
                  <a:ext uri="{FF2B5EF4-FFF2-40B4-BE49-F238E27FC236}">
                    <a16:creationId xmlns="" xmlns:a16="http://schemas.microsoft.com/office/drawing/2014/main" id="{8A877A50-FAEF-4F01-B46B-70862E47C102}"/>
                  </a:ext>
                </a:extLst>
              </p:cNvPr>
              <p:cNvSpPr/>
              <p:nvPr/>
            </p:nvSpPr>
            <p:spPr bwMode="auto">
              <a:xfrm>
                <a:off x="10243578" y="2255562"/>
                <a:ext cx="105009" cy="0"/>
              </a:xfrm>
              <a:custGeom>
                <a:avLst/>
                <a:gdLst>
                  <a:gd name="T0" fmla="*/ 100 w 100"/>
                  <a:gd name="T1" fmla="*/ 0 w 100"/>
                  <a:gd name="T2" fmla="*/ 0 w 100"/>
                  <a:gd name="T3" fmla="*/ 81 w 100"/>
                  <a:gd name="T4" fmla="*/ 81 w 100"/>
                  <a:gd name="T5" fmla="*/ 100 w 100"/>
                  <a:gd name="T6" fmla="*/ 100 w 100"/>
                </a:gdLst>
                <a:ahLst/>
                <a:cxnLst>
                  <a:cxn ang="0">
                    <a:pos x="T0" y="0"/>
                  </a:cxn>
                  <a:cxn ang="0">
                    <a:pos x="T1" y="0"/>
                  </a:cxn>
                  <a:cxn ang="0">
                    <a:pos x="T2" y="0"/>
                  </a:cxn>
                  <a:cxn ang="0">
                    <a:pos x="T3" y="0"/>
                  </a:cxn>
                  <a:cxn ang="0">
                    <a:pos x="T4" y="0"/>
                  </a:cxn>
                  <a:cxn ang="0">
                    <a:pos x="T5" y="0"/>
                  </a:cxn>
                  <a:cxn ang="0">
                    <a:pos x="T6" y="0"/>
                  </a:cxn>
                </a:cxnLst>
                <a:rect l="0" t="0" r="r" b="b"/>
                <a:pathLst>
                  <a:path w="100">
                    <a:moveTo>
                      <a:pt x="100" y="0"/>
                    </a:moveTo>
                    <a:lnTo>
                      <a:pt x="0" y="0"/>
                    </a:lnTo>
                    <a:lnTo>
                      <a:pt x="0" y="0"/>
                    </a:lnTo>
                    <a:lnTo>
                      <a:pt x="81" y="0"/>
                    </a:lnTo>
                    <a:lnTo>
                      <a:pt x="81" y="0"/>
                    </a:lnTo>
                    <a:lnTo>
                      <a:pt x="100" y="0"/>
                    </a:lnTo>
                    <a:lnTo>
                      <a:pt x="1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šḻíde">
                <a:extLst>
                  <a:ext uri="{FF2B5EF4-FFF2-40B4-BE49-F238E27FC236}">
                    <a16:creationId xmlns="" xmlns:a16="http://schemas.microsoft.com/office/drawing/2014/main" id="{550C9704-CC98-479F-9FCC-99AA917E0D46}"/>
                  </a:ext>
                </a:extLst>
              </p:cNvPr>
              <p:cNvSpPr/>
              <p:nvPr/>
            </p:nvSpPr>
            <p:spPr bwMode="auto">
              <a:xfrm>
                <a:off x="10451496" y="2255562"/>
                <a:ext cx="2100" cy="0"/>
              </a:xfrm>
              <a:custGeom>
                <a:avLst/>
                <a:gdLst>
                  <a:gd name="T0" fmla="*/ 1 w 1"/>
                  <a:gd name="T1" fmla="*/ 1 w 1"/>
                  <a:gd name="T2" fmla="*/ 1 w 1"/>
                  <a:gd name="T3" fmla="*/ 1 w 1"/>
                  <a:gd name="T4" fmla="*/ 1 w 1"/>
                  <a:gd name="T5" fmla="*/ 1 w 1"/>
                  <a:gd name="T6" fmla="*/ 1 w 1"/>
                  <a:gd name="T7" fmla="*/ 1 w 1"/>
                  <a:gd name="T8" fmla="*/ 1 w 1"/>
                  <a:gd name="T9" fmla="*/ 1 w 1"/>
                  <a:gd name="T10" fmla="*/ 1 w 1"/>
                  <a:gd name="T11" fmla="*/ 1 w 1"/>
                  <a:gd name="T12" fmla="*/ 0 w 1"/>
                  <a:gd name="T13" fmla="*/ 1 w 1"/>
                  <a:gd name="T14" fmla="*/ 0 w 1"/>
                  <a:gd name="T15" fmla="*/ 0 w 1"/>
                  <a:gd name="T16" fmla="*/ 0 w 1"/>
                  <a:gd name="T17"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Lst>
                <a:rect l="0" t="0" r="r" b="b"/>
                <a:pathLst>
                  <a:path w="1">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1" y="0"/>
                      <a:pt x="1" y="0"/>
                      <a:pt x="1" y="0"/>
                    </a:cubicBezTo>
                    <a:cubicBezTo>
                      <a:pt x="1" y="0"/>
                      <a:pt x="1" y="0"/>
                      <a:pt x="0" y="0"/>
                    </a:cubicBezTo>
                    <a:moveTo>
                      <a:pt x="0" y="0"/>
                    </a:moveTo>
                    <a:cubicBezTo>
                      <a:pt x="0" y="0"/>
                      <a:pt x="0" y="0"/>
                      <a:pt x="0" y="0"/>
                    </a:cubicBezTo>
                    <a:cubicBezTo>
                      <a:pt x="0" y="0"/>
                      <a:pt x="0" y="0"/>
                      <a:pt x="0" y="0"/>
                    </a:cubicBezTo>
                  </a:path>
                </a:pathLst>
              </a:custGeom>
              <a:solidFill>
                <a:srgbClr val="CAC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ṣlïḍê">
                <a:extLst>
                  <a:ext uri="{FF2B5EF4-FFF2-40B4-BE49-F238E27FC236}">
                    <a16:creationId xmlns="" xmlns:a16="http://schemas.microsoft.com/office/drawing/2014/main" id="{AE777BE0-D13F-4833-BFF0-14342EF92EBB}"/>
                  </a:ext>
                </a:extLst>
              </p:cNvPr>
              <p:cNvSpPr/>
              <p:nvPr/>
            </p:nvSpPr>
            <p:spPr bwMode="auto">
              <a:xfrm>
                <a:off x="10243578" y="2255562"/>
                <a:ext cx="281424" cy="113410"/>
              </a:xfrm>
              <a:custGeom>
                <a:avLst/>
                <a:gdLst>
                  <a:gd name="T0" fmla="*/ 39 w 129"/>
                  <a:gd name="T1" fmla="*/ 0 h 52"/>
                  <a:gd name="T2" fmla="*/ 0 w 129"/>
                  <a:gd name="T3" fmla="*/ 0 h 52"/>
                  <a:gd name="T4" fmla="*/ 55 w 129"/>
                  <a:gd name="T5" fmla="*/ 50 h 52"/>
                  <a:gd name="T6" fmla="*/ 39 w 129"/>
                  <a:gd name="T7" fmla="*/ 0 h 52"/>
                  <a:gd name="T8" fmla="*/ 95 w 129"/>
                  <a:gd name="T9" fmla="*/ 0 h 52"/>
                  <a:gd name="T10" fmla="*/ 80 w 129"/>
                  <a:gd name="T11" fmla="*/ 0 h 52"/>
                  <a:gd name="T12" fmla="*/ 68 w 129"/>
                  <a:gd name="T13" fmla="*/ 0 h 52"/>
                  <a:gd name="T14" fmla="*/ 71 w 129"/>
                  <a:gd name="T15" fmla="*/ 4 h 52"/>
                  <a:gd name="T16" fmla="*/ 94 w 129"/>
                  <a:gd name="T17" fmla="*/ 52 h 52"/>
                  <a:gd name="T18" fmla="*/ 129 w 129"/>
                  <a:gd name="T19" fmla="*/ 17 h 52"/>
                  <a:gd name="T20" fmla="*/ 96 w 129"/>
                  <a:gd name="T21" fmla="*/ 0 h 52"/>
                  <a:gd name="T22" fmla="*/ 96 w 129"/>
                  <a:gd name="T23" fmla="*/ 0 h 52"/>
                  <a:gd name="T24" fmla="*/ 96 w 129"/>
                  <a:gd name="T25" fmla="*/ 0 h 52"/>
                  <a:gd name="T26" fmla="*/ 96 w 129"/>
                  <a:gd name="T27" fmla="*/ 0 h 52"/>
                  <a:gd name="T28" fmla="*/ 96 w 129"/>
                  <a:gd name="T29" fmla="*/ 0 h 52"/>
                  <a:gd name="T30" fmla="*/ 96 w 129"/>
                  <a:gd name="T31" fmla="*/ 0 h 52"/>
                  <a:gd name="T32" fmla="*/ 96 w 129"/>
                  <a:gd name="T33" fmla="*/ 0 h 52"/>
                  <a:gd name="T34" fmla="*/ 96 w 129"/>
                  <a:gd name="T35" fmla="*/ 0 h 52"/>
                  <a:gd name="T36" fmla="*/ 96 w 129"/>
                  <a:gd name="T37" fmla="*/ 0 h 52"/>
                  <a:gd name="T38" fmla="*/ 95 w 129"/>
                  <a:gd name="T39" fmla="*/ 0 h 52"/>
                  <a:gd name="T40" fmla="*/ 95 w 129"/>
                  <a:gd name="T41" fmla="*/ 0 h 52"/>
                  <a:gd name="T42" fmla="*/ 95 w 129"/>
                  <a:gd name="T43" fmla="*/ 0 h 52"/>
                  <a:gd name="T44" fmla="*/ 95 w 129"/>
                  <a:gd name="T45" fmla="*/ 0 h 52"/>
                  <a:gd name="T46" fmla="*/ 95 w 129"/>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9" h="52">
                    <a:moveTo>
                      <a:pt x="39" y="0"/>
                    </a:moveTo>
                    <a:cubicBezTo>
                      <a:pt x="0" y="0"/>
                      <a:pt x="0" y="0"/>
                      <a:pt x="0" y="0"/>
                    </a:cubicBezTo>
                    <a:cubicBezTo>
                      <a:pt x="14" y="21"/>
                      <a:pt x="30" y="41"/>
                      <a:pt x="55" y="50"/>
                    </a:cubicBezTo>
                    <a:cubicBezTo>
                      <a:pt x="51" y="33"/>
                      <a:pt x="46" y="16"/>
                      <a:pt x="39" y="0"/>
                    </a:cubicBezTo>
                    <a:moveTo>
                      <a:pt x="95" y="0"/>
                    </a:moveTo>
                    <a:cubicBezTo>
                      <a:pt x="80" y="0"/>
                      <a:pt x="80" y="0"/>
                      <a:pt x="80" y="0"/>
                    </a:cubicBezTo>
                    <a:cubicBezTo>
                      <a:pt x="68" y="0"/>
                      <a:pt x="68" y="0"/>
                      <a:pt x="68" y="0"/>
                    </a:cubicBezTo>
                    <a:cubicBezTo>
                      <a:pt x="69" y="1"/>
                      <a:pt x="70" y="2"/>
                      <a:pt x="71" y="4"/>
                    </a:cubicBezTo>
                    <a:cubicBezTo>
                      <a:pt x="80" y="19"/>
                      <a:pt x="87" y="35"/>
                      <a:pt x="94" y="52"/>
                    </a:cubicBezTo>
                    <a:cubicBezTo>
                      <a:pt x="109" y="46"/>
                      <a:pt x="120" y="32"/>
                      <a:pt x="129" y="17"/>
                    </a:cubicBezTo>
                    <a:cubicBezTo>
                      <a:pt x="121" y="7"/>
                      <a:pt x="110"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rgbClr val="8483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ŝlïdé">
                <a:extLst>
                  <a:ext uri="{FF2B5EF4-FFF2-40B4-BE49-F238E27FC236}">
                    <a16:creationId xmlns="" xmlns:a16="http://schemas.microsoft.com/office/drawing/2014/main" id="{397F8BA1-64F3-416B-A40A-C37961681570}"/>
                  </a:ext>
                </a:extLst>
              </p:cNvPr>
              <p:cNvSpPr/>
              <p:nvPr/>
            </p:nvSpPr>
            <p:spPr bwMode="auto">
              <a:xfrm>
                <a:off x="10328636" y="2255562"/>
                <a:ext cx="120760" cy="119710"/>
              </a:xfrm>
              <a:custGeom>
                <a:avLst/>
                <a:gdLst>
                  <a:gd name="T0" fmla="*/ 29 w 55"/>
                  <a:gd name="T1" fmla="*/ 0 h 55"/>
                  <a:gd name="T2" fmla="*/ 9 w 55"/>
                  <a:gd name="T3" fmla="*/ 0 h 55"/>
                  <a:gd name="T4" fmla="*/ 0 w 55"/>
                  <a:gd name="T5" fmla="*/ 0 h 55"/>
                  <a:gd name="T6" fmla="*/ 0 w 55"/>
                  <a:gd name="T7" fmla="*/ 0 h 55"/>
                  <a:gd name="T8" fmla="*/ 16 w 55"/>
                  <a:gd name="T9" fmla="*/ 50 h 55"/>
                  <a:gd name="T10" fmla="*/ 28 w 55"/>
                  <a:gd name="T11" fmla="*/ 54 h 55"/>
                  <a:gd name="T12" fmla="*/ 29 w 55"/>
                  <a:gd name="T13" fmla="*/ 54 h 55"/>
                  <a:gd name="T14" fmla="*/ 25 w 55"/>
                  <a:gd name="T15" fmla="*/ 32 h 55"/>
                  <a:gd name="T16" fmla="*/ 25 w 55"/>
                  <a:gd name="T17" fmla="*/ 21 h 55"/>
                  <a:gd name="T18" fmla="*/ 33 w 55"/>
                  <a:gd name="T19" fmla="*/ 30 h 55"/>
                  <a:gd name="T20" fmla="*/ 42 w 55"/>
                  <a:gd name="T21" fmla="*/ 55 h 55"/>
                  <a:gd name="T22" fmla="*/ 55 w 55"/>
                  <a:gd name="T23" fmla="*/ 52 h 55"/>
                  <a:gd name="T24" fmla="*/ 32 w 55"/>
                  <a:gd name="T25" fmla="*/ 4 h 55"/>
                  <a:gd name="T26" fmla="*/ 29 w 55"/>
                  <a:gd name="T27" fmla="*/ 0 h 55"/>
                  <a:gd name="T28" fmla="*/ 29 w 55"/>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29" y="0"/>
                    </a:moveTo>
                    <a:cubicBezTo>
                      <a:pt x="9" y="0"/>
                      <a:pt x="9" y="0"/>
                      <a:pt x="9" y="0"/>
                    </a:cubicBezTo>
                    <a:cubicBezTo>
                      <a:pt x="0" y="0"/>
                      <a:pt x="0" y="0"/>
                      <a:pt x="0" y="0"/>
                    </a:cubicBezTo>
                    <a:cubicBezTo>
                      <a:pt x="0" y="0"/>
                      <a:pt x="0" y="0"/>
                      <a:pt x="0" y="0"/>
                    </a:cubicBezTo>
                    <a:cubicBezTo>
                      <a:pt x="7" y="16"/>
                      <a:pt x="12" y="33"/>
                      <a:pt x="16" y="50"/>
                    </a:cubicBezTo>
                    <a:cubicBezTo>
                      <a:pt x="20" y="52"/>
                      <a:pt x="24" y="53"/>
                      <a:pt x="28" y="54"/>
                    </a:cubicBezTo>
                    <a:cubicBezTo>
                      <a:pt x="29" y="54"/>
                      <a:pt x="29" y="54"/>
                      <a:pt x="29" y="54"/>
                    </a:cubicBezTo>
                    <a:cubicBezTo>
                      <a:pt x="25" y="32"/>
                      <a:pt x="25" y="32"/>
                      <a:pt x="25" y="32"/>
                    </a:cubicBezTo>
                    <a:cubicBezTo>
                      <a:pt x="25" y="21"/>
                      <a:pt x="25" y="21"/>
                      <a:pt x="25" y="21"/>
                    </a:cubicBezTo>
                    <a:cubicBezTo>
                      <a:pt x="33" y="30"/>
                      <a:pt x="33" y="30"/>
                      <a:pt x="33" y="30"/>
                    </a:cubicBezTo>
                    <a:cubicBezTo>
                      <a:pt x="33" y="30"/>
                      <a:pt x="37" y="39"/>
                      <a:pt x="42" y="55"/>
                    </a:cubicBezTo>
                    <a:cubicBezTo>
                      <a:pt x="47" y="54"/>
                      <a:pt x="51" y="53"/>
                      <a:pt x="55" y="52"/>
                    </a:cubicBezTo>
                    <a:cubicBezTo>
                      <a:pt x="48" y="35"/>
                      <a:pt x="41" y="19"/>
                      <a:pt x="32" y="4"/>
                    </a:cubicBezTo>
                    <a:cubicBezTo>
                      <a:pt x="31" y="2"/>
                      <a:pt x="30" y="1"/>
                      <a:pt x="29" y="0"/>
                    </a:cubicBezTo>
                    <a:cubicBezTo>
                      <a:pt x="29" y="0"/>
                      <a:pt x="29" y="0"/>
                      <a:pt x="29" y="0"/>
                    </a:cubicBezTo>
                  </a:path>
                </a:pathLst>
              </a:custGeom>
              <a:solidFill>
                <a:srgbClr val="CAC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šḻîḑè">
                <a:extLst>
                  <a:ext uri="{FF2B5EF4-FFF2-40B4-BE49-F238E27FC236}">
                    <a16:creationId xmlns="" xmlns:a16="http://schemas.microsoft.com/office/drawing/2014/main" id="{3CDB6AFF-9023-48B5-B191-4ED43E28185E}"/>
                  </a:ext>
                </a:extLst>
              </p:cNvPr>
              <p:cNvSpPr/>
              <p:nvPr/>
            </p:nvSpPr>
            <p:spPr bwMode="auto">
              <a:xfrm>
                <a:off x="10383241" y="2301766"/>
                <a:ext cx="36753" cy="73506"/>
              </a:xfrm>
              <a:custGeom>
                <a:avLst/>
                <a:gdLst>
                  <a:gd name="T0" fmla="*/ 0 w 17"/>
                  <a:gd name="T1" fmla="*/ 0 h 34"/>
                  <a:gd name="T2" fmla="*/ 0 w 17"/>
                  <a:gd name="T3" fmla="*/ 11 h 34"/>
                  <a:gd name="T4" fmla="*/ 4 w 17"/>
                  <a:gd name="T5" fmla="*/ 33 h 34"/>
                  <a:gd name="T6" fmla="*/ 14 w 17"/>
                  <a:gd name="T7" fmla="*/ 34 h 34"/>
                  <a:gd name="T8" fmla="*/ 17 w 17"/>
                  <a:gd name="T9" fmla="*/ 34 h 34"/>
                  <a:gd name="T10" fmla="*/ 8 w 17"/>
                  <a:gd name="T11" fmla="*/ 9 h 34"/>
                  <a:gd name="T12" fmla="*/ 0 w 1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0" y="0"/>
                    </a:moveTo>
                    <a:cubicBezTo>
                      <a:pt x="0" y="11"/>
                      <a:pt x="0" y="11"/>
                      <a:pt x="0" y="11"/>
                    </a:cubicBezTo>
                    <a:cubicBezTo>
                      <a:pt x="4" y="33"/>
                      <a:pt x="4" y="33"/>
                      <a:pt x="4" y="33"/>
                    </a:cubicBezTo>
                    <a:cubicBezTo>
                      <a:pt x="8" y="33"/>
                      <a:pt x="11" y="34"/>
                      <a:pt x="14" y="34"/>
                    </a:cubicBezTo>
                    <a:cubicBezTo>
                      <a:pt x="15" y="34"/>
                      <a:pt x="16" y="34"/>
                      <a:pt x="17" y="34"/>
                    </a:cubicBezTo>
                    <a:cubicBezTo>
                      <a:pt x="12" y="18"/>
                      <a:pt x="8" y="9"/>
                      <a:pt x="8" y="9"/>
                    </a:cubicBezTo>
                    <a:cubicBezTo>
                      <a:pt x="0" y="0"/>
                      <a:pt x="0" y="0"/>
                      <a:pt x="0" y="0"/>
                    </a:cubicBezTo>
                  </a:path>
                </a:pathLst>
              </a:custGeom>
              <a:solidFill>
                <a:srgbClr val="B32A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ṥḷíḋé">
                <a:extLst>
                  <a:ext uri="{FF2B5EF4-FFF2-40B4-BE49-F238E27FC236}">
                    <a16:creationId xmlns="" xmlns:a16="http://schemas.microsoft.com/office/drawing/2014/main" id="{3273EDD4-C0DB-4241-AB76-505476EFF529}"/>
                  </a:ext>
                </a:extLst>
              </p:cNvPr>
              <p:cNvSpPr/>
              <p:nvPr/>
            </p:nvSpPr>
            <p:spPr bwMode="auto">
              <a:xfrm>
                <a:off x="10366439" y="3735139"/>
                <a:ext cx="237320" cy="99759"/>
              </a:xfrm>
              <a:custGeom>
                <a:avLst/>
                <a:gdLst>
                  <a:gd name="T0" fmla="*/ 61 w 109"/>
                  <a:gd name="T1" fmla="*/ 0 h 46"/>
                  <a:gd name="T2" fmla="*/ 61 w 109"/>
                  <a:gd name="T3" fmla="*/ 0 h 46"/>
                  <a:gd name="T4" fmla="*/ 81 w 109"/>
                  <a:gd name="T5" fmla="*/ 6 h 46"/>
                  <a:gd name="T6" fmla="*/ 109 w 109"/>
                  <a:gd name="T7" fmla="*/ 46 h 46"/>
                  <a:gd name="T8" fmla="*/ 0 w 109"/>
                  <a:gd name="T9" fmla="*/ 46 h 46"/>
                  <a:gd name="T10" fmla="*/ 0 w 109"/>
                  <a:gd name="T11" fmla="*/ 0 h 46"/>
                  <a:gd name="T12" fmla="*/ 61 w 10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09" h="46">
                    <a:moveTo>
                      <a:pt x="61" y="0"/>
                    </a:moveTo>
                    <a:cubicBezTo>
                      <a:pt x="61" y="0"/>
                      <a:pt x="61" y="0"/>
                      <a:pt x="61" y="0"/>
                    </a:cubicBezTo>
                    <a:cubicBezTo>
                      <a:pt x="81" y="6"/>
                      <a:pt x="81" y="6"/>
                      <a:pt x="81" y="6"/>
                    </a:cubicBezTo>
                    <a:cubicBezTo>
                      <a:pt x="97" y="11"/>
                      <a:pt x="109" y="27"/>
                      <a:pt x="109" y="46"/>
                    </a:cubicBezTo>
                    <a:cubicBezTo>
                      <a:pt x="0" y="46"/>
                      <a:pt x="0" y="46"/>
                      <a:pt x="0" y="46"/>
                    </a:cubicBezTo>
                    <a:cubicBezTo>
                      <a:pt x="0" y="0"/>
                      <a:pt x="0" y="0"/>
                      <a:pt x="0" y="0"/>
                    </a:cubicBezTo>
                    <a:lnTo>
                      <a:pt x="61" y="0"/>
                    </a:lnTo>
                    <a:close/>
                  </a:path>
                </a:pathLst>
              </a:custGeom>
              <a:solidFill>
                <a:srgbClr val="2127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ş1íḍè">
                <a:extLst>
                  <a:ext uri="{FF2B5EF4-FFF2-40B4-BE49-F238E27FC236}">
                    <a16:creationId xmlns="" xmlns:a16="http://schemas.microsoft.com/office/drawing/2014/main" id="{FFC68500-5E10-487B-80B9-D28935137E34}"/>
                  </a:ext>
                </a:extLst>
              </p:cNvPr>
              <p:cNvSpPr/>
              <p:nvPr/>
            </p:nvSpPr>
            <p:spPr bwMode="auto">
              <a:xfrm>
                <a:off x="9984206" y="3688935"/>
                <a:ext cx="257272" cy="148063"/>
              </a:xfrm>
              <a:custGeom>
                <a:avLst/>
                <a:gdLst>
                  <a:gd name="T0" fmla="*/ 70 w 118"/>
                  <a:gd name="T1" fmla="*/ 17 h 68"/>
                  <a:gd name="T2" fmla="*/ 70 w 118"/>
                  <a:gd name="T3" fmla="*/ 17 h 68"/>
                  <a:gd name="T4" fmla="*/ 90 w 118"/>
                  <a:gd name="T5" fmla="*/ 24 h 68"/>
                  <a:gd name="T6" fmla="*/ 118 w 118"/>
                  <a:gd name="T7" fmla="*/ 68 h 68"/>
                  <a:gd name="T8" fmla="*/ 59 w 118"/>
                  <a:gd name="T9" fmla="*/ 68 h 68"/>
                  <a:gd name="T10" fmla="*/ 0 w 118"/>
                  <a:gd name="T11" fmla="*/ 47 h 68"/>
                  <a:gd name="T12" fmla="*/ 18 w 118"/>
                  <a:gd name="T13" fmla="*/ 0 h 68"/>
                  <a:gd name="T14" fmla="*/ 70 w 118"/>
                  <a:gd name="T15" fmla="*/ 17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68">
                    <a:moveTo>
                      <a:pt x="70" y="17"/>
                    </a:moveTo>
                    <a:cubicBezTo>
                      <a:pt x="70" y="17"/>
                      <a:pt x="70" y="17"/>
                      <a:pt x="70" y="17"/>
                    </a:cubicBezTo>
                    <a:cubicBezTo>
                      <a:pt x="90" y="24"/>
                      <a:pt x="90" y="24"/>
                      <a:pt x="90" y="24"/>
                    </a:cubicBezTo>
                    <a:cubicBezTo>
                      <a:pt x="106" y="29"/>
                      <a:pt x="118" y="47"/>
                      <a:pt x="118" y="68"/>
                    </a:cubicBezTo>
                    <a:cubicBezTo>
                      <a:pt x="59" y="68"/>
                      <a:pt x="59" y="68"/>
                      <a:pt x="59" y="68"/>
                    </a:cubicBezTo>
                    <a:cubicBezTo>
                      <a:pt x="0" y="47"/>
                      <a:pt x="0" y="47"/>
                      <a:pt x="0" y="47"/>
                    </a:cubicBezTo>
                    <a:cubicBezTo>
                      <a:pt x="18" y="0"/>
                      <a:pt x="18" y="0"/>
                      <a:pt x="18" y="0"/>
                    </a:cubicBezTo>
                    <a:lnTo>
                      <a:pt x="70" y="17"/>
                    </a:lnTo>
                    <a:close/>
                  </a:path>
                </a:pathLst>
              </a:custGeom>
              <a:solidFill>
                <a:srgbClr val="2127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ṡḻîḋé">
                <a:extLst>
                  <a:ext uri="{FF2B5EF4-FFF2-40B4-BE49-F238E27FC236}">
                    <a16:creationId xmlns="" xmlns:a16="http://schemas.microsoft.com/office/drawing/2014/main" id="{1F4B95FA-0E60-490F-BCBD-7EA96B8D1144}"/>
                  </a:ext>
                </a:extLst>
              </p:cNvPr>
              <p:cNvSpPr/>
              <p:nvPr/>
            </p:nvSpPr>
            <p:spPr bwMode="auto">
              <a:xfrm>
                <a:off x="10176373" y="2318567"/>
                <a:ext cx="235220" cy="408485"/>
              </a:xfrm>
              <a:custGeom>
                <a:avLst/>
                <a:gdLst>
                  <a:gd name="T0" fmla="*/ 14 w 108"/>
                  <a:gd name="T1" fmla="*/ 0 h 187"/>
                  <a:gd name="T2" fmla="*/ 1 w 108"/>
                  <a:gd name="T3" fmla="*/ 2 h 187"/>
                  <a:gd name="T4" fmla="*/ 0 w 108"/>
                  <a:gd name="T5" fmla="*/ 66 h 187"/>
                  <a:gd name="T6" fmla="*/ 0 w 108"/>
                  <a:gd name="T7" fmla="*/ 66 h 187"/>
                  <a:gd name="T8" fmla="*/ 81 w 108"/>
                  <a:gd name="T9" fmla="*/ 178 h 187"/>
                  <a:gd name="T10" fmla="*/ 99 w 108"/>
                  <a:gd name="T11" fmla="*/ 187 h 187"/>
                  <a:gd name="T12" fmla="*/ 108 w 108"/>
                  <a:gd name="T13" fmla="*/ 185 h 187"/>
                  <a:gd name="T14" fmla="*/ 100 w 108"/>
                  <a:gd name="T15" fmla="*/ 123 h 187"/>
                  <a:gd name="T16" fmla="*/ 97 w 108"/>
                  <a:gd name="T17" fmla="*/ 93 h 187"/>
                  <a:gd name="T18" fmla="*/ 40 w 108"/>
                  <a:gd name="T19" fmla="*/ 13 h 187"/>
                  <a:gd name="T20" fmla="*/ 14 w 108"/>
                  <a:gd name="T2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87">
                    <a:moveTo>
                      <a:pt x="14" y="0"/>
                    </a:moveTo>
                    <a:cubicBezTo>
                      <a:pt x="10" y="0"/>
                      <a:pt x="5" y="1"/>
                      <a:pt x="1" y="2"/>
                    </a:cubicBezTo>
                    <a:cubicBezTo>
                      <a:pt x="0" y="66"/>
                      <a:pt x="0" y="66"/>
                      <a:pt x="0" y="66"/>
                    </a:cubicBezTo>
                    <a:cubicBezTo>
                      <a:pt x="0" y="66"/>
                      <a:pt x="0" y="66"/>
                      <a:pt x="0" y="66"/>
                    </a:cubicBezTo>
                    <a:cubicBezTo>
                      <a:pt x="81" y="178"/>
                      <a:pt x="81" y="178"/>
                      <a:pt x="81" y="178"/>
                    </a:cubicBezTo>
                    <a:cubicBezTo>
                      <a:pt x="86" y="184"/>
                      <a:pt x="92" y="187"/>
                      <a:pt x="99" y="187"/>
                    </a:cubicBezTo>
                    <a:cubicBezTo>
                      <a:pt x="102" y="187"/>
                      <a:pt x="105" y="186"/>
                      <a:pt x="108" y="185"/>
                    </a:cubicBezTo>
                    <a:cubicBezTo>
                      <a:pt x="106" y="164"/>
                      <a:pt x="103" y="144"/>
                      <a:pt x="100" y="123"/>
                    </a:cubicBezTo>
                    <a:cubicBezTo>
                      <a:pt x="99" y="113"/>
                      <a:pt x="98" y="103"/>
                      <a:pt x="97" y="93"/>
                    </a:cubicBezTo>
                    <a:cubicBezTo>
                      <a:pt x="40" y="13"/>
                      <a:pt x="40" y="13"/>
                      <a:pt x="40" y="13"/>
                    </a:cubicBezTo>
                    <a:cubicBezTo>
                      <a:pt x="34" y="4"/>
                      <a:pt x="24" y="0"/>
                      <a:pt x="14" y="0"/>
                    </a:cubicBezTo>
                  </a:path>
                </a:pathLst>
              </a:custGeom>
              <a:solidFill>
                <a:srgbClr val="8483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şlídé">
                <a:extLst>
                  <a:ext uri="{FF2B5EF4-FFF2-40B4-BE49-F238E27FC236}">
                    <a16:creationId xmlns="" xmlns:a16="http://schemas.microsoft.com/office/drawing/2014/main" id="{82E94B54-ED3F-4F17-99C7-1DA62674EE67}"/>
                  </a:ext>
                </a:extLst>
              </p:cNvPr>
              <p:cNvSpPr/>
              <p:nvPr/>
            </p:nvSpPr>
            <p:spPr bwMode="auto">
              <a:xfrm>
                <a:off x="10387441" y="2522284"/>
                <a:ext cx="66155" cy="200568"/>
              </a:xfrm>
              <a:custGeom>
                <a:avLst/>
                <a:gdLst>
                  <a:gd name="T0" fmla="*/ 0 w 30"/>
                  <a:gd name="T1" fmla="*/ 0 h 92"/>
                  <a:gd name="T2" fmla="*/ 3 w 30"/>
                  <a:gd name="T3" fmla="*/ 30 h 92"/>
                  <a:gd name="T4" fmla="*/ 11 w 30"/>
                  <a:gd name="T5" fmla="*/ 92 h 92"/>
                  <a:gd name="T6" fmla="*/ 13 w 30"/>
                  <a:gd name="T7" fmla="*/ 91 h 92"/>
                  <a:gd name="T8" fmla="*/ 30 w 30"/>
                  <a:gd name="T9" fmla="*/ 84 h 92"/>
                  <a:gd name="T10" fmla="*/ 18 w 30"/>
                  <a:gd name="T11" fmla="*/ 20 h 92"/>
                  <a:gd name="T12" fmla="*/ 10 w 30"/>
                  <a:gd name="T13" fmla="*/ 14 h 92"/>
                  <a:gd name="T14" fmla="*/ 0 w 30"/>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92">
                    <a:moveTo>
                      <a:pt x="0" y="0"/>
                    </a:moveTo>
                    <a:cubicBezTo>
                      <a:pt x="1" y="10"/>
                      <a:pt x="2" y="20"/>
                      <a:pt x="3" y="30"/>
                    </a:cubicBezTo>
                    <a:cubicBezTo>
                      <a:pt x="6" y="51"/>
                      <a:pt x="9" y="71"/>
                      <a:pt x="11" y="92"/>
                    </a:cubicBezTo>
                    <a:cubicBezTo>
                      <a:pt x="12" y="92"/>
                      <a:pt x="12" y="91"/>
                      <a:pt x="13" y="91"/>
                    </a:cubicBezTo>
                    <a:cubicBezTo>
                      <a:pt x="30" y="84"/>
                      <a:pt x="30" y="84"/>
                      <a:pt x="30" y="84"/>
                    </a:cubicBezTo>
                    <a:cubicBezTo>
                      <a:pt x="18" y="20"/>
                      <a:pt x="18" y="20"/>
                      <a:pt x="18" y="20"/>
                    </a:cubicBezTo>
                    <a:cubicBezTo>
                      <a:pt x="15" y="19"/>
                      <a:pt x="12" y="17"/>
                      <a:pt x="10" y="14"/>
                    </a:cubicBezTo>
                    <a:cubicBezTo>
                      <a:pt x="0" y="0"/>
                      <a:pt x="0" y="0"/>
                      <a:pt x="0" y="0"/>
                    </a:cubicBezTo>
                  </a:path>
                </a:pathLst>
              </a:custGeom>
              <a:solidFill>
                <a:srgbClr val="CAC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ṡḻiḍè">
                <a:extLst>
                  <a:ext uri="{FF2B5EF4-FFF2-40B4-BE49-F238E27FC236}">
                    <a16:creationId xmlns="" xmlns:a16="http://schemas.microsoft.com/office/drawing/2014/main" id="{3409B239-92C7-4ABF-9736-F72E7A8E0CB7}"/>
                  </a:ext>
                </a:extLst>
              </p:cNvPr>
              <p:cNvSpPr/>
              <p:nvPr/>
            </p:nvSpPr>
            <p:spPr bwMode="auto">
              <a:xfrm>
                <a:off x="10547055" y="2488682"/>
                <a:ext cx="6301" cy="173265"/>
              </a:xfrm>
              <a:custGeom>
                <a:avLst/>
                <a:gdLst>
                  <a:gd name="T0" fmla="*/ 0 w 6"/>
                  <a:gd name="T1" fmla="*/ 0 h 165"/>
                  <a:gd name="T2" fmla="*/ 0 w 6"/>
                  <a:gd name="T3" fmla="*/ 2 h 165"/>
                  <a:gd name="T4" fmla="*/ 6 w 6"/>
                  <a:gd name="T5" fmla="*/ 165 h 165"/>
                  <a:gd name="T6" fmla="*/ 6 w 6"/>
                  <a:gd name="T7" fmla="*/ 165 h 165"/>
                  <a:gd name="T8" fmla="*/ 0 w 6"/>
                  <a:gd name="T9" fmla="*/ 0 h 165"/>
                </a:gdLst>
                <a:ahLst/>
                <a:cxnLst>
                  <a:cxn ang="0">
                    <a:pos x="T0" y="T1"/>
                  </a:cxn>
                  <a:cxn ang="0">
                    <a:pos x="T2" y="T3"/>
                  </a:cxn>
                  <a:cxn ang="0">
                    <a:pos x="T4" y="T5"/>
                  </a:cxn>
                  <a:cxn ang="0">
                    <a:pos x="T6" y="T7"/>
                  </a:cxn>
                  <a:cxn ang="0">
                    <a:pos x="T8" y="T9"/>
                  </a:cxn>
                </a:cxnLst>
                <a:rect l="0" t="0" r="r" b="b"/>
                <a:pathLst>
                  <a:path w="6" h="165">
                    <a:moveTo>
                      <a:pt x="0" y="0"/>
                    </a:moveTo>
                    <a:lnTo>
                      <a:pt x="0" y="2"/>
                    </a:lnTo>
                    <a:lnTo>
                      <a:pt x="6" y="165"/>
                    </a:lnTo>
                    <a:lnTo>
                      <a:pt x="6" y="165"/>
                    </a:lnTo>
                    <a:lnTo>
                      <a:pt x="0" y="0"/>
                    </a:lnTo>
                    <a:close/>
                  </a:path>
                </a:pathLst>
              </a:custGeom>
              <a:solidFill>
                <a:srgbClr val="A2A2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Slíḍè">
                <a:extLst>
                  <a:ext uri="{FF2B5EF4-FFF2-40B4-BE49-F238E27FC236}">
                    <a16:creationId xmlns="" xmlns:a16="http://schemas.microsoft.com/office/drawing/2014/main" id="{504CDC66-BC72-40AE-9B06-82DF250BB8F6}"/>
                  </a:ext>
                </a:extLst>
              </p:cNvPr>
              <p:cNvSpPr/>
              <p:nvPr/>
            </p:nvSpPr>
            <p:spPr bwMode="auto">
              <a:xfrm>
                <a:off x="10547055" y="2488682"/>
                <a:ext cx="6301" cy="173265"/>
              </a:xfrm>
              <a:custGeom>
                <a:avLst/>
                <a:gdLst>
                  <a:gd name="T0" fmla="*/ 0 w 6"/>
                  <a:gd name="T1" fmla="*/ 0 h 165"/>
                  <a:gd name="T2" fmla="*/ 0 w 6"/>
                  <a:gd name="T3" fmla="*/ 2 h 165"/>
                  <a:gd name="T4" fmla="*/ 6 w 6"/>
                  <a:gd name="T5" fmla="*/ 165 h 165"/>
                  <a:gd name="T6" fmla="*/ 6 w 6"/>
                  <a:gd name="T7" fmla="*/ 165 h 165"/>
                  <a:gd name="T8" fmla="*/ 0 w 6"/>
                  <a:gd name="T9" fmla="*/ 0 h 165"/>
                </a:gdLst>
                <a:ahLst/>
                <a:cxnLst>
                  <a:cxn ang="0">
                    <a:pos x="T0" y="T1"/>
                  </a:cxn>
                  <a:cxn ang="0">
                    <a:pos x="T2" y="T3"/>
                  </a:cxn>
                  <a:cxn ang="0">
                    <a:pos x="T4" y="T5"/>
                  </a:cxn>
                  <a:cxn ang="0">
                    <a:pos x="T6" y="T7"/>
                  </a:cxn>
                  <a:cxn ang="0">
                    <a:pos x="T8" y="T9"/>
                  </a:cxn>
                </a:cxnLst>
                <a:rect l="0" t="0" r="r" b="b"/>
                <a:pathLst>
                  <a:path w="6" h="165">
                    <a:moveTo>
                      <a:pt x="0" y="0"/>
                    </a:moveTo>
                    <a:lnTo>
                      <a:pt x="0" y="2"/>
                    </a:lnTo>
                    <a:lnTo>
                      <a:pt x="6" y="165"/>
                    </a:lnTo>
                    <a:lnTo>
                      <a:pt x="6" y="16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ṥlîdé">
                <a:extLst>
                  <a:ext uri="{FF2B5EF4-FFF2-40B4-BE49-F238E27FC236}">
                    <a16:creationId xmlns="" xmlns:a16="http://schemas.microsoft.com/office/drawing/2014/main" id="{DD349BF1-B238-4BC3-A3E3-662F92165136}"/>
                  </a:ext>
                </a:extLst>
              </p:cNvPr>
              <p:cNvSpPr/>
              <p:nvPr/>
            </p:nvSpPr>
            <p:spPr bwMode="auto">
              <a:xfrm>
                <a:off x="10502951" y="2490782"/>
                <a:ext cx="50404" cy="177466"/>
              </a:xfrm>
              <a:custGeom>
                <a:avLst/>
                <a:gdLst>
                  <a:gd name="T0" fmla="*/ 20 w 23"/>
                  <a:gd name="T1" fmla="*/ 0 h 81"/>
                  <a:gd name="T2" fmla="*/ 0 w 23"/>
                  <a:gd name="T3" fmla="*/ 14 h 81"/>
                  <a:gd name="T4" fmla="*/ 16 w 23"/>
                  <a:gd name="T5" fmla="*/ 81 h 81"/>
                  <a:gd name="T6" fmla="*/ 23 w 23"/>
                  <a:gd name="T7" fmla="*/ 78 h 81"/>
                  <a:gd name="T8" fmla="*/ 20 w 23"/>
                  <a:gd name="T9" fmla="*/ 0 h 81"/>
                </a:gdLst>
                <a:ahLst/>
                <a:cxnLst>
                  <a:cxn ang="0">
                    <a:pos x="T0" y="T1"/>
                  </a:cxn>
                  <a:cxn ang="0">
                    <a:pos x="T2" y="T3"/>
                  </a:cxn>
                  <a:cxn ang="0">
                    <a:pos x="T4" y="T5"/>
                  </a:cxn>
                  <a:cxn ang="0">
                    <a:pos x="T6" y="T7"/>
                  </a:cxn>
                  <a:cxn ang="0">
                    <a:pos x="T8" y="T9"/>
                  </a:cxn>
                </a:cxnLst>
                <a:rect l="0" t="0" r="r" b="b"/>
                <a:pathLst>
                  <a:path w="23" h="81">
                    <a:moveTo>
                      <a:pt x="20" y="0"/>
                    </a:moveTo>
                    <a:cubicBezTo>
                      <a:pt x="0" y="14"/>
                      <a:pt x="0" y="14"/>
                      <a:pt x="0" y="14"/>
                    </a:cubicBezTo>
                    <a:cubicBezTo>
                      <a:pt x="7" y="36"/>
                      <a:pt x="12" y="58"/>
                      <a:pt x="16" y="81"/>
                    </a:cubicBezTo>
                    <a:cubicBezTo>
                      <a:pt x="23" y="78"/>
                      <a:pt x="23" y="78"/>
                      <a:pt x="23" y="78"/>
                    </a:cubicBezTo>
                    <a:cubicBezTo>
                      <a:pt x="20" y="0"/>
                      <a:pt x="20" y="0"/>
                      <a:pt x="20" y="0"/>
                    </a:cubicBezTo>
                  </a:path>
                </a:pathLst>
              </a:custGeom>
              <a:solidFill>
                <a:srgbClr val="8483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ïšlïḑé">
                <a:extLst>
                  <a:ext uri="{FF2B5EF4-FFF2-40B4-BE49-F238E27FC236}">
                    <a16:creationId xmlns="" xmlns:a16="http://schemas.microsoft.com/office/drawing/2014/main" id="{B2DB1A12-0895-4E6C-9A39-A1F7D002043C}"/>
                  </a:ext>
                </a:extLst>
              </p:cNvPr>
              <p:cNvSpPr/>
              <p:nvPr/>
            </p:nvSpPr>
            <p:spPr bwMode="auto">
              <a:xfrm>
                <a:off x="10477749" y="2522284"/>
                <a:ext cx="60905" cy="154364"/>
              </a:xfrm>
              <a:custGeom>
                <a:avLst/>
                <a:gdLst>
                  <a:gd name="T0" fmla="*/ 12 w 28"/>
                  <a:gd name="T1" fmla="*/ 0 h 71"/>
                  <a:gd name="T2" fmla="*/ 0 w 28"/>
                  <a:gd name="T3" fmla="*/ 9 h 71"/>
                  <a:gd name="T4" fmla="*/ 18 w 28"/>
                  <a:gd name="T5" fmla="*/ 71 h 71"/>
                  <a:gd name="T6" fmla="*/ 21 w 28"/>
                  <a:gd name="T7" fmla="*/ 70 h 71"/>
                  <a:gd name="T8" fmla="*/ 18 w 28"/>
                  <a:gd name="T9" fmla="*/ 21 h 71"/>
                  <a:gd name="T10" fmla="*/ 28 w 28"/>
                  <a:gd name="T11" fmla="*/ 67 h 71"/>
                  <a:gd name="T12" fmla="*/ 28 w 28"/>
                  <a:gd name="T13" fmla="*/ 67 h 71"/>
                  <a:gd name="T14" fmla="*/ 12 w 28"/>
                  <a:gd name="T15" fmla="*/ 0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1">
                    <a:moveTo>
                      <a:pt x="12" y="0"/>
                    </a:moveTo>
                    <a:cubicBezTo>
                      <a:pt x="0" y="9"/>
                      <a:pt x="0" y="9"/>
                      <a:pt x="0" y="9"/>
                    </a:cubicBezTo>
                    <a:cubicBezTo>
                      <a:pt x="7" y="28"/>
                      <a:pt x="13" y="50"/>
                      <a:pt x="18" y="71"/>
                    </a:cubicBezTo>
                    <a:cubicBezTo>
                      <a:pt x="21" y="70"/>
                      <a:pt x="21" y="70"/>
                      <a:pt x="21" y="70"/>
                    </a:cubicBezTo>
                    <a:cubicBezTo>
                      <a:pt x="18" y="21"/>
                      <a:pt x="18" y="21"/>
                      <a:pt x="18" y="21"/>
                    </a:cubicBezTo>
                    <a:cubicBezTo>
                      <a:pt x="22" y="36"/>
                      <a:pt x="25" y="52"/>
                      <a:pt x="28" y="67"/>
                    </a:cubicBezTo>
                    <a:cubicBezTo>
                      <a:pt x="28" y="67"/>
                      <a:pt x="28" y="67"/>
                      <a:pt x="28" y="67"/>
                    </a:cubicBezTo>
                    <a:cubicBezTo>
                      <a:pt x="24" y="44"/>
                      <a:pt x="19" y="22"/>
                      <a:pt x="12" y="0"/>
                    </a:cubicBezTo>
                  </a:path>
                </a:pathLst>
              </a:custGeom>
              <a:solidFill>
                <a:srgbClr val="CACA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ṡļíḓé">
                <a:extLst>
                  <a:ext uri="{FF2B5EF4-FFF2-40B4-BE49-F238E27FC236}">
                    <a16:creationId xmlns="" xmlns:a16="http://schemas.microsoft.com/office/drawing/2014/main" id="{299B3B47-C89C-4575-9FAA-1FB574D1224E}"/>
                  </a:ext>
                </a:extLst>
              </p:cNvPr>
              <p:cNvSpPr/>
              <p:nvPr/>
            </p:nvSpPr>
            <p:spPr bwMode="auto">
              <a:xfrm>
                <a:off x="10516602" y="2567439"/>
                <a:ext cx="22052" cy="107109"/>
              </a:xfrm>
              <a:custGeom>
                <a:avLst/>
                <a:gdLst>
                  <a:gd name="T0" fmla="*/ 0 w 10"/>
                  <a:gd name="T1" fmla="*/ 0 h 49"/>
                  <a:gd name="T2" fmla="*/ 3 w 10"/>
                  <a:gd name="T3" fmla="*/ 49 h 49"/>
                  <a:gd name="T4" fmla="*/ 10 w 10"/>
                  <a:gd name="T5" fmla="*/ 46 h 49"/>
                  <a:gd name="T6" fmla="*/ 0 w 10"/>
                  <a:gd name="T7" fmla="*/ 0 h 49"/>
                </a:gdLst>
                <a:ahLst/>
                <a:cxnLst>
                  <a:cxn ang="0">
                    <a:pos x="T0" y="T1"/>
                  </a:cxn>
                  <a:cxn ang="0">
                    <a:pos x="T2" y="T3"/>
                  </a:cxn>
                  <a:cxn ang="0">
                    <a:pos x="T4" y="T5"/>
                  </a:cxn>
                  <a:cxn ang="0">
                    <a:pos x="T6" y="T7"/>
                  </a:cxn>
                </a:cxnLst>
                <a:rect l="0" t="0" r="r" b="b"/>
                <a:pathLst>
                  <a:path w="10" h="49">
                    <a:moveTo>
                      <a:pt x="0" y="0"/>
                    </a:moveTo>
                    <a:cubicBezTo>
                      <a:pt x="3" y="49"/>
                      <a:pt x="3" y="49"/>
                      <a:pt x="3" y="49"/>
                    </a:cubicBezTo>
                    <a:cubicBezTo>
                      <a:pt x="10" y="46"/>
                      <a:pt x="10" y="46"/>
                      <a:pt x="10" y="46"/>
                    </a:cubicBezTo>
                    <a:cubicBezTo>
                      <a:pt x="7" y="31"/>
                      <a:pt x="4" y="15"/>
                      <a:pt x="0" y="0"/>
                    </a:cubicBezTo>
                  </a:path>
                </a:pathLst>
              </a:custGeom>
              <a:solidFill>
                <a:srgbClr val="5A5A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íṩļiḍê">
                <a:extLst>
                  <a:ext uri="{FF2B5EF4-FFF2-40B4-BE49-F238E27FC236}">
                    <a16:creationId xmlns="" xmlns:a16="http://schemas.microsoft.com/office/drawing/2014/main" id="{859E4264-FB79-482C-B97E-6BA8425295CA}"/>
                  </a:ext>
                </a:extLst>
              </p:cNvPr>
              <p:cNvSpPr/>
              <p:nvPr/>
            </p:nvSpPr>
            <p:spPr bwMode="auto">
              <a:xfrm>
                <a:off x="10427344" y="2541186"/>
                <a:ext cx="89257" cy="163814"/>
              </a:xfrm>
              <a:custGeom>
                <a:avLst/>
                <a:gdLst>
                  <a:gd name="T0" fmla="*/ 23 w 41"/>
                  <a:gd name="T1" fmla="*/ 0 h 75"/>
                  <a:gd name="T2" fmla="*/ 11 w 41"/>
                  <a:gd name="T3" fmla="*/ 9 h 75"/>
                  <a:gd name="T4" fmla="*/ 4 w 41"/>
                  <a:gd name="T5" fmla="*/ 11 h 75"/>
                  <a:gd name="T6" fmla="*/ 0 w 41"/>
                  <a:gd name="T7" fmla="*/ 11 h 75"/>
                  <a:gd name="T8" fmla="*/ 12 w 41"/>
                  <a:gd name="T9" fmla="*/ 75 h 75"/>
                  <a:gd name="T10" fmla="*/ 41 w 41"/>
                  <a:gd name="T11" fmla="*/ 62 h 75"/>
                  <a:gd name="T12" fmla="*/ 23 w 41"/>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41" h="75">
                    <a:moveTo>
                      <a:pt x="23" y="0"/>
                    </a:moveTo>
                    <a:cubicBezTo>
                      <a:pt x="11" y="9"/>
                      <a:pt x="11" y="9"/>
                      <a:pt x="11" y="9"/>
                    </a:cubicBezTo>
                    <a:cubicBezTo>
                      <a:pt x="9" y="11"/>
                      <a:pt x="6" y="11"/>
                      <a:pt x="4" y="11"/>
                    </a:cubicBezTo>
                    <a:cubicBezTo>
                      <a:pt x="3" y="11"/>
                      <a:pt x="1" y="11"/>
                      <a:pt x="0" y="11"/>
                    </a:cubicBezTo>
                    <a:cubicBezTo>
                      <a:pt x="12" y="75"/>
                      <a:pt x="12" y="75"/>
                      <a:pt x="12" y="75"/>
                    </a:cubicBezTo>
                    <a:cubicBezTo>
                      <a:pt x="41" y="62"/>
                      <a:pt x="41" y="62"/>
                      <a:pt x="41" y="62"/>
                    </a:cubicBezTo>
                    <a:cubicBezTo>
                      <a:pt x="36" y="41"/>
                      <a:pt x="30" y="19"/>
                      <a:pt x="23" y="0"/>
                    </a:cubicBezTo>
                  </a:path>
                </a:pathLst>
              </a:custGeom>
              <a:solidFill>
                <a:srgbClr val="B32A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ṧļîḋè">
                <a:extLst>
                  <a:ext uri="{FF2B5EF4-FFF2-40B4-BE49-F238E27FC236}">
                    <a16:creationId xmlns="" xmlns:a16="http://schemas.microsoft.com/office/drawing/2014/main" id="{FA79E832-5827-4580-921A-0C4894369C29}"/>
                  </a:ext>
                </a:extLst>
              </p:cNvPr>
              <p:cNvSpPr/>
              <p:nvPr/>
            </p:nvSpPr>
            <p:spPr bwMode="auto">
              <a:xfrm>
                <a:off x="10110217" y="2239811"/>
                <a:ext cx="604852" cy="424236"/>
              </a:xfrm>
              <a:custGeom>
                <a:avLst/>
                <a:gdLst>
                  <a:gd name="T0" fmla="*/ 61 w 277"/>
                  <a:gd name="T1" fmla="*/ 18 h 194"/>
                  <a:gd name="T2" fmla="*/ 127 w 277"/>
                  <a:gd name="T3" fmla="*/ 112 h 194"/>
                  <a:gd name="T4" fmla="*/ 147 w 277"/>
                  <a:gd name="T5" fmla="*/ 116 h 194"/>
                  <a:gd name="T6" fmla="*/ 242 w 277"/>
                  <a:gd name="T7" fmla="*/ 55 h 194"/>
                  <a:gd name="T8" fmla="*/ 277 w 277"/>
                  <a:gd name="T9" fmla="*/ 104 h 194"/>
                  <a:gd name="T10" fmla="*/ 130 w 277"/>
                  <a:gd name="T11" fmla="*/ 189 h 194"/>
                  <a:gd name="T12" fmla="*/ 102 w 277"/>
                  <a:gd name="T13" fmla="*/ 183 h 194"/>
                  <a:gd name="T14" fmla="*/ 10 w 277"/>
                  <a:gd name="T15" fmla="*/ 54 h 194"/>
                  <a:gd name="T16" fmla="*/ 13 w 277"/>
                  <a:gd name="T17" fmla="*/ 13 h 194"/>
                  <a:gd name="T18" fmla="*/ 61 w 277"/>
                  <a:gd name="T19" fmla="*/ 1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7" h="194">
                    <a:moveTo>
                      <a:pt x="61" y="18"/>
                    </a:moveTo>
                    <a:cubicBezTo>
                      <a:pt x="127" y="112"/>
                      <a:pt x="127" y="112"/>
                      <a:pt x="127" y="112"/>
                    </a:cubicBezTo>
                    <a:cubicBezTo>
                      <a:pt x="132" y="118"/>
                      <a:pt x="140" y="120"/>
                      <a:pt x="147" y="116"/>
                    </a:cubicBezTo>
                    <a:cubicBezTo>
                      <a:pt x="242" y="55"/>
                      <a:pt x="242" y="55"/>
                      <a:pt x="242" y="55"/>
                    </a:cubicBezTo>
                    <a:cubicBezTo>
                      <a:pt x="277" y="104"/>
                      <a:pt x="277" y="104"/>
                      <a:pt x="277" y="104"/>
                    </a:cubicBezTo>
                    <a:cubicBezTo>
                      <a:pt x="130" y="189"/>
                      <a:pt x="130" y="189"/>
                      <a:pt x="130" y="189"/>
                    </a:cubicBezTo>
                    <a:cubicBezTo>
                      <a:pt x="121" y="194"/>
                      <a:pt x="109" y="192"/>
                      <a:pt x="102" y="183"/>
                    </a:cubicBezTo>
                    <a:cubicBezTo>
                      <a:pt x="10" y="54"/>
                      <a:pt x="10" y="54"/>
                      <a:pt x="10" y="54"/>
                    </a:cubicBezTo>
                    <a:cubicBezTo>
                      <a:pt x="0" y="42"/>
                      <a:pt x="2" y="24"/>
                      <a:pt x="13" y="13"/>
                    </a:cubicBezTo>
                    <a:cubicBezTo>
                      <a:pt x="27" y="0"/>
                      <a:pt x="50" y="2"/>
                      <a:pt x="61" y="18"/>
                    </a:cubicBezTo>
                    <a:close/>
                  </a:path>
                </a:pathLst>
              </a:custGeom>
              <a:solidFill>
                <a:srgbClr val="A7A6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şḻídé">
                <a:extLst>
                  <a:ext uri="{FF2B5EF4-FFF2-40B4-BE49-F238E27FC236}">
                    <a16:creationId xmlns="" xmlns:a16="http://schemas.microsoft.com/office/drawing/2014/main" id="{F509A102-71AD-4434-ACED-3000468AE521}"/>
                  </a:ext>
                </a:extLst>
              </p:cNvPr>
              <p:cNvSpPr/>
              <p:nvPr/>
            </p:nvSpPr>
            <p:spPr bwMode="auto">
              <a:xfrm>
                <a:off x="10280332" y="2237710"/>
                <a:ext cx="169064" cy="82957"/>
              </a:xfrm>
              <a:custGeom>
                <a:avLst/>
                <a:gdLst>
                  <a:gd name="T0" fmla="*/ 55 w 77"/>
                  <a:gd name="T1" fmla="*/ 3 h 38"/>
                  <a:gd name="T2" fmla="*/ 77 w 77"/>
                  <a:gd name="T3" fmla="*/ 31 h 38"/>
                  <a:gd name="T4" fmla="*/ 44 w 77"/>
                  <a:gd name="T5" fmla="*/ 20 h 38"/>
                  <a:gd name="T6" fmla="*/ 39 w 77"/>
                  <a:gd name="T7" fmla="*/ 38 h 38"/>
                  <a:gd name="T8" fmla="*/ 7 w 77"/>
                  <a:gd name="T9" fmla="*/ 9 h 38"/>
                  <a:gd name="T10" fmla="*/ 31 w 77"/>
                  <a:gd name="T11" fmla="*/ 1 h 38"/>
                  <a:gd name="T12" fmla="*/ 55 w 77"/>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77" h="38">
                    <a:moveTo>
                      <a:pt x="55" y="3"/>
                    </a:moveTo>
                    <a:cubicBezTo>
                      <a:pt x="55" y="3"/>
                      <a:pt x="75" y="12"/>
                      <a:pt x="77" y="31"/>
                    </a:cubicBezTo>
                    <a:cubicBezTo>
                      <a:pt x="44" y="20"/>
                      <a:pt x="44" y="20"/>
                      <a:pt x="44" y="20"/>
                    </a:cubicBezTo>
                    <a:cubicBezTo>
                      <a:pt x="39" y="38"/>
                      <a:pt x="39" y="38"/>
                      <a:pt x="39" y="38"/>
                    </a:cubicBezTo>
                    <a:cubicBezTo>
                      <a:pt x="39" y="38"/>
                      <a:pt x="0" y="19"/>
                      <a:pt x="7" y="9"/>
                    </a:cubicBezTo>
                    <a:cubicBezTo>
                      <a:pt x="14" y="0"/>
                      <a:pt x="31" y="1"/>
                      <a:pt x="31" y="1"/>
                    </a:cubicBezTo>
                    <a:lnTo>
                      <a:pt x="55"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sḷîḑe">
                <a:extLst>
                  <a:ext uri="{FF2B5EF4-FFF2-40B4-BE49-F238E27FC236}">
                    <a16:creationId xmlns="" xmlns:a16="http://schemas.microsoft.com/office/drawing/2014/main" id="{10C227D2-813C-47E6-88B8-DD84CACBFBA5}"/>
                  </a:ext>
                </a:extLst>
              </p:cNvPr>
              <p:cNvSpPr/>
              <p:nvPr/>
            </p:nvSpPr>
            <p:spPr bwMode="auto">
              <a:xfrm>
                <a:off x="10016759" y="1781971"/>
                <a:ext cx="534496" cy="460990"/>
              </a:xfrm>
              <a:custGeom>
                <a:avLst/>
                <a:gdLst>
                  <a:gd name="T0" fmla="*/ 223 w 245"/>
                  <a:gd name="T1" fmla="*/ 68 h 211"/>
                  <a:gd name="T2" fmla="*/ 181 w 245"/>
                  <a:gd name="T3" fmla="*/ 192 h 211"/>
                  <a:gd name="T4" fmla="*/ 58 w 245"/>
                  <a:gd name="T5" fmla="*/ 147 h 211"/>
                  <a:gd name="T6" fmla="*/ 100 w 245"/>
                  <a:gd name="T7" fmla="*/ 22 h 211"/>
                  <a:gd name="T8" fmla="*/ 223 w 245"/>
                  <a:gd name="T9" fmla="*/ 68 h 211"/>
                </a:gdLst>
                <a:ahLst/>
                <a:cxnLst>
                  <a:cxn ang="0">
                    <a:pos x="T0" y="T1"/>
                  </a:cxn>
                  <a:cxn ang="0">
                    <a:pos x="T2" y="T3"/>
                  </a:cxn>
                  <a:cxn ang="0">
                    <a:pos x="T4" y="T5"/>
                  </a:cxn>
                  <a:cxn ang="0">
                    <a:pos x="T6" y="T7"/>
                  </a:cxn>
                  <a:cxn ang="0">
                    <a:pos x="T8" y="T9"/>
                  </a:cxn>
                </a:cxnLst>
                <a:rect l="0" t="0" r="r" b="b"/>
                <a:pathLst>
                  <a:path w="245" h="211">
                    <a:moveTo>
                      <a:pt x="223" y="68"/>
                    </a:moveTo>
                    <a:cubicBezTo>
                      <a:pt x="245" y="115"/>
                      <a:pt x="227" y="171"/>
                      <a:pt x="181" y="192"/>
                    </a:cubicBezTo>
                    <a:cubicBezTo>
                      <a:pt x="141" y="211"/>
                      <a:pt x="88" y="189"/>
                      <a:pt x="58" y="147"/>
                    </a:cubicBezTo>
                    <a:cubicBezTo>
                      <a:pt x="0" y="66"/>
                      <a:pt x="54" y="44"/>
                      <a:pt x="100" y="22"/>
                    </a:cubicBezTo>
                    <a:cubicBezTo>
                      <a:pt x="145" y="0"/>
                      <a:pt x="200" y="21"/>
                      <a:pt x="223" y="68"/>
                    </a:cubicBez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ḷiḍe">
                <a:extLst>
                  <a:ext uri="{FF2B5EF4-FFF2-40B4-BE49-F238E27FC236}">
                    <a16:creationId xmlns="" xmlns:a16="http://schemas.microsoft.com/office/drawing/2014/main" id="{EDE41C42-C55D-425D-80F8-2D7F67F05EDB}"/>
                  </a:ext>
                </a:extLst>
              </p:cNvPr>
              <p:cNvSpPr/>
              <p:nvPr/>
            </p:nvSpPr>
            <p:spPr bwMode="auto">
              <a:xfrm>
                <a:off x="10318135" y="2137951"/>
                <a:ext cx="82957" cy="148063"/>
              </a:xfrm>
              <a:custGeom>
                <a:avLst/>
                <a:gdLst>
                  <a:gd name="T0" fmla="*/ 38 w 38"/>
                  <a:gd name="T1" fmla="*/ 0 h 68"/>
                  <a:gd name="T2" fmla="*/ 2 w 38"/>
                  <a:gd name="T3" fmla="*/ 0 h 68"/>
                  <a:gd name="T4" fmla="*/ 0 w 38"/>
                  <a:gd name="T5" fmla="*/ 56 h 68"/>
                  <a:gd name="T6" fmla="*/ 19 w 38"/>
                  <a:gd name="T7" fmla="*/ 67 h 68"/>
                  <a:gd name="T8" fmla="*/ 38 w 38"/>
                  <a:gd name="T9" fmla="*/ 56 h 68"/>
                  <a:gd name="T10" fmla="*/ 38 w 38"/>
                  <a:gd name="T11" fmla="*/ 0 h 68"/>
                </a:gdLst>
                <a:ahLst/>
                <a:cxnLst>
                  <a:cxn ang="0">
                    <a:pos x="T0" y="T1"/>
                  </a:cxn>
                  <a:cxn ang="0">
                    <a:pos x="T2" y="T3"/>
                  </a:cxn>
                  <a:cxn ang="0">
                    <a:pos x="T4" y="T5"/>
                  </a:cxn>
                  <a:cxn ang="0">
                    <a:pos x="T6" y="T7"/>
                  </a:cxn>
                  <a:cxn ang="0">
                    <a:pos x="T8" y="T9"/>
                  </a:cxn>
                  <a:cxn ang="0">
                    <a:pos x="T10" y="T11"/>
                  </a:cxn>
                </a:cxnLst>
                <a:rect l="0" t="0" r="r" b="b"/>
                <a:pathLst>
                  <a:path w="38" h="68">
                    <a:moveTo>
                      <a:pt x="38" y="0"/>
                    </a:moveTo>
                    <a:cubicBezTo>
                      <a:pt x="2" y="0"/>
                      <a:pt x="2" y="0"/>
                      <a:pt x="2" y="0"/>
                    </a:cubicBezTo>
                    <a:cubicBezTo>
                      <a:pt x="0" y="56"/>
                      <a:pt x="0" y="56"/>
                      <a:pt x="0" y="56"/>
                    </a:cubicBezTo>
                    <a:cubicBezTo>
                      <a:pt x="0" y="56"/>
                      <a:pt x="3" y="67"/>
                      <a:pt x="19" y="67"/>
                    </a:cubicBezTo>
                    <a:cubicBezTo>
                      <a:pt x="34" y="68"/>
                      <a:pt x="38" y="56"/>
                      <a:pt x="38" y="56"/>
                    </a:cubicBezTo>
                    <a:lnTo>
                      <a:pt x="38" y="0"/>
                    </a:lnTo>
                    <a:close/>
                  </a:path>
                </a:pathLst>
              </a:custGeom>
              <a:solidFill>
                <a:srgbClr val="EDAC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ṧlîde">
                <a:extLst>
                  <a:ext uri="{FF2B5EF4-FFF2-40B4-BE49-F238E27FC236}">
                    <a16:creationId xmlns="" xmlns:a16="http://schemas.microsoft.com/office/drawing/2014/main" id="{6D0F85E7-FE24-4BCC-9334-E7FE69DD84AC}"/>
                  </a:ext>
                </a:extLst>
              </p:cNvPr>
              <p:cNvSpPr/>
              <p:nvPr/>
            </p:nvSpPr>
            <p:spPr bwMode="auto">
              <a:xfrm>
                <a:off x="10320235" y="2137951"/>
                <a:ext cx="80857" cy="113410"/>
              </a:xfrm>
              <a:custGeom>
                <a:avLst/>
                <a:gdLst>
                  <a:gd name="T0" fmla="*/ 20 w 37"/>
                  <a:gd name="T1" fmla="*/ 52 h 52"/>
                  <a:gd name="T2" fmla="*/ 0 w 37"/>
                  <a:gd name="T3" fmla="*/ 46 h 52"/>
                  <a:gd name="T4" fmla="*/ 1 w 37"/>
                  <a:gd name="T5" fmla="*/ 0 h 52"/>
                  <a:gd name="T6" fmla="*/ 37 w 37"/>
                  <a:gd name="T7" fmla="*/ 0 h 52"/>
                  <a:gd name="T8" fmla="*/ 37 w 37"/>
                  <a:gd name="T9" fmla="*/ 49 h 52"/>
                  <a:gd name="T10" fmla="*/ 20 w 37"/>
                  <a:gd name="T11" fmla="*/ 52 h 52"/>
                </a:gdLst>
                <a:ahLst/>
                <a:cxnLst>
                  <a:cxn ang="0">
                    <a:pos x="T0" y="T1"/>
                  </a:cxn>
                  <a:cxn ang="0">
                    <a:pos x="T2" y="T3"/>
                  </a:cxn>
                  <a:cxn ang="0">
                    <a:pos x="T4" y="T5"/>
                  </a:cxn>
                  <a:cxn ang="0">
                    <a:pos x="T6" y="T7"/>
                  </a:cxn>
                  <a:cxn ang="0">
                    <a:pos x="T8" y="T9"/>
                  </a:cxn>
                  <a:cxn ang="0">
                    <a:pos x="T10" y="T11"/>
                  </a:cxn>
                </a:cxnLst>
                <a:rect l="0" t="0" r="r" b="b"/>
                <a:pathLst>
                  <a:path w="37" h="52">
                    <a:moveTo>
                      <a:pt x="20" y="52"/>
                    </a:moveTo>
                    <a:cubicBezTo>
                      <a:pt x="10" y="52"/>
                      <a:pt x="3" y="49"/>
                      <a:pt x="0" y="46"/>
                    </a:cubicBezTo>
                    <a:cubicBezTo>
                      <a:pt x="0" y="31"/>
                      <a:pt x="1" y="0"/>
                      <a:pt x="1" y="0"/>
                    </a:cubicBezTo>
                    <a:cubicBezTo>
                      <a:pt x="37" y="0"/>
                      <a:pt x="37" y="0"/>
                      <a:pt x="37" y="0"/>
                    </a:cubicBezTo>
                    <a:cubicBezTo>
                      <a:pt x="37" y="0"/>
                      <a:pt x="37" y="34"/>
                      <a:pt x="37" y="49"/>
                    </a:cubicBezTo>
                    <a:cubicBezTo>
                      <a:pt x="33" y="51"/>
                      <a:pt x="28" y="52"/>
                      <a:pt x="20" y="52"/>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ṩlíďè">
                <a:extLst>
                  <a:ext uri="{FF2B5EF4-FFF2-40B4-BE49-F238E27FC236}">
                    <a16:creationId xmlns="" xmlns:a16="http://schemas.microsoft.com/office/drawing/2014/main" id="{0A9E19E0-6D8C-4F4D-B32D-1E71B19404C9}"/>
                  </a:ext>
                </a:extLst>
              </p:cNvPr>
              <p:cNvSpPr/>
              <p:nvPr/>
            </p:nvSpPr>
            <p:spPr bwMode="auto">
              <a:xfrm>
                <a:off x="10320235" y="2160004"/>
                <a:ext cx="80857" cy="38854"/>
              </a:xfrm>
              <a:custGeom>
                <a:avLst/>
                <a:gdLst>
                  <a:gd name="T0" fmla="*/ 37 w 37"/>
                  <a:gd name="T1" fmla="*/ 1 h 18"/>
                  <a:gd name="T2" fmla="*/ 1 w 37"/>
                  <a:gd name="T3" fmla="*/ 0 h 18"/>
                  <a:gd name="T4" fmla="*/ 0 w 37"/>
                  <a:gd name="T5" fmla="*/ 13 h 18"/>
                  <a:gd name="T6" fmla="*/ 12 w 37"/>
                  <a:gd name="T7" fmla="*/ 16 h 18"/>
                  <a:gd name="T8" fmla="*/ 37 w 37"/>
                  <a:gd name="T9" fmla="*/ 14 h 18"/>
                  <a:gd name="T10" fmla="*/ 37 w 37"/>
                  <a:gd name="T11" fmla="*/ 1 h 18"/>
                </a:gdLst>
                <a:ahLst/>
                <a:cxnLst>
                  <a:cxn ang="0">
                    <a:pos x="T0" y="T1"/>
                  </a:cxn>
                  <a:cxn ang="0">
                    <a:pos x="T2" y="T3"/>
                  </a:cxn>
                  <a:cxn ang="0">
                    <a:pos x="T4" y="T5"/>
                  </a:cxn>
                  <a:cxn ang="0">
                    <a:pos x="T6" y="T7"/>
                  </a:cxn>
                  <a:cxn ang="0">
                    <a:pos x="T8" y="T9"/>
                  </a:cxn>
                  <a:cxn ang="0">
                    <a:pos x="T10" y="T11"/>
                  </a:cxn>
                </a:cxnLst>
                <a:rect l="0" t="0" r="r" b="b"/>
                <a:pathLst>
                  <a:path w="37" h="18">
                    <a:moveTo>
                      <a:pt x="37" y="1"/>
                    </a:moveTo>
                    <a:cubicBezTo>
                      <a:pt x="1" y="0"/>
                      <a:pt x="1" y="0"/>
                      <a:pt x="1" y="0"/>
                    </a:cubicBezTo>
                    <a:cubicBezTo>
                      <a:pt x="1" y="0"/>
                      <a:pt x="1" y="7"/>
                      <a:pt x="0" y="13"/>
                    </a:cubicBezTo>
                    <a:cubicBezTo>
                      <a:pt x="0" y="14"/>
                      <a:pt x="10" y="16"/>
                      <a:pt x="12" y="16"/>
                    </a:cubicBezTo>
                    <a:cubicBezTo>
                      <a:pt x="20" y="18"/>
                      <a:pt x="29" y="17"/>
                      <a:pt x="37" y="14"/>
                    </a:cubicBezTo>
                    <a:cubicBezTo>
                      <a:pt x="37" y="8"/>
                      <a:pt x="37" y="1"/>
                      <a:pt x="37" y="1"/>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ḷïḓé">
                <a:extLst>
                  <a:ext uri="{FF2B5EF4-FFF2-40B4-BE49-F238E27FC236}">
                    <a16:creationId xmlns="" xmlns:a16="http://schemas.microsoft.com/office/drawing/2014/main" id="{17FF4B6F-E8CC-46A6-AC23-CCA2C949152B}"/>
                  </a:ext>
                </a:extLst>
              </p:cNvPr>
              <p:cNvSpPr/>
              <p:nvPr/>
            </p:nvSpPr>
            <p:spPr bwMode="auto">
              <a:xfrm>
                <a:off x="10166922" y="1844977"/>
                <a:ext cx="360181" cy="382233"/>
              </a:xfrm>
              <a:custGeom>
                <a:avLst/>
                <a:gdLst>
                  <a:gd name="T0" fmla="*/ 144 w 165"/>
                  <a:gd name="T1" fmla="*/ 38 h 175"/>
                  <a:gd name="T2" fmla="*/ 87 w 165"/>
                  <a:gd name="T3" fmla="*/ 2 h 175"/>
                  <a:gd name="T4" fmla="*/ 49 w 165"/>
                  <a:gd name="T5" fmla="*/ 14 h 175"/>
                  <a:gd name="T6" fmla="*/ 16 w 165"/>
                  <a:gd name="T7" fmla="*/ 36 h 175"/>
                  <a:gd name="T8" fmla="*/ 15 w 165"/>
                  <a:gd name="T9" fmla="*/ 83 h 175"/>
                  <a:gd name="T10" fmla="*/ 8 w 165"/>
                  <a:gd name="T11" fmla="*/ 103 h 175"/>
                  <a:gd name="T12" fmla="*/ 14 w 165"/>
                  <a:gd name="T13" fmla="*/ 117 h 175"/>
                  <a:gd name="T14" fmla="*/ 34 w 165"/>
                  <a:gd name="T15" fmla="*/ 144 h 175"/>
                  <a:gd name="T16" fmla="*/ 143 w 165"/>
                  <a:gd name="T17" fmla="*/ 156 h 175"/>
                  <a:gd name="T18" fmla="*/ 158 w 165"/>
                  <a:gd name="T19" fmla="*/ 142 h 175"/>
                  <a:gd name="T20" fmla="*/ 165 w 165"/>
                  <a:gd name="T21" fmla="*/ 116 h 175"/>
                  <a:gd name="T22" fmla="*/ 160 w 165"/>
                  <a:gd name="T23" fmla="*/ 85 h 175"/>
                  <a:gd name="T24" fmla="*/ 152 w 165"/>
                  <a:gd name="T25" fmla="*/ 57 h 175"/>
                  <a:gd name="T26" fmla="*/ 144 w 165"/>
                  <a:gd name="T27" fmla="*/ 39 h 175"/>
                  <a:gd name="T28" fmla="*/ 144 w 165"/>
                  <a:gd name="T29" fmla="*/ 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5" h="175">
                    <a:moveTo>
                      <a:pt x="144" y="38"/>
                    </a:moveTo>
                    <a:cubicBezTo>
                      <a:pt x="132" y="17"/>
                      <a:pt x="113" y="0"/>
                      <a:pt x="87" y="2"/>
                    </a:cubicBezTo>
                    <a:cubicBezTo>
                      <a:pt x="74" y="4"/>
                      <a:pt x="61" y="8"/>
                      <a:pt x="49" y="14"/>
                    </a:cubicBezTo>
                    <a:cubicBezTo>
                      <a:pt x="37" y="20"/>
                      <a:pt x="25" y="27"/>
                      <a:pt x="16" y="36"/>
                    </a:cubicBezTo>
                    <a:cubicBezTo>
                      <a:pt x="0" y="53"/>
                      <a:pt x="7" y="62"/>
                      <a:pt x="15" y="83"/>
                    </a:cubicBezTo>
                    <a:cubicBezTo>
                      <a:pt x="16" y="85"/>
                      <a:pt x="7" y="101"/>
                      <a:pt x="8" y="103"/>
                    </a:cubicBezTo>
                    <a:cubicBezTo>
                      <a:pt x="10" y="108"/>
                      <a:pt x="11" y="112"/>
                      <a:pt x="14" y="117"/>
                    </a:cubicBezTo>
                    <a:cubicBezTo>
                      <a:pt x="19" y="127"/>
                      <a:pt x="26" y="136"/>
                      <a:pt x="34" y="144"/>
                    </a:cubicBezTo>
                    <a:cubicBezTo>
                      <a:pt x="61" y="172"/>
                      <a:pt x="109" y="175"/>
                      <a:pt x="143" y="156"/>
                    </a:cubicBezTo>
                    <a:cubicBezTo>
                      <a:pt x="149" y="152"/>
                      <a:pt x="155" y="148"/>
                      <a:pt x="158" y="142"/>
                    </a:cubicBezTo>
                    <a:cubicBezTo>
                      <a:pt x="163" y="134"/>
                      <a:pt x="165" y="125"/>
                      <a:pt x="165" y="116"/>
                    </a:cubicBezTo>
                    <a:cubicBezTo>
                      <a:pt x="164" y="106"/>
                      <a:pt x="162" y="95"/>
                      <a:pt x="160" y="85"/>
                    </a:cubicBezTo>
                    <a:cubicBezTo>
                      <a:pt x="158" y="76"/>
                      <a:pt x="156" y="66"/>
                      <a:pt x="152" y="57"/>
                    </a:cubicBezTo>
                    <a:cubicBezTo>
                      <a:pt x="150" y="50"/>
                      <a:pt x="147" y="44"/>
                      <a:pt x="144" y="39"/>
                    </a:cubicBezTo>
                    <a:lnTo>
                      <a:pt x="144" y="38"/>
                    </a:lnTo>
                    <a:close/>
                  </a:path>
                </a:pathLst>
              </a:custGeom>
              <a:solidFill>
                <a:srgbClr val="EDAC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lïďé">
                <a:extLst>
                  <a:ext uri="{FF2B5EF4-FFF2-40B4-BE49-F238E27FC236}">
                    <a16:creationId xmlns="" xmlns:a16="http://schemas.microsoft.com/office/drawing/2014/main" id="{49E96BDC-3B8E-4E5A-81EB-499FFD4BFEDB}"/>
                  </a:ext>
                </a:extLst>
              </p:cNvPr>
              <p:cNvSpPr/>
              <p:nvPr/>
            </p:nvSpPr>
            <p:spPr bwMode="auto">
              <a:xfrm>
                <a:off x="10433645" y="1984638"/>
                <a:ext cx="91358" cy="66156"/>
              </a:xfrm>
              <a:custGeom>
                <a:avLst/>
                <a:gdLst>
                  <a:gd name="T0" fmla="*/ 7 w 42"/>
                  <a:gd name="T1" fmla="*/ 0 h 30"/>
                  <a:gd name="T2" fmla="*/ 18 w 42"/>
                  <a:gd name="T3" fmla="*/ 10 h 30"/>
                  <a:gd name="T4" fmla="*/ 18 w 42"/>
                  <a:gd name="T5" fmla="*/ 28 h 30"/>
                  <a:gd name="T6" fmla="*/ 0 w 42"/>
                  <a:gd name="T7" fmla="*/ 3 h 30"/>
                  <a:gd name="T8" fmla="*/ 7 w 42"/>
                  <a:gd name="T9" fmla="*/ 0 h 30"/>
                </a:gdLst>
                <a:ahLst/>
                <a:cxnLst>
                  <a:cxn ang="0">
                    <a:pos x="T0" y="T1"/>
                  </a:cxn>
                  <a:cxn ang="0">
                    <a:pos x="T2" y="T3"/>
                  </a:cxn>
                  <a:cxn ang="0">
                    <a:pos x="T4" y="T5"/>
                  </a:cxn>
                  <a:cxn ang="0">
                    <a:pos x="T6" y="T7"/>
                  </a:cxn>
                  <a:cxn ang="0">
                    <a:pos x="T8" y="T9"/>
                  </a:cxn>
                </a:cxnLst>
                <a:rect l="0" t="0" r="r" b="b"/>
                <a:pathLst>
                  <a:path w="42" h="30">
                    <a:moveTo>
                      <a:pt x="7" y="0"/>
                    </a:moveTo>
                    <a:cubicBezTo>
                      <a:pt x="7" y="0"/>
                      <a:pt x="12" y="15"/>
                      <a:pt x="18" y="10"/>
                    </a:cubicBezTo>
                    <a:cubicBezTo>
                      <a:pt x="29" y="2"/>
                      <a:pt x="42" y="30"/>
                      <a:pt x="18" y="28"/>
                    </a:cubicBezTo>
                    <a:cubicBezTo>
                      <a:pt x="9" y="28"/>
                      <a:pt x="0" y="3"/>
                      <a:pt x="0" y="3"/>
                    </a:cubicBezTo>
                    <a:lnTo>
                      <a:pt x="7" y="0"/>
                    </a:lnTo>
                    <a:close/>
                  </a:path>
                </a:pathLst>
              </a:custGeom>
              <a:solidFill>
                <a:srgbClr val="F48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ṣḻíḑe">
                <a:extLst>
                  <a:ext uri="{FF2B5EF4-FFF2-40B4-BE49-F238E27FC236}">
                    <a16:creationId xmlns="" xmlns:a16="http://schemas.microsoft.com/office/drawing/2014/main" id="{7E039A7D-46AA-414B-92FC-08BCCBDD1551}"/>
                  </a:ext>
                </a:extLst>
              </p:cNvPr>
              <p:cNvSpPr/>
              <p:nvPr/>
            </p:nvSpPr>
            <p:spPr bwMode="auto">
              <a:xfrm>
                <a:off x="10413693" y="2061295"/>
                <a:ext cx="118660" cy="76657"/>
              </a:xfrm>
              <a:custGeom>
                <a:avLst/>
                <a:gdLst>
                  <a:gd name="T0" fmla="*/ 0 w 54"/>
                  <a:gd name="T1" fmla="*/ 14 h 35"/>
                  <a:gd name="T2" fmla="*/ 41 w 54"/>
                  <a:gd name="T3" fmla="*/ 0 h 35"/>
                  <a:gd name="T4" fmla="*/ 24 w 54"/>
                  <a:gd name="T5" fmla="*/ 32 h 35"/>
                  <a:gd name="T6" fmla="*/ 0 w 54"/>
                  <a:gd name="T7" fmla="*/ 14 h 35"/>
                </a:gdLst>
                <a:ahLst/>
                <a:cxnLst>
                  <a:cxn ang="0">
                    <a:pos x="T0" y="T1"/>
                  </a:cxn>
                  <a:cxn ang="0">
                    <a:pos x="T2" y="T3"/>
                  </a:cxn>
                  <a:cxn ang="0">
                    <a:pos x="T4" y="T5"/>
                  </a:cxn>
                  <a:cxn ang="0">
                    <a:pos x="T6" y="T7"/>
                  </a:cxn>
                </a:cxnLst>
                <a:rect l="0" t="0" r="r" b="b"/>
                <a:pathLst>
                  <a:path w="54" h="35">
                    <a:moveTo>
                      <a:pt x="0" y="14"/>
                    </a:moveTo>
                    <a:cubicBezTo>
                      <a:pt x="0" y="14"/>
                      <a:pt x="28" y="16"/>
                      <a:pt x="41" y="0"/>
                    </a:cubicBezTo>
                    <a:cubicBezTo>
                      <a:pt x="41" y="0"/>
                      <a:pt x="54" y="26"/>
                      <a:pt x="24" y="32"/>
                    </a:cubicBezTo>
                    <a:cubicBezTo>
                      <a:pt x="5" y="35"/>
                      <a:pt x="0" y="14"/>
                      <a:pt x="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ṩlíḓè">
                <a:extLst>
                  <a:ext uri="{FF2B5EF4-FFF2-40B4-BE49-F238E27FC236}">
                    <a16:creationId xmlns="" xmlns:a16="http://schemas.microsoft.com/office/drawing/2014/main" id="{4B312F1B-E748-4C62-B3D2-48A0DCF90E15}"/>
                  </a:ext>
                </a:extLst>
              </p:cNvPr>
              <p:cNvSpPr/>
              <p:nvPr/>
            </p:nvSpPr>
            <p:spPr bwMode="auto">
              <a:xfrm>
                <a:off x="10413693" y="2069696"/>
                <a:ext cx="80857" cy="33603"/>
              </a:xfrm>
              <a:custGeom>
                <a:avLst/>
                <a:gdLst>
                  <a:gd name="T0" fmla="*/ 0 w 37"/>
                  <a:gd name="T1" fmla="*/ 10 h 15"/>
                  <a:gd name="T2" fmla="*/ 0 w 37"/>
                  <a:gd name="T3" fmla="*/ 10 h 15"/>
                  <a:gd name="T4" fmla="*/ 0 w 37"/>
                  <a:gd name="T5" fmla="*/ 10 h 15"/>
                  <a:gd name="T6" fmla="*/ 15 w 37"/>
                  <a:gd name="T7" fmla="*/ 14 h 15"/>
                  <a:gd name="T8" fmla="*/ 27 w 37"/>
                  <a:gd name="T9" fmla="*/ 11 h 15"/>
                  <a:gd name="T10" fmla="*/ 34 w 37"/>
                  <a:gd name="T11" fmla="*/ 7 h 15"/>
                  <a:gd name="T12" fmla="*/ 37 w 37"/>
                  <a:gd name="T13" fmla="*/ 0 h 15"/>
                  <a:gd name="T14" fmla="*/ 0 w 37"/>
                  <a:gd name="T15" fmla="*/ 1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5">
                    <a:moveTo>
                      <a:pt x="0" y="10"/>
                    </a:moveTo>
                    <a:cubicBezTo>
                      <a:pt x="0" y="10"/>
                      <a:pt x="0" y="10"/>
                      <a:pt x="0" y="10"/>
                    </a:cubicBezTo>
                    <a:cubicBezTo>
                      <a:pt x="0" y="10"/>
                      <a:pt x="0" y="10"/>
                      <a:pt x="0" y="10"/>
                    </a:cubicBezTo>
                    <a:cubicBezTo>
                      <a:pt x="3" y="10"/>
                      <a:pt x="8" y="15"/>
                      <a:pt x="15" y="14"/>
                    </a:cubicBezTo>
                    <a:cubicBezTo>
                      <a:pt x="19" y="14"/>
                      <a:pt x="23" y="13"/>
                      <a:pt x="27" y="11"/>
                    </a:cubicBezTo>
                    <a:cubicBezTo>
                      <a:pt x="29" y="10"/>
                      <a:pt x="32" y="8"/>
                      <a:pt x="34" y="7"/>
                    </a:cubicBezTo>
                    <a:cubicBezTo>
                      <a:pt x="35" y="6"/>
                      <a:pt x="36" y="2"/>
                      <a:pt x="37" y="0"/>
                    </a:cubicBezTo>
                    <a:cubicBezTo>
                      <a:pt x="23" y="11"/>
                      <a:pt x="0" y="10"/>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ṥḷïḍé">
                <a:extLst>
                  <a:ext uri="{FF2B5EF4-FFF2-40B4-BE49-F238E27FC236}">
                    <a16:creationId xmlns="" xmlns:a16="http://schemas.microsoft.com/office/drawing/2014/main" id="{65469584-D167-45D6-B5DC-B0A751AD61BD}"/>
                  </a:ext>
                </a:extLst>
              </p:cNvPr>
              <p:cNvSpPr/>
              <p:nvPr/>
            </p:nvSpPr>
            <p:spPr bwMode="auto">
              <a:xfrm>
                <a:off x="10409493" y="2059195"/>
                <a:ext cx="109209" cy="76657"/>
              </a:xfrm>
              <a:custGeom>
                <a:avLst/>
                <a:gdLst>
                  <a:gd name="T0" fmla="*/ 23 w 50"/>
                  <a:gd name="T1" fmla="*/ 34 h 35"/>
                  <a:gd name="T2" fmla="*/ 0 w 50"/>
                  <a:gd name="T3" fmla="*/ 15 h 35"/>
                  <a:gd name="T4" fmla="*/ 1 w 50"/>
                  <a:gd name="T5" fmla="*/ 14 h 35"/>
                  <a:gd name="T6" fmla="*/ 2 w 50"/>
                  <a:gd name="T7" fmla="*/ 13 h 35"/>
                  <a:gd name="T8" fmla="*/ 41 w 50"/>
                  <a:gd name="T9" fmla="*/ 1 h 35"/>
                  <a:gd name="T10" fmla="*/ 43 w 50"/>
                  <a:gd name="T11" fmla="*/ 0 h 35"/>
                  <a:gd name="T12" fmla="*/ 44 w 50"/>
                  <a:gd name="T13" fmla="*/ 1 h 35"/>
                  <a:gd name="T14" fmla="*/ 44 w 50"/>
                  <a:gd name="T15" fmla="*/ 23 h 35"/>
                  <a:gd name="T16" fmla="*/ 26 w 50"/>
                  <a:gd name="T17" fmla="*/ 34 h 35"/>
                  <a:gd name="T18" fmla="*/ 23 w 50"/>
                  <a:gd name="T19" fmla="*/ 34 h 35"/>
                  <a:gd name="T20" fmla="*/ 4 w 50"/>
                  <a:gd name="T21" fmla="*/ 16 h 35"/>
                  <a:gd name="T22" fmla="*/ 25 w 50"/>
                  <a:gd name="T23" fmla="*/ 31 h 35"/>
                  <a:gd name="T24" fmla="*/ 42 w 50"/>
                  <a:gd name="T25" fmla="*/ 22 h 35"/>
                  <a:gd name="T26" fmla="*/ 42 w 50"/>
                  <a:gd name="T27" fmla="*/ 4 h 35"/>
                  <a:gd name="T28" fmla="*/ 4 w 50"/>
                  <a:gd name="T29"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35">
                    <a:moveTo>
                      <a:pt x="23" y="34"/>
                    </a:moveTo>
                    <a:cubicBezTo>
                      <a:pt x="5" y="35"/>
                      <a:pt x="0" y="15"/>
                      <a:pt x="0" y="15"/>
                    </a:cubicBezTo>
                    <a:cubicBezTo>
                      <a:pt x="0" y="14"/>
                      <a:pt x="0" y="14"/>
                      <a:pt x="1" y="14"/>
                    </a:cubicBezTo>
                    <a:cubicBezTo>
                      <a:pt x="1" y="13"/>
                      <a:pt x="1" y="13"/>
                      <a:pt x="2" y="13"/>
                    </a:cubicBezTo>
                    <a:cubicBezTo>
                      <a:pt x="2" y="13"/>
                      <a:pt x="30" y="15"/>
                      <a:pt x="41" y="1"/>
                    </a:cubicBezTo>
                    <a:cubicBezTo>
                      <a:pt x="42" y="0"/>
                      <a:pt x="42" y="0"/>
                      <a:pt x="43" y="0"/>
                    </a:cubicBezTo>
                    <a:cubicBezTo>
                      <a:pt x="43" y="0"/>
                      <a:pt x="44" y="0"/>
                      <a:pt x="44" y="1"/>
                    </a:cubicBezTo>
                    <a:cubicBezTo>
                      <a:pt x="44" y="1"/>
                      <a:pt x="50" y="13"/>
                      <a:pt x="44" y="23"/>
                    </a:cubicBezTo>
                    <a:cubicBezTo>
                      <a:pt x="41" y="29"/>
                      <a:pt x="35" y="32"/>
                      <a:pt x="26" y="34"/>
                    </a:cubicBezTo>
                    <a:cubicBezTo>
                      <a:pt x="25" y="34"/>
                      <a:pt x="24" y="34"/>
                      <a:pt x="23" y="34"/>
                    </a:cubicBezTo>
                    <a:close/>
                    <a:moveTo>
                      <a:pt x="4" y="16"/>
                    </a:moveTo>
                    <a:cubicBezTo>
                      <a:pt x="5" y="21"/>
                      <a:pt x="11" y="34"/>
                      <a:pt x="25" y="31"/>
                    </a:cubicBezTo>
                    <a:cubicBezTo>
                      <a:pt x="33" y="30"/>
                      <a:pt x="39" y="27"/>
                      <a:pt x="42" y="22"/>
                    </a:cubicBezTo>
                    <a:cubicBezTo>
                      <a:pt x="46" y="16"/>
                      <a:pt x="43" y="8"/>
                      <a:pt x="42" y="4"/>
                    </a:cubicBezTo>
                    <a:cubicBezTo>
                      <a:pt x="31" y="16"/>
                      <a:pt x="10" y="16"/>
                      <a:pt x="4" y="16"/>
                    </a:cubicBezTo>
                    <a:close/>
                  </a:path>
                </a:pathLst>
              </a:custGeom>
              <a:solidFill>
                <a:srgbClr val="F05B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şlíḓè">
                <a:extLst>
                  <a:ext uri="{FF2B5EF4-FFF2-40B4-BE49-F238E27FC236}">
                    <a16:creationId xmlns="" xmlns:a16="http://schemas.microsoft.com/office/drawing/2014/main" id="{4743F3F6-35A3-46DF-97DB-BB98B4B2083B}"/>
                  </a:ext>
                </a:extLst>
              </p:cNvPr>
              <p:cNvSpPr/>
              <p:nvPr/>
            </p:nvSpPr>
            <p:spPr bwMode="auto">
              <a:xfrm>
                <a:off x="10346487" y="1984638"/>
                <a:ext cx="58805" cy="61956"/>
              </a:xfrm>
              <a:custGeom>
                <a:avLst/>
                <a:gdLst>
                  <a:gd name="T0" fmla="*/ 3 w 27"/>
                  <a:gd name="T1" fmla="*/ 19 h 28"/>
                  <a:gd name="T2" fmla="*/ 19 w 27"/>
                  <a:gd name="T3" fmla="*/ 26 h 28"/>
                  <a:gd name="T4" fmla="*/ 25 w 27"/>
                  <a:gd name="T5" fmla="*/ 9 h 28"/>
                  <a:gd name="T6" fmla="*/ 9 w 27"/>
                  <a:gd name="T7" fmla="*/ 2 h 28"/>
                  <a:gd name="T8" fmla="*/ 3 w 27"/>
                  <a:gd name="T9" fmla="*/ 19 h 28"/>
                </a:gdLst>
                <a:ahLst/>
                <a:cxnLst>
                  <a:cxn ang="0">
                    <a:pos x="T0" y="T1"/>
                  </a:cxn>
                  <a:cxn ang="0">
                    <a:pos x="T2" y="T3"/>
                  </a:cxn>
                  <a:cxn ang="0">
                    <a:pos x="T4" y="T5"/>
                  </a:cxn>
                  <a:cxn ang="0">
                    <a:pos x="T6" y="T7"/>
                  </a:cxn>
                  <a:cxn ang="0">
                    <a:pos x="T8" y="T9"/>
                  </a:cxn>
                </a:cxnLst>
                <a:rect l="0" t="0" r="r" b="b"/>
                <a:pathLst>
                  <a:path w="27" h="28">
                    <a:moveTo>
                      <a:pt x="3" y="19"/>
                    </a:moveTo>
                    <a:cubicBezTo>
                      <a:pt x="6" y="25"/>
                      <a:pt x="13" y="28"/>
                      <a:pt x="19" y="26"/>
                    </a:cubicBezTo>
                    <a:cubicBezTo>
                      <a:pt x="25" y="23"/>
                      <a:pt x="27" y="16"/>
                      <a:pt x="25" y="9"/>
                    </a:cubicBezTo>
                    <a:cubicBezTo>
                      <a:pt x="22" y="3"/>
                      <a:pt x="15" y="0"/>
                      <a:pt x="9" y="2"/>
                    </a:cubicBezTo>
                    <a:cubicBezTo>
                      <a:pt x="3" y="5"/>
                      <a:pt x="0" y="12"/>
                      <a:pt x="3" y="19"/>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ṥľïḑè">
                <a:extLst>
                  <a:ext uri="{FF2B5EF4-FFF2-40B4-BE49-F238E27FC236}">
                    <a16:creationId xmlns="" xmlns:a16="http://schemas.microsoft.com/office/drawing/2014/main" id="{1C63D97E-DB53-4EFF-ABEA-C2111B608744}"/>
                  </a:ext>
                </a:extLst>
              </p:cNvPr>
              <p:cNvSpPr/>
              <p:nvPr/>
            </p:nvSpPr>
            <p:spPr bwMode="auto">
              <a:xfrm>
                <a:off x="10344387" y="1978338"/>
                <a:ext cx="58805" cy="63005"/>
              </a:xfrm>
              <a:custGeom>
                <a:avLst/>
                <a:gdLst>
                  <a:gd name="T0" fmla="*/ 3 w 27"/>
                  <a:gd name="T1" fmla="*/ 19 h 29"/>
                  <a:gd name="T2" fmla="*/ 19 w 27"/>
                  <a:gd name="T3" fmla="*/ 26 h 29"/>
                  <a:gd name="T4" fmla="*/ 24 w 27"/>
                  <a:gd name="T5" fmla="*/ 10 h 29"/>
                  <a:gd name="T6" fmla="*/ 9 w 27"/>
                  <a:gd name="T7" fmla="*/ 3 h 29"/>
                  <a:gd name="T8" fmla="*/ 3 w 27"/>
                  <a:gd name="T9" fmla="*/ 19 h 29"/>
                </a:gdLst>
                <a:ahLst/>
                <a:cxnLst>
                  <a:cxn ang="0">
                    <a:pos x="T0" y="T1"/>
                  </a:cxn>
                  <a:cxn ang="0">
                    <a:pos x="T2" y="T3"/>
                  </a:cxn>
                  <a:cxn ang="0">
                    <a:pos x="T4" y="T5"/>
                  </a:cxn>
                  <a:cxn ang="0">
                    <a:pos x="T6" y="T7"/>
                  </a:cxn>
                  <a:cxn ang="0">
                    <a:pos x="T8" y="T9"/>
                  </a:cxn>
                </a:cxnLst>
                <a:rect l="0" t="0" r="r" b="b"/>
                <a:pathLst>
                  <a:path w="27" h="29">
                    <a:moveTo>
                      <a:pt x="3" y="19"/>
                    </a:moveTo>
                    <a:cubicBezTo>
                      <a:pt x="6" y="25"/>
                      <a:pt x="13" y="29"/>
                      <a:pt x="19" y="26"/>
                    </a:cubicBezTo>
                    <a:cubicBezTo>
                      <a:pt x="25" y="23"/>
                      <a:pt x="27" y="16"/>
                      <a:pt x="24" y="10"/>
                    </a:cubicBezTo>
                    <a:cubicBezTo>
                      <a:pt x="22" y="3"/>
                      <a:pt x="15" y="0"/>
                      <a:pt x="9" y="3"/>
                    </a:cubicBezTo>
                    <a:cubicBezTo>
                      <a:pt x="3" y="5"/>
                      <a:pt x="0" y="13"/>
                      <a:pt x="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šḻîḓé">
                <a:extLst>
                  <a:ext uri="{FF2B5EF4-FFF2-40B4-BE49-F238E27FC236}">
                    <a16:creationId xmlns="" xmlns:a16="http://schemas.microsoft.com/office/drawing/2014/main" id="{637410FB-4CE5-456C-B826-856128B11D01}"/>
                  </a:ext>
                </a:extLst>
              </p:cNvPr>
              <p:cNvSpPr/>
              <p:nvPr/>
            </p:nvSpPr>
            <p:spPr bwMode="auto">
              <a:xfrm>
                <a:off x="10352788" y="1994089"/>
                <a:ext cx="24152" cy="24152"/>
              </a:xfrm>
              <a:custGeom>
                <a:avLst/>
                <a:gdLst>
                  <a:gd name="T0" fmla="*/ 1 w 11"/>
                  <a:gd name="T1" fmla="*/ 7 h 11"/>
                  <a:gd name="T2" fmla="*/ 7 w 11"/>
                  <a:gd name="T3" fmla="*/ 10 h 11"/>
                  <a:gd name="T4" fmla="*/ 10 w 11"/>
                  <a:gd name="T5" fmla="*/ 4 h 11"/>
                  <a:gd name="T6" fmla="*/ 4 w 11"/>
                  <a:gd name="T7" fmla="*/ 1 h 11"/>
                  <a:gd name="T8" fmla="*/ 1 w 11"/>
                  <a:gd name="T9" fmla="*/ 7 h 11"/>
                </a:gdLst>
                <a:ahLst/>
                <a:cxnLst>
                  <a:cxn ang="0">
                    <a:pos x="T0" y="T1"/>
                  </a:cxn>
                  <a:cxn ang="0">
                    <a:pos x="T2" y="T3"/>
                  </a:cxn>
                  <a:cxn ang="0">
                    <a:pos x="T4" y="T5"/>
                  </a:cxn>
                  <a:cxn ang="0">
                    <a:pos x="T6" y="T7"/>
                  </a:cxn>
                  <a:cxn ang="0">
                    <a:pos x="T8" y="T9"/>
                  </a:cxn>
                </a:cxnLst>
                <a:rect l="0" t="0" r="r" b="b"/>
                <a:pathLst>
                  <a:path w="11" h="11">
                    <a:moveTo>
                      <a:pt x="1" y="7"/>
                    </a:moveTo>
                    <a:cubicBezTo>
                      <a:pt x="2" y="10"/>
                      <a:pt x="5" y="11"/>
                      <a:pt x="7" y="10"/>
                    </a:cubicBezTo>
                    <a:cubicBezTo>
                      <a:pt x="10" y="9"/>
                      <a:pt x="11" y="6"/>
                      <a:pt x="10" y="4"/>
                    </a:cubicBezTo>
                    <a:cubicBezTo>
                      <a:pt x="9" y="1"/>
                      <a:pt x="6" y="0"/>
                      <a:pt x="4" y="1"/>
                    </a:cubicBezTo>
                    <a:cubicBezTo>
                      <a:pt x="1" y="2"/>
                      <a:pt x="0" y="5"/>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ṣḷidè">
                <a:extLst>
                  <a:ext uri="{FF2B5EF4-FFF2-40B4-BE49-F238E27FC236}">
                    <a16:creationId xmlns="" xmlns:a16="http://schemas.microsoft.com/office/drawing/2014/main" id="{77B9FB33-41FF-4AE2-A4B5-96D857A2A48A}"/>
                  </a:ext>
                </a:extLst>
              </p:cNvPr>
              <p:cNvSpPr/>
              <p:nvPr/>
            </p:nvSpPr>
            <p:spPr bwMode="auto">
              <a:xfrm>
                <a:off x="10320235" y="1930034"/>
                <a:ext cx="56705" cy="46204"/>
              </a:xfrm>
              <a:custGeom>
                <a:avLst/>
                <a:gdLst>
                  <a:gd name="T0" fmla="*/ 0 w 26"/>
                  <a:gd name="T1" fmla="*/ 21 h 21"/>
                  <a:gd name="T2" fmla="*/ 0 w 26"/>
                  <a:gd name="T3" fmla="*/ 19 h 21"/>
                  <a:gd name="T4" fmla="*/ 1 w 26"/>
                  <a:gd name="T5" fmla="*/ 17 h 21"/>
                  <a:gd name="T6" fmla="*/ 2 w 26"/>
                  <a:gd name="T7" fmla="*/ 15 h 21"/>
                  <a:gd name="T8" fmla="*/ 3 w 26"/>
                  <a:gd name="T9" fmla="*/ 13 h 21"/>
                  <a:gd name="T10" fmla="*/ 5 w 26"/>
                  <a:gd name="T11" fmla="*/ 10 h 21"/>
                  <a:gd name="T12" fmla="*/ 7 w 26"/>
                  <a:gd name="T13" fmla="*/ 8 h 21"/>
                  <a:gd name="T14" fmla="*/ 10 w 26"/>
                  <a:gd name="T15" fmla="*/ 6 h 21"/>
                  <a:gd name="T16" fmla="*/ 12 w 26"/>
                  <a:gd name="T17" fmla="*/ 4 h 21"/>
                  <a:gd name="T18" fmla="*/ 15 w 26"/>
                  <a:gd name="T19" fmla="*/ 3 h 21"/>
                  <a:gd name="T20" fmla="*/ 18 w 26"/>
                  <a:gd name="T21" fmla="*/ 1 h 21"/>
                  <a:gd name="T22" fmla="*/ 21 w 26"/>
                  <a:gd name="T23" fmla="*/ 1 h 21"/>
                  <a:gd name="T24" fmla="*/ 23 w 26"/>
                  <a:gd name="T25" fmla="*/ 0 h 21"/>
                  <a:gd name="T26" fmla="*/ 25 w 26"/>
                  <a:gd name="T27" fmla="*/ 0 h 21"/>
                  <a:gd name="T28" fmla="*/ 26 w 26"/>
                  <a:gd name="T29" fmla="*/ 0 h 21"/>
                  <a:gd name="T30" fmla="*/ 25 w 26"/>
                  <a:gd name="T31" fmla="*/ 1 h 21"/>
                  <a:gd name="T32" fmla="*/ 23 w 26"/>
                  <a:gd name="T33" fmla="*/ 2 h 21"/>
                  <a:gd name="T34" fmla="*/ 21 w 26"/>
                  <a:gd name="T35" fmla="*/ 3 h 21"/>
                  <a:gd name="T36" fmla="*/ 19 w 26"/>
                  <a:gd name="T37" fmla="*/ 4 h 21"/>
                  <a:gd name="T38" fmla="*/ 17 w 26"/>
                  <a:gd name="T39" fmla="*/ 5 h 21"/>
                  <a:gd name="T40" fmla="*/ 14 w 26"/>
                  <a:gd name="T41" fmla="*/ 7 h 21"/>
                  <a:gd name="T42" fmla="*/ 12 w 26"/>
                  <a:gd name="T43" fmla="*/ 9 h 21"/>
                  <a:gd name="T44" fmla="*/ 11 w 26"/>
                  <a:gd name="T45" fmla="*/ 10 h 21"/>
                  <a:gd name="T46" fmla="*/ 9 w 26"/>
                  <a:gd name="T47" fmla="*/ 11 h 21"/>
                  <a:gd name="T48" fmla="*/ 8 w 26"/>
                  <a:gd name="T49" fmla="*/ 12 h 21"/>
                  <a:gd name="T50" fmla="*/ 7 w 26"/>
                  <a:gd name="T51" fmla="*/ 13 h 21"/>
                  <a:gd name="T52" fmla="*/ 5 w 26"/>
                  <a:gd name="T53" fmla="*/ 15 h 21"/>
                  <a:gd name="T54" fmla="*/ 4 w 26"/>
                  <a:gd name="T55" fmla="*/ 16 h 21"/>
                  <a:gd name="T56" fmla="*/ 4 w 26"/>
                  <a:gd name="T57" fmla="*/ 16 h 21"/>
                  <a:gd name="T58" fmla="*/ 2 w 26"/>
                  <a:gd name="T59" fmla="*/ 18 h 21"/>
                  <a:gd name="T60" fmla="*/ 1 w 26"/>
                  <a:gd name="T61" fmla="*/ 19 h 21"/>
                  <a:gd name="T62" fmla="*/ 0 w 26"/>
                  <a:gd name="T63" fmla="*/ 20 h 21"/>
                  <a:gd name="T64" fmla="*/ 0 w 26"/>
                  <a:gd name="T6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21">
                    <a:moveTo>
                      <a:pt x="0" y="21"/>
                    </a:moveTo>
                    <a:cubicBezTo>
                      <a:pt x="0" y="21"/>
                      <a:pt x="0" y="20"/>
                      <a:pt x="0" y="19"/>
                    </a:cubicBezTo>
                    <a:cubicBezTo>
                      <a:pt x="0" y="19"/>
                      <a:pt x="1" y="18"/>
                      <a:pt x="1" y="17"/>
                    </a:cubicBezTo>
                    <a:cubicBezTo>
                      <a:pt x="1" y="17"/>
                      <a:pt x="1" y="16"/>
                      <a:pt x="2" y="15"/>
                    </a:cubicBezTo>
                    <a:cubicBezTo>
                      <a:pt x="2" y="15"/>
                      <a:pt x="3" y="14"/>
                      <a:pt x="3" y="13"/>
                    </a:cubicBezTo>
                    <a:cubicBezTo>
                      <a:pt x="4" y="12"/>
                      <a:pt x="4" y="11"/>
                      <a:pt x="5" y="10"/>
                    </a:cubicBezTo>
                    <a:cubicBezTo>
                      <a:pt x="5" y="10"/>
                      <a:pt x="6" y="9"/>
                      <a:pt x="7" y="8"/>
                    </a:cubicBezTo>
                    <a:cubicBezTo>
                      <a:pt x="8" y="7"/>
                      <a:pt x="9" y="7"/>
                      <a:pt x="10" y="6"/>
                    </a:cubicBezTo>
                    <a:cubicBezTo>
                      <a:pt x="10" y="5"/>
                      <a:pt x="11" y="5"/>
                      <a:pt x="12" y="4"/>
                    </a:cubicBezTo>
                    <a:cubicBezTo>
                      <a:pt x="13" y="3"/>
                      <a:pt x="14" y="3"/>
                      <a:pt x="15" y="3"/>
                    </a:cubicBezTo>
                    <a:cubicBezTo>
                      <a:pt x="16" y="2"/>
                      <a:pt x="17" y="2"/>
                      <a:pt x="18" y="1"/>
                    </a:cubicBezTo>
                    <a:cubicBezTo>
                      <a:pt x="19" y="1"/>
                      <a:pt x="20" y="1"/>
                      <a:pt x="21" y="1"/>
                    </a:cubicBezTo>
                    <a:cubicBezTo>
                      <a:pt x="21" y="0"/>
                      <a:pt x="22" y="0"/>
                      <a:pt x="23" y="0"/>
                    </a:cubicBezTo>
                    <a:cubicBezTo>
                      <a:pt x="23" y="0"/>
                      <a:pt x="24" y="0"/>
                      <a:pt x="25" y="0"/>
                    </a:cubicBezTo>
                    <a:cubicBezTo>
                      <a:pt x="25" y="0"/>
                      <a:pt x="26" y="0"/>
                      <a:pt x="26" y="0"/>
                    </a:cubicBezTo>
                    <a:cubicBezTo>
                      <a:pt x="26" y="0"/>
                      <a:pt x="26" y="0"/>
                      <a:pt x="25" y="1"/>
                    </a:cubicBezTo>
                    <a:cubicBezTo>
                      <a:pt x="24" y="1"/>
                      <a:pt x="24" y="1"/>
                      <a:pt x="23" y="2"/>
                    </a:cubicBezTo>
                    <a:cubicBezTo>
                      <a:pt x="23" y="2"/>
                      <a:pt x="22" y="2"/>
                      <a:pt x="21" y="3"/>
                    </a:cubicBezTo>
                    <a:cubicBezTo>
                      <a:pt x="21" y="3"/>
                      <a:pt x="20" y="4"/>
                      <a:pt x="19" y="4"/>
                    </a:cubicBezTo>
                    <a:cubicBezTo>
                      <a:pt x="18" y="4"/>
                      <a:pt x="18" y="5"/>
                      <a:pt x="17" y="5"/>
                    </a:cubicBezTo>
                    <a:cubicBezTo>
                      <a:pt x="16" y="6"/>
                      <a:pt x="15" y="7"/>
                      <a:pt x="14" y="7"/>
                    </a:cubicBezTo>
                    <a:cubicBezTo>
                      <a:pt x="14" y="8"/>
                      <a:pt x="13" y="8"/>
                      <a:pt x="12" y="9"/>
                    </a:cubicBezTo>
                    <a:cubicBezTo>
                      <a:pt x="11" y="9"/>
                      <a:pt x="11" y="10"/>
                      <a:pt x="11" y="10"/>
                    </a:cubicBezTo>
                    <a:cubicBezTo>
                      <a:pt x="10" y="10"/>
                      <a:pt x="10" y="10"/>
                      <a:pt x="9" y="11"/>
                    </a:cubicBezTo>
                    <a:cubicBezTo>
                      <a:pt x="9" y="11"/>
                      <a:pt x="9" y="11"/>
                      <a:pt x="8" y="12"/>
                    </a:cubicBezTo>
                    <a:cubicBezTo>
                      <a:pt x="8" y="12"/>
                      <a:pt x="8" y="12"/>
                      <a:pt x="7" y="13"/>
                    </a:cubicBezTo>
                    <a:cubicBezTo>
                      <a:pt x="7" y="13"/>
                      <a:pt x="6" y="14"/>
                      <a:pt x="5" y="15"/>
                    </a:cubicBezTo>
                    <a:cubicBezTo>
                      <a:pt x="4" y="16"/>
                      <a:pt x="4" y="16"/>
                      <a:pt x="4" y="16"/>
                    </a:cubicBezTo>
                    <a:cubicBezTo>
                      <a:pt x="4" y="16"/>
                      <a:pt x="4" y="16"/>
                      <a:pt x="4" y="16"/>
                    </a:cubicBezTo>
                    <a:cubicBezTo>
                      <a:pt x="3" y="17"/>
                      <a:pt x="3" y="18"/>
                      <a:pt x="2" y="18"/>
                    </a:cubicBezTo>
                    <a:cubicBezTo>
                      <a:pt x="2" y="19"/>
                      <a:pt x="1" y="19"/>
                      <a:pt x="1" y="19"/>
                    </a:cubicBezTo>
                    <a:cubicBezTo>
                      <a:pt x="1" y="20"/>
                      <a:pt x="0" y="20"/>
                      <a:pt x="0" y="2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ṩľíďè">
                <a:extLst>
                  <a:ext uri="{FF2B5EF4-FFF2-40B4-BE49-F238E27FC236}">
                    <a16:creationId xmlns="" xmlns:a16="http://schemas.microsoft.com/office/drawing/2014/main" id="{3F11598A-CC03-4084-A884-CA57BFE9EB75}"/>
                  </a:ext>
                </a:extLst>
              </p:cNvPr>
              <p:cNvSpPr/>
              <p:nvPr/>
            </p:nvSpPr>
            <p:spPr bwMode="auto">
              <a:xfrm>
                <a:off x="10461997" y="1939485"/>
                <a:ext cx="40953" cy="54605"/>
              </a:xfrm>
              <a:custGeom>
                <a:avLst/>
                <a:gdLst>
                  <a:gd name="T0" fmla="*/ 3 w 19"/>
                  <a:gd name="T1" fmla="*/ 16 h 25"/>
                  <a:gd name="T2" fmla="*/ 14 w 19"/>
                  <a:gd name="T3" fmla="*/ 24 h 25"/>
                  <a:gd name="T4" fmla="*/ 16 w 19"/>
                  <a:gd name="T5" fmla="*/ 10 h 25"/>
                  <a:gd name="T6" fmla="*/ 5 w 19"/>
                  <a:gd name="T7" fmla="*/ 2 h 25"/>
                  <a:gd name="T8" fmla="*/ 3 w 19"/>
                  <a:gd name="T9" fmla="*/ 16 h 25"/>
                </a:gdLst>
                <a:ahLst/>
                <a:cxnLst>
                  <a:cxn ang="0">
                    <a:pos x="T0" y="T1"/>
                  </a:cxn>
                  <a:cxn ang="0">
                    <a:pos x="T2" y="T3"/>
                  </a:cxn>
                  <a:cxn ang="0">
                    <a:pos x="T4" y="T5"/>
                  </a:cxn>
                  <a:cxn ang="0">
                    <a:pos x="T6" y="T7"/>
                  </a:cxn>
                  <a:cxn ang="0">
                    <a:pos x="T8" y="T9"/>
                  </a:cxn>
                </a:cxnLst>
                <a:rect l="0" t="0" r="r" b="b"/>
                <a:pathLst>
                  <a:path w="19" h="25">
                    <a:moveTo>
                      <a:pt x="3" y="16"/>
                    </a:moveTo>
                    <a:cubicBezTo>
                      <a:pt x="5" y="22"/>
                      <a:pt x="10" y="25"/>
                      <a:pt x="14" y="24"/>
                    </a:cubicBezTo>
                    <a:cubicBezTo>
                      <a:pt x="18" y="22"/>
                      <a:pt x="19" y="16"/>
                      <a:pt x="16" y="10"/>
                    </a:cubicBezTo>
                    <a:cubicBezTo>
                      <a:pt x="13" y="4"/>
                      <a:pt x="8" y="0"/>
                      <a:pt x="5" y="2"/>
                    </a:cubicBezTo>
                    <a:cubicBezTo>
                      <a:pt x="1" y="4"/>
                      <a:pt x="0" y="10"/>
                      <a:pt x="3" y="16"/>
                    </a:cubicBez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ṧḷîḍe">
                <a:extLst>
                  <a:ext uri="{FF2B5EF4-FFF2-40B4-BE49-F238E27FC236}">
                    <a16:creationId xmlns="" xmlns:a16="http://schemas.microsoft.com/office/drawing/2014/main" id="{8E0276E8-7A8B-4C1E-8400-911F8C076B10}"/>
                  </a:ext>
                </a:extLst>
              </p:cNvPr>
              <p:cNvSpPr/>
              <p:nvPr/>
            </p:nvSpPr>
            <p:spPr bwMode="auto">
              <a:xfrm>
                <a:off x="10459897" y="1935284"/>
                <a:ext cx="38853" cy="54605"/>
              </a:xfrm>
              <a:custGeom>
                <a:avLst/>
                <a:gdLst>
                  <a:gd name="T0" fmla="*/ 2 w 18"/>
                  <a:gd name="T1" fmla="*/ 15 h 25"/>
                  <a:gd name="T2" fmla="*/ 14 w 18"/>
                  <a:gd name="T3" fmla="*/ 23 h 25"/>
                  <a:gd name="T4" fmla="*/ 16 w 18"/>
                  <a:gd name="T5" fmla="*/ 9 h 25"/>
                  <a:gd name="T6" fmla="*/ 4 w 18"/>
                  <a:gd name="T7" fmla="*/ 1 h 25"/>
                  <a:gd name="T8" fmla="*/ 2 w 18"/>
                  <a:gd name="T9" fmla="*/ 15 h 25"/>
                </a:gdLst>
                <a:ahLst/>
                <a:cxnLst>
                  <a:cxn ang="0">
                    <a:pos x="T0" y="T1"/>
                  </a:cxn>
                  <a:cxn ang="0">
                    <a:pos x="T2" y="T3"/>
                  </a:cxn>
                  <a:cxn ang="0">
                    <a:pos x="T4" y="T5"/>
                  </a:cxn>
                  <a:cxn ang="0">
                    <a:pos x="T6" y="T7"/>
                  </a:cxn>
                  <a:cxn ang="0">
                    <a:pos x="T8" y="T9"/>
                  </a:cxn>
                </a:cxnLst>
                <a:rect l="0" t="0" r="r" b="b"/>
                <a:pathLst>
                  <a:path w="18" h="25">
                    <a:moveTo>
                      <a:pt x="2" y="15"/>
                    </a:moveTo>
                    <a:cubicBezTo>
                      <a:pt x="5" y="21"/>
                      <a:pt x="10" y="25"/>
                      <a:pt x="14" y="23"/>
                    </a:cubicBezTo>
                    <a:cubicBezTo>
                      <a:pt x="18" y="22"/>
                      <a:pt x="18" y="15"/>
                      <a:pt x="16" y="9"/>
                    </a:cubicBezTo>
                    <a:cubicBezTo>
                      <a:pt x="13" y="3"/>
                      <a:pt x="8" y="0"/>
                      <a:pt x="4" y="1"/>
                    </a:cubicBezTo>
                    <a:cubicBezTo>
                      <a:pt x="1" y="3"/>
                      <a:pt x="0" y="9"/>
                      <a:pt x="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ṡḻíďe">
                <a:extLst>
                  <a:ext uri="{FF2B5EF4-FFF2-40B4-BE49-F238E27FC236}">
                    <a16:creationId xmlns="" xmlns:a16="http://schemas.microsoft.com/office/drawing/2014/main" id="{E0A2C783-F4F6-4F06-97F9-E2AF23111621}"/>
                  </a:ext>
                </a:extLst>
              </p:cNvPr>
              <p:cNvSpPr/>
              <p:nvPr/>
            </p:nvSpPr>
            <p:spPr bwMode="auto">
              <a:xfrm>
                <a:off x="10466197" y="1947885"/>
                <a:ext cx="15751" cy="19952"/>
              </a:xfrm>
              <a:custGeom>
                <a:avLst/>
                <a:gdLst>
                  <a:gd name="T0" fmla="*/ 1 w 7"/>
                  <a:gd name="T1" fmla="*/ 5 h 9"/>
                  <a:gd name="T2" fmla="*/ 5 w 7"/>
                  <a:gd name="T3" fmla="*/ 8 h 9"/>
                  <a:gd name="T4" fmla="*/ 6 w 7"/>
                  <a:gd name="T5" fmla="*/ 3 h 9"/>
                  <a:gd name="T6" fmla="*/ 1 w 7"/>
                  <a:gd name="T7" fmla="*/ 0 h 9"/>
                  <a:gd name="T8" fmla="*/ 1 w 7"/>
                  <a:gd name="T9" fmla="*/ 5 h 9"/>
                </a:gdLst>
                <a:ahLst/>
                <a:cxnLst>
                  <a:cxn ang="0">
                    <a:pos x="T0" y="T1"/>
                  </a:cxn>
                  <a:cxn ang="0">
                    <a:pos x="T2" y="T3"/>
                  </a:cxn>
                  <a:cxn ang="0">
                    <a:pos x="T4" y="T5"/>
                  </a:cxn>
                  <a:cxn ang="0">
                    <a:pos x="T6" y="T7"/>
                  </a:cxn>
                  <a:cxn ang="0">
                    <a:pos x="T8" y="T9"/>
                  </a:cxn>
                </a:cxnLst>
                <a:rect l="0" t="0" r="r" b="b"/>
                <a:pathLst>
                  <a:path w="7" h="9">
                    <a:moveTo>
                      <a:pt x="1" y="5"/>
                    </a:moveTo>
                    <a:cubicBezTo>
                      <a:pt x="1" y="7"/>
                      <a:pt x="3" y="9"/>
                      <a:pt x="5" y="8"/>
                    </a:cubicBezTo>
                    <a:cubicBezTo>
                      <a:pt x="6" y="7"/>
                      <a:pt x="7" y="5"/>
                      <a:pt x="6" y="3"/>
                    </a:cubicBezTo>
                    <a:cubicBezTo>
                      <a:pt x="5" y="1"/>
                      <a:pt x="3" y="0"/>
                      <a:pt x="1" y="0"/>
                    </a:cubicBezTo>
                    <a:cubicBezTo>
                      <a:pt x="0" y="1"/>
                      <a:pt x="0" y="3"/>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śḻïḓê">
                <a:extLst>
                  <a:ext uri="{FF2B5EF4-FFF2-40B4-BE49-F238E27FC236}">
                    <a16:creationId xmlns="" xmlns:a16="http://schemas.microsoft.com/office/drawing/2014/main" id="{8E3588EF-1B66-4B3A-9301-427FAD2EE7C2}"/>
                  </a:ext>
                </a:extLst>
              </p:cNvPr>
              <p:cNvSpPr/>
              <p:nvPr/>
            </p:nvSpPr>
            <p:spPr bwMode="auto">
              <a:xfrm>
                <a:off x="10417893" y="1884880"/>
                <a:ext cx="59855" cy="24152"/>
              </a:xfrm>
              <a:custGeom>
                <a:avLst/>
                <a:gdLst>
                  <a:gd name="T0" fmla="*/ 0 w 27"/>
                  <a:gd name="T1" fmla="*/ 11 h 11"/>
                  <a:gd name="T2" fmla="*/ 1 w 27"/>
                  <a:gd name="T3" fmla="*/ 10 h 11"/>
                  <a:gd name="T4" fmla="*/ 2 w 27"/>
                  <a:gd name="T5" fmla="*/ 8 h 11"/>
                  <a:gd name="T6" fmla="*/ 3 w 27"/>
                  <a:gd name="T7" fmla="*/ 7 h 11"/>
                  <a:gd name="T8" fmla="*/ 5 w 27"/>
                  <a:gd name="T9" fmla="*/ 5 h 11"/>
                  <a:gd name="T10" fmla="*/ 7 w 27"/>
                  <a:gd name="T11" fmla="*/ 4 h 11"/>
                  <a:gd name="T12" fmla="*/ 9 w 27"/>
                  <a:gd name="T13" fmla="*/ 2 h 11"/>
                  <a:gd name="T14" fmla="*/ 12 w 27"/>
                  <a:gd name="T15" fmla="*/ 1 h 11"/>
                  <a:gd name="T16" fmla="*/ 15 w 27"/>
                  <a:gd name="T17" fmla="*/ 1 h 11"/>
                  <a:gd name="T18" fmla="*/ 17 w 27"/>
                  <a:gd name="T19" fmla="*/ 0 h 11"/>
                  <a:gd name="T20" fmla="*/ 20 w 27"/>
                  <a:gd name="T21" fmla="*/ 0 h 11"/>
                  <a:gd name="T22" fmla="*/ 22 w 27"/>
                  <a:gd name="T23" fmla="*/ 0 h 11"/>
                  <a:gd name="T24" fmla="*/ 24 w 27"/>
                  <a:gd name="T25" fmla="*/ 0 h 11"/>
                  <a:gd name="T26" fmla="*/ 26 w 27"/>
                  <a:gd name="T27" fmla="*/ 1 h 11"/>
                  <a:gd name="T28" fmla="*/ 27 w 27"/>
                  <a:gd name="T29" fmla="*/ 1 h 11"/>
                  <a:gd name="T30" fmla="*/ 26 w 27"/>
                  <a:gd name="T31" fmla="*/ 1 h 11"/>
                  <a:gd name="T32" fmla="*/ 24 w 27"/>
                  <a:gd name="T33" fmla="*/ 2 h 11"/>
                  <a:gd name="T34" fmla="*/ 22 w 27"/>
                  <a:gd name="T35" fmla="*/ 2 h 11"/>
                  <a:gd name="T36" fmla="*/ 20 w 27"/>
                  <a:gd name="T37" fmla="*/ 2 h 11"/>
                  <a:gd name="T38" fmla="*/ 18 w 27"/>
                  <a:gd name="T39" fmla="*/ 3 h 11"/>
                  <a:gd name="T40" fmla="*/ 15 w 27"/>
                  <a:gd name="T41" fmla="*/ 4 h 11"/>
                  <a:gd name="T42" fmla="*/ 13 w 27"/>
                  <a:gd name="T43" fmla="*/ 4 h 11"/>
                  <a:gd name="T44" fmla="*/ 12 w 27"/>
                  <a:gd name="T45" fmla="*/ 5 h 11"/>
                  <a:gd name="T46" fmla="*/ 11 w 27"/>
                  <a:gd name="T47" fmla="*/ 5 h 11"/>
                  <a:gd name="T48" fmla="*/ 9 w 27"/>
                  <a:gd name="T49" fmla="*/ 6 h 11"/>
                  <a:gd name="T50" fmla="*/ 8 w 27"/>
                  <a:gd name="T51" fmla="*/ 6 h 11"/>
                  <a:gd name="T52" fmla="*/ 6 w 27"/>
                  <a:gd name="T53" fmla="*/ 7 h 11"/>
                  <a:gd name="T54" fmla="*/ 5 w 27"/>
                  <a:gd name="T55" fmla="*/ 8 h 11"/>
                  <a:gd name="T56" fmla="*/ 4 w 27"/>
                  <a:gd name="T57" fmla="*/ 8 h 11"/>
                  <a:gd name="T58" fmla="*/ 3 w 27"/>
                  <a:gd name="T59" fmla="*/ 9 h 11"/>
                  <a:gd name="T60" fmla="*/ 1 w 27"/>
                  <a:gd name="T61" fmla="*/ 10 h 11"/>
                  <a:gd name="T62" fmla="*/ 1 w 27"/>
                  <a:gd name="T63" fmla="*/ 11 h 11"/>
                  <a:gd name="T64" fmla="*/ 0 w 27"/>
                  <a:gd name="T6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11">
                    <a:moveTo>
                      <a:pt x="0" y="11"/>
                    </a:moveTo>
                    <a:cubicBezTo>
                      <a:pt x="0" y="11"/>
                      <a:pt x="1" y="10"/>
                      <a:pt x="1" y="10"/>
                    </a:cubicBezTo>
                    <a:cubicBezTo>
                      <a:pt x="1" y="9"/>
                      <a:pt x="1" y="9"/>
                      <a:pt x="2" y="8"/>
                    </a:cubicBezTo>
                    <a:cubicBezTo>
                      <a:pt x="2" y="8"/>
                      <a:pt x="3" y="7"/>
                      <a:pt x="3" y="7"/>
                    </a:cubicBezTo>
                    <a:cubicBezTo>
                      <a:pt x="4" y="6"/>
                      <a:pt x="4" y="6"/>
                      <a:pt x="5" y="5"/>
                    </a:cubicBezTo>
                    <a:cubicBezTo>
                      <a:pt x="5" y="5"/>
                      <a:pt x="6" y="4"/>
                      <a:pt x="7" y="4"/>
                    </a:cubicBezTo>
                    <a:cubicBezTo>
                      <a:pt x="8" y="3"/>
                      <a:pt x="8" y="3"/>
                      <a:pt x="9" y="2"/>
                    </a:cubicBezTo>
                    <a:cubicBezTo>
                      <a:pt x="10" y="2"/>
                      <a:pt x="11" y="2"/>
                      <a:pt x="12" y="1"/>
                    </a:cubicBezTo>
                    <a:cubicBezTo>
                      <a:pt x="13" y="1"/>
                      <a:pt x="14" y="1"/>
                      <a:pt x="15" y="1"/>
                    </a:cubicBezTo>
                    <a:cubicBezTo>
                      <a:pt x="16" y="0"/>
                      <a:pt x="16" y="0"/>
                      <a:pt x="17" y="0"/>
                    </a:cubicBezTo>
                    <a:cubicBezTo>
                      <a:pt x="18" y="0"/>
                      <a:pt x="19" y="0"/>
                      <a:pt x="20" y="0"/>
                    </a:cubicBezTo>
                    <a:cubicBezTo>
                      <a:pt x="21" y="0"/>
                      <a:pt x="21" y="0"/>
                      <a:pt x="22" y="0"/>
                    </a:cubicBezTo>
                    <a:cubicBezTo>
                      <a:pt x="23" y="0"/>
                      <a:pt x="24" y="0"/>
                      <a:pt x="24" y="0"/>
                    </a:cubicBezTo>
                    <a:cubicBezTo>
                      <a:pt x="25" y="0"/>
                      <a:pt x="25" y="1"/>
                      <a:pt x="26" y="1"/>
                    </a:cubicBezTo>
                    <a:cubicBezTo>
                      <a:pt x="26" y="1"/>
                      <a:pt x="27" y="1"/>
                      <a:pt x="27" y="1"/>
                    </a:cubicBezTo>
                    <a:cubicBezTo>
                      <a:pt x="27" y="1"/>
                      <a:pt x="26" y="1"/>
                      <a:pt x="26" y="1"/>
                    </a:cubicBezTo>
                    <a:cubicBezTo>
                      <a:pt x="25" y="1"/>
                      <a:pt x="25" y="1"/>
                      <a:pt x="24" y="2"/>
                    </a:cubicBezTo>
                    <a:cubicBezTo>
                      <a:pt x="24" y="2"/>
                      <a:pt x="23" y="2"/>
                      <a:pt x="22" y="2"/>
                    </a:cubicBezTo>
                    <a:cubicBezTo>
                      <a:pt x="22" y="2"/>
                      <a:pt x="21" y="2"/>
                      <a:pt x="20" y="2"/>
                    </a:cubicBezTo>
                    <a:cubicBezTo>
                      <a:pt x="19" y="3"/>
                      <a:pt x="19" y="3"/>
                      <a:pt x="18" y="3"/>
                    </a:cubicBezTo>
                    <a:cubicBezTo>
                      <a:pt x="17" y="3"/>
                      <a:pt x="16" y="3"/>
                      <a:pt x="15" y="4"/>
                    </a:cubicBezTo>
                    <a:cubicBezTo>
                      <a:pt x="15" y="4"/>
                      <a:pt x="14" y="4"/>
                      <a:pt x="13" y="4"/>
                    </a:cubicBezTo>
                    <a:cubicBezTo>
                      <a:pt x="13" y="5"/>
                      <a:pt x="12" y="5"/>
                      <a:pt x="12" y="5"/>
                    </a:cubicBezTo>
                    <a:cubicBezTo>
                      <a:pt x="11" y="5"/>
                      <a:pt x="11" y="5"/>
                      <a:pt x="11" y="5"/>
                    </a:cubicBezTo>
                    <a:cubicBezTo>
                      <a:pt x="10" y="5"/>
                      <a:pt x="10" y="6"/>
                      <a:pt x="9" y="6"/>
                    </a:cubicBezTo>
                    <a:cubicBezTo>
                      <a:pt x="9" y="6"/>
                      <a:pt x="9" y="6"/>
                      <a:pt x="8" y="6"/>
                    </a:cubicBezTo>
                    <a:cubicBezTo>
                      <a:pt x="8" y="7"/>
                      <a:pt x="7" y="7"/>
                      <a:pt x="6" y="7"/>
                    </a:cubicBezTo>
                    <a:cubicBezTo>
                      <a:pt x="5" y="8"/>
                      <a:pt x="5" y="8"/>
                      <a:pt x="5" y="8"/>
                    </a:cubicBezTo>
                    <a:cubicBezTo>
                      <a:pt x="4" y="8"/>
                      <a:pt x="4" y="8"/>
                      <a:pt x="4" y="8"/>
                    </a:cubicBezTo>
                    <a:cubicBezTo>
                      <a:pt x="4" y="9"/>
                      <a:pt x="3" y="9"/>
                      <a:pt x="3" y="9"/>
                    </a:cubicBezTo>
                    <a:cubicBezTo>
                      <a:pt x="2" y="10"/>
                      <a:pt x="2" y="10"/>
                      <a:pt x="1" y="10"/>
                    </a:cubicBezTo>
                    <a:cubicBezTo>
                      <a:pt x="1" y="11"/>
                      <a:pt x="1" y="11"/>
                      <a:pt x="1" y="11"/>
                    </a:cubicBez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ṡḷiḓê">
                <a:extLst>
                  <a:ext uri="{FF2B5EF4-FFF2-40B4-BE49-F238E27FC236}">
                    <a16:creationId xmlns="" xmlns:a16="http://schemas.microsoft.com/office/drawing/2014/main" id="{CB5F5E7B-D477-4F79-944C-0646A905927F}"/>
                  </a:ext>
                </a:extLst>
              </p:cNvPr>
              <p:cNvSpPr/>
              <p:nvPr/>
            </p:nvSpPr>
            <p:spPr bwMode="auto">
              <a:xfrm>
                <a:off x="10049312" y="1741017"/>
                <a:ext cx="394834" cy="289825"/>
              </a:xfrm>
              <a:custGeom>
                <a:avLst/>
                <a:gdLst>
                  <a:gd name="T0" fmla="*/ 59 w 181"/>
                  <a:gd name="T1" fmla="*/ 38 h 133"/>
                  <a:gd name="T2" fmla="*/ 160 w 181"/>
                  <a:gd name="T3" fmla="*/ 33 h 133"/>
                  <a:gd name="T4" fmla="*/ 160 w 181"/>
                  <a:gd name="T5" fmla="*/ 33 h 133"/>
                  <a:gd name="T6" fmla="*/ 179 w 181"/>
                  <a:gd name="T7" fmla="*/ 44 h 133"/>
                  <a:gd name="T8" fmla="*/ 178 w 181"/>
                  <a:gd name="T9" fmla="*/ 46 h 133"/>
                  <a:gd name="T10" fmla="*/ 166 w 181"/>
                  <a:gd name="T11" fmla="*/ 70 h 133"/>
                  <a:gd name="T12" fmla="*/ 124 w 181"/>
                  <a:gd name="T13" fmla="*/ 102 h 133"/>
                  <a:gd name="T14" fmla="*/ 90 w 181"/>
                  <a:gd name="T15" fmla="*/ 104 h 133"/>
                  <a:gd name="T16" fmla="*/ 92 w 181"/>
                  <a:gd name="T17" fmla="*/ 98 h 133"/>
                  <a:gd name="T18" fmla="*/ 60 w 181"/>
                  <a:gd name="T19" fmla="*/ 122 h 133"/>
                  <a:gd name="T20" fmla="*/ 59 w 181"/>
                  <a:gd name="T21" fmla="*/ 3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133">
                    <a:moveTo>
                      <a:pt x="59" y="38"/>
                    </a:moveTo>
                    <a:cubicBezTo>
                      <a:pt x="117" y="0"/>
                      <a:pt x="160" y="33"/>
                      <a:pt x="160" y="33"/>
                    </a:cubicBezTo>
                    <a:cubicBezTo>
                      <a:pt x="160" y="33"/>
                      <a:pt x="160" y="33"/>
                      <a:pt x="160" y="33"/>
                    </a:cubicBezTo>
                    <a:cubicBezTo>
                      <a:pt x="168" y="25"/>
                      <a:pt x="181" y="33"/>
                      <a:pt x="179" y="44"/>
                    </a:cubicBezTo>
                    <a:cubicBezTo>
                      <a:pt x="178" y="44"/>
                      <a:pt x="178" y="45"/>
                      <a:pt x="178" y="46"/>
                    </a:cubicBezTo>
                    <a:cubicBezTo>
                      <a:pt x="176" y="55"/>
                      <a:pt x="166" y="70"/>
                      <a:pt x="166" y="70"/>
                    </a:cubicBezTo>
                    <a:cubicBezTo>
                      <a:pt x="166" y="70"/>
                      <a:pt x="154" y="89"/>
                      <a:pt x="124" y="102"/>
                    </a:cubicBezTo>
                    <a:cubicBezTo>
                      <a:pt x="95" y="115"/>
                      <a:pt x="84" y="116"/>
                      <a:pt x="90" y="104"/>
                    </a:cubicBezTo>
                    <a:cubicBezTo>
                      <a:pt x="90" y="102"/>
                      <a:pt x="91" y="100"/>
                      <a:pt x="92" y="98"/>
                    </a:cubicBezTo>
                    <a:cubicBezTo>
                      <a:pt x="85" y="106"/>
                      <a:pt x="73" y="118"/>
                      <a:pt x="60" y="122"/>
                    </a:cubicBezTo>
                    <a:cubicBezTo>
                      <a:pt x="16" y="133"/>
                      <a:pt x="0" y="75"/>
                      <a:pt x="59" y="38"/>
                    </a:cubicBezTo>
                    <a:close/>
                  </a:path>
                </a:pathLst>
              </a:custGeom>
              <a:solidFill>
                <a:srgbClr val="3617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ṩḷïḍe">
                <a:extLst>
                  <a:ext uri="{FF2B5EF4-FFF2-40B4-BE49-F238E27FC236}">
                    <a16:creationId xmlns="" xmlns:a16="http://schemas.microsoft.com/office/drawing/2014/main" id="{7167717D-B857-4A98-8EEE-41CED998CF42}"/>
                  </a:ext>
                </a:extLst>
              </p:cNvPr>
              <p:cNvSpPr/>
              <p:nvPr/>
            </p:nvSpPr>
            <p:spPr bwMode="auto">
              <a:xfrm>
                <a:off x="10136469" y="2030842"/>
                <a:ext cx="111310" cy="127061"/>
              </a:xfrm>
              <a:custGeom>
                <a:avLst/>
                <a:gdLst>
                  <a:gd name="T0" fmla="*/ 34 w 51"/>
                  <a:gd name="T1" fmla="*/ 11 h 58"/>
                  <a:gd name="T2" fmla="*/ 6 w 51"/>
                  <a:gd name="T3" fmla="*/ 17 h 58"/>
                  <a:gd name="T4" fmla="*/ 51 w 51"/>
                  <a:gd name="T5" fmla="*/ 40 h 58"/>
                  <a:gd name="T6" fmla="*/ 34 w 51"/>
                  <a:gd name="T7" fmla="*/ 11 h 58"/>
                </a:gdLst>
                <a:ahLst/>
                <a:cxnLst>
                  <a:cxn ang="0">
                    <a:pos x="T0" y="T1"/>
                  </a:cxn>
                  <a:cxn ang="0">
                    <a:pos x="T2" y="T3"/>
                  </a:cxn>
                  <a:cxn ang="0">
                    <a:pos x="T4" y="T5"/>
                  </a:cxn>
                  <a:cxn ang="0">
                    <a:pos x="T6" y="T7"/>
                  </a:cxn>
                </a:cxnLst>
                <a:rect l="0" t="0" r="r" b="b"/>
                <a:pathLst>
                  <a:path w="51" h="58">
                    <a:moveTo>
                      <a:pt x="34" y="11"/>
                    </a:moveTo>
                    <a:cubicBezTo>
                      <a:pt x="34" y="11"/>
                      <a:pt x="13" y="0"/>
                      <a:pt x="6" y="17"/>
                    </a:cubicBezTo>
                    <a:cubicBezTo>
                      <a:pt x="0" y="33"/>
                      <a:pt x="32" y="58"/>
                      <a:pt x="51" y="40"/>
                    </a:cubicBezTo>
                    <a:lnTo>
                      <a:pt x="34" y="11"/>
                    </a:lnTo>
                    <a:close/>
                  </a:path>
                </a:pathLst>
              </a:custGeom>
              <a:solidFill>
                <a:srgbClr val="EDAC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ļiďê">
                <a:extLst>
                  <a:ext uri="{FF2B5EF4-FFF2-40B4-BE49-F238E27FC236}">
                    <a16:creationId xmlns="" xmlns:a16="http://schemas.microsoft.com/office/drawing/2014/main" id="{A2211982-4F27-44DC-9BA9-55D2F0AD0C28}"/>
                  </a:ext>
                </a:extLst>
              </p:cNvPr>
              <p:cNvSpPr/>
              <p:nvPr/>
            </p:nvSpPr>
            <p:spPr bwMode="auto">
              <a:xfrm>
                <a:off x="10152221" y="2059195"/>
                <a:ext cx="91358" cy="80857"/>
              </a:xfrm>
              <a:custGeom>
                <a:avLst/>
                <a:gdLst>
                  <a:gd name="T0" fmla="*/ 33 w 42"/>
                  <a:gd name="T1" fmla="*/ 9 h 37"/>
                  <a:gd name="T2" fmla="*/ 42 w 42"/>
                  <a:gd name="T3" fmla="*/ 24 h 37"/>
                  <a:gd name="T4" fmla="*/ 8 w 42"/>
                  <a:gd name="T5" fmla="*/ 7 h 37"/>
                  <a:gd name="T6" fmla="*/ 33 w 42"/>
                  <a:gd name="T7" fmla="*/ 9 h 37"/>
                </a:gdLst>
                <a:ahLst/>
                <a:cxnLst>
                  <a:cxn ang="0">
                    <a:pos x="T0" y="T1"/>
                  </a:cxn>
                  <a:cxn ang="0">
                    <a:pos x="T2" y="T3"/>
                  </a:cxn>
                  <a:cxn ang="0">
                    <a:pos x="T4" y="T5"/>
                  </a:cxn>
                  <a:cxn ang="0">
                    <a:pos x="T6" y="T7"/>
                  </a:cxn>
                </a:cxnLst>
                <a:rect l="0" t="0" r="r" b="b"/>
                <a:pathLst>
                  <a:path w="42" h="37">
                    <a:moveTo>
                      <a:pt x="33" y="9"/>
                    </a:moveTo>
                    <a:cubicBezTo>
                      <a:pt x="42" y="24"/>
                      <a:pt x="42" y="24"/>
                      <a:pt x="42" y="24"/>
                    </a:cubicBezTo>
                    <a:cubicBezTo>
                      <a:pt x="24" y="37"/>
                      <a:pt x="0" y="15"/>
                      <a:pt x="8" y="7"/>
                    </a:cubicBezTo>
                    <a:cubicBezTo>
                      <a:pt x="13" y="0"/>
                      <a:pt x="27" y="6"/>
                      <a:pt x="33" y="9"/>
                    </a:cubicBezTo>
                    <a:close/>
                  </a:path>
                </a:pathLst>
              </a:custGeom>
              <a:solidFill>
                <a:srgbClr val="F7A5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îSľïḋè">
                <a:extLst>
                  <a:ext uri="{FF2B5EF4-FFF2-40B4-BE49-F238E27FC236}">
                    <a16:creationId xmlns="" xmlns:a16="http://schemas.microsoft.com/office/drawing/2014/main" id="{99C1F011-AA91-4BCC-940C-B14CBEBCBC05}"/>
                  </a:ext>
                </a:extLst>
              </p:cNvPr>
              <p:cNvSpPr/>
              <p:nvPr/>
            </p:nvSpPr>
            <p:spPr bwMode="auto">
              <a:xfrm>
                <a:off x="10162722" y="2063395"/>
                <a:ext cx="60905" cy="26253"/>
              </a:xfrm>
              <a:custGeom>
                <a:avLst/>
                <a:gdLst>
                  <a:gd name="T0" fmla="*/ 2 w 28"/>
                  <a:gd name="T1" fmla="*/ 12 h 12"/>
                  <a:gd name="T2" fmla="*/ 2 w 28"/>
                  <a:gd name="T3" fmla="*/ 11 h 12"/>
                  <a:gd name="T4" fmla="*/ 2 w 28"/>
                  <a:gd name="T5" fmla="*/ 10 h 12"/>
                  <a:gd name="T6" fmla="*/ 2 w 28"/>
                  <a:gd name="T7" fmla="*/ 7 h 12"/>
                  <a:gd name="T8" fmla="*/ 3 w 28"/>
                  <a:gd name="T9" fmla="*/ 6 h 12"/>
                  <a:gd name="T10" fmla="*/ 3 w 28"/>
                  <a:gd name="T11" fmla="*/ 5 h 12"/>
                  <a:gd name="T12" fmla="*/ 3 w 28"/>
                  <a:gd name="T13" fmla="*/ 5 h 12"/>
                  <a:gd name="T14" fmla="*/ 3 w 28"/>
                  <a:gd name="T15" fmla="*/ 5 h 12"/>
                  <a:gd name="T16" fmla="*/ 3 w 28"/>
                  <a:gd name="T17" fmla="*/ 5 h 12"/>
                  <a:gd name="T18" fmla="*/ 3 w 28"/>
                  <a:gd name="T19" fmla="*/ 5 h 12"/>
                  <a:gd name="T20" fmla="*/ 3 w 28"/>
                  <a:gd name="T21" fmla="*/ 5 h 12"/>
                  <a:gd name="T22" fmla="*/ 3 w 28"/>
                  <a:gd name="T23" fmla="*/ 5 h 12"/>
                  <a:gd name="T24" fmla="*/ 4 w 28"/>
                  <a:gd name="T25" fmla="*/ 5 h 12"/>
                  <a:gd name="T26" fmla="*/ 4 w 28"/>
                  <a:gd name="T27" fmla="*/ 5 h 12"/>
                  <a:gd name="T28" fmla="*/ 5 w 28"/>
                  <a:gd name="T29" fmla="*/ 4 h 12"/>
                  <a:gd name="T30" fmla="*/ 5 w 28"/>
                  <a:gd name="T31" fmla="*/ 4 h 12"/>
                  <a:gd name="T32" fmla="*/ 6 w 28"/>
                  <a:gd name="T33" fmla="*/ 4 h 12"/>
                  <a:gd name="T34" fmla="*/ 12 w 28"/>
                  <a:gd name="T35" fmla="*/ 3 h 12"/>
                  <a:gd name="T36" fmla="*/ 15 w 28"/>
                  <a:gd name="T37" fmla="*/ 3 h 12"/>
                  <a:gd name="T38" fmla="*/ 18 w 28"/>
                  <a:gd name="T39" fmla="*/ 4 h 12"/>
                  <a:gd name="T40" fmla="*/ 23 w 28"/>
                  <a:gd name="T41" fmla="*/ 5 h 12"/>
                  <a:gd name="T42" fmla="*/ 28 w 28"/>
                  <a:gd name="T43" fmla="*/ 7 h 12"/>
                  <a:gd name="T44" fmla="*/ 27 w 28"/>
                  <a:gd name="T45" fmla="*/ 6 h 12"/>
                  <a:gd name="T46" fmla="*/ 24 w 28"/>
                  <a:gd name="T47" fmla="*/ 4 h 12"/>
                  <a:gd name="T48" fmla="*/ 21 w 28"/>
                  <a:gd name="T49" fmla="*/ 3 h 12"/>
                  <a:gd name="T50" fmla="*/ 18 w 28"/>
                  <a:gd name="T51" fmla="*/ 2 h 12"/>
                  <a:gd name="T52" fmla="*/ 12 w 28"/>
                  <a:gd name="T53" fmla="*/ 0 h 12"/>
                  <a:gd name="T54" fmla="*/ 8 w 28"/>
                  <a:gd name="T55" fmla="*/ 0 h 12"/>
                  <a:gd name="T56" fmla="*/ 5 w 28"/>
                  <a:gd name="T57" fmla="*/ 1 h 12"/>
                  <a:gd name="T58" fmla="*/ 4 w 28"/>
                  <a:gd name="T59" fmla="*/ 2 h 12"/>
                  <a:gd name="T60" fmla="*/ 3 w 28"/>
                  <a:gd name="T61" fmla="*/ 2 h 12"/>
                  <a:gd name="T62" fmla="*/ 3 w 28"/>
                  <a:gd name="T63" fmla="*/ 3 h 12"/>
                  <a:gd name="T64" fmla="*/ 2 w 28"/>
                  <a:gd name="T65" fmla="*/ 4 h 12"/>
                  <a:gd name="T66" fmla="*/ 2 w 28"/>
                  <a:gd name="T67" fmla="*/ 4 h 12"/>
                  <a:gd name="T68" fmla="*/ 2 w 28"/>
                  <a:gd name="T69" fmla="*/ 4 h 12"/>
                  <a:gd name="T70" fmla="*/ 2 w 28"/>
                  <a:gd name="T71" fmla="*/ 4 h 12"/>
                  <a:gd name="T72" fmla="*/ 1 w 28"/>
                  <a:gd name="T73" fmla="*/ 5 h 12"/>
                  <a:gd name="T74" fmla="*/ 1 w 28"/>
                  <a:gd name="T75" fmla="*/ 6 h 12"/>
                  <a:gd name="T76" fmla="*/ 1 w 28"/>
                  <a:gd name="T77" fmla="*/ 9 h 12"/>
                  <a:gd name="T78" fmla="*/ 1 w 28"/>
                  <a:gd name="T79" fmla="*/ 10 h 12"/>
                  <a:gd name="T80" fmla="*/ 2 w 28"/>
                  <a:gd name="T81" fmla="*/ 11 h 12"/>
                  <a:gd name="T82" fmla="*/ 2 w 28"/>
                  <a:gd name="T8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12">
                    <a:moveTo>
                      <a:pt x="2" y="12"/>
                    </a:moveTo>
                    <a:cubicBezTo>
                      <a:pt x="2" y="11"/>
                      <a:pt x="2" y="11"/>
                      <a:pt x="2" y="11"/>
                    </a:cubicBezTo>
                    <a:cubicBezTo>
                      <a:pt x="2" y="11"/>
                      <a:pt x="2" y="11"/>
                      <a:pt x="2" y="10"/>
                    </a:cubicBezTo>
                    <a:cubicBezTo>
                      <a:pt x="2" y="9"/>
                      <a:pt x="2" y="8"/>
                      <a:pt x="2" y="7"/>
                    </a:cubicBezTo>
                    <a:cubicBezTo>
                      <a:pt x="3" y="6"/>
                      <a:pt x="3" y="6"/>
                      <a:pt x="3" y="6"/>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4" y="5"/>
                      <a:pt x="4" y="5"/>
                      <a:pt x="4" y="5"/>
                    </a:cubicBezTo>
                    <a:cubicBezTo>
                      <a:pt x="4" y="5"/>
                      <a:pt x="4" y="5"/>
                      <a:pt x="4" y="5"/>
                    </a:cubicBezTo>
                    <a:cubicBezTo>
                      <a:pt x="5" y="4"/>
                      <a:pt x="5" y="4"/>
                      <a:pt x="5" y="4"/>
                    </a:cubicBezTo>
                    <a:cubicBezTo>
                      <a:pt x="5" y="4"/>
                      <a:pt x="5" y="4"/>
                      <a:pt x="5" y="4"/>
                    </a:cubicBezTo>
                    <a:cubicBezTo>
                      <a:pt x="6" y="4"/>
                      <a:pt x="6" y="4"/>
                      <a:pt x="6" y="4"/>
                    </a:cubicBezTo>
                    <a:cubicBezTo>
                      <a:pt x="8" y="3"/>
                      <a:pt x="10" y="3"/>
                      <a:pt x="12" y="3"/>
                    </a:cubicBezTo>
                    <a:cubicBezTo>
                      <a:pt x="13" y="3"/>
                      <a:pt x="14" y="3"/>
                      <a:pt x="15" y="3"/>
                    </a:cubicBezTo>
                    <a:cubicBezTo>
                      <a:pt x="16" y="4"/>
                      <a:pt x="17" y="4"/>
                      <a:pt x="18" y="4"/>
                    </a:cubicBezTo>
                    <a:cubicBezTo>
                      <a:pt x="19" y="4"/>
                      <a:pt x="21" y="5"/>
                      <a:pt x="23" y="5"/>
                    </a:cubicBezTo>
                    <a:cubicBezTo>
                      <a:pt x="26" y="6"/>
                      <a:pt x="28" y="7"/>
                      <a:pt x="28" y="7"/>
                    </a:cubicBezTo>
                    <a:cubicBezTo>
                      <a:pt x="28" y="7"/>
                      <a:pt x="28" y="7"/>
                      <a:pt x="27" y="6"/>
                    </a:cubicBezTo>
                    <a:cubicBezTo>
                      <a:pt x="26" y="5"/>
                      <a:pt x="25" y="5"/>
                      <a:pt x="24" y="4"/>
                    </a:cubicBezTo>
                    <a:cubicBezTo>
                      <a:pt x="23" y="3"/>
                      <a:pt x="22" y="3"/>
                      <a:pt x="21" y="3"/>
                    </a:cubicBezTo>
                    <a:cubicBezTo>
                      <a:pt x="20" y="2"/>
                      <a:pt x="19" y="2"/>
                      <a:pt x="18" y="2"/>
                    </a:cubicBezTo>
                    <a:cubicBezTo>
                      <a:pt x="16" y="1"/>
                      <a:pt x="14" y="0"/>
                      <a:pt x="12" y="0"/>
                    </a:cubicBezTo>
                    <a:cubicBezTo>
                      <a:pt x="11" y="0"/>
                      <a:pt x="9" y="0"/>
                      <a:pt x="8" y="0"/>
                    </a:cubicBezTo>
                    <a:cubicBezTo>
                      <a:pt x="7" y="1"/>
                      <a:pt x="6" y="1"/>
                      <a:pt x="5" y="1"/>
                    </a:cubicBezTo>
                    <a:cubicBezTo>
                      <a:pt x="4" y="2"/>
                      <a:pt x="4" y="2"/>
                      <a:pt x="4" y="2"/>
                    </a:cubicBezTo>
                    <a:cubicBezTo>
                      <a:pt x="3" y="2"/>
                      <a:pt x="3" y="2"/>
                      <a:pt x="3" y="2"/>
                    </a:cubicBezTo>
                    <a:cubicBezTo>
                      <a:pt x="3" y="3"/>
                      <a:pt x="3" y="3"/>
                      <a:pt x="3" y="3"/>
                    </a:cubicBezTo>
                    <a:cubicBezTo>
                      <a:pt x="2" y="4"/>
                      <a:pt x="2" y="4"/>
                      <a:pt x="2" y="4"/>
                    </a:cubicBezTo>
                    <a:cubicBezTo>
                      <a:pt x="2" y="4"/>
                      <a:pt x="2" y="4"/>
                      <a:pt x="2" y="4"/>
                    </a:cubicBezTo>
                    <a:cubicBezTo>
                      <a:pt x="2" y="4"/>
                      <a:pt x="2" y="4"/>
                      <a:pt x="2" y="4"/>
                    </a:cubicBezTo>
                    <a:cubicBezTo>
                      <a:pt x="2" y="4"/>
                      <a:pt x="2" y="4"/>
                      <a:pt x="2" y="4"/>
                    </a:cubicBezTo>
                    <a:cubicBezTo>
                      <a:pt x="1" y="5"/>
                      <a:pt x="1" y="5"/>
                      <a:pt x="1" y="5"/>
                    </a:cubicBezTo>
                    <a:cubicBezTo>
                      <a:pt x="1" y="5"/>
                      <a:pt x="1" y="6"/>
                      <a:pt x="1" y="6"/>
                    </a:cubicBezTo>
                    <a:cubicBezTo>
                      <a:pt x="0" y="7"/>
                      <a:pt x="1" y="8"/>
                      <a:pt x="1" y="9"/>
                    </a:cubicBezTo>
                    <a:cubicBezTo>
                      <a:pt x="1" y="9"/>
                      <a:pt x="1" y="10"/>
                      <a:pt x="1" y="10"/>
                    </a:cubicBezTo>
                    <a:cubicBezTo>
                      <a:pt x="1" y="11"/>
                      <a:pt x="2" y="11"/>
                      <a:pt x="2" y="11"/>
                    </a:cubicBezTo>
                    <a:lnTo>
                      <a:pt x="2" y="12"/>
                    </a:lnTo>
                    <a:close/>
                  </a:path>
                </a:pathLst>
              </a:custGeom>
              <a:solidFill>
                <a:srgbClr val="CF91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ŝļîdê">
                <a:extLst>
                  <a:ext uri="{FF2B5EF4-FFF2-40B4-BE49-F238E27FC236}">
                    <a16:creationId xmlns="" xmlns:a16="http://schemas.microsoft.com/office/drawing/2014/main" id="{7A975B1B-7100-4885-AEA6-EF2ADE4B8A60}"/>
                  </a:ext>
                </a:extLst>
              </p:cNvPr>
              <p:cNvSpPr/>
              <p:nvPr/>
            </p:nvSpPr>
            <p:spPr bwMode="auto">
              <a:xfrm>
                <a:off x="10176373" y="1976238"/>
                <a:ext cx="117610" cy="168014"/>
              </a:xfrm>
              <a:custGeom>
                <a:avLst/>
                <a:gdLst>
                  <a:gd name="T0" fmla="*/ 17 w 54"/>
                  <a:gd name="T1" fmla="*/ 0 h 77"/>
                  <a:gd name="T2" fmla="*/ 44 w 54"/>
                  <a:gd name="T3" fmla="*/ 71 h 77"/>
                  <a:gd name="T4" fmla="*/ 8 w 54"/>
                  <a:gd name="T5" fmla="*/ 33 h 77"/>
                  <a:gd name="T6" fmla="*/ 0 w 54"/>
                  <a:gd name="T7" fmla="*/ 11 h 77"/>
                  <a:gd name="T8" fmla="*/ 17 w 54"/>
                  <a:gd name="T9" fmla="*/ 0 h 77"/>
                </a:gdLst>
                <a:ahLst/>
                <a:cxnLst>
                  <a:cxn ang="0">
                    <a:pos x="T0" y="T1"/>
                  </a:cxn>
                  <a:cxn ang="0">
                    <a:pos x="T2" y="T3"/>
                  </a:cxn>
                  <a:cxn ang="0">
                    <a:pos x="T4" y="T5"/>
                  </a:cxn>
                  <a:cxn ang="0">
                    <a:pos x="T6" y="T7"/>
                  </a:cxn>
                  <a:cxn ang="0">
                    <a:pos x="T8" y="T9"/>
                  </a:cxn>
                </a:cxnLst>
                <a:rect l="0" t="0" r="r" b="b"/>
                <a:pathLst>
                  <a:path w="54" h="77">
                    <a:moveTo>
                      <a:pt x="17" y="0"/>
                    </a:moveTo>
                    <a:cubicBezTo>
                      <a:pt x="17" y="0"/>
                      <a:pt x="54" y="65"/>
                      <a:pt x="44" y="71"/>
                    </a:cubicBezTo>
                    <a:cubicBezTo>
                      <a:pt x="33" y="77"/>
                      <a:pt x="8" y="33"/>
                      <a:pt x="8" y="33"/>
                    </a:cubicBezTo>
                    <a:cubicBezTo>
                      <a:pt x="0" y="11"/>
                      <a:pt x="0" y="11"/>
                      <a:pt x="0" y="11"/>
                    </a:cubicBezTo>
                    <a:lnTo>
                      <a:pt x="17" y="0"/>
                    </a:lnTo>
                    <a:close/>
                  </a:path>
                </a:pathLst>
              </a:custGeom>
              <a:solidFill>
                <a:srgbClr val="3E15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sḷîďè">
                <a:extLst>
                  <a:ext uri="{FF2B5EF4-FFF2-40B4-BE49-F238E27FC236}">
                    <a16:creationId xmlns="" xmlns:a16="http://schemas.microsoft.com/office/drawing/2014/main" id="{08EFFCC2-9E89-4BBA-B99A-141E1EF00C98}"/>
                  </a:ext>
                </a:extLst>
              </p:cNvPr>
              <p:cNvSpPr/>
              <p:nvPr/>
            </p:nvSpPr>
            <p:spPr bwMode="auto">
              <a:xfrm>
                <a:off x="10359088" y="2279714"/>
                <a:ext cx="42004" cy="46204"/>
              </a:xfrm>
              <a:custGeom>
                <a:avLst/>
                <a:gdLst>
                  <a:gd name="T0" fmla="*/ 31 w 40"/>
                  <a:gd name="T1" fmla="*/ 4 h 44"/>
                  <a:gd name="T2" fmla="*/ 40 w 40"/>
                  <a:gd name="T3" fmla="*/ 39 h 44"/>
                  <a:gd name="T4" fmla="*/ 23 w 40"/>
                  <a:gd name="T5" fmla="*/ 44 h 44"/>
                  <a:gd name="T6" fmla="*/ 0 w 40"/>
                  <a:gd name="T7" fmla="*/ 19 h 44"/>
                  <a:gd name="T8" fmla="*/ 11 w 40"/>
                  <a:gd name="T9" fmla="*/ 0 h 44"/>
                  <a:gd name="T10" fmla="*/ 21 w 40"/>
                  <a:gd name="T11" fmla="*/ 0 h 44"/>
                  <a:gd name="T12" fmla="*/ 31 w 40"/>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40" h="44">
                    <a:moveTo>
                      <a:pt x="31" y="4"/>
                    </a:moveTo>
                    <a:lnTo>
                      <a:pt x="40" y="39"/>
                    </a:lnTo>
                    <a:lnTo>
                      <a:pt x="23" y="44"/>
                    </a:lnTo>
                    <a:lnTo>
                      <a:pt x="0" y="19"/>
                    </a:lnTo>
                    <a:lnTo>
                      <a:pt x="11" y="0"/>
                    </a:lnTo>
                    <a:lnTo>
                      <a:pt x="21" y="0"/>
                    </a:lnTo>
                    <a:lnTo>
                      <a:pt x="31" y="4"/>
                    </a:lnTo>
                    <a:close/>
                  </a:path>
                </a:pathLst>
              </a:custGeom>
              <a:solidFill>
                <a:srgbClr val="E2351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îṧ1ïďê">
                <a:extLst>
                  <a:ext uri="{FF2B5EF4-FFF2-40B4-BE49-F238E27FC236}">
                    <a16:creationId xmlns="" xmlns:a16="http://schemas.microsoft.com/office/drawing/2014/main" id="{9AF51ED5-49DB-4532-B005-210C42EA6F97}"/>
                  </a:ext>
                </a:extLst>
              </p:cNvPr>
              <p:cNvSpPr/>
              <p:nvPr/>
            </p:nvSpPr>
            <p:spPr bwMode="auto">
              <a:xfrm>
                <a:off x="10431545" y="2929719"/>
                <a:ext cx="111310" cy="157514"/>
              </a:xfrm>
              <a:custGeom>
                <a:avLst/>
                <a:gdLst>
                  <a:gd name="T0" fmla="*/ 106 w 106"/>
                  <a:gd name="T1" fmla="*/ 150 h 150"/>
                  <a:gd name="T2" fmla="*/ 106 w 106"/>
                  <a:gd name="T3" fmla="*/ 0 h 150"/>
                  <a:gd name="T4" fmla="*/ 0 w 106"/>
                  <a:gd name="T5" fmla="*/ 0 h 150"/>
                  <a:gd name="T6" fmla="*/ 0 w 106"/>
                  <a:gd name="T7" fmla="*/ 98 h 150"/>
                  <a:gd name="T8" fmla="*/ 106 w 106"/>
                  <a:gd name="T9" fmla="*/ 150 h 150"/>
                </a:gdLst>
                <a:ahLst/>
                <a:cxnLst>
                  <a:cxn ang="0">
                    <a:pos x="T0" y="T1"/>
                  </a:cxn>
                  <a:cxn ang="0">
                    <a:pos x="T2" y="T3"/>
                  </a:cxn>
                  <a:cxn ang="0">
                    <a:pos x="T4" y="T5"/>
                  </a:cxn>
                  <a:cxn ang="0">
                    <a:pos x="T6" y="T7"/>
                  </a:cxn>
                  <a:cxn ang="0">
                    <a:pos x="T8" y="T9"/>
                  </a:cxn>
                </a:cxnLst>
                <a:rect l="0" t="0" r="r" b="b"/>
                <a:pathLst>
                  <a:path w="106" h="150">
                    <a:moveTo>
                      <a:pt x="106" y="150"/>
                    </a:moveTo>
                    <a:lnTo>
                      <a:pt x="106" y="0"/>
                    </a:lnTo>
                    <a:lnTo>
                      <a:pt x="0" y="0"/>
                    </a:lnTo>
                    <a:lnTo>
                      <a:pt x="0" y="98"/>
                    </a:lnTo>
                    <a:lnTo>
                      <a:pt x="106" y="150"/>
                    </a:lnTo>
                    <a:close/>
                  </a:path>
                </a:pathLst>
              </a:custGeom>
              <a:solidFill>
                <a:srgbClr val="1C1B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iṣ1îḑê">
                <a:extLst>
                  <a:ext uri="{FF2B5EF4-FFF2-40B4-BE49-F238E27FC236}">
                    <a16:creationId xmlns="" xmlns:a16="http://schemas.microsoft.com/office/drawing/2014/main" id="{73885449-B2AE-491D-90F7-7580217E5109}"/>
                  </a:ext>
                </a:extLst>
              </p:cNvPr>
              <p:cNvSpPr/>
              <p:nvPr/>
            </p:nvSpPr>
            <p:spPr bwMode="auto">
              <a:xfrm>
                <a:off x="10219427" y="2818410"/>
                <a:ext cx="172215" cy="26253"/>
              </a:xfrm>
              <a:prstGeom prst="rect">
                <a:avLst/>
              </a:prstGeom>
              <a:solidFill>
                <a:srgbClr val="72729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7" name="îṧliḍé">
              <a:extLst>
                <a:ext uri="{FF2B5EF4-FFF2-40B4-BE49-F238E27FC236}">
                  <a16:creationId xmlns="" xmlns:a16="http://schemas.microsoft.com/office/drawing/2014/main" id="{56A9E03B-8204-425E-9860-B66748372FA0}"/>
                </a:ext>
              </a:extLst>
            </p:cNvPr>
            <p:cNvSpPr/>
            <p:nvPr/>
          </p:nvSpPr>
          <p:spPr bwMode="auto">
            <a:xfrm>
              <a:off x="669926" y="3792855"/>
              <a:ext cx="10850564" cy="69306"/>
            </a:xfrm>
            <a:prstGeom prst="rect">
              <a:avLst/>
            </a:prstGeom>
            <a:solidFill>
              <a:srgbClr val="4143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nvGrpSpPr>
            <p:cNvPr id="8" name="iśľíḓé">
              <a:extLst>
                <a:ext uri="{FF2B5EF4-FFF2-40B4-BE49-F238E27FC236}">
                  <a16:creationId xmlns="" xmlns:a16="http://schemas.microsoft.com/office/drawing/2014/main" id="{9D04B09C-8888-4CB2-8A98-EC1EB801E2BD}"/>
                </a:ext>
              </a:extLst>
            </p:cNvPr>
            <p:cNvGrpSpPr/>
            <p:nvPr/>
          </p:nvGrpSpPr>
          <p:grpSpPr>
            <a:xfrm>
              <a:off x="687279" y="1476345"/>
              <a:ext cx="4508721" cy="1899399"/>
              <a:chOff x="687278" y="2398652"/>
              <a:chExt cx="3524773" cy="1899399"/>
            </a:xfrm>
          </p:grpSpPr>
          <p:sp>
            <p:nvSpPr>
              <p:cNvPr id="43" name="íṣ1íḍe">
                <a:extLst>
                  <a:ext uri="{FF2B5EF4-FFF2-40B4-BE49-F238E27FC236}">
                    <a16:creationId xmlns="" xmlns:a16="http://schemas.microsoft.com/office/drawing/2014/main" id="{89DD5C75-2E24-491F-8B11-F5A6B42BB388}"/>
                  </a:ext>
                </a:extLst>
              </p:cNvPr>
              <p:cNvSpPr/>
              <p:nvPr/>
            </p:nvSpPr>
            <p:spPr>
              <a:xfrm>
                <a:off x="687278" y="2840457"/>
                <a:ext cx="3524773" cy="14575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44" name="ísľïḋe">
                <a:extLst>
                  <a:ext uri="{FF2B5EF4-FFF2-40B4-BE49-F238E27FC236}">
                    <a16:creationId xmlns="" xmlns:a16="http://schemas.microsoft.com/office/drawing/2014/main" id="{C63FEA31-08F6-4033-9859-E6FBC680536B}"/>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grpSp>
        <p:grpSp>
          <p:nvGrpSpPr>
            <p:cNvPr id="9" name="îṥliḋê">
              <a:extLst>
                <a:ext uri="{FF2B5EF4-FFF2-40B4-BE49-F238E27FC236}">
                  <a16:creationId xmlns="" xmlns:a16="http://schemas.microsoft.com/office/drawing/2014/main" id="{11847619-0569-49E4-9202-DC984E2D4800}"/>
                </a:ext>
              </a:extLst>
            </p:cNvPr>
            <p:cNvGrpSpPr/>
            <p:nvPr/>
          </p:nvGrpSpPr>
          <p:grpSpPr>
            <a:xfrm rot="18999774">
              <a:off x="10690069" y="1408608"/>
              <a:ext cx="684188" cy="251034"/>
              <a:chOff x="675908" y="693106"/>
              <a:chExt cx="9053516" cy="3321826"/>
            </a:xfrm>
          </p:grpSpPr>
          <p:sp>
            <p:nvSpPr>
              <p:cNvPr id="39" name="í$1iḑe">
                <a:extLst>
                  <a:ext uri="{FF2B5EF4-FFF2-40B4-BE49-F238E27FC236}">
                    <a16:creationId xmlns="" xmlns:a16="http://schemas.microsoft.com/office/drawing/2014/main" id="{7E45BD39-1929-4CBA-A52B-3A5F61381805}"/>
                  </a:ext>
                </a:extLst>
              </p:cNvPr>
              <p:cNvSpPr txBox="1"/>
              <p:nvPr/>
            </p:nvSpPr>
            <p:spPr>
              <a:xfrm>
                <a:off x="675908"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2</a:t>
                </a:r>
                <a:endParaRPr lang="zh-CN" altLang="en-US" sz="9600" dirty="0">
                  <a:solidFill>
                    <a:schemeClr val="tx2">
                      <a:alpha val="33000"/>
                    </a:schemeClr>
                  </a:solidFill>
                  <a:latin typeface="Impact" panose="020B0806030902050204" pitchFamily="34" charset="0"/>
                </a:endParaRPr>
              </a:p>
            </p:txBody>
          </p:sp>
          <p:sp>
            <p:nvSpPr>
              <p:cNvPr id="40" name="îṧlîḑé">
                <a:extLst>
                  <a:ext uri="{FF2B5EF4-FFF2-40B4-BE49-F238E27FC236}">
                    <a16:creationId xmlns="" xmlns:a16="http://schemas.microsoft.com/office/drawing/2014/main" id="{34D82FD2-4CF4-48EB-AFED-71E408D47FDC}"/>
                  </a:ext>
                </a:extLst>
              </p:cNvPr>
              <p:cNvSpPr txBox="1"/>
              <p:nvPr/>
            </p:nvSpPr>
            <p:spPr>
              <a:xfrm>
                <a:off x="2770637"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0</a:t>
                </a:r>
                <a:endParaRPr lang="zh-CN" altLang="en-US" sz="9600" dirty="0">
                  <a:solidFill>
                    <a:schemeClr val="tx2">
                      <a:alpha val="33000"/>
                    </a:schemeClr>
                  </a:solidFill>
                  <a:latin typeface="Impact" panose="020B0806030902050204" pitchFamily="34" charset="0"/>
                </a:endParaRPr>
              </a:p>
            </p:txBody>
          </p:sp>
          <p:sp>
            <p:nvSpPr>
              <p:cNvPr id="41" name="íS1îdè">
                <a:extLst>
                  <a:ext uri="{FF2B5EF4-FFF2-40B4-BE49-F238E27FC236}">
                    <a16:creationId xmlns="" xmlns:a16="http://schemas.microsoft.com/office/drawing/2014/main" id="{433D0058-8E35-4177-B0EF-85F72B1D5D3E}"/>
                  </a:ext>
                </a:extLst>
              </p:cNvPr>
              <p:cNvSpPr txBox="1"/>
              <p:nvPr/>
            </p:nvSpPr>
            <p:spPr>
              <a:xfrm>
                <a:off x="486536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1</a:t>
                </a:r>
                <a:endParaRPr lang="zh-CN" altLang="en-US" sz="9600" dirty="0">
                  <a:solidFill>
                    <a:schemeClr val="tx2">
                      <a:alpha val="33000"/>
                    </a:schemeClr>
                  </a:solidFill>
                  <a:latin typeface="Impact" panose="020B0806030902050204" pitchFamily="34" charset="0"/>
                </a:endParaRPr>
              </a:p>
            </p:txBody>
          </p:sp>
          <p:sp>
            <p:nvSpPr>
              <p:cNvPr id="42" name="îṩḷiḋè">
                <a:extLst>
                  <a:ext uri="{FF2B5EF4-FFF2-40B4-BE49-F238E27FC236}">
                    <a16:creationId xmlns="" xmlns:a16="http://schemas.microsoft.com/office/drawing/2014/main" id="{96B5F699-3979-40A9-BBEE-FDC5686281F8}"/>
                  </a:ext>
                </a:extLst>
              </p:cNvPr>
              <p:cNvSpPr txBox="1"/>
              <p:nvPr/>
            </p:nvSpPr>
            <p:spPr>
              <a:xfrm>
                <a:off x="696009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8</a:t>
                </a:r>
                <a:endParaRPr lang="zh-CN" altLang="en-US" sz="9600" dirty="0">
                  <a:solidFill>
                    <a:schemeClr val="tx2">
                      <a:alpha val="33000"/>
                    </a:schemeClr>
                  </a:solidFill>
                  <a:latin typeface="Impact" panose="020B0806030902050204" pitchFamily="34" charset="0"/>
                </a:endParaRPr>
              </a:p>
            </p:txBody>
          </p:sp>
        </p:grpSp>
        <p:grpSp>
          <p:nvGrpSpPr>
            <p:cNvPr id="10" name="iṥļíďe">
              <a:extLst>
                <a:ext uri="{FF2B5EF4-FFF2-40B4-BE49-F238E27FC236}">
                  <a16:creationId xmlns="" xmlns:a16="http://schemas.microsoft.com/office/drawing/2014/main" id="{0BEF5319-7FE2-4AE3-BF84-CC32F6D83595}"/>
                </a:ext>
              </a:extLst>
            </p:cNvPr>
            <p:cNvGrpSpPr/>
            <p:nvPr/>
          </p:nvGrpSpPr>
          <p:grpSpPr>
            <a:xfrm>
              <a:off x="665957" y="4824885"/>
              <a:ext cx="2487222" cy="970279"/>
              <a:chOff x="997576" y="4362436"/>
              <a:chExt cx="2108063" cy="970279"/>
            </a:xfrm>
          </p:grpSpPr>
          <p:sp>
            <p:nvSpPr>
              <p:cNvPr id="37" name="íSlïḑé">
                <a:extLst>
                  <a:ext uri="{FF2B5EF4-FFF2-40B4-BE49-F238E27FC236}">
                    <a16:creationId xmlns="" xmlns:a16="http://schemas.microsoft.com/office/drawing/2014/main" id="{D927250C-E655-4BEB-A683-904B04118C29}"/>
                  </a:ext>
                </a:extLst>
              </p:cNvPr>
              <p:cNvSpPr/>
              <p:nvPr/>
            </p:nvSpPr>
            <p:spPr bwMode="auto">
              <a:xfrm>
                <a:off x="997576" y="4775316"/>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p:txBody>
          </p:sp>
          <p:sp>
            <p:nvSpPr>
              <p:cNvPr id="38" name="îṡľïdè">
                <a:extLst>
                  <a:ext uri="{FF2B5EF4-FFF2-40B4-BE49-F238E27FC236}">
                    <a16:creationId xmlns="" xmlns:a16="http://schemas.microsoft.com/office/drawing/2014/main" id="{043540ED-72F1-4529-B84A-DF14516D0EAB}"/>
                  </a:ext>
                </a:extLst>
              </p:cNvPr>
              <p:cNvSpPr txBox="1"/>
              <p:nvPr/>
            </p:nvSpPr>
            <p:spPr bwMode="auto">
              <a:xfrm>
                <a:off x="997576" y="4362436"/>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grpSp>
          <p:nvGrpSpPr>
            <p:cNvPr id="11" name="ïşľîde">
              <a:extLst>
                <a:ext uri="{FF2B5EF4-FFF2-40B4-BE49-F238E27FC236}">
                  <a16:creationId xmlns="" xmlns:a16="http://schemas.microsoft.com/office/drawing/2014/main" id="{8D6D05C5-28F9-4E70-8B16-037E31D48BD3}"/>
                </a:ext>
              </a:extLst>
            </p:cNvPr>
            <p:cNvGrpSpPr/>
            <p:nvPr/>
          </p:nvGrpSpPr>
          <p:grpSpPr>
            <a:xfrm>
              <a:off x="3455323" y="4824885"/>
              <a:ext cx="2487222" cy="970279"/>
              <a:chOff x="997576" y="4362436"/>
              <a:chExt cx="2108063" cy="970279"/>
            </a:xfrm>
          </p:grpSpPr>
          <p:sp>
            <p:nvSpPr>
              <p:cNvPr id="35" name="ïṡliḍé">
                <a:extLst>
                  <a:ext uri="{FF2B5EF4-FFF2-40B4-BE49-F238E27FC236}">
                    <a16:creationId xmlns="" xmlns:a16="http://schemas.microsoft.com/office/drawing/2014/main" id="{A4512F20-CE42-477E-A0C1-9142CA770FB8}"/>
                  </a:ext>
                </a:extLst>
              </p:cNvPr>
              <p:cNvSpPr/>
              <p:nvPr/>
            </p:nvSpPr>
            <p:spPr bwMode="auto">
              <a:xfrm>
                <a:off x="997576" y="4775316"/>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p:txBody>
          </p:sp>
          <p:sp>
            <p:nvSpPr>
              <p:cNvPr id="36" name="íṧ1îḋè">
                <a:extLst>
                  <a:ext uri="{FF2B5EF4-FFF2-40B4-BE49-F238E27FC236}">
                    <a16:creationId xmlns="" xmlns:a16="http://schemas.microsoft.com/office/drawing/2014/main" id="{83478B61-16E3-4B8C-A09C-A224F168F390}"/>
                  </a:ext>
                </a:extLst>
              </p:cNvPr>
              <p:cNvSpPr txBox="1"/>
              <p:nvPr/>
            </p:nvSpPr>
            <p:spPr bwMode="auto">
              <a:xfrm>
                <a:off x="997576" y="4362436"/>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grpSp>
          <p:nvGrpSpPr>
            <p:cNvPr id="12" name="i$lîḍe">
              <a:extLst>
                <a:ext uri="{FF2B5EF4-FFF2-40B4-BE49-F238E27FC236}">
                  <a16:creationId xmlns="" xmlns:a16="http://schemas.microsoft.com/office/drawing/2014/main" id="{EBBEC391-6D44-4EF1-B744-977747E8642B}"/>
                </a:ext>
              </a:extLst>
            </p:cNvPr>
            <p:cNvGrpSpPr/>
            <p:nvPr/>
          </p:nvGrpSpPr>
          <p:grpSpPr>
            <a:xfrm>
              <a:off x="6244689" y="4824885"/>
              <a:ext cx="2487222" cy="970279"/>
              <a:chOff x="997576" y="4362436"/>
              <a:chExt cx="2108063" cy="970279"/>
            </a:xfrm>
          </p:grpSpPr>
          <p:sp>
            <p:nvSpPr>
              <p:cNvPr id="33" name="ïṣḻïḋê">
                <a:extLst>
                  <a:ext uri="{FF2B5EF4-FFF2-40B4-BE49-F238E27FC236}">
                    <a16:creationId xmlns="" xmlns:a16="http://schemas.microsoft.com/office/drawing/2014/main" id="{163042DC-42C1-4FF6-9976-9383D42A7C1C}"/>
                  </a:ext>
                </a:extLst>
              </p:cNvPr>
              <p:cNvSpPr/>
              <p:nvPr/>
            </p:nvSpPr>
            <p:spPr bwMode="auto">
              <a:xfrm>
                <a:off x="997576" y="4775316"/>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p:txBody>
          </p:sp>
          <p:sp>
            <p:nvSpPr>
              <p:cNvPr id="34" name="íṡḻïḓè">
                <a:extLst>
                  <a:ext uri="{FF2B5EF4-FFF2-40B4-BE49-F238E27FC236}">
                    <a16:creationId xmlns="" xmlns:a16="http://schemas.microsoft.com/office/drawing/2014/main" id="{7E1639A8-3DC0-492F-A4FD-37580ED85AF7}"/>
                  </a:ext>
                </a:extLst>
              </p:cNvPr>
              <p:cNvSpPr txBox="1"/>
              <p:nvPr/>
            </p:nvSpPr>
            <p:spPr bwMode="auto">
              <a:xfrm>
                <a:off x="997576" y="4362436"/>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grpSp>
          <p:nvGrpSpPr>
            <p:cNvPr id="13" name="îṡḻidé">
              <a:extLst>
                <a:ext uri="{FF2B5EF4-FFF2-40B4-BE49-F238E27FC236}">
                  <a16:creationId xmlns="" xmlns:a16="http://schemas.microsoft.com/office/drawing/2014/main" id="{9E0CD430-955E-4016-A037-6C587798E9EB}"/>
                </a:ext>
              </a:extLst>
            </p:cNvPr>
            <p:cNvGrpSpPr/>
            <p:nvPr/>
          </p:nvGrpSpPr>
          <p:grpSpPr>
            <a:xfrm>
              <a:off x="9034055" y="4824885"/>
              <a:ext cx="2487222" cy="970279"/>
              <a:chOff x="997576" y="4362436"/>
              <a:chExt cx="2108063" cy="970279"/>
            </a:xfrm>
          </p:grpSpPr>
          <p:sp>
            <p:nvSpPr>
              <p:cNvPr id="31" name="ïŝlíďè">
                <a:extLst>
                  <a:ext uri="{FF2B5EF4-FFF2-40B4-BE49-F238E27FC236}">
                    <a16:creationId xmlns="" xmlns:a16="http://schemas.microsoft.com/office/drawing/2014/main" id="{6721F9EE-9B1F-424B-9DB0-5C25315A3EDF}"/>
                  </a:ext>
                </a:extLst>
              </p:cNvPr>
              <p:cNvSpPr/>
              <p:nvPr/>
            </p:nvSpPr>
            <p:spPr bwMode="auto">
              <a:xfrm>
                <a:off x="997576" y="4775316"/>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p>
            </p:txBody>
          </p:sp>
          <p:sp>
            <p:nvSpPr>
              <p:cNvPr id="32" name="iṩḻîḓê">
                <a:extLst>
                  <a:ext uri="{FF2B5EF4-FFF2-40B4-BE49-F238E27FC236}">
                    <a16:creationId xmlns="" xmlns:a16="http://schemas.microsoft.com/office/drawing/2014/main" id="{953D0511-5EE9-4E87-97E9-2631F7641374}"/>
                  </a:ext>
                </a:extLst>
              </p:cNvPr>
              <p:cNvSpPr txBox="1"/>
              <p:nvPr/>
            </p:nvSpPr>
            <p:spPr bwMode="auto">
              <a:xfrm>
                <a:off x="997576" y="4362436"/>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grpSp>
        <p:grpSp>
          <p:nvGrpSpPr>
            <p:cNvPr id="14" name="íṡľiďe">
              <a:extLst>
                <a:ext uri="{FF2B5EF4-FFF2-40B4-BE49-F238E27FC236}">
                  <a16:creationId xmlns="" xmlns:a16="http://schemas.microsoft.com/office/drawing/2014/main" id="{E1ABAEEA-3CBB-45C3-B1DE-18B505A62E0E}"/>
                </a:ext>
              </a:extLst>
            </p:cNvPr>
            <p:cNvGrpSpPr/>
            <p:nvPr/>
          </p:nvGrpSpPr>
          <p:grpSpPr>
            <a:xfrm>
              <a:off x="3306000" y="5349792"/>
              <a:ext cx="5580000" cy="793833"/>
              <a:chOff x="3306000" y="4284000"/>
              <a:chExt cx="5580000" cy="1859625"/>
            </a:xfrm>
          </p:grpSpPr>
          <p:cxnSp>
            <p:nvCxnSpPr>
              <p:cNvPr id="28" name="直接连接符 27">
                <a:extLst>
                  <a:ext uri="{FF2B5EF4-FFF2-40B4-BE49-F238E27FC236}">
                    <a16:creationId xmlns="" xmlns:a16="http://schemas.microsoft.com/office/drawing/2014/main" id="{3409BD04-ECB3-44D3-91DD-6C642E1CBE82}"/>
                  </a:ext>
                </a:extLst>
              </p:cNvPr>
              <p:cNvCxnSpPr/>
              <p:nvPr/>
            </p:nvCxnSpPr>
            <p:spPr>
              <a:xfrm>
                <a:off x="3306000" y="4284000"/>
                <a:ext cx="0" cy="18596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4F7C51F8-7B58-49B7-A945-FF3622A4860C}"/>
                  </a:ext>
                </a:extLst>
              </p:cNvPr>
              <p:cNvCxnSpPr/>
              <p:nvPr/>
            </p:nvCxnSpPr>
            <p:spPr>
              <a:xfrm>
                <a:off x="6096000" y="4284000"/>
                <a:ext cx="0" cy="18596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03F69B11-0EEE-493F-97C7-A42E15822AD3}"/>
                  </a:ext>
                </a:extLst>
              </p:cNvPr>
              <p:cNvCxnSpPr/>
              <p:nvPr/>
            </p:nvCxnSpPr>
            <p:spPr>
              <a:xfrm>
                <a:off x="8886000" y="4284000"/>
                <a:ext cx="0" cy="18596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 xmlns:a16="http://schemas.microsoft.com/office/drawing/2014/main" id="{8A785FD2-5A0B-46B2-B354-B82370DC598B}"/>
                </a:ext>
              </a:extLst>
            </p:cNvPr>
            <p:cNvCxnSpPr/>
            <p:nvPr/>
          </p:nvCxnSpPr>
          <p:spPr>
            <a:xfrm>
              <a:off x="687279" y="4464000"/>
              <a:ext cx="10833209"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6" name="îṥḷîde">
              <a:extLst>
                <a:ext uri="{FF2B5EF4-FFF2-40B4-BE49-F238E27FC236}">
                  <a16:creationId xmlns="" xmlns:a16="http://schemas.microsoft.com/office/drawing/2014/main" id="{FBE4AE19-B70A-4329-A9E1-4178163825A9}"/>
                </a:ext>
              </a:extLst>
            </p:cNvPr>
            <p:cNvGrpSpPr/>
            <p:nvPr/>
          </p:nvGrpSpPr>
          <p:grpSpPr>
            <a:xfrm>
              <a:off x="1655357" y="4208843"/>
              <a:ext cx="508422" cy="508420"/>
              <a:chOff x="727728" y="2924550"/>
              <a:chExt cx="577851" cy="577851"/>
            </a:xfrm>
          </p:grpSpPr>
          <p:sp>
            <p:nvSpPr>
              <p:cNvPr id="26" name="iṥ1iḑè">
                <a:extLst>
                  <a:ext uri="{FF2B5EF4-FFF2-40B4-BE49-F238E27FC236}">
                    <a16:creationId xmlns="" xmlns:a16="http://schemas.microsoft.com/office/drawing/2014/main" id="{395941BB-9A8D-4302-AB27-77586988E705}"/>
                  </a:ext>
                </a:extLst>
              </p:cNvPr>
              <p:cNvSpPr/>
              <p:nvPr/>
            </p:nvSpPr>
            <p:spPr>
              <a:xfrm>
                <a:off x="727728" y="2924550"/>
                <a:ext cx="577851" cy="577851"/>
              </a:xfrm>
              <a:prstGeom prst="roundRect">
                <a:avLst>
                  <a:gd name="adj" fmla="val 50000"/>
                </a:avLst>
              </a:prstGeom>
              <a:solidFill>
                <a:schemeClr val="tx2"/>
              </a:solidFill>
              <a:ln w="28575" cap="flat">
                <a:solidFill>
                  <a:schemeClr val="bg1"/>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defRPr sz="3200"/>
                </a:pPr>
                <a:endParaRPr sz="1600"/>
              </a:p>
            </p:txBody>
          </p:sp>
          <p:sp>
            <p:nvSpPr>
              <p:cNvPr id="27" name="íṧḻïdê">
                <a:extLst>
                  <a:ext uri="{FF2B5EF4-FFF2-40B4-BE49-F238E27FC236}">
                    <a16:creationId xmlns="" xmlns:a16="http://schemas.microsoft.com/office/drawing/2014/main" id="{10A502B3-8799-43FA-A5BE-F74945F6B3C9}"/>
                  </a:ext>
                </a:extLst>
              </p:cNvPr>
              <p:cNvSpPr/>
              <p:nvPr/>
            </p:nvSpPr>
            <p:spPr>
              <a:xfrm>
                <a:off x="876799" y="3072573"/>
                <a:ext cx="279708" cy="281804"/>
              </a:xfrm>
              <a:custGeom>
                <a:avLst/>
                <a:gdLst>
                  <a:gd name="connsiteX0" fmla="*/ 386204 w 602205"/>
                  <a:gd name="connsiteY0" fmla="*/ 222916 h 606722"/>
                  <a:gd name="connsiteX1" fmla="*/ 516692 w 602205"/>
                  <a:gd name="connsiteY1" fmla="*/ 222916 h 606722"/>
                  <a:gd name="connsiteX2" fmla="*/ 545129 w 602205"/>
                  <a:gd name="connsiteY2" fmla="*/ 231976 h 606722"/>
                  <a:gd name="connsiteX3" fmla="*/ 594743 w 602205"/>
                  <a:gd name="connsiteY3" fmla="*/ 270632 h 606722"/>
                  <a:gd name="connsiteX4" fmla="*/ 602205 w 602205"/>
                  <a:gd name="connsiteY4" fmla="*/ 285329 h 606722"/>
                  <a:gd name="connsiteX5" fmla="*/ 594944 w 602205"/>
                  <a:gd name="connsiteY5" fmla="*/ 300228 h 606722"/>
                  <a:gd name="connsiteX6" fmla="*/ 545129 w 602205"/>
                  <a:gd name="connsiteY6" fmla="*/ 340293 h 606722"/>
                  <a:gd name="connsiteX7" fmla="*/ 516692 w 602205"/>
                  <a:gd name="connsiteY7" fmla="*/ 351769 h 606722"/>
                  <a:gd name="connsiteX8" fmla="*/ 386204 w 602205"/>
                  <a:gd name="connsiteY8" fmla="*/ 351769 h 606722"/>
                  <a:gd name="connsiteX9" fmla="*/ 85299 w 602205"/>
                  <a:gd name="connsiteY9" fmla="*/ 131463 h 606722"/>
                  <a:gd name="connsiteX10" fmla="*/ 216777 w 602205"/>
                  <a:gd name="connsiteY10" fmla="*/ 131463 h 606722"/>
                  <a:gd name="connsiteX11" fmla="*/ 216777 w 602205"/>
                  <a:gd name="connsiteY11" fmla="*/ 260386 h 606722"/>
                  <a:gd name="connsiteX12" fmla="*/ 85299 w 602205"/>
                  <a:gd name="connsiteY12" fmla="*/ 260386 h 606722"/>
                  <a:gd name="connsiteX13" fmla="*/ 57068 w 602205"/>
                  <a:gd name="connsiteY13" fmla="*/ 248501 h 606722"/>
                  <a:gd name="connsiteX14" fmla="*/ 7058 w 602205"/>
                  <a:gd name="connsiteY14" fmla="*/ 206803 h 606722"/>
                  <a:gd name="connsiteX15" fmla="*/ 0 w 602205"/>
                  <a:gd name="connsiteY15" fmla="*/ 192903 h 606722"/>
                  <a:gd name="connsiteX16" fmla="*/ 7260 w 602205"/>
                  <a:gd name="connsiteY16" fmla="*/ 178802 h 606722"/>
                  <a:gd name="connsiteX17" fmla="*/ 57068 w 602205"/>
                  <a:gd name="connsiteY17" fmla="*/ 139924 h 606722"/>
                  <a:gd name="connsiteX18" fmla="*/ 85299 w 602205"/>
                  <a:gd name="connsiteY18" fmla="*/ 131463 h 606722"/>
                  <a:gd name="connsiteX19" fmla="*/ 386204 w 602205"/>
                  <a:gd name="connsiteY19" fmla="*/ 42904 h 606722"/>
                  <a:gd name="connsiteX20" fmla="*/ 516692 w 602205"/>
                  <a:gd name="connsiteY20" fmla="*/ 42904 h 606722"/>
                  <a:gd name="connsiteX21" fmla="*/ 545129 w 602205"/>
                  <a:gd name="connsiteY21" fmla="*/ 51964 h 606722"/>
                  <a:gd name="connsiteX22" fmla="*/ 594743 w 602205"/>
                  <a:gd name="connsiteY22" fmla="*/ 90620 h 606722"/>
                  <a:gd name="connsiteX23" fmla="*/ 602205 w 602205"/>
                  <a:gd name="connsiteY23" fmla="*/ 105317 h 606722"/>
                  <a:gd name="connsiteX24" fmla="*/ 594944 w 602205"/>
                  <a:gd name="connsiteY24" fmla="*/ 120216 h 606722"/>
                  <a:gd name="connsiteX25" fmla="*/ 545129 w 602205"/>
                  <a:gd name="connsiteY25" fmla="*/ 160281 h 606722"/>
                  <a:gd name="connsiteX26" fmla="*/ 516692 w 602205"/>
                  <a:gd name="connsiteY26" fmla="*/ 171757 h 606722"/>
                  <a:gd name="connsiteX27" fmla="*/ 386204 w 602205"/>
                  <a:gd name="connsiteY27" fmla="*/ 171757 h 606722"/>
                  <a:gd name="connsiteX28" fmla="*/ 297432 w 602205"/>
                  <a:gd name="connsiteY28" fmla="*/ 0 h 606722"/>
                  <a:gd name="connsiteX29" fmla="*/ 337765 w 602205"/>
                  <a:gd name="connsiteY29" fmla="*/ 40274 h 606722"/>
                  <a:gd name="connsiteX30" fmla="*/ 337765 w 602205"/>
                  <a:gd name="connsiteY30" fmla="*/ 496775 h 606722"/>
                  <a:gd name="connsiteX31" fmla="*/ 419238 w 602205"/>
                  <a:gd name="connsiteY31" fmla="*/ 496775 h 606722"/>
                  <a:gd name="connsiteX32" fmla="*/ 455739 w 602205"/>
                  <a:gd name="connsiteY32" fmla="*/ 515100 h 606722"/>
                  <a:gd name="connsiteX33" fmla="*/ 497887 w 602205"/>
                  <a:gd name="connsiteY33" fmla="*/ 572490 h 606722"/>
                  <a:gd name="connsiteX34" fmla="*/ 500912 w 602205"/>
                  <a:gd name="connsiteY34" fmla="*/ 595647 h 606722"/>
                  <a:gd name="connsiteX35" fmla="*/ 480342 w 602205"/>
                  <a:gd name="connsiteY35" fmla="*/ 606722 h 606722"/>
                  <a:gd name="connsiteX36" fmla="*/ 121580 w 602205"/>
                  <a:gd name="connsiteY36" fmla="*/ 606722 h 606722"/>
                  <a:gd name="connsiteX37" fmla="*/ 101010 w 602205"/>
                  <a:gd name="connsiteY37" fmla="*/ 595647 h 606722"/>
                  <a:gd name="connsiteX38" fmla="*/ 104237 w 602205"/>
                  <a:gd name="connsiteY38" fmla="*/ 572490 h 606722"/>
                  <a:gd name="connsiteX39" fmla="*/ 146183 w 602205"/>
                  <a:gd name="connsiteY39" fmla="*/ 515100 h 606722"/>
                  <a:gd name="connsiteX40" fmla="*/ 182684 w 602205"/>
                  <a:gd name="connsiteY40" fmla="*/ 496775 h 606722"/>
                  <a:gd name="connsiteX41" fmla="*/ 257099 w 602205"/>
                  <a:gd name="connsiteY41" fmla="*/ 496775 h 606722"/>
                  <a:gd name="connsiteX42" fmla="*/ 257099 w 602205"/>
                  <a:gd name="connsiteY42" fmla="*/ 40274 h 606722"/>
                  <a:gd name="connsiteX43" fmla="*/ 297432 w 602205"/>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2205" h="606722">
                    <a:moveTo>
                      <a:pt x="386204" y="222916"/>
                    </a:moveTo>
                    <a:lnTo>
                      <a:pt x="516692" y="222916"/>
                    </a:lnTo>
                    <a:cubicBezTo>
                      <a:pt x="525163" y="222916"/>
                      <a:pt x="537465" y="225936"/>
                      <a:pt x="545129" y="231976"/>
                    </a:cubicBezTo>
                    <a:lnTo>
                      <a:pt x="594743" y="270632"/>
                    </a:lnTo>
                    <a:cubicBezTo>
                      <a:pt x="599381" y="274256"/>
                      <a:pt x="602205" y="279692"/>
                      <a:pt x="602205" y="285329"/>
                    </a:cubicBezTo>
                    <a:cubicBezTo>
                      <a:pt x="602205" y="291168"/>
                      <a:pt x="599381" y="296604"/>
                      <a:pt x="594944" y="300228"/>
                    </a:cubicBezTo>
                    <a:lnTo>
                      <a:pt x="545129" y="340293"/>
                    </a:lnTo>
                    <a:cubicBezTo>
                      <a:pt x="539280" y="344924"/>
                      <a:pt x="526978" y="351769"/>
                      <a:pt x="516692" y="351769"/>
                    </a:cubicBezTo>
                    <a:lnTo>
                      <a:pt x="386204" y="351769"/>
                    </a:lnTo>
                    <a:close/>
                    <a:moveTo>
                      <a:pt x="85299" y="131463"/>
                    </a:moveTo>
                    <a:lnTo>
                      <a:pt x="216777" y="131463"/>
                    </a:lnTo>
                    <a:lnTo>
                      <a:pt x="216777" y="260386"/>
                    </a:lnTo>
                    <a:lnTo>
                      <a:pt x="85299" y="260386"/>
                    </a:lnTo>
                    <a:cubicBezTo>
                      <a:pt x="74813" y="260386"/>
                      <a:pt x="62311" y="252530"/>
                      <a:pt x="57068" y="248501"/>
                    </a:cubicBezTo>
                    <a:lnTo>
                      <a:pt x="7058" y="206803"/>
                    </a:lnTo>
                    <a:cubicBezTo>
                      <a:pt x="2621" y="203177"/>
                      <a:pt x="0" y="198140"/>
                      <a:pt x="0" y="192903"/>
                    </a:cubicBezTo>
                    <a:cubicBezTo>
                      <a:pt x="0" y="187464"/>
                      <a:pt x="2621" y="182428"/>
                      <a:pt x="7260" y="178802"/>
                    </a:cubicBezTo>
                    <a:lnTo>
                      <a:pt x="57068" y="139924"/>
                    </a:lnTo>
                    <a:cubicBezTo>
                      <a:pt x="64327" y="134082"/>
                      <a:pt x="76426" y="131463"/>
                      <a:pt x="85299" y="131463"/>
                    </a:cubicBezTo>
                    <a:close/>
                    <a:moveTo>
                      <a:pt x="386204" y="42904"/>
                    </a:moveTo>
                    <a:lnTo>
                      <a:pt x="516692" y="42904"/>
                    </a:lnTo>
                    <a:cubicBezTo>
                      <a:pt x="525163" y="42904"/>
                      <a:pt x="537667" y="46125"/>
                      <a:pt x="545129" y="51964"/>
                    </a:cubicBezTo>
                    <a:lnTo>
                      <a:pt x="594743" y="90620"/>
                    </a:lnTo>
                    <a:cubicBezTo>
                      <a:pt x="599381" y="94244"/>
                      <a:pt x="602205" y="99680"/>
                      <a:pt x="602205" y="105317"/>
                    </a:cubicBezTo>
                    <a:cubicBezTo>
                      <a:pt x="602205" y="111156"/>
                      <a:pt x="599381" y="116592"/>
                      <a:pt x="594944" y="120216"/>
                    </a:cubicBezTo>
                    <a:lnTo>
                      <a:pt x="545129" y="160281"/>
                    </a:lnTo>
                    <a:cubicBezTo>
                      <a:pt x="539280" y="164912"/>
                      <a:pt x="526978" y="171757"/>
                      <a:pt x="516692" y="171757"/>
                    </a:cubicBezTo>
                    <a:lnTo>
                      <a:pt x="386204" y="171757"/>
                    </a:lnTo>
                    <a:close/>
                    <a:moveTo>
                      <a:pt x="297432" y="0"/>
                    </a:moveTo>
                    <a:cubicBezTo>
                      <a:pt x="319615" y="0"/>
                      <a:pt x="337765" y="18123"/>
                      <a:pt x="337765" y="40274"/>
                    </a:cubicBezTo>
                    <a:lnTo>
                      <a:pt x="337765" y="496775"/>
                    </a:lnTo>
                    <a:lnTo>
                      <a:pt x="419238" y="496775"/>
                    </a:lnTo>
                    <a:cubicBezTo>
                      <a:pt x="432346" y="496775"/>
                      <a:pt x="448076" y="504629"/>
                      <a:pt x="455739" y="515100"/>
                    </a:cubicBezTo>
                    <a:lnTo>
                      <a:pt x="497887" y="572490"/>
                    </a:lnTo>
                    <a:cubicBezTo>
                      <a:pt x="503332" y="580142"/>
                      <a:pt x="504542" y="588599"/>
                      <a:pt x="500912" y="595647"/>
                    </a:cubicBezTo>
                    <a:cubicBezTo>
                      <a:pt x="497282" y="602695"/>
                      <a:pt x="489820" y="606722"/>
                      <a:pt x="480342" y="606722"/>
                    </a:cubicBezTo>
                    <a:lnTo>
                      <a:pt x="121580" y="606722"/>
                    </a:lnTo>
                    <a:cubicBezTo>
                      <a:pt x="112102" y="606722"/>
                      <a:pt x="104640" y="602695"/>
                      <a:pt x="101010" y="595647"/>
                    </a:cubicBezTo>
                    <a:cubicBezTo>
                      <a:pt x="97380" y="588599"/>
                      <a:pt x="98590" y="580142"/>
                      <a:pt x="104237" y="572490"/>
                    </a:cubicBezTo>
                    <a:lnTo>
                      <a:pt x="146183" y="515100"/>
                    </a:lnTo>
                    <a:cubicBezTo>
                      <a:pt x="153846" y="504629"/>
                      <a:pt x="169576" y="496775"/>
                      <a:pt x="182684" y="496775"/>
                    </a:cubicBezTo>
                    <a:lnTo>
                      <a:pt x="257099" y="496775"/>
                    </a:lnTo>
                    <a:lnTo>
                      <a:pt x="257099" y="40274"/>
                    </a:lnTo>
                    <a:cubicBezTo>
                      <a:pt x="257099" y="18123"/>
                      <a:pt x="275249" y="0"/>
                      <a:pt x="297432" y="0"/>
                    </a:cubicBezTo>
                    <a:close/>
                  </a:path>
                </a:pathLst>
              </a:custGeom>
              <a:solidFill>
                <a:srgbClr val="FFFFFF"/>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17" name="îşľïdè">
              <a:extLst>
                <a:ext uri="{FF2B5EF4-FFF2-40B4-BE49-F238E27FC236}">
                  <a16:creationId xmlns="" xmlns:a16="http://schemas.microsoft.com/office/drawing/2014/main" id="{4FA4691E-C5EE-4441-8CC2-B7A0C654AD25}"/>
                </a:ext>
              </a:extLst>
            </p:cNvPr>
            <p:cNvGrpSpPr/>
            <p:nvPr/>
          </p:nvGrpSpPr>
          <p:grpSpPr>
            <a:xfrm>
              <a:off x="4444723" y="4208843"/>
              <a:ext cx="508422" cy="508420"/>
              <a:chOff x="727728" y="2924550"/>
              <a:chExt cx="577851" cy="577851"/>
            </a:xfrm>
          </p:grpSpPr>
          <p:sp>
            <p:nvSpPr>
              <p:cNvPr id="24" name="ïṣ1îḍé">
                <a:extLst>
                  <a:ext uri="{FF2B5EF4-FFF2-40B4-BE49-F238E27FC236}">
                    <a16:creationId xmlns="" xmlns:a16="http://schemas.microsoft.com/office/drawing/2014/main" id="{96AFDB47-E782-49DD-9AEF-41B173F8B2EA}"/>
                  </a:ext>
                </a:extLst>
              </p:cNvPr>
              <p:cNvSpPr/>
              <p:nvPr/>
            </p:nvSpPr>
            <p:spPr>
              <a:xfrm>
                <a:off x="727728" y="2924550"/>
                <a:ext cx="577851" cy="577851"/>
              </a:xfrm>
              <a:prstGeom prst="roundRect">
                <a:avLst>
                  <a:gd name="adj" fmla="val 50000"/>
                </a:avLst>
              </a:prstGeom>
              <a:solidFill>
                <a:schemeClr val="accent1"/>
              </a:solidFill>
              <a:ln w="28575" cap="flat">
                <a:solidFill>
                  <a:schemeClr val="bg1"/>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defRPr sz="3200"/>
                </a:pPr>
                <a:endParaRPr sz="1600"/>
              </a:p>
            </p:txBody>
          </p:sp>
          <p:sp>
            <p:nvSpPr>
              <p:cNvPr id="25" name="íşļïḋé">
                <a:extLst>
                  <a:ext uri="{FF2B5EF4-FFF2-40B4-BE49-F238E27FC236}">
                    <a16:creationId xmlns="" xmlns:a16="http://schemas.microsoft.com/office/drawing/2014/main" id="{247A7AA9-EBE2-41BD-845A-043F402DACAE}"/>
                  </a:ext>
                </a:extLst>
              </p:cNvPr>
              <p:cNvSpPr/>
              <p:nvPr/>
            </p:nvSpPr>
            <p:spPr>
              <a:xfrm>
                <a:off x="876799" y="3072573"/>
                <a:ext cx="279708" cy="281804"/>
              </a:xfrm>
              <a:custGeom>
                <a:avLst/>
                <a:gdLst>
                  <a:gd name="connsiteX0" fmla="*/ 386204 w 602205"/>
                  <a:gd name="connsiteY0" fmla="*/ 222916 h 606722"/>
                  <a:gd name="connsiteX1" fmla="*/ 516692 w 602205"/>
                  <a:gd name="connsiteY1" fmla="*/ 222916 h 606722"/>
                  <a:gd name="connsiteX2" fmla="*/ 545129 w 602205"/>
                  <a:gd name="connsiteY2" fmla="*/ 231976 h 606722"/>
                  <a:gd name="connsiteX3" fmla="*/ 594743 w 602205"/>
                  <a:gd name="connsiteY3" fmla="*/ 270632 h 606722"/>
                  <a:gd name="connsiteX4" fmla="*/ 602205 w 602205"/>
                  <a:gd name="connsiteY4" fmla="*/ 285329 h 606722"/>
                  <a:gd name="connsiteX5" fmla="*/ 594944 w 602205"/>
                  <a:gd name="connsiteY5" fmla="*/ 300228 h 606722"/>
                  <a:gd name="connsiteX6" fmla="*/ 545129 w 602205"/>
                  <a:gd name="connsiteY6" fmla="*/ 340293 h 606722"/>
                  <a:gd name="connsiteX7" fmla="*/ 516692 w 602205"/>
                  <a:gd name="connsiteY7" fmla="*/ 351769 h 606722"/>
                  <a:gd name="connsiteX8" fmla="*/ 386204 w 602205"/>
                  <a:gd name="connsiteY8" fmla="*/ 351769 h 606722"/>
                  <a:gd name="connsiteX9" fmla="*/ 85299 w 602205"/>
                  <a:gd name="connsiteY9" fmla="*/ 131463 h 606722"/>
                  <a:gd name="connsiteX10" fmla="*/ 216777 w 602205"/>
                  <a:gd name="connsiteY10" fmla="*/ 131463 h 606722"/>
                  <a:gd name="connsiteX11" fmla="*/ 216777 w 602205"/>
                  <a:gd name="connsiteY11" fmla="*/ 260386 h 606722"/>
                  <a:gd name="connsiteX12" fmla="*/ 85299 w 602205"/>
                  <a:gd name="connsiteY12" fmla="*/ 260386 h 606722"/>
                  <a:gd name="connsiteX13" fmla="*/ 57068 w 602205"/>
                  <a:gd name="connsiteY13" fmla="*/ 248501 h 606722"/>
                  <a:gd name="connsiteX14" fmla="*/ 7058 w 602205"/>
                  <a:gd name="connsiteY14" fmla="*/ 206803 h 606722"/>
                  <a:gd name="connsiteX15" fmla="*/ 0 w 602205"/>
                  <a:gd name="connsiteY15" fmla="*/ 192903 h 606722"/>
                  <a:gd name="connsiteX16" fmla="*/ 7260 w 602205"/>
                  <a:gd name="connsiteY16" fmla="*/ 178802 h 606722"/>
                  <a:gd name="connsiteX17" fmla="*/ 57068 w 602205"/>
                  <a:gd name="connsiteY17" fmla="*/ 139924 h 606722"/>
                  <a:gd name="connsiteX18" fmla="*/ 85299 w 602205"/>
                  <a:gd name="connsiteY18" fmla="*/ 131463 h 606722"/>
                  <a:gd name="connsiteX19" fmla="*/ 386204 w 602205"/>
                  <a:gd name="connsiteY19" fmla="*/ 42904 h 606722"/>
                  <a:gd name="connsiteX20" fmla="*/ 516692 w 602205"/>
                  <a:gd name="connsiteY20" fmla="*/ 42904 h 606722"/>
                  <a:gd name="connsiteX21" fmla="*/ 545129 w 602205"/>
                  <a:gd name="connsiteY21" fmla="*/ 51964 h 606722"/>
                  <a:gd name="connsiteX22" fmla="*/ 594743 w 602205"/>
                  <a:gd name="connsiteY22" fmla="*/ 90620 h 606722"/>
                  <a:gd name="connsiteX23" fmla="*/ 602205 w 602205"/>
                  <a:gd name="connsiteY23" fmla="*/ 105317 h 606722"/>
                  <a:gd name="connsiteX24" fmla="*/ 594944 w 602205"/>
                  <a:gd name="connsiteY24" fmla="*/ 120216 h 606722"/>
                  <a:gd name="connsiteX25" fmla="*/ 545129 w 602205"/>
                  <a:gd name="connsiteY25" fmla="*/ 160281 h 606722"/>
                  <a:gd name="connsiteX26" fmla="*/ 516692 w 602205"/>
                  <a:gd name="connsiteY26" fmla="*/ 171757 h 606722"/>
                  <a:gd name="connsiteX27" fmla="*/ 386204 w 602205"/>
                  <a:gd name="connsiteY27" fmla="*/ 171757 h 606722"/>
                  <a:gd name="connsiteX28" fmla="*/ 297432 w 602205"/>
                  <a:gd name="connsiteY28" fmla="*/ 0 h 606722"/>
                  <a:gd name="connsiteX29" fmla="*/ 337765 w 602205"/>
                  <a:gd name="connsiteY29" fmla="*/ 40274 h 606722"/>
                  <a:gd name="connsiteX30" fmla="*/ 337765 w 602205"/>
                  <a:gd name="connsiteY30" fmla="*/ 496775 h 606722"/>
                  <a:gd name="connsiteX31" fmla="*/ 419238 w 602205"/>
                  <a:gd name="connsiteY31" fmla="*/ 496775 h 606722"/>
                  <a:gd name="connsiteX32" fmla="*/ 455739 w 602205"/>
                  <a:gd name="connsiteY32" fmla="*/ 515100 h 606722"/>
                  <a:gd name="connsiteX33" fmla="*/ 497887 w 602205"/>
                  <a:gd name="connsiteY33" fmla="*/ 572490 h 606722"/>
                  <a:gd name="connsiteX34" fmla="*/ 500912 w 602205"/>
                  <a:gd name="connsiteY34" fmla="*/ 595647 h 606722"/>
                  <a:gd name="connsiteX35" fmla="*/ 480342 w 602205"/>
                  <a:gd name="connsiteY35" fmla="*/ 606722 h 606722"/>
                  <a:gd name="connsiteX36" fmla="*/ 121580 w 602205"/>
                  <a:gd name="connsiteY36" fmla="*/ 606722 h 606722"/>
                  <a:gd name="connsiteX37" fmla="*/ 101010 w 602205"/>
                  <a:gd name="connsiteY37" fmla="*/ 595647 h 606722"/>
                  <a:gd name="connsiteX38" fmla="*/ 104237 w 602205"/>
                  <a:gd name="connsiteY38" fmla="*/ 572490 h 606722"/>
                  <a:gd name="connsiteX39" fmla="*/ 146183 w 602205"/>
                  <a:gd name="connsiteY39" fmla="*/ 515100 h 606722"/>
                  <a:gd name="connsiteX40" fmla="*/ 182684 w 602205"/>
                  <a:gd name="connsiteY40" fmla="*/ 496775 h 606722"/>
                  <a:gd name="connsiteX41" fmla="*/ 257099 w 602205"/>
                  <a:gd name="connsiteY41" fmla="*/ 496775 h 606722"/>
                  <a:gd name="connsiteX42" fmla="*/ 257099 w 602205"/>
                  <a:gd name="connsiteY42" fmla="*/ 40274 h 606722"/>
                  <a:gd name="connsiteX43" fmla="*/ 297432 w 602205"/>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2205" h="606722">
                    <a:moveTo>
                      <a:pt x="386204" y="222916"/>
                    </a:moveTo>
                    <a:lnTo>
                      <a:pt x="516692" y="222916"/>
                    </a:lnTo>
                    <a:cubicBezTo>
                      <a:pt x="525163" y="222916"/>
                      <a:pt x="537465" y="225936"/>
                      <a:pt x="545129" y="231976"/>
                    </a:cubicBezTo>
                    <a:lnTo>
                      <a:pt x="594743" y="270632"/>
                    </a:lnTo>
                    <a:cubicBezTo>
                      <a:pt x="599381" y="274256"/>
                      <a:pt x="602205" y="279692"/>
                      <a:pt x="602205" y="285329"/>
                    </a:cubicBezTo>
                    <a:cubicBezTo>
                      <a:pt x="602205" y="291168"/>
                      <a:pt x="599381" y="296604"/>
                      <a:pt x="594944" y="300228"/>
                    </a:cubicBezTo>
                    <a:lnTo>
                      <a:pt x="545129" y="340293"/>
                    </a:lnTo>
                    <a:cubicBezTo>
                      <a:pt x="539280" y="344924"/>
                      <a:pt x="526978" y="351769"/>
                      <a:pt x="516692" y="351769"/>
                    </a:cubicBezTo>
                    <a:lnTo>
                      <a:pt x="386204" y="351769"/>
                    </a:lnTo>
                    <a:close/>
                    <a:moveTo>
                      <a:pt x="85299" y="131463"/>
                    </a:moveTo>
                    <a:lnTo>
                      <a:pt x="216777" y="131463"/>
                    </a:lnTo>
                    <a:lnTo>
                      <a:pt x="216777" y="260386"/>
                    </a:lnTo>
                    <a:lnTo>
                      <a:pt x="85299" y="260386"/>
                    </a:lnTo>
                    <a:cubicBezTo>
                      <a:pt x="74813" y="260386"/>
                      <a:pt x="62311" y="252530"/>
                      <a:pt x="57068" y="248501"/>
                    </a:cubicBezTo>
                    <a:lnTo>
                      <a:pt x="7058" y="206803"/>
                    </a:lnTo>
                    <a:cubicBezTo>
                      <a:pt x="2621" y="203177"/>
                      <a:pt x="0" y="198140"/>
                      <a:pt x="0" y="192903"/>
                    </a:cubicBezTo>
                    <a:cubicBezTo>
                      <a:pt x="0" y="187464"/>
                      <a:pt x="2621" y="182428"/>
                      <a:pt x="7260" y="178802"/>
                    </a:cubicBezTo>
                    <a:lnTo>
                      <a:pt x="57068" y="139924"/>
                    </a:lnTo>
                    <a:cubicBezTo>
                      <a:pt x="64327" y="134082"/>
                      <a:pt x="76426" y="131463"/>
                      <a:pt x="85299" y="131463"/>
                    </a:cubicBezTo>
                    <a:close/>
                    <a:moveTo>
                      <a:pt x="386204" y="42904"/>
                    </a:moveTo>
                    <a:lnTo>
                      <a:pt x="516692" y="42904"/>
                    </a:lnTo>
                    <a:cubicBezTo>
                      <a:pt x="525163" y="42904"/>
                      <a:pt x="537667" y="46125"/>
                      <a:pt x="545129" y="51964"/>
                    </a:cubicBezTo>
                    <a:lnTo>
                      <a:pt x="594743" y="90620"/>
                    </a:lnTo>
                    <a:cubicBezTo>
                      <a:pt x="599381" y="94244"/>
                      <a:pt x="602205" y="99680"/>
                      <a:pt x="602205" y="105317"/>
                    </a:cubicBezTo>
                    <a:cubicBezTo>
                      <a:pt x="602205" y="111156"/>
                      <a:pt x="599381" y="116592"/>
                      <a:pt x="594944" y="120216"/>
                    </a:cubicBezTo>
                    <a:lnTo>
                      <a:pt x="545129" y="160281"/>
                    </a:lnTo>
                    <a:cubicBezTo>
                      <a:pt x="539280" y="164912"/>
                      <a:pt x="526978" y="171757"/>
                      <a:pt x="516692" y="171757"/>
                    </a:cubicBezTo>
                    <a:lnTo>
                      <a:pt x="386204" y="171757"/>
                    </a:lnTo>
                    <a:close/>
                    <a:moveTo>
                      <a:pt x="297432" y="0"/>
                    </a:moveTo>
                    <a:cubicBezTo>
                      <a:pt x="319615" y="0"/>
                      <a:pt x="337765" y="18123"/>
                      <a:pt x="337765" y="40274"/>
                    </a:cubicBezTo>
                    <a:lnTo>
                      <a:pt x="337765" y="496775"/>
                    </a:lnTo>
                    <a:lnTo>
                      <a:pt x="419238" y="496775"/>
                    </a:lnTo>
                    <a:cubicBezTo>
                      <a:pt x="432346" y="496775"/>
                      <a:pt x="448076" y="504629"/>
                      <a:pt x="455739" y="515100"/>
                    </a:cubicBezTo>
                    <a:lnTo>
                      <a:pt x="497887" y="572490"/>
                    </a:lnTo>
                    <a:cubicBezTo>
                      <a:pt x="503332" y="580142"/>
                      <a:pt x="504542" y="588599"/>
                      <a:pt x="500912" y="595647"/>
                    </a:cubicBezTo>
                    <a:cubicBezTo>
                      <a:pt x="497282" y="602695"/>
                      <a:pt x="489820" y="606722"/>
                      <a:pt x="480342" y="606722"/>
                    </a:cubicBezTo>
                    <a:lnTo>
                      <a:pt x="121580" y="606722"/>
                    </a:lnTo>
                    <a:cubicBezTo>
                      <a:pt x="112102" y="606722"/>
                      <a:pt x="104640" y="602695"/>
                      <a:pt x="101010" y="595647"/>
                    </a:cubicBezTo>
                    <a:cubicBezTo>
                      <a:pt x="97380" y="588599"/>
                      <a:pt x="98590" y="580142"/>
                      <a:pt x="104237" y="572490"/>
                    </a:cubicBezTo>
                    <a:lnTo>
                      <a:pt x="146183" y="515100"/>
                    </a:lnTo>
                    <a:cubicBezTo>
                      <a:pt x="153846" y="504629"/>
                      <a:pt x="169576" y="496775"/>
                      <a:pt x="182684" y="496775"/>
                    </a:cubicBezTo>
                    <a:lnTo>
                      <a:pt x="257099" y="496775"/>
                    </a:lnTo>
                    <a:lnTo>
                      <a:pt x="257099" y="40274"/>
                    </a:lnTo>
                    <a:cubicBezTo>
                      <a:pt x="257099" y="18123"/>
                      <a:pt x="275249" y="0"/>
                      <a:pt x="297432" y="0"/>
                    </a:cubicBezTo>
                    <a:close/>
                  </a:path>
                </a:pathLst>
              </a:custGeom>
              <a:solidFill>
                <a:srgbClr val="FFFFFF"/>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18" name="íṥ1iḋé">
              <a:extLst>
                <a:ext uri="{FF2B5EF4-FFF2-40B4-BE49-F238E27FC236}">
                  <a16:creationId xmlns="" xmlns:a16="http://schemas.microsoft.com/office/drawing/2014/main" id="{C6FF2051-BB9B-4AA6-8D54-CB96891B7524}"/>
                </a:ext>
              </a:extLst>
            </p:cNvPr>
            <p:cNvGrpSpPr/>
            <p:nvPr/>
          </p:nvGrpSpPr>
          <p:grpSpPr>
            <a:xfrm>
              <a:off x="7234089" y="4208843"/>
              <a:ext cx="508422" cy="508420"/>
              <a:chOff x="727728" y="2924550"/>
              <a:chExt cx="577851" cy="577851"/>
            </a:xfrm>
          </p:grpSpPr>
          <p:sp>
            <p:nvSpPr>
              <p:cNvPr id="22" name="íşḻîḍé">
                <a:extLst>
                  <a:ext uri="{FF2B5EF4-FFF2-40B4-BE49-F238E27FC236}">
                    <a16:creationId xmlns="" xmlns:a16="http://schemas.microsoft.com/office/drawing/2014/main" id="{5425D5E4-B81A-461A-A2D1-2F538A75A5FC}"/>
                  </a:ext>
                </a:extLst>
              </p:cNvPr>
              <p:cNvSpPr/>
              <p:nvPr/>
            </p:nvSpPr>
            <p:spPr>
              <a:xfrm>
                <a:off x="727728" y="2924550"/>
                <a:ext cx="577851" cy="577851"/>
              </a:xfrm>
              <a:prstGeom prst="roundRect">
                <a:avLst>
                  <a:gd name="adj" fmla="val 50000"/>
                </a:avLst>
              </a:prstGeom>
              <a:solidFill>
                <a:schemeClr val="tx2"/>
              </a:solidFill>
              <a:ln w="28575" cap="flat">
                <a:solidFill>
                  <a:schemeClr val="bg1"/>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sz="1600"/>
              </a:p>
            </p:txBody>
          </p:sp>
          <p:sp>
            <p:nvSpPr>
              <p:cNvPr id="23" name="î$ḻiďê">
                <a:extLst>
                  <a:ext uri="{FF2B5EF4-FFF2-40B4-BE49-F238E27FC236}">
                    <a16:creationId xmlns="" xmlns:a16="http://schemas.microsoft.com/office/drawing/2014/main" id="{F02A0102-90BD-48AD-A441-4194B4F51108}"/>
                  </a:ext>
                </a:extLst>
              </p:cNvPr>
              <p:cNvSpPr/>
              <p:nvPr/>
            </p:nvSpPr>
            <p:spPr>
              <a:xfrm>
                <a:off x="876799" y="3072573"/>
                <a:ext cx="279708" cy="281804"/>
              </a:xfrm>
              <a:custGeom>
                <a:avLst/>
                <a:gdLst>
                  <a:gd name="connsiteX0" fmla="*/ 386204 w 602205"/>
                  <a:gd name="connsiteY0" fmla="*/ 222916 h 606722"/>
                  <a:gd name="connsiteX1" fmla="*/ 516692 w 602205"/>
                  <a:gd name="connsiteY1" fmla="*/ 222916 h 606722"/>
                  <a:gd name="connsiteX2" fmla="*/ 545129 w 602205"/>
                  <a:gd name="connsiteY2" fmla="*/ 231976 h 606722"/>
                  <a:gd name="connsiteX3" fmla="*/ 594743 w 602205"/>
                  <a:gd name="connsiteY3" fmla="*/ 270632 h 606722"/>
                  <a:gd name="connsiteX4" fmla="*/ 602205 w 602205"/>
                  <a:gd name="connsiteY4" fmla="*/ 285329 h 606722"/>
                  <a:gd name="connsiteX5" fmla="*/ 594944 w 602205"/>
                  <a:gd name="connsiteY5" fmla="*/ 300228 h 606722"/>
                  <a:gd name="connsiteX6" fmla="*/ 545129 w 602205"/>
                  <a:gd name="connsiteY6" fmla="*/ 340293 h 606722"/>
                  <a:gd name="connsiteX7" fmla="*/ 516692 w 602205"/>
                  <a:gd name="connsiteY7" fmla="*/ 351769 h 606722"/>
                  <a:gd name="connsiteX8" fmla="*/ 386204 w 602205"/>
                  <a:gd name="connsiteY8" fmla="*/ 351769 h 606722"/>
                  <a:gd name="connsiteX9" fmla="*/ 85299 w 602205"/>
                  <a:gd name="connsiteY9" fmla="*/ 131463 h 606722"/>
                  <a:gd name="connsiteX10" fmla="*/ 216777 w 602205"/>
                  <a:gd name="connsiteY10" fmla="*/ 131463 h 606722"/>
                  <a:gd name="connsiteX11" fmla="*/ 216777 w 602205"/>
                  <a:gd name="connsiteY11" fmla="*/ 260386 h 606722"/>
                  <a:gd name="connsiteX12" fmla="*/ 85299 w 602205"/>
                  <a:gd name="connsiteY12" fmla="*/ 260386 h 606722"/>
                  <a:gd name="connsiteX13" fmla="*/ 57068 w 602205"/>
                  <a:gd name="connsiteY13" fmla="*/ 248501 h 606722"/>
                  <a:gd name="connsiteX14" fmla="*/ 7058 w 602205"/>
                  <a:gd name="connsiteY14" fmla="*/ 206803 h 606722"/>
                  <a:gd name="connsiteX15" fmla="*/ 0 w 602205"/>
                  <a:gd name="connsiteY15" fmla="*/ 192903 h 606722"/>
                  <a:gd name="connsiteX16" fmla="*/ 7260 w 602205"/>
                  <a:gd name="connsiteY16" fmla="*/ 178802 h 606722"/>
                  <a:gd name="connsiteX17" fmla="*/ 57068 w 602205"/>
                  <a:gd name="connsiteY17" fmla="*/ 139924 h 606722"/>
                  <a:gd name="connsiteX18" fmla="*/ 85299 w 602205"/>
                  <a:gd name="connsiteY18" fmla="*/ 131463 h 606722"/>
                  <a:gd name="connsiteX19" fmla="*/ 386204 w 602205"/>
                  <a:gd name="connsiteY19" fmla="*/ 42904 h 606722"/>
                  <a:gd name="connsiteX20" fmla="*/ 516692 w 602205"/>
                  <a:gd name="connsiteY20" fmla="*/ 42904 h 606722"/>
                  <a:gd name="connsiteX21" fmla="*/ 545129 w 602205"/>
                  <a:gd name="connsiteY21" fmla="*/ 51964 h 606722"/>
                  <a:gd name="connsiteX22" fmla="*/ 594743 w 602205"/>
                  <a:gd name="connsiteY22" fmla="*/ 90620 h 606722"/>
                  <a:gd name="connsiteX23" fmla="*/ 602205 w 602205"/>
                  <a:gd name="connsiteY23" fmla="*/ 105317 h 606722"/>
                  <a:gd name="connsiteX24" fmla="*/ 594944 w 602205"/>
                  <a:gd name="connsiteY24" fmla="*/ 120216 h 606722"/>
                  <a:gd name="connsiteX25" fmla="*/ 545129 w 602205"/>
                  <a:gd name="connsiteY25" fmla="*/ 160281 h 606722"/>
                  <a:gd name="connsiteX26" fmla="*/ 516692 w 602205"/>
                  <a:gd name="connsiteY26" fmla="*/ 171757 h 606722"/>
                  <a:gd name="connsiteX27" fmla="*/ 386204 w 602205"/>
                  <a:gd name="connsiteY27" fmla="*/ 171757 h 606722"/>
                  <a:gd name="connsiteX28" fmla="*/ 297432 w 602205"/>
                  <a:gd name="connsiteY28" fmla="*/ 0 h 606722"/>
                  <a:gd name="connsiteX29" fmla="*/ 337765 w 602205"/>
                  <a:gd name="connsiteY29" fmla="*/ 40274 h 606722"/>
                  <a:gd name="connsiteX30" fmla="*/ 337765 w 602205"/>
                  <a:gd name="connsiteY30" fmla="*/ 496775 h 606722"/>
                  <a:gd name="connsiteX31" fmla="*/ 419238 w 602205"/>
                  <a:gd name="connsiteY31" fmla="*/ 496775 h 606722"/>
                  <a:gd name="connsiteX32" fmla="*/ 455739 w 602205"/>
                  <a:gd name="connsiteY32" fmla="*/ 515100 h 606722"/>
                  <a:gd name="connsiteX33" fmla="*/ 497887 w 602205"/>
                  <a:gd name="connsiteY33" fmla="*/ 572490 h 606722"/>
                  <a:gd name="connsiteX34" fmla="*/ 500912 w 602205"/>
                  <a:gd name="connsiteY34" fmla="*/ 595647 h 606722"/>
                  <a:gd name="connsiteX35" fmla="*/ 480342 w 602205"/>
                  <a:gd name="connsiteY35" fmla="*/ 606722 h 606722"/>
                  <a:gd name="connsiteX36" fmla="*/ 121580 w 602205"/>
                  <a:gd name="connsiteY36" fmla="*/ 606722 h 606722"/>
                  <a:gd name="connsiteX37" fmla="*/ 101010 w 602205"/>
                  <a:gd name="connsiteY37" fmla="*/ 595647 h 606722"/>
                  <a:gd name="connsiteX38" fmla="*/ 104237 w 602205"/>
                  <a:gd name="connsiteY38" fmla="*/ 572490 h 606722"/>
                  <a:gd name="connsiteX39" fmla="*/ 146183 w 602205"/>
                  <a:gd name="connsiteY39" fmla="*/ 515100 h 606722"/>
                  <a:gd name="connsiteX40" fmla="*/ 182684 w 602205"/>
                  <a:gd name="connsiteY40" fmla="*/ 496775 h 606722"/>
                  <a:gd name="connsiteX41" fmla="*/ 257099 w 602205"/>
                  <a:gd name="connsiteY41" fmla="*/ 496775 h 606722"/>
                  <a:gd name="connsiteX42" fmla="*/ 257099 w 602205"/>
                  <a:gd name="connsiteY42" fmla="*/ 40274 h 606722"/>
                  <a:gd name="connsiteX43" fmla="*/ 297432 w 602205"/>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2205" h="606722">
                    <a:moveTo>
                      <a:pt x="386204" y="222916"/>
                    </a:moveTo>
                    <a:lnTo>
                      <a:pt x="516692" y="222916"/>
                    </a:lnTo>
                    <a:cubicBezTo>
                      <a:pt x="525163" y="222916"/>
                      <a:pt x="537465" y="225936"/>
                      <a:pt x="545129" y="231976"/>
                    </a:cubicBezTo>
                    <a:lnTo>
                      <a:pt x="594743" y="270632"/>
                    </a:lnTo>
                    <a:cubicBezTo>
                      <a:pt x="599381" y="274256"/>
                      <a:pt x="602205" y="279692"/>
                      <a:pt x="602205" y="285329"/>
                    </a:cubicBezTo>
                    <a:cubicBezTo>
                      <a:pt x="602205" y="291168"/>
                      <a:pt x="599381" y="296604"/>
                      <a:pt x="594944" y="300228"/>
                    </a:cubicBezTo>
                    <a:lnTo>
                      <a:pt x="545129" y="340293"/>
                    </a:lnTo>
                    <a:cubicBezTo>
                      <a:pt x="539280" y="344924"/>
                      <a:pt x="526978" y="351769"/>
                      <a:pt x="516692" y="351769"/>
                    </a:cubicBezTo>
                    <a:lnTo>
                      <a:pt x="386204" y="351769"/>
                    </a:lnTo>
                    <a:close/>
                    <a:moveTo>
                      <a:pt x="85299" y="131463"/>
                    </a:moveTo>
                    <a:lnTo>
                      <a:pt x="216777" y="131463"/>
                    </a:lnTo>
                    <a:lnTo>
                      <a:pt x="216777" y="260386"/>
                    </a:lnTo>
                    <a:lnTo>
                      <a:pt x="85299" y="260386"/>
                    </a:lnTo>
                    <a:cubicBezTo>
                      <a:pt x="74813" y="260386"/>
                      <a:pt x="62311" y="252530"/>
                      <a:pt x="57068" y="248501"/>
                    </a:cubicBezTo>
                    <a:lnTo>
                      <a:pt x="7058" y="206803"/>
                    </a:lnTo>
                    <a:cubicBezTo>
                      <a:pt x="2621" y="203177"/>
                      <a:pt x="0" y="198140"/>
                      <a:pt x="0" y="192903"/>
                    </a:cubicBezTo>
                    <a:cubicBezTo>
                      <a:pt x="0" y="187464"/>
                      <a:pt x="2621" y="182428"/>
                      <a:pt x="7260" y="178802"/>
                    </a:cubicBezTo>
                    <a:lnTo>
                      <a:pt x="57068" y="139924"/>
                    </a:lnTo>
                    <a:cubicBezTo>
                      <a:pt x="64327" y="134082"/>
                      <a:pt x="76426" y="131463"/>
                      <a:pt x="85299" y="131463"/>
                    </a:cubicBezTo>
                    <a:close/>
                    <a:moveTo>
                      <a:pt x="386204" y="42904"/>
                    </a:moveTo>
                    <a:lnTo>
                      <a:pt x="516692" y="42904"/>
                    </a:lnTo>
                    <a:cubicBezTo>
                      <a:pt x="525163" y="42904"/>
                      <a:pt x="537667" y="46125"/>
                      <a:pt x="545129" y="51964"/>
                    </a:cubicBezTo>
                    <a:lnTo>
                      <a:pt x="594743" y="90620"/>
                    </a:lnTo>
                    <a:cubicBezTo>
                      <a:pt x="599381" y="94244"/>
                      <a:pt x="602205" y="99680"/>
                      <a:pt x="602205" y="105317"/>
                    </a:cubicBezTo>
                    <a:cubicBezTo>
                      <a:pt x="602205" y="111156"/>
                      <a:pt x="599381" y="116592"/>
                      <a:pt x="594944" y="120216"/>
                    </a:cubicBezTo>
                    <a:lnTo>
                      <a:pt x="545129" y="160281"/>
                    </a:lnTo>
                    <a:cubicBezTo>
                      <a:pt x="539280" y="164912"/>
                      <a:pt x="526978" y="171757"/>
                      <a:pt x="516692" y="171757"/>
                    </a:cubicBezTo>
                    <a:lnTo>
                      <a:pt x="386204" y="171757"/>
                    </a:lnTo>
                    <a:close/>
                    <a:moveTo>
                      <a:pt x="297432" y="0"/>
                    </a:moveTo>
                    <a:cubicBezTo>
                      <a:pt x="319615" y="0"/>
                      <a:pt x="337765" y="18123"/>
                      <a:pt x="337765" y="40274"/>
                    </a:cubicBezTo>
                    <a:lnTo>
                      <a:pt x="337765" y="496775"/>
                    </a:lnTo>
                    <a:lnTo>
                      <a:pt x="419238" y="496775"/>
                    </a:lnTo>
                    <a:cubicBezTo>
                      <a:pt x="432346" y="496775"/>
                      <a:pt x="448076" y="504629"/>
                      <a:pt x="455739" y="515100"/>
                    </a:cubicBezTo>
                    <a:lnTo>
                      <a:pt x="497887" y="572490"/>
                    </a:lnTo>
                    <a:cubicBezTo>
                      <a:pt x="503332" y="580142"/>
                      <a:pt x="504542" y="588599"/>
                      <a:pt x="500912" y="595647"/>
                    </a:cubicBezTo>
                    <a:cubicBezTo>
                      <a:pt x="497282" y="602695"/>
                      <a:pt x="489820" y="606722"/>
                      <a:pt x="480342" y="606722"/>
                    </a:cubicBezTo>
                    <a:lnTo>
                      <a:pt x="121580" y="606722"/>
                    </a:lnTo>
                    <a:cubicBezTo>
                      <a:pt x="112102" y="606722"/>
                      <a:pt x="104640" y="602695"/>
                      <a:pt x="101010" y="595647"/>
                    </a:cubicBezTo>
                    <a:cubicBezTo>
                      <a:pt x="97380" y="588599"/>
                      <a:pt x="98590" y="580142"/>
                      <a:pt x="104237" y="572490"/>
                    </a:cubicBezTo>
                    <a:lnTo>
                      <a:pt x="146183" y="515100"/>
                    </a:lnTo>
                    <a:cubicBezTo>
                      <a:pt x="153846" y="504629"/>
                      <a:pt x="169576" y="496775"/>
                      <a:pt x="182684" y="496775"/>
                    </a:cubicBezTo>
                    <a:lnTo>
                      <a:pt x="257099" y="496775"/>
                    </a:lnTo>
                    <a:lnTo>
                      <a:pt x="257099" y="40274"/>
                    </a:lnTo>
                    <a:cubicBezTo>
                      <a:pt x="257099" y="18123"/>
                      <a:pt x="275249" y="0"/>
                      <a:pt x="297432" y="0"/>
                    </a:cubicBezTo>
                    <a:close/>
                  </a:path>
                </a:pathLst>
              </a:custGeom>
              <a:solidFill>
                <a:srgbClr val="FFFFFF"/>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19" name="íS1iḍê">
              <a:extLst>
                <a:ext uri="{FF2B5EF4-FFF2-40B4-BE49-F238E27FC236}">
                  <a16:creationId xmlns="" xmlns:a16="http://schemas.microsoft.com/office/drawing/2014/main" id="{D0913FB3-60DB-4069-B024-AED5815147CB}"/>
                </a:ext>
              </a:extLst>
            </p:cNvPr>
            <p:cNvGrpSpPr/>
            <p:nvPr/>
          </p:nvGrpSpPr>
          <p:grpSpPr>
            <a:xfrm>
              <a:off x="10023455" y="4208843"/>
              <a:ext cx="508422" cy="508420"/>
              <a:chOff x="727728" y="2924550"/>
              <a:chExt cx="577851" cy="577851"/>
            </a:xfrm>
          </p:grpSpPr>
          <p:sp>
            <p:nvSpPr>
              <p:cNvPr id="20" name="î$ḷíḑe">
                <a:extLst>
                  <a:ext uri="{FF2B5EF4-FFF2-40B4-BE49-F238E27FC236}">
                    <a16:creationId xmlns="" xmlns:a16="http://schemas.microsoft.com/office/drawing/2014/main" id="{136113E9-EBAD-495B-82C3-C05214799572}"/>
                  </a:ext>
                </a:extLst>
              </p:cNvPr>
              <p:cNvSpPr/>
              <p:nvPr/>
            </p:nvSpPr>
            <p:spPr>
              <a:xfrm>
                <a:off x="727728" y="2924550"/>
                <a:ext cx="577851" cy="577851"/>
              </a:xfrm>
              <a:prstGeom prst="roundRect">
                <a:avLst>
                  <a:gd name="adj" fmla="val 50000"/>
                </a:avLst>
              </a:prstGeom>
              <a:solidFill>
                <a:schemeClr val="tx2"/>
              </a:solidFill>
              <a:ln w="28575" cap="flat">
                <a:solidFill>
                  <a:schemeClr val="bg1"/>
                </a:solid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sz="1600"/>
              </a:p>
            </p:txBody>
          </p:sp>
          <p:sp>
            <p:nvSpPr>
              <p:cNvPr id="21" name="îSļiḓè">
                <a:extLst>
                  <a:ext uri="{FF2B5EF4-FFF2-40B4-BE49-F238E27FC236}">
                    <a16:creationId xmlns="" xmlns:a16="http://schemas.microsoft.com/office/drawing/2014/main" id="{2A4F8B46-C56B-415C-AFAC-7E5236762546}"/>
                  </a:ext>
                </a:extLst>
              </p:cNvPr>
              <p:cNvSpPr/>
              <p:nvPr/>
            </p:nvSpPr>
            <p:spPr>
              <a:xfrm>
                <a:off x="876799" y="3072573"/>
                <a:ext cx="279708" cy="281804"/>
              </a:xfrm>
              <a:custGeom>
                <a:avLst/>
                <a:gdLst>
                  <a:gd name="connsiteX0" fmla="*/ 386204 w 602205"/>
                  <a:gd name="connsiteY0" fmla="*/ 222916 h 606722"/>
                  <a:gd name="connsiteX1" fmla="*/ 516692 w 602205"/>
                  <a:gd name="connsiteY1" fmla="*/ 222916 h 606722"/>
                  <a:gd name="connsiteX2" fmla="*/ 545129 w 602205"/>
                  <a:gd name="connsiteY2" fmla="*/ 231976 h 606722"/>
                  <a:gd name="connsiteX3" fmla="*/ 594743 w 602205"/>
                  <a:gd name="connsiteY3" fmla="*/ 270632 h 606722"/>
                  <a:gd name="connsiteX4" fmla="*/ 602205 w 602205"/>
                  <a:gd name="connsiteY4" fmla="*/ 285329 h 606722"/>
                  <a:gd name="connsiteX5" fmla="*/ 594944 w 602205"/>
                  <a:gd name="connsiteY5" fmla="*/ 300228 h 606722"/>
                  <a:gd name="connsiteX6" fmla="*/ 545129 w 602205"/>
                  <a:gd name="connsiteY6" fmla="*/ 340293 h 606722"/>
                  <a:gd name="connsiteX7" fmla="*/ 516692 w 602205"/>
                  <a:gd name="connsiteY7" fmla="*/ 351769 h 606722"/>
                  <a:gd name="connsiteX8" fmla="*/ 386204 w 602205"/>
                  <a:gd name="connsiteY8" fmla="*/ 351769 h 606722"/>
                  <a:gd name="connsiteX9" fmla="*/ 85299 w 602205"/>
                  <a:gd name="connsiteY9" fmla="*/ 131463 h 606722"/>
                  <a:gd name="connsiteX10" fmla="*/ 216777 w 602205"/>
                  <a:gd name="connsiteY10" fmla="*/ 131463 h 606722"/>
                  <a:gd name="connsiteX11" fmla="*/ 216777 w 602205"/>
                  <a:gd name="connsiteY11" fmla="*/ 260386 h 606722"/>
                  <a:gd name="connsiteX12" fmla="*/ 85299 w 602205"/>
                  <a:gd name="connsiteY12" fmla="*/ 260386 h 606722"/>
                  <a:gd name="connsiteX13" fmla="*/ 57068 w 602205"/>
                  <a:gd name="connsiteY13" fmla="*/ 248501 h 606722"/>
                  <a:gd name="connsiteX14" fmla="*/ 7058 w 602205"/>
                  <a:gd name="connsiteY14" fmla="*/ 206803 h 606722"/>
                  <a:gd name="connsiteX15" fmla="*/ 0 w 602205"/>
                  <a:gd name="connsiteY15" fmla="*/ 192903 h 606722"/>
                  <a:gd name="connsiteX16" fmla="*/ 7260 w 602205"/>
                  <a:gd name="connsiteY16" fmla="*/ 178802 h 606722"/>
                  <a:gd name="connsiteX17" fmla="*/ 57068 w 602205"/>
                  <a:gd name="connsiteY17" fmla="*/ 139924 h 606722"/>
                  <a:gd name="connsiteX18" fmla="*/ 85299 w 602205"/>
                  <a:gd name="connsiteY18" fmla="*/ 131463 h 606722"/>
                  <a:gd name="connsiteX19" fmla="*/ 386204 w 602205"/>
                  <a:gd name="connsiteY19" fmla="*/ 42904 h 606722"/>
                  <a:gd name="connsiteX20" fmla="*/ 516692 w 602205"/>
                  <a:gd name="connsiteY20" fmla="*/ 42904 h 606722"/>
                  <a:gd name="connsiteX21" fmla="*/ 545129 w 602205"/>
                  <a:gd name="connsiteY21" fmla="*/ 51964 h 606722"/>
                  <a:gd name="connsiteX22" fmla="*/ 594743 w 602205"/>
                  <a:gd name="connsiteY22" fmla="*/ 90620 h 606722"/>
                  <a:gd name="connsiteX23" fmla="*/ 602205 w 602205"/>
                  <a:gd name="connsiteY23" fmla="*/ 105317 h 606722"/>
                  <a:gd name="connsiteX24" fmla="*/ 594944 w 602205"/>
                  <a:gd name="connsiteY24" fmla="*/ 120216 h 606722"/>
                  <a:gd name="connsiteX25" fmla="*/ 545129 w 602205"/>
                  <a:gd name="connsiteY25" fmla="*/ 160281 h 606722"/>
                  <a:gd name="connsiteX26" fmla="*/ 516692 w 602205"/>
                  <a:gd name="connsiteY26" fmla="*/ 171757 h 606722"/>
                  <a:gd name="connsiteX27" fmla="*/ 386204 w 602205"/>
                  <a:gd name="connsiteY27" fmla="*/ 171757 h 606722"/>
                  <a:gd name="connsiteX28" fmla="*/ 297432 w 602205"/>
                  <a:gd name="connsiteY28" fmla="*/ 0 h 606722"/>
                  <a:gd name="connsiteX29" fmla="*/ 337765 w 602205"/>
                  <a:gd name="connsiteY29" fmla="*/ 40274 h 606722"/>
                  <a:gd name="connsiteX30" fmla="*/ 337765 w 602205"/>
                  <a:gd name="connsiteY30" fmla="*/ 496775 h 606722"/>
                  <a:gd name="connsiteX31" fmla="*/ 419238 w 602205"/>
                  <a:gd name="connsiteY31" fmla="*/ 496775 h 606722"/>
                  <a:gd name="connsiteX32" fmla="*/ 455739 w 602205"/>
                  <a:gd name="connsiteY32" fmla="*/ 515100 h 606722"/>
                  <a:gd name="connsiteX33" fmla="*/ 497887 w 602205"/>
                  <a:gd name="connsiteY33" fmla="*/ 572490 h 606722"/>
                  <a:gd name="connsiteX34" fmla="*/ 500912 w 602205"/>
                  <a:gd name="connsiteY34" fmla="*/ 595647 h 606722"/>
                  <a:gd name="connsiteX35" fmla="*/ 480342 w 602205"/>
                  <a:gd name="connsiteY35" fmla="*/ 606722 h 606722"/>
                  <a:gd name="connsiteX36" fmla="*/ 121580 w 602205"/>
                  <a:gd name="connsiteY36" fmla="*/ 606722 h 606722"/>
                  <a:gd name="connsiteX37" fmla="*/ 101010 w 602205"/>
                  <a:gd name="connsiteY37" fmla="*/ 595647 h 606722"/>
                  <a:gd name="connsiteX38" fmla="*/ 104237 w 602205"/>
                  <a:gd name="connsiteY38" fmla="*/ 572490 h 606722"/>
                  <a:gd name="connsiteX39" fmla="*/ 146183 w 602205"/>
                  <a:gd name="connsiteY39" fmla="*/ 515100 h 606722"/>
                  <a:gd name="connsiteX40" fmla="*/ 182684 w 602205"/>
                  <a:gd name="connsiteY40" fmla="*/ 496775 h 606722"/>
                  <a:gd name="connsiteX41" fmla="*/ 257099 w 602205"/>
                  <a:gd name="connsiteY41" fmla="*/ 496775 h 606722"/>
                  <a:gd name="connsiteX42" fmla="*/ 257099 w 602205"/>
                  <a:gd name="connsiteY42" fmla="*/ 40274 h 606722"/>
                  <a:gd name="connsiteX43" fmla="*/ 297432 w 602205"/>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2205" h="606722">
                    <a:moveTo>
                      <a:pt x="386204" y="222916"/>
                    </a:moveTo>
                    <a:lnTo>
                      <a:pt x="516692" y="222916"/>
                    </a:lnTo>
                    <a:cubicBezTo>
                      <a:pt x="525163" y="222916"/>
                      <a:pt x="537465" y="225936"/>
                      <a:pt x="545129" y="231976"/>
                    </a:cubicBezTo>
                    <a:lnTo>
                      <a:pt x="594743" y="270632"/>
                    </a:lnTo>
                    <a:cubicBezTo>
                      <a:pt x="599381" y="274256"/>
                      <a:pt x="602205" y="279692"/>
                      <a:pt x="602205" y="285329"/>
                    </a:cubicBezTo>
                    <a:cubicBezTo>
                      <a:pt x="602205" y="291168"/>
                      <a:pt x="599381" y="296604"/>
                      <a:pt x="594944" y="300228"/>
                    </a:cubicBezTo>
                    <a:lnTo>
                      <a:pt x="545129" y="340293"/>
                    </a:lnTo>
                    <a:cubicBezTo>
                      <a:pt x="539280" y="344924"/>
                      <a:pt x="526978" y="351769"/>
                      <a:pt x="516692" y="351769"/>
                    </a:cubicBezTo>
                    <a:lnTo>
                      <a:pt x="386204" y="351769"/>
                    </a:lnTo>
                    <a:close/>
                    <a:moveTo>
                      <a:pt x="85299" y="131463"/>
                    </a:moveTo>
                    <a:lnTo>
                      <a:pt x="216777" y="131463"/>
                    </a:lnTo>
                    <a:lnTo>
                      <a:pt x="216777" y="260386"/>
                    </a:lnTo>
                    <a:lnTo>
                      <a:pt x="85299" y="260386"/>
                    </a:lnTo>
                    <a:cubicBezTo>
                      <a:pt x="74813" y="260386"/>
                      <a:pt x="62311" y="252530"/>
                      <a:pt x="57068" y="248501"/>
                    </a:cubicBezTo>
                    <a:lnTo>
                      <a:pt x="7058" y="206803"/>
                    </a:lnTo>
                    <a:cubicBezTo>
                      <a:pt x="2621" y="203177"/>
                      <a:pt x="0" y="198140"/>
                      <a:pt x="0" y="192903"/>
                    </a:cubicBezTo>
                    <a:cubicBezTo>
                      <a:pt x="0" y="187464"/>
                      <a:pt x="2621" y="182428"/>
                      <a:pt x="7260" y="178802"/>
                    </a:cubicBezTo>
                    <a:lnTo>
                      <a:pt x="57068" y="139924"/>
                    </a:lnTo>
                    <a:cubicBezTo>
                      <a:pt x="64327" y="134082"/>
                      <a:pt x="76426" y="131463"/>
                      <a:pt x="85299" y="131463"/>
                    </a:cubicBezTo>
                    <a:close/>
                    <a:moveTo>
                      <a:pt x="386204" y="42904"/>
                    </a:moveTo>
                    <a:lnTo>
                      <a:pt x="516692" y="42904"/>
                    </a:lnTo>
                    <a:cubicBezTo>
                      <a:pt x="525163" y="42904"/>
                      <a:pt x="537667" y="46125"/>
                      <a:pt x="545129" y="51964"/>
                    </a:cubicBezTo>
                    <a:lnTo>
                      <a:pt x="594743" y="90620"/>
                    </a:lnTo>
                    <a:cubicBezTo>
                      <a:pt x="599381" y="94244"/>
                      <a:pt x="602205" y="99680"/>
                      <a:pt x="602205" y="105317"/>
                    </a:cubicBezTo>
                    <a:cubicBezTo>
                      <a:pt x="602205" y="111156"/>
                      <a:pt x="599381" y="116592"/>
                      <a:pt x="594944" y="120216"/>
                    </a:cubicBezTo>
                    <a:lnTo>
                      <a:pt x="545129" y="160281"/>
                    </a:lnTo>
                    <a:cubicBezTo>
                      <a:pt x="539280" y="164912"/>
                      <a:pt x="526978" y="171757"/>
                      <a:pt x="516692" y="171757"/>
                    </a:cubicBezTo>
                    <a:lnTo>
                      <a:pt x="386204" y="171757"/>
                    </a:lnTo>
                    <a:close/>
                    <a:moveTo>
                      <a:pt x="297432" y="0"/>
                    </a:moveTo>
                    <a:cubicBezTo>
                      <a:pt x="319615" y="0"/>
                      <a:pt x="337765" y="18123"/>
                      <a:pt x="337765" y="40274"/>
                    </a:cubicBezTo>
                    <a:lnTo>
                      <a:pt x="337765" y="496775"/>
                    </a:lnTo>
                    <a:lnTo>
                      <a:pt x="419238" y="496775"/>
                    </a:lnTo>
                    <a:cubicBezTo>
                      <a:pt x="432346" y="496775"/>
                      <a:pt x="448076" y="504629"/>
                      <a:pt x="455739" y="515100"/>
                    </a:cubicBezTo>
                    <a:lnTo>
                      <a:pt x="497887" y="572490"/>
                    </a:lnTo>
                    <a:cubicBezTo>
                      <a:pt x="503332" y="580142"/>
                      <a:pt x="504542" y="588599"/>
                      <a:pt x="500912" y="595647"/>
                    </a:cubicBezTo>
                    <a:cubicBezTo>
                      <a:pt x="497282" y="602695"/>
                      <a:pt x="489820" y="606722"/>
                      <a:pt x="480342" y="606722"/>
                    </a:cubicBezTo>
                    <a:lnTo>
                      <a:pt x="121580" y="606722"/>
                    </a:lnTo>
                    <a:cubicBezTo>
                      <a:pt x="112102" y="606722"/>
                      <a:pt x="104640" y="602695"/>
                      <a:pt x="101010" y="595647"/>
                    </a:cubicBezTo>
                    <a:cubicBezTo>
                      <a:pt x="97380" y="588599"/>
                      <a:pt x="98590" y="580142"/>
                      <a:pt x="104237" y="572490"/>
                    </a:cubicBezTo>
                    <a:lnTo>
                      <a:pt x="146183" y="515100"/>
                    </a:lnTo>
                    <a:cubicBezTo>
                      <a:pt x="153846" y="504629"/>
                      <a:pt x="169576" y="496775"/>
                      <a:pt x="182684" y="496775"/>
                    </a:cubicBezTo>
                    <a:lnTo>
                      <a:pt x="257099" y="496775"/>
                    </a:lnTo>
                    <a:lnTo>
                      <a:pt x="257099" y="40274"/>
                    </a:lnTo>
                    <a:cubicBezTo>
                      <a:pt x="257099" y="18123"/>
                      <a:pt x="275249" y="0"/>
                      <a:pt x="297432" y="0"/>
                    </a:cubicBezTo>
                    <a:close/>
                  </a:path>
                </a:pathLst>
              </a:custGeom>
              <a:solidFill>
                <a:srgbClr val="FFFFFF"/>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grpSp>
      </p:grpSp>
    </p:spTree>
    <p:extLst>
      <p:ext uri="{BB962C8B-B14F-4D97-AF65-F5344CB8AC3E}">
        <p14:creationId xmlns:p14="http://schemas.microsoft.com/office/powerpoint/2010/main" val="3310160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12</a:t>
            </a:fld>
            <a:endParaRPr lang="zh-CN" altLang="en-US"/>
          </a:p>
        </p:txBody>
      </p:sp>
      <p:grpSp>
        <p:nvGrpSpPr>
          <p:cNvPr id="5" name="00250236-6939-4acf-a6d3-d0942632152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67B363D-AB7B-46F3-83F9-2836181DD9BE}"/>
              </a:ext>
            </a:extLst>
          </p:cNvPr>
          <p:cNvGrpSpPr>
            <a:grpSpLocks noChangeAspect="1"/>
          </p:cNvGrpSpPr>
          <p:nvPr>
            <p:custDataLst>
              <p:tags r:id="rId1"/>
            </p:custDataLst>
          </p:nvPr>
        </p:nvGrpSpPr>
        <p:grpSpPr>
          <a:xfrm>
            <a:off x="669926" y="1141686"/>
            <a:ext cx="10850562" cy="5018536"/>
            <a:chOff x="669926" y="1141686"/>
            <a:chExt cx="10850562" cy="5018536"/>
          </a:xfrm>
        </p:grpSpPr>
        <p:sp>
          <p:nvSpPr>
            <p:cNvPr id="6" name="ïṧḷîḓe">
              <a:extLst>
                <a:ext uri="{FF2B5EF4-FFF2-40B4-BE49-F238E27FC236}">
                  <a16:creationId xmlns="" xmlns:a16="http://schemas.microsoft.com/office/drawing/2014/main" id="{4E82CD0A-080E-4F7C-8309-7BD5A722F2ED}"/>
                </a:ext>
              </a:extLst>
            </p:cNvPr>
            <p:cNvSpPr/>
            <p:nvPr/>
          </p:nvSpPr>
          <p:spPr bwMode="auto">
            <a:xfrm>
              <a:off x="669926" y="5809413"/>
              <a:ext cx="10850561" cy="350809"/>
            </a:xfrm>
            <a:prstGeom prst="rect">
              <a:avLst/>
            </a:prstGeom>
            <a:solidFill>
              <a:schemeClr val="tx2">
                <a:lumMod val="20000"/>
                <a:lumOff val="80000"/>
              </a:schemeClr>
            </a:solidFill>
            <a:ln w="28575" algn="ctr">
              <a:noFill/>
              <a:round/>
              <a:headEnd/>
              <a:tailEnd/>
            </a:ln>
          </p:spPr>
          <p:txBody>
            <a:bodyPr wrap="square" lIns="91440" tIns="45720" rIns="91440" bIns="45720" anchor="ctr">
              <a:noAutofit/>
            </a:bodyPr>
            <a:lstStyle/>
            <a:p>
              <a:pPr algn="ctr"/>
              <a:r>
                <a:rPr lang="en-US" altLang="zh-CN" sz="1600" b="1"/>
                <a:t>Supporting text here</a:t>
              </a:r>
              <a:endParaRPr lang="en-US" altLang="zh-CN" sz="1600" b="1" dirty="0"/>
            </a:p>
          </p:txBody>
        </p:sp>
        <p:sp>
          <p:nvSpPr>
            <p:cNvPr id="7" name="ïs1ïḓê">
              <a:extLst>
                <a:ext uri="{FF2B5EF4-FFF2-40B4-BE49-F238E27FC236}">
                  <a16:creationId xmlns="" xmlns:a16="http://schemas.microsoft.com/office/drawing/2014/main" id="{7B93D42B-F6F8-43A4-AB40-7CC9B72DD58B}"/>
                </a:ext>
              </a:extLst>
            </p:cNvPr>
            <p:cNvSpPr/>
            <p:nvPr/>
          </p:nvSpPr>
          <p:spPr bwMode="auto">
            <a:xfrm>
              <a:off x="669926" y="1141686"/>
              <a:ext cx="10850561" cy="451705"/>
            </a:xfrm>
            <a:prstGeom prst="rect">
              <a:avLst/>
            </a:prstGeom>
            <a:solidFill>
              <a:schemeClr val="accent1"/>
            </a:solidFill>
            <a:ln w="28575" algn="ctr">
              <a:noFill/>
              <a:round/>
              <a:headEnd/>
              <a:tailEnd/>
            </a:ln>
          </p:spPr>
          <p:txBody>
            <a:bodyPr wrap="square" lIns="91440" tIns="45720" rIns="91440" bIns="45720" anchor="ctr">
              <a:noAutofit/>
            </a:bodyPr>
            <a:lstStyle/>
            <a:p>
              <a:pPr algn="ctr"/>
              <a:r>
                <a:rPr lang="en-US" altLang="zh-CN" sz="2000" b="1" dirty="0">
                  <a:solidFill>
                    <a:schemeClr val="bg1"/>
                  </a:solidFill>
                </a:rPr>
                <a:t>Text here</a:t>
              </a:r>
            </a:p>
          </p:txBody>
        </p:sp>
        <p:sp>
          <p:nvSpPr>
            <p:cNvPr id="8" name="ïṧľîďê">
              <a:extLst>
                <a:ext uri="{FF2B5EF4-FFF2-40B4-BE49-F238E27FC236}">
                  <a16:creationId xmlns="" xmlns:a16="http://schemas.microsoft.com/office/drawing/2014/main" id="{4907F8FF-3B38-4E00-A871-981312B0F671}"/>
                </a:ext>
              </a:extLst>
            </p:cNvPr>
            <p:cNvSpPr/>
            <p:nvPr/>
          </p:nvSpPr>
          <p:spPr bwMode="auto">
            <a:xfrm>
              <a:off x="670299" y="1593391"/>
              <a:ext cx="10850189" cy="7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r>
                <a:rPr lang="en-US" altLang="zh-CN" sz="1100" dirty="0"/>
                <a:t>……</a:t>
              </a:r>
            </a:p>
          </p:txBody>
        </p:sp>
        <p:grpSp>
          <p:nvGrpSpPr>
            <p:cNvPr id="9" name="iṥlíḋè">
              <a:extLst>
                <a:ext uri="{FF2B5EF4-FFF2-40B4-BE49-F238E27FC236}">
                  <a16:creationId xmlns="" xmlns:a16="http://schemas.microsoft.com/office/drawing/2014/main" id="{2FF6061F-A2DC-46F4-9314-1BAD153C7248}"/>
                </a:ext>
              </a:extLst>
            </p:cNvPr>
            <p:cNvGrpSpPr/>
            <p:nvPr/>
          </p:nvGrpSpPr>
          <p:grpSpPr>
            <a:xfrm>
              <a:off x="1645962" y="2596656"/>
              <a:ext cx="2191516" cy="1104745"/>
              <a:chOff x="666932" y="4425289"/>
              <a:chExt cx="1112098" cy="1104745"/>
            </a:xfrm>
          </p:grpSpPr>
          <p:sp>
            <p:nvSpPr>
              <p:cNvPr id="301" name="íśľíde">
                <a:extLst>
                  <a:ext uri="{FF2B5EF4-FFF2-40B4-BE49-F238E27FC236}">
                    <a16:creationId xmlns="" xmlns:a16="http://schemas.microsoft.com/office/drawing/2014/main" id="{3D5F57CD-A5E1-4FFB-98A1-BCD538CCAEAA}"/>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02" name="ïṥḻíḍê">
                <a:extLst>
                  <a:ext uri="{FF2B5EF4-FFF2-40B4-BE49-F238E27FC236}">
                    <a16:creationId xmlns="" xmlns:a16="http://schemas.microsoft.com/office/drawing/2014/main" id="{96664A9B-CECA-4489-BE5E-1A7D4965D2B0}"/>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10" name="ï$ľîdé">
              <a:extLst>
                <a:ext uri="{FF2B5EF4-FFF2-40B4-BE49-F238E27FC236}">
                  <a16:creationId xmlns="" xmlns:a16="http://schemas.microsoft.com/office/drawing/2014/main" id="{081987D0-B79B-4C66-B3E8-9617219E8B8D}"/>
                </a:ext>
              </a:extLst>
            </p:cNvPr>
            <p:cNvGrpSpPr/>
            <p:nvPr/>
          </p:nvGrpSpPr>
          <p:grpSpPr>
            <a:xfrm>
              <a:off x="692556" y="2827581"/>
              <a:ext cx="641886" cy="642896"/>
              <a:chOff x="5646344" y="3213462"/>
              <a:chExt cx="899312" cy="900726"/>
            </a:xfrm>
          </p:grpSpPr>
          <p:sp>
            <p:nvSpPr>
              <p:cNvPr id="299" name="îSļïḍê">
                <a:extLst>
                  <a:ext uri="{FF2B5EF4-FFF2-40B4-BE49-F238E27FC236}">
                    <a16:creationId xmlns="" xmlns:a16="http://schemas.microsoft.com/office/drawing/2014/main" id="{822C50B8-4ADD-4A45-A421-336F46C9A6A8}"/>
                  </a:ext>
                </a:extLst>
              </p:cNvPr>
              <p:cNvSpPr/>
              <p:nvPr/>
            </p:nvSpPr>
            <p:spPr bwMode="auto">
              <a:xfrm>
                <a:off x="5646344" y="3213462"/>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a:p>
            </p:txBody>
          </p:sp>
          <p:sp>
            <p:nvSpPr>
              <p:cNvPr id="300" name="iṣļíḓé">
                <a:extLst>
                  <a:ext uri="{FF2B5EF4-FFF2-40B4-BE49-F238E27FC236}">
                    <a16:creationId xmlns="" xmlns:a16="http://schemas.microsoft.com/office/drawing/2014/main" id="{49D4847F-C1D8-4A96-8473-9A9965E0FF5A}"/>
                  </a:ext>
                </a:extLst>
              </p:cNvPr>
              <p:cNvSpPr/>
              <p:nvPr/>
            </p:nvSpPr>
            <p:spPr>
              <a:xfrm>
                <a:off x="5901616" y="3464365"/>
                <a:ext cx="388771" cy="398919"/>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grpSp>
          <p:nvGrpSpPr>
            <p:cNvPr id="11" name="îṡļíḓè">
              <a:extLst>
                <a:ext uri="{FF2B5EF4-FFF2-40B4-BE49-F238E27FC236}">
                  <a16:creationId xmlns="" xmlns:a16="http://schemas.microsoft.com/office/drawing/2014/main" id="{26528AAB-643B-4021-B210-DFF1F02A353F}"/>
                </a:ext>
              </a:extLst>
            </p:cNvPr>
            <p:cNvGrpSpPr/>
            <p:nvPr/>
          </p:nvGrpSpPr>
          <p:grpSpPr>
            <a:xfrm>
              <a:off x="1645962" y="4239000"/>
              <a:ext cx="2191516" cy="1104745"/>
              <a:chOff x="666932" y="4425289"/>
              <a:chExt cx="1112098" cy="1104745"/>
            </a:xfrm>
          </p:grpSpPr>
          <p:sp>
            <p:nvSpPr>
              <p:cNvPr id="297" name="ïṩ1iḍè">
                <a:extLst>
                  <a:ext uri="{FF2B5EF4-FFF2-40B4-BE49-F238E27FC236}">
                    <a16:creationId xmlns="" xmlns:a16="http://schemas.microsoft.com/office/drawing/2014/main" id="{B93BCDE5-D450-411F-A3D1-DBDE554A1FF2}"/>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98" name="iS1ídé">
                <a:extLst>
                  <a:ext uri="{FF2B5EF4-FFF2-40B4-BE49-F238E27FC236}">
                    <a16:creationId xmlns="" xmlns:a16="http://schemas.microsoft.com/office/drawing/2014/main" id="{93C893F0-141B-49EF-8D97-D676912B717A}"/>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12" name="îŝļíḓe">
              <a:extLst>
                <a:ext uri="{FF2B5EF4-FFF2-40B4-BE49-F238E27FC236}">
                  <a16:creationId xmlns="" xmlns:a16="http://schemas.microsoft.com/office/drawing/2014/main" id="{965A4AD2-D1AE-47BC-83B2-596F471CF8AF}"/>
                </a:ext>
              </a:extLst>
            </p:cNvPr>
            <p:cNvGrpSpPr/>
            <p:nvPr/>
          </p:nvGrpSpPr>
          <p:grpSpPr>
            <a:xfrm>
              <a:off x="692556" y="4469925"/>
              <a:ext cx="641886" cy="642896"/>
              <a:chOff x="5646344" y="3213462"/>
              <a:chExt cx="899312" cy="900726"/>
            </a:xfrm>
          </p:grpSpPr>
          <p:sp>
            <p:nvSpPr>
              <p:cNvPr id="295" name="íṥḷîḓe">
                <a:extLst>
                  <a:ext uri="{FF2B5EF4-FFF2-40B4-BE49-F238E27FC236}">
                    <a16:creationId xmlns="" xmlns:a16="http://schemas.microsoft.com/office/drawing/2014/main" id="{ED7D343F-FB7B-4FEA-9C2E-CAA8F850BDB9}"/>
                  </a:ext>
                </a:extLst>
              </p:cNvPr>
              <p:cNvSpPr/>
              <p:nvPr/>
            </p:nvSpPr>
            <p:spPr bwMode="auto">
              <a:xfrm>
                <a:off x="5646344" y="3213462"/>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a:p>
            </p:txBody>
          </p:sp>
          <p:sp>
            <p:nvSpPr>
              <p:cNvPr id="296" name="iṩḷiḋé">
                <a:extLst>
                  <a:ext uri="{FF2B5EF4-FFF2-40B4-BE49-F238E27FC236}">
                    <a16:creationId xmlns="" xmlns:a16="http://schemas.microsoft.com/office/drawing/2014/main" id="{0FDF1D95-E462-4B9F-846C-2C4158A295C6}"/>
                  </a:ext>
                </a:extLst>
              </p:cNvPr>
              <p:cNvSpPr/>
              <p:nvPr/>
            </p:nvSpPr>
            <p:spPr>
              <a:xfrm>
                <a:off x="5901616" y="3464365"/>
                <a:ext cx="388771" cy="398919"/>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grpSp>
          <p:nvGrpSpPr>
            <p:cNvPr id="13" name="ïšḷîḋè">
              <a:extLst>
                <a:ext uri="{FF2B5EF4-FFF2-40B4-BE49-F238E27FC236}">
                  <a16:creationId xmlns="" xmlns:a16="http://schemas.microsoft.com/office/drawing/2014/main" id="{28FBDD29-25D2-4B05-9FC2-6592873FB8D0}"/>
                </a:ext>
              </a:extLst>
            </p:cNvPr>
            <p:cNvGrpSpPr/>
            <p:nvPr/>
          </p:nvGrpSpPr>
          <p:grpSpPr>
            <a:xfrm>
              <a:off x="9328972" y="2596656"/>
              <a:ext cx="2191516" cy="1104745"/>
              <a:chOff x="666932" y="4425289"/>
              <a:chExt cx="1112098" cy="1104745"/>
            </a:xfrm>
          </p:grpSpPr>
          <p:sp>
            <p:nvSpPr>
              <p:cNvPr id="293" name="isľíḍè">
                <a:extLst>
                  <a:ext uri="{FF2B5EF4-FFF2-40B4-BE49-F238E27FC236}">
                    <a16:creationId xmlns="" xmlns:a16="http://schemas.microsoft.com/office/drawing/2014/main" id="{8E36398B-A354-4F67-B8D5-7B5444F390B2}"/>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94" name="ísļîḑé">
                <a:extLst>
                  <a:ext uri="{FF2B5EF4-FFF2-40B4-BE49-F238E27FC236}">
                    <a16:creationId xmlns="" xmlns:a16="http://schemas.microsoft.com/office/drawing/2014/main" id="{75928193-2162-4A7F-83F6-15739357D939}"/>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14" name="ïṩ1iḍè">
              <a:extLst>
                <a:ext uri="{FF2B5EF4-FFF2-40B4-BE49-F238E27FC236}">
                  <a16:creationId xmlns="" xmlns:a16="http://schemas.microsoft.com/office/drawing/2014/main" id="{B3E433DC-3B1B-4962-B8BE-EDC3AFE365BF}"/>
                </a:ext>
              </a:extLst>
            </p:cNvPr>
            <p:cNvGrpSpPr/>
            <p:nvPr/>
          </p:nvGrpSpPr>
          <p:grpSpPr>
            <a:xfrm>
              <a:off x="8375566" y="2827581"/>
              <a:ext cx="641886" cy="642896"/>
              <a:chOff x="5646344" y="3213462"/>
              <a:chExt cx="899312" cy="900726"/>
            </a:xfrm>
          </p:grpSpPr>
          <p:sp>
            <p:nvSpPr>
              <p:cNvPr id="291" name="ïŝ1îḋè">
                <a:extLst>
                  <a:ext uri="{FF2B5EF4-FFF2-40B4-BE49-F238E27FC236}">
                    <a16:creationId xmlns="" xmlns:a16="http://schemas.microsoft.com/office/drawing/2014/main" id="{BD31079E-C938-4B2E-82FC-86368A325FC8}"/>
                  </a:ext>
                </a:extLst>
              </p:cNvPr>
              <p:cNvSpPr/>
              <p:nvPr/>
            </p:nvSpPr>
            <p:spPr bwMode="auto">
              <a:xfrm>
                <a:off x="5646344" y="3213462"/>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a:p>
            </p:txBody>
          </p:sp>
          <p:sp>
            <p:nvSpPr>
              <p:cNvPr id="292" name="ïśḻiḍê">
                <a:extLst>
                  <a:ext uri="{FF2B5EF4-FFF2-40B4-BE49-F238E27FC236}">
                    <a16:creationId xmlns="" xmlns:a16="http://schemas.microsoft.com/office/drawing/2014/main" id="{CDEB3498-2CAC-4DD1-A487-9CEB38D98C67}"/>
                  </a:ext>
                </a:extLst>
              </p:cNvPr>
              <p:cNvSpPr/>
              <p:nvPr/>
            </p:nvSpPr>
            <p:spPr>
              <a:xfrm>
                <a:off x="5901616" y="3464365"/>
                <a:ext cx="388771" cy="398919"/>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grpSp>
          <p:nvGrpSpPr>
            <p:cNvPr id="15" name="ïṥľidè">
              <a:extLst>
                <a:ext uri="{FF2B5EF4-FFF2-40B4-BE49-F238E27FC236}">
                  <a16:creationId xmlns="" xmlns:a16="http://schemas.microsoft.com/office/drawing/2014/main" id="{8C314890-CD6A-4AC3-8B77-449B64072E23}"/>
                </a:ext>
              </a:extLst>
            </p:cNvPr>
            <p:cNvGrpSpPr/>
            <p:nvPr/>
          </p:nvGrpSpPr>
          <p:grpSpPr>
            <a:xfrm>
              <a:off x="9328972" y="4239000"/>
              <a:ext cx="2191516" cy="1104745"/>
              <a:chOff x="666932" y="4425289"/>
              <a:chExt cx="1112098" cy="1104745"/>
            </a:xfrm>
          </p:grpSpPr>
          <p:sp>
            <p:nvSpPr>
              <p:cNvPr id="289" name="iṩḷíde">
                <a:extLst>
                  <a:ext uri="{FF2B5EF4-FFF2-40B4-BE49-F238E27FC236}">
                    <a16:creationId xmlns="" xmlns:a16="http://schemas.microsoft.com/office/drawing/2014/main" id="{81003B48-2C7B-471D-81F7-CC4F339E0F80}"/>
                  </a:ext>
                </a:extLst>
              </p:cNvPr>
              <p:cNvSpPr txBox="1"/>
              <p:nvPr/>
            </p:nvSpPr>
            <p:spPr bwMode="auto">
              <a:xfrm>
                <a:off x="666932" y="4425289"/>
                <a:ext cx="111209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90" name="ïṧlîḓe">
                <a:extLst>
                  <a:ext uri="{FF2B5EF4-FFF2-40B4-BE49-F238E27FC236}">
                    <a16:creationId xmlns="" xmlns:a16="http://schemas.microsoft.com/office/drawing/2014/main" id="{041F29CB-762C-45A9-800F-686AAAC27203}"/>
                  </a:ext>
                </a:extLst>
              </p:cNvPr>
              <p:cNvSpPr/>
              <p:nvPr/>
            </p:nvSpPr>
            <p:spPr bwMode="auto">
              <a:xfrm>
                <a:off x="666932" y="4867096"/>
                <a:ext cx="1112098"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Supporting text here. </a:t>
                </a:r>
              </a:p>
              <a:p>
                <a:pPr marL="171450" indent="-171450">
                  <a:lnSpc>
                    <a:spcPct val="150000"/>
                  </a:lnSpc>
                  <a:buFont typeface="Arial" panose="020B0604020202020204" pitchFamily="34" charset="0"/>
                  <a:buChar char="•"/>
                </a:pPr>
                <a:r>
                  <a:rPr lang="en-US" altLang="zh-CN" sz="1100" dirty="0"/>
                  <a:t>……</a:t>
                </a:r>
              </a:p>
            </p:txBody>
          </p:sp>
        </p:grpSp>
        <p:grpSp>
          <p:nvGrpSpPr>
            <p:cNvPr id="16" name="îšľíďê">
              <a:extLst>
                <a:ext uri="{FF2B5EF4-FFF2-40B4-BE49-F238E27FC236}">
                  <a16:creationId xmlns="" xmlns:a16="http://schemas.microsoft.com/office/drawing/2014/main" id="{A5A6BB23-6E86-41A5-A910-CE9C2C848D27}"/>
                </a:ext>
              </a:extLst>
            </p:cNvPr>
            <p:cNvGrpSpPr/>
            <p:nvPr/>
          </p:nvGrpSpPr>
          <p:grpSpPr>
            <a:xfrm>
              <a:off x="8375566" y="4469925"/>
              <a:ext cx="641886" cy="642896"/>
              <a:chOff x="5646344" y="3213462"/>
              <a:chExt cx="899312" cy="900726"/>
            </a:xfrm>
          </p:grpSpPr>
          <p:sp>
            <p:nvSpPr>
              <p:cNvPr id="287" name="ïṣļîďê">
                <a:extLst>
                  <a:ext uri="{FF2B5EF4-FFF2-40B4-BE49-F238E27FC236}">
                    <a16:creationId xmlns="" xmlns:a16="http://schemas.microsoft.com/office/drawing/2014/main" id="{49168D13-79C0-4CA6-8A27-8BF9231CE1EF}"/>
                  </a:ext>
                </a:extLst>
              </p:cNvPr>
              <p:cNvSpPr/>
              <p:nvPr/>
            </p:nvSpPr>
            <p:spPr bwMode="auto">
              <a:xfrm>
                <a:off x="5646344" y="3213462"/>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a:p>
            </p:txBody>
          </p:sp>
          <p:sp>
            <p:nvSpPr>
              <p:cNvPr id="288" name="ïŝ1íḓe">
                <a:extLst>
                  <a:ext uri="{FF2B5EF4-FFF2-40B4-BE49-F238E27FC236}">
                    <a16:creationId xmlns="" xmlns:a16="http://schemas.microsoft.com/office/drawing/2014/main" id="{4089DA1C-1EDD-43AA-A2A5-734D90B8F1B4}"/>
                  </a:ext>
                </a:extLst>
              </p:cNvPr>
              <p:cNvSpPr/>
              <p:nvPr/>
            </p:nvSpPr>
            <p:spPr>
              <a:xfrm>
                <a:off x="5901616" y="3464365"/>
                <a:ext cx="388771" cy="398919"/>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chemeClr val="accent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defRPr>
                </a:pPr>
                <a:endParaRPr sz="1500">
                  <a:solidFill>
                    <a:srgbClr val="FFFFFF"/>
                  </a:solidFill>
                  <a:effectLst>
                    <a:outerShdw blurRad="38100" dist="12700" dir="5400000" rotWithShape="0">
                      <a:srgbClr val="000000">
                        <a:alpha val="50000"/>
                      </a:srgbClr>
                    </a:outerShdw>
                  </a:effectLst>
                </a:endParaRPr>
              </a:p>
            </p:txBody>
          </p:sp>
        </p:grpSp>
        <p:sp>
          <p:nvSpPr>
            <p:cNvPr id="17" name="iŝlíḋê">
              <a:extLst>
                <a:ext uri="{FF2B5EF4-FFF2-40B4-BE49-F238E27FC236}">
                  <a16:creationId xmlns="" xmlns:a16="http://schemas.microsoft.com/office/drawing/2014/main" id="{242C1805-FB48-4472-B5E9-68D55C3A4BE2}"/>
                </a:ext>
              </a:extLst>
            </p:cNvPr>
            <p:cNvSpPr/>
            <p:nvPr/>
          </p:nvSpPr>
          <p:spPr bwMode="auto">
            <a:xfrm>
              <a:off x="3457374" y="2893030"/>
              <a:ext cx="5277250" cy="3127353"/>
            </a:xfrm>
            <a:prstGeom prst="ellipse">
              <a:avLst/>
            </a:prstGeom>
            <a:solidFill>
              <a:sysClr val="window" lastClr="FFFFFF"/>
            </a:solidFill>
            <a:ln w="25400" cap="flat" cmpd="sng" algn="ctr">
              <a:noFill/>
              <a:prstDash val="solid"/>
            </a:ln>
            <a:effectLst/>
            <a:scene3d>
              <a:camera prst="isometricOffAxis1Top">
                <a:rot lat="17411170" lon="18596411" rev="2947935"/>
              </a:camera>
              <a:lightRig rig="threePt" dir="t"/>
            </a:scene3d>
          </p:spPr>
          <p:txBody>
            <a:bodyPr wrap="square" lIns="91440" tIns="45720" rIns="91440" bIns="45720" anchor="ctr">
              <a:noAutofit/>
            </a:bodyPr>
            <a:lstStyle/>
            <a:p>
              <a:pPr algn="ctr"/>
              <a:endParaRPr/>
            </a:p>
          </p:txBody>
        </p:sp>
        <p:grpSp>
          <p:nvGrpSpPr>
            <p:cNvPr id="18" name="ïS1íḓê">
              <a:extLst>
                <a:ext uri="{FF2B5EF4-FFF2-40B4-BE49-F238E27FC236}">
                  <a16:creationId xmlns="" xmlns:a16="http://schemas.microsoft.com/office/drawing/2014/main" id="{18277724-5819-4B41-97DD-D43B59D0EB6D}"/>
                </a:ext>
              </a:extLst>
            </p:cNvPr>
            <p:cNvGrpSpPr/>
            <p:nvPr/>
          </p:nvGrpSpPr>
          <p:grpSpPr>
            <a:xfrm>
              <a:off x="3914776" y="2946080"/>
              <a:ext cx="4362448" cy="3030889"/>
              <a:chOff x="3903484" y="1987629"/>
              <a:chExt cx="4385034" cy="3046583"/>
            </a:xfrm>
          </p:grpSpPr>
          <p:sp>
            <p:nvSpPr>
              <p:cNvPr id="19" name="î$ḷîḍê">
                <a:extLst>
                  <a:ext uri="{FF2B5EF4-FFF2-40B4-BE49-F238E27FC236}">
                    <a16:creationId xmlns="" xmlns:a16="http://schemas.microsoft.com/office/drawing/2014/main" id="{260C884F-8721-4F1B-BCF3-84C4D99CDF35}"/>
                  </a:ext>
                </a:extLst>
              </p:cNvPr>
              <p:cNvSpPr/>
              <p:nvPr/>
            </p:nvSpPr>
            <p:spPr bwMode="auto">
              <a:xfrm>
                <a:off x="3903484" y="2435595"/>
                <a:ext cx="4385034" cy="2598617"/>
              </a:xfrm>
              <a:prstGeom prst="ellipse">
                <a:avLst/>
              </a:prstGeom>
              <a:solidFill>
                <a:schemeClr val="tx2">
                  <a:lumMod val="20000"/>
                  <a:lumOff val="80000"/>
                </a:schemeClr>
              </a:solidFill>
              <a:ln w="25400" cap="flat" cmpd="sng" algn="ctr">
                <a:noFill/>
                <a:prstDash val="solid"/>
              </a:ln>
              <a:effectLst/>
              <a:scene3d>
                <a:camera prst="isometricOffAxis1Top">
                  <a:rot lat="17411170" lon="18596411" rev="2947935"/>
                </a:camera>
                <a:lightRig rig="threePt" dir="t"/>
              </a:scene3d>
            </p:spPr>
            <p:txBody>
              <a:bodyPr wrap="square" lIns="91440" tIns="45720" rIns="91440" bIns="45720" anchor="ctr">
                <a:noAutofit/>
              </a:bodyPr>
              <a:lstStyle/>
              <a:p>
                <a:pPr algn="ctr"/>
                <a:endParaRPr/>
              </a:p>
            </p:txBody>
          </p:sp>
          <p:sp>
            <p:nvSpPr>
              <p:cNvPr id="20" name="îS1íḓé">
                <a:extLst>
                  <a:ext uri="{FF2B5EF4-FFF2-40B4-BE49-F238E27FC236}">
                    <a16:creationId xmlns="" xmlns:a16="http://schemas.microsoft.com/office/drawing/2014/main" id="{767888BA-2BC5-4799-B6DD-092A28B1DF5A}"/>
                  </a:ext>
                </a:extLst>
              </p:cNvPr>
              <p:cNvSpPr/>
              <p:nvPr/>
            </p:nvSpPr>
            <p:spPr bwMode="auto">
              <a:xfrm>
                <a:off x="4502732" y="2791846"/>
                <a:ext cx="3186536" cy="1888374"/>
              </a:xfrm>
              <a:prstGeom prst="ellipse">
                <a:avLst/>
              </a:prstGeom>
              <a:solidFill>
                <a:sysClr val="window" lastClr="FFFFFF"/>
              </a:solidFill>
              <a:ln w="25400" cap="flat" cmpd="sng" algn="ctr">
                <a:noFill/>
                <a:prstDash val="solid"/>
              </a:ln>
              <a:effectLst/>
              <a:scene3d>
                <a:camera prst="isometricOffAxis1Top">
                  <a:rot lat="17411170" lon="18596411" rev="2947935"/>
                </a:camera>
                <a:lightRig rig="threePt" dir="t"/>
              </a:scene3d>
            </p:spPr>
            <p:txBody>
              <a:bodyPr wrap="square" lIns="91440" tIns="45720" rIns="91440" bIns="45720" anchor="ctr">
                <a:noAutofit/>
              </a:bodyPr>
              <a:lstStyle/>
              <a:p>
                <a:pPr algn="ctr"/>
                <a:endParaRPr/>
              </a:p>
            </p:txBody>
          </p:sp>
          <p:grpSp>
            <p:nvGrpSpPr>
              <p:cNvPr id="21" name="iŝḷiḍè">
                <a:extLst>
                  <a:ext uri="{FF2B5EF4-FFF2-40B4-BE49-F238E27FC236}">
                    <a16:creationId xmlns="" xmlns:a16="http://schemas.microsoft.com/office/drawing/2014/main" id="{63E233CE-226C-4728-8C0B-A3F240F8BC72}"/>
                  </a:ext>
                </a:extLst>
              </p:cNvPr>
              <p:cNvGrpSpPr/>
              <p:nvPr/>
            </p:nvGrpSpPr>
            <p:grpSpPr>
              <a:xfrm>
                <a:off x="4058839" y="1987629"/>
                <a:ext cx="3630428" cy="1876694"/>
                <a:chOff x="1489576" y="1175752"/>
                <a:chExt cx="9568609" cy="4042773"/>
              </a:xfrm>
              <a:solidFill>
                <a:srgbClr val="B7CDD8"/>
              </a:solidFill>
            </p:grpSpPr>
            <p:grpSp>
              <p:nvGrpSpPr>
                <p:cNvPr id="22" name="î$1ïḑé">
                  <a:extLst>
                    <a:ext uri="{FF2B5EF4-FFF2-40B4-BE49-F238E27FC236}">
                      <a16:creationId xmlns="" xmlns:a16="http://schemas.microsoft.com/office/drawing/2014/main" id="{F7960C86-9DC0-4849-B753-966783766C99}"/>
                    </a:ext>
                  </a:extLst>
                </p:cNvPr>
                <p:cNvGrpSpPr/>
                <p:nvPr/>
              </p:nvGrpSpPr>
              <p:grpSpPr>
                <a:xfrm>
                  <a:off x="5385561" y="1195387"/>
                  <a:ext cx="5672624" cy="3721938"/>
                  <a:chOff x="3875479" y="1499885"/>
                  <a:chExt cx="5467545" cy="3787060"/>
                </a:xfrm>
                <a:grpFill/>
              </p:grpSpPr>
              <p:sp>
                <p:nvSpPr>
                  <p:cNvPr id="78" name="iṡḻïḑé">
                    <a:extLst>
                      <a:ext uri="{FF2B5EF4-FFF2-40B4-BE49-F238E27FC236}">
                        <a16:creationId xmlns="" xmlns:a16="http://schemas.microsoft.com/office/drawing/2014/main" id="{32A0D134-C5B4-4500-A1D3-5CBA3A692B5A}"/>
                      </a:ext>
                    </a:extLst>
                  </p:cNvPr>
                  <p:cNvSpPr/>
                  <p:nvPr/>
                </p:nvSpPr>
                <p:spPr bwMode="auto">
                  <a:xfrm>
                    <a:off x="7903833" y="2473621"/>
                    <a:ext cx="144608" cy="117690"/>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9" name="î$ľïḋé">
                    <a:extLst>
                      <a:ext uri="{FF2B5EF4-FFF2-40B4-BE49-F238E27FC236}">
                        <a16:creationId xmlns="" xmlns:a16="http://schemas.microsoft.com/office/drawing/2014/main" id="{ECB58049-9EB8-489B-9AF9-43DD52793B92}"/>
                      </a:ext>
                    </a:extLst>
                  </p:cNvPr>
                  <p:cNvSpPr/>
                  <p:nvPr/>
                </p:nvSpPr>
                <p:spPr bwMode="auto">
                  <a:xfrm>
                    <a:off x="7819823" y="2598314"/>
                    <a:ext cx="238258" cy="246586"/>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0" name="ïšḷïḋè">
                    <a:extLst>
                      <a:ext uri="{FF2B5EF4-FFF2-40B4-BE49-F238E27FC236}">
                        <a16:creationId xmlns="" xmlns:a16="http://schemas.microsoft.com/office/drawing/2014/main" id="{45A5E370-4E68-4A0B-B214-8A183B7D7367}"/>
                      </a:ext>
                    </a:extLst>
                  </p:cNvPr>
                  <p:cNvSpPr/>
                  <p:nvPr/>
                </p:nvSpPr>
                <p:spPr bwMode="auto">
                  <a:xfrm>
                    <a:off x="7874913" y="2816880"/>
                    <a:ext cx="53711" cy="42031"/>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1" name="ïṩļíďé">
                    <a:extLst>
                      <a:ext uri="{FF2B5EF4-FFF2-40B4-BE49-F238E27FC236}">
                        <a16:creationId xmlns="" xmlns:a16="http://schemas.microsoft.com/office/drawing/2014/main" id="{95CFB60A-4523-4B94-9FFE-F94191B75EE9}"/>
                      </a:ext>
                    </a:extLst>
                  </p:cNvPr>
                  <p:cNvSpPr/>
                  <p:nvPr/>
                </p:nvSpPr>
                <p:spPr bwMode="auto">
                  <a:xfrm>
                    <a:off x="7803296" y="2826687"/>
                    <a:ext cx="71616" cy="84063"/>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2" name="íṡlîdê">
                    <a:extLst>
                      <a:ext uri="{FF2B5EF4-FFF2-40B4-BE49-F238E27FC236}">
                        <a16:creationId xmlns="" xmlns:a16="http://schemas.microsoft.com/office/drawing/2014/main" id="{B07BC031-6102-485F-9879-CAF912FBEAF0}"/>
                      </a:ext>
                    </a:extLst>
                  </p:cNvPr>
                  <p:cNvSpPr/>
                  <p:nvPr/>
                </p:nvSpPr>
                <p:spPr bwMode="auto">
                  <a:xfrm>
                    <a:off x="7635276" y="3088685"/>
                    <a:ext cx="42693" cy="95272"/>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3" name="ïṡḻídè">
                    <a:extLst>
                      <a:ext uri="{FF2B5EF4-FFF2-40B4-BE49-F238E27FC236}">
                        <a16:creationId xmlns="" xmlns:a16="http://schemas.microsoft.com/office/drawing/2014/main" id="{F984EA4F-AF0F-4A78-B480-74C2E08491B1}"/>
                      </a:ext>
                    </a:extLst>
                  </p:cNvPr>
                  <p:cNvSpPr/>
                  <p:nvPr/>
                </p:nvSpPr>
                <p:spPr bwMode="auto">
                  <a:xfrm>
                    <a:off x="7346061" y="3242801"/>
                    <a:ext cx="57844" cy="57443"/>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4" name="iS1îḓê">
                    <a:extLst>
                      <a:ext uri="{FF2B5EF4-FFF2-40B4-BE49-F238E27FC236}">
                        <a16:creationId xmlns="" xmlns:a16="http://schemas.microsoft.com/office/drawing/2014/main" id="{71FAD050-0DF0-44DF-935C-5C4F1A9480FF}"/>
                      </a:ext>
                    </a:extLst>
                  </p:cNvPr>
                  <p:cNvSpPr/>
                  <p:nvPr/>
                </p:nvSpPr>
                <p:spPr bwMode="auto">
                  <a:xfrm>
                    <a:off x="6569313" y="3560840"/>
                    <a:ext cx="64729" cy="120491"/>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5" name="íṣḻiḓè">
                    <a:extLst>
                      <a:ext uri="{FF2B5EF4-FFF2-40B4-BE49-F238E27FC236}">
                        <a16:creationId xmlns="" xmlns:a16="http://schemas.microsoft.com/office/drawing/2014/main" id="{5D95E24F-1B9F-443E-8B9D-5B8EE1521E84}"/>
                      </a:ext>
                    </a:extLst>
                  </p:cNvPr>
                  <p:cNvSpPr/>
                  <p:nvPr/>
                </p:nvSpPr>
                <p:spPr bwMode="auto">
                  <a:xfrm>
                    <a:off x="7139479" y="3144726"/>
                    <a:ext cx="261671" cy="452541"/>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6" name="íṧḷîḑè">
                    <a:extLst>
                      <a:ext uri="{FF2B5EF4-FFF2-40B4-BE49-F238E27FC236}">
                        <a16:creationId xmlns="" xmlns:a16="http://schemas.microsoft.com/office/drawing/2014/main" id="{4F386C7E-8C69-4614-AE87-B4962CA9514D}"/>
                      </a:ext>
                    </a:extLst>
                  </p:cNvPr>
                  <p:cNvSpPr/>
                  <p:nvPr/>
                </p:nvSpPr>
                <p:spPr bwMode="auto">
                  <a:xfrm>
                    <a:off x="7191813" y="3412329"/>
                    <a:ext cx="151494" cy="127496"/>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7" name="iṧľíḑe">
                    <a:extLst>
                      <a:ext uri="{FF2B5EF4-FFF2-40B4-BE49-F238E27FC236}">
                        <a16:creationId xmlns="" xmlns:a16="http://schemas.microsoft.com/office/drawing/2014/main" id="{D40F39D2-5C2C-4183-A0CA-01B8E2B5F950}"/>
                      </a:ext>
                    </a:extLst>
                  </p:cNvPr>
                  <p:cNvSpPr/>
                  <p:nvPr/>
                </p:nvSpPr>
                <p:spPr bwMode="auto">
                  <a:xfrm>
                    <a:off x="7091277" y="3169945"/>
                    <a:ext cx="243767" cy="260596"/>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8" name="íS1îdê">
                    <a:extLst>
                      <a:ext uri="{FF2B5EF4-FFF2-40B4-BE49-F238E27FC236}">
                        <a16:creationId xmlns="" xmlns:a16="http://schemas.microsoft.com/office/drawing/2014/main" id="{A2058D83-5D95-484D-82F3-13B3FCA665A5}"/>
                      </a:ext>
                    </a:extLst>
                  </p:cNvPr>
                  <p:cNvSpPr/>
                  <p:nvPr/>
                </p:nvSpPr>
                <p:spPr bwMode="auto">
                  <a:xfrm>
                    <a:off x="7033433" y="3231593"/>
                    <a:ext cx="238258" cy="453942"/>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9" name="îṥḻíḓè">
                    <a:extLst>
                      <a:ext uri="{FF2B5EF4-FFF2-40B4-BE49-F238E27FC236}">
                        <a16:creationId xmlns="" xmlns:a16="http://schemas.microsoft.com/office/drawing/2014/main" id="{49E3EC5B-5824-4ED3-B325-CC188AC22F95}"/>
                      </a:ext>
                    </a:extLst>
                  </p:cNvPr>
                  <p:cNvSpPr/>
                  <p:nvPr/>
                </p:nvSpPr>
                <p:spPr bwMode="auto">
                  <a:xfrm>
                    <a:off x="7142234" y="3656114"/>
                    <a:ext cx="126704" cy="170929"/>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0" name="í$ļîde">
                    <a:extLst>
                      <a:ext uri="{FF2B5EF4-FFF2-40B4-BE49-F238E27FC236}">
                        <a16:creationId xmlns="" xmlns:a16="http://schemas.microsoft.com/office/drawing/2014/main" id="{C64485C5-9697-4780-A86A-79CAAC6D7045}"/>
                      </a:ext>
                    </a:extLst>
                  </p:cNvPr>
                  <p:cNvSpPr/>
                  <p:nvPr/>
                </p:nvSpPr>
                <p:spPr bwMode="auto">
                  <a:xfrm>
                    <a:off x="6876430" y="2987808"/>
                    <a:ext cx="235504" cy="5310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1" name="îṡļïḋè">
                    <a:extLst>
                      <a:ext uri="{FF2B5EF4-FFF2-40B4-BE49-F238E27FC236}">
                        <a16:creationId xmlns="" xmlns:a16="http://schemas.microsoft.com/office/drawing/2014/main" id="{7BFD1242-47E8-49DC-B46F-AF03792A335D}"/>
                      </a:ext>
                    </a:extLst>
                  </p:cNvPr>
                  <p:cNvSpPr/>
                  <p:nvPr/>
                </p:nvSpPr>
                <p:spPr bwMode="auto">
                  <a:xfrm>
                    <a:off x="6741464" y="3052258"/>
                    <a:ext cx="147361" cy="161122"/>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2" name="iśḷîḋe">
                    <a:extLst>
                      <a:ext uri="{FF2B5EF4-FFF2-40B4-BE49-F238E27FC236}">
                        <a16:creationId xmlns="" xmlns:a16="http://schemas.microsoft.com/office/drawing/2014/main" id="{C0785BE7-1519-40E4-B7EC-FC7EB2860885}"/>
                      </a:ext>
                    </a:extLst>
                  </p:cNvPr>
                  <p:cNvSpPr/>
                  <p:nvPr/>
                </p:nvSpPr>
                <p:spPr bwMode="auto">
                  <a:xfrm>
                    <a:off x="6216744" y="2769244"/>
                    <a:ext cx="758845" cy="839233"/>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3" name="ïŝļïḍê">
                    <a:extLst>
                      <a:ext uri="{FF2B5EF4-FFF2-40B4-BE49-F238E27FC236}">
                        <a16:creationId xmlns="" xmlns:a16="http://schemas.microsoft.com/office/drawing/2014/main" id="{77F43BCF-AD38-46FE-8944-603051A27726}"/>
                      </a:ext>
                    </a:extLst>
                  </p:cNvPr>
                  <p:cNvSpPr/>
                  <p:nvPr/>
                </p:nvSpPr>
                <p:spPr bwMode="auto">
                  <a:xfrm>
                    <a:off x="6751104" y="2999016"/>
                    <a:ext cx="89519" cy="47636"/>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4" name="ïšļiḍe">
                    <a:extLst>
                      <a:ext uri="{FF2B5EF4-FFF2-40B4-BE49-F238E27FC236}">
                        <a16:creationId xmlns="" xmlns:a16="http://schemas.microsoft.com/office/drawing/2014/main" id="{AEAFEDA9-B195-414F-AB3C-C4C914342681}"/>
                      </a:ext>
                    </a:extLst>
                  </p:cNvPr>
                  <p:cNvSpPr/>
                  <p:nvPr/>
                </p:nvSpPr>
                <p:spPr bwMode="auto">
                  <a:xfrm>
                    <a:off x="6508715" y="2935969"/>
                    <a:ext cx="229996" cy="11628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5" name="îş1íḍè">
                    <a:extLst>
                      <a:ext uri="{FF2B5EF4-FFF2-40B4-BE49-F238E27FC236}">
                        <a16:creationId xmlns="" xmlns:a16="http://schemas.microsoft.com/office/drawing/2014/main" id="{45118EB1-7CEC-4BA7-9D31-3C3CCDE6E6B7}"/>
                      </a:ext>
                    </a:extLst>
                  </p:cNvPr>
                  <p:cNvSpPr/>
                  <p:nvPr/>
                </p:nvSpPr>
                <p:spPr bwMode="auto">
                  <a:xfrm>
                    <a:off x="5979863" y="2732816"/>
                    <a:ext cx="420050" cy="403504"/>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6" name="ïṩḷiḓe">
                    <a:extLst>
                      <a:ext uri="{FF2B5EF4-FFF2-40B4-BE49-F238E27FC236}">
                        <a16:creationId xmlns="" xmlns:a16="http://schemas.microsoft.com/office/drawing/2014/main" id="{93EEE6C9-4433-4FD7-B901-7AE8C2F381C3}"/>
                      </a:ext>
                    </a:extLst>
                  </p:cNvPr>
                  <p:cNvSpPr/>
                  <p:nvPr/>
                </p:nvSpPr>
                <p:spPr bwMode="auto">
                  <a:xfrm>
                    <a:off x="5952319" y="2680977"/>
                    <a:ext cx="349813" cy="281612"/>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7" name="îṥḷïḍê">
                    <a:extLst>
                      <a:ext uri="{FF2B5EF4-FFF2-40B4-BE49-F238E27FC236}">
                        <a16:creationId xmlns="" xmlns:a16="http://schemas.microsoft.com/office/drawing/2014/main" id="{8A520DE5-1C60-4E0E-8600-F626FBE41EE3}"/>
                      </a:ext>
                    </a:extLst>
                  </p:cNvPr>
                  <p:cNvSpPr/>
                  <p:nvPr/>
                </p:nvSpPr>
                <p:spPr bwMode="auto">
                  <a:xfrm>
                    <a:off x="6486679" y="2277473"/>
                    <a:ext cx="841479" cy="311036"/>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8" name="ï$ľîḍe">
                    <a:extLst>
                      <a:ext uri="{FF2B5EF4-FFF2-40B4-BE49-F238E27FC236}">
                        <a16:creationId xmlns="" xmlns:a16="http://schemas.microsoft.com/office/drawing/2014/main" id="{F2C9DFE4-BB4F-4576-9FA1-DD573C0228FC}"/>
                      </a:ext>
                    </a:extLst>
                  </p:cNvPr>
                  <p:cNvSpPr/>
                  <p:nvPr/>
                </p:nvSpPr>
                <p:spPr bwMode="auto">
                  <a:xfrm>
                    <a:off x="7559530" y="2545074"/>
                    <a:ext cx="132212" cy="152715"/>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9" name="îṡḷïďe">
                    <a:extLst>
                      <a:ext uri="{FF2B5EF4-FFF2-40B4-BE49-F238E27FC236}">
                        <a16:creationId xmlns="" xmlns:a16="http://schemas.microsoft.com/office/drawing/2014/main" id="{94DA3651-78C9-4702-9B4D-18186E60FA52}"/>
                      </a:ext>
                    </a:extLst>
                  </p:cNvPr>
                  <p:cNvSpPr/>
                  <p:nvPr/>
                </p:nvSpPr>
                <p:spPr bwMode="auto">
                  <a:xfrm>
                    <a:off x="7655935" y="2678176"/>
                    <a:ext cx="112932" cy="127496"/>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0" name="îṩ1íḋè">
                    <a:extLst>
                      <a:ext uri="{FF2B5EF4-FFF2-40B4-BE49-F238E27FC236}">
                        <a16:creationId xmlns="" xmlns:a16="http://schemas.microsoft.com/office/drawing/2014/main" id="{9AC28C37-AD92-42BA-8245-FB3AD7329B19}"/>
                      </a:ext>
                    </a:extLst>
                  </p:cNvPr>
                  <p:cNvSpPr/>
                  <p:nvPr/>
                </p:nvSpPr>
                <p:spPr bwMode="auto">
                  <a:xfrm>
                    <a:off x="4945574" y="3161539"/>
                    <a:ext cx="461368" cy="591247"/>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1" name="íṧḻíḓé">
                    <a:extLst>
                      <a:ext uri="{FF2B5EF4-FFF2-40B4-BE49-F238E27FC236}">
                        <a16:creationId xmlns="" xmlns:a16="http://schemas.microsoft.com/office/drawing/2014/main" id="{703D2380-59C6-41AD-85FC-2FB96B3CD7D6}"/>
                      </a:ext>
                    </a:extLst>
                  </p:cNvPr>
                  <p:cNvSpPr/>
                  <p:nvPr/>
                </p:nvSpPr>
                <p:spPr bwMode="auto">
                  <a:xfrm>
                    <a:off x="5488198" y="3497793"/>
                    <a:ext cx="291969" cy="404906"/>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2" name="íŝ1íḍê">
                    <a:extLst>
                      <a:ext uri="{FF2B5EF4-FFF2-40B4-BE49-F238E27FC236}">
                        <a16:creationId xmlns="" xmlns:a16="http://schemas.microsoft.com/office/drawing/2014/main" id="{AAA56D89-C9DA-457C-B999-CD90BE9B67F2}"/>
                      </a:ext>
                    </a:extLst>
                  </p:cNvPr>
                  <p:cNvSpPr/>
                  <p:nvPr/>
                </p:nvSpPr>
                <p:spPr bwMode="auto">
                  <a:xfrm>
                    <a:off x="4601271" y="3793417"/>
                    <a:ext cx="50957" cy="40630"/>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3" name="iSļïḋe">
                    <a:extLst>
                      <a:ext uri="{FF2B5EF4-FFF2-40B4-BE49-F238E27FC236}">
                        <a16:creationId xmlns="" xmlns:a16="http://schemas.microsoft.com/office/drawing/2014/main" id="{DB81536E-DA6C-4210-B153-0CBAE57BB7D6}"/>
                      </a:ext>
                    </a:extLst>
                  </p:cNvPr>
                  <p:cNvSpPr/>
                  <p:nvPr/>
                </p:nvSpPr>
                <p:spPr bwMode="auto">
                  <a:xfrm>
                    <a:off x="5525382" y="4229145"/>
                    <a:ext cx="216223" cy="416114"/>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4" name="ïšļïḓe">
                    <a:extLst>
                      <a:ext uri="{FF2B5EF4-FFF2-40B4-BE49-F238E27FC236}">
                        <a16:creationId xmlns="" xmlns:a16="http://schemas.microsoft.com/office/drawing/2014/main" id="{A05D4323-1D3A-4617-9C26-AB0FBB5A9442}"/>
                      </a:ext>
                    </a:extLst>
                  </p:cNvPr>
                  <p:cNvSpPr/>
                  <p:nvPr/>
                </p:nvSpPr>
                <p:spPr bwMode="auto">
                  <a:xfrm>
                    <a:off x="5002041" y="2895339"/>
                    <a:ext cx="316759" cy="305431"/>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5" name="îšļîḑè">
                    <a:extLst>
                      <a:ext uri="{FF2B5EF4-FFF2-40B4-BE49-F238E27FC236}">
                        <a16:creationId xmlns="" xmlns:a16="http://schemas.microsoft.com/office/drawing/2014/main" id="{631E5DEF-FED0-4623-BEE7-F8B5F2E5E550}"/>
                      </a:ext>
                    </a:extLst>
                  </p:cNvPr>
                  <p:cNvSpPr/>
                  <p:nvPr/>
                </p:nvSpPr>
                <p:spPr bwMode="auto">
                  <a:xfrm>
                    <a:off x="4591631" y="2844901"/>
                    <a:ext cx="432445" cy="420316"/>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6" name="i$líḍé">
                    <a:extLst>
                      <a:ext uri="{FF2B5EF4-FFF2-40B4-BE49-F238E27FC236}">
                        <a16:creationId xmlns="" xmlns:a16="http://schemas.microsoft.com/office/drawing/2014/main" id="{1C362FAD-A01B-47B1-9CE4-BC91A6151433}"/>
                      </a:ext>
                    </a:extLst>
                  </p:cNvPr>
                  <p:cNvSpPr/>
                  <p:nvPr/>
                </p:nvSpPr>
                <p:spPr bwMode="auto">
                  <a:xfrm>
                    <a:off x="4536542" y="2724410"/>
                    <a:ext cx="107423" cy="225570"/>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7" name="ïṥľîḋé">
                    <a:extLst>
                      <a:ext uri="{FF2B5EF4-FFF2-40B4-BE49-F238E27FC236}">
                        <a16:creationId xmlns="" xmlns:a16="http://schemas.microsoft.com/office/drawing/2014/main" id="{70F34491-F365-4E19-A59C-08E25716F77E}"/>
                      </a:ext>
                    </a:extLst>
                  </p:cNvPr>
                  <p:cNvSpPr/>
                  <p:nvPr/>
                </p:nvSpPr>
                <p:spPr bwMode="auto">
                  <a:xfrm>
                    <a:off x="4105474" y="2730013"/>
                    <a:ext cx="556395" cy="552017"/>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8" name="iṡḻiďê">
                    <a:extLst>
                      <a:ext uri="{FF2B5EF4-FFF2-40B4-BE49-F238E27FC236}">
                        <a16:creationId xmlns="" xmlns:a16="http://schemas.microsoft.com/office/drawing/2014/main" id="{27F68214-72D5-4FD5-99F1-29401DF62E4A}"/>
                      </a:ext>
                    </a:extLst>
                  </p:cNvPr>
                  <p:cNvSpPr/>
                  <p:nvPr/>
                </p:nvSpPr>
                <p:spPr bwMode="auto">
                  <a:xfrm>
                    <a:off x="3988411" y="2769244"/>
                    <a:ext cx="314005" cy="256394"/>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9" name="îṧlïḑè">
                    <a:extLst>
                      <a:ext uri="{FF2B5EF4-FFF2-40B4-BE49-F238E27FC236}">
                        <a16:creationId xmlns="" xmlns:a16="http://schemas.microsoft.com/office/drawing/2014/main" id="{932C5649-E6FD-45A0-93FF-2196446B1061}"/>
                      </a:ext>
                    </a:extLst>
                  </p:cNvPr>
                  <p:cNvSpPr/>
                  <p:nvPr/>
                </p:nvSpPr>
                <p:spPr bwMode="auto">
                  <a:xfrm>
                    <a:off x="3882365" y="3021434"/>
                    <a:ext cx="220354" cy="196148"/>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0" name="ïṡ1ïďê">
                    <a:extLst>
                      <a:ext uri="{FF2B5EF4-FFF2-40B4-BE49-F238E27FC236}">
                        <a16:creationId xmlns="" xmlns:a16="http://schemas.microsoft.com/office/drawing/2014/main" id="{129CCB44-9545-4EE7-9508-87B04865EF3B}"/>
                      </a:ext>
                    </a:extLst>
                  </p:cNvPr>
                  <p:cNvSpPr/>
                  <p:nvPr/>
                </p:nvSpPr>
                <p:spPr bwMode="auto">
                  <a:xfrm>
                    <a:off x="3882365" y="3021434"/>
                    <a:ext cx="325022" cy="39930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1" name="iŝ1îḋe">
                    <a:extLst>
                      <a:ext uri="{FF2B5EF4-FFF2-40B4-BE49-F238E27FC236}">
                        <a16:creationId xmlns="" xmlns:a16="http://schemas.microsoft.com/office/drawing/2014/main" id="{00BB02CA-09FE-450B-808A-1E8D05893CDC}"/>
                      </a:ext>
                    </a:extLst>
                  </p:cNvPr>
                  <p:cNvSpPr/>
                  <p:nvPr/>
                </p:nvSpPr>
                <p:spPr bwMode="auto">
                  <a:xfrm>
                    <a:off x="4000806" y="3105497"/>
                    <a:ext cx="447594" cy="451141"/>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2" name="îṣḷidé">
                    <a:extLst>
                      <a:ext uri="{FF2B5EF4-FFF2-40B4-BE49-F238E27FC236}">
                        <a16:creationId xmlns="" xmlns:a16="http://schemas.microsoft.com/office/drawing/2014/main" id="{82EBAF20-B0DE-4B1F-944E-9E4F6092A219}"/>
                      </a:ext>
                    </a:extLst>
                  </p:cNvPr>
                  <p:cNvSpPr/>
                  <p:nvPr/>
                </p:nvSpPr>
                <p:spPr bwMode="auto">
                  <a:xfrm>
                    <a:off x="4339600" y="3147529"/>
                    <a:ext cx="436576" cy="362874"/>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3" name="îśļïďè">
                    <a:extLst>
                      <a:ext uri="{FF2B5EF4-FFF2-40B4-BE49-F238E27FC236}">
                        <a16:creationId xmlns="" xmlns:a16="http://schemas.microsoft.com/office/drawing/2014/main" id="{D1BCE2D1-0AE3-4DA4-AEB5-F77B898C6978}"/>
                      </a:ext>
                    </a:extLst>
                  </p:cNvPr>
                  <p:cNvSpPr/>
                  <p:nvPr/>
                </p:nvSpPr>
                <p:spPr bwMode="auto">
                  <a:xfrm>
                    <a:off x="4711448" y="3147529"/>
                    <a:ext cx="294725" cy="491771"/>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4" name="iṥ1ïdê">
                    <a:extLst>
                      <a:ext uri="{FF2B5EF4-FFF2-40B4-BE49-F238E27FC236}">
                        <a16:creationId xmlns="" xmlns:a16="http://schemas.microsoft.com/office/drawing/2014/main" id="{2959E098-DF57-47CE-897B-A0891C04D61D}"/>
                      </a:ext>
                    </a:extLst>
                  </p:cNvPr>
                  <p:cNvSpPr/>
                  <p:nvPr/>
                </p:nvSpPr>
                <p:spPr bwMode="auto">
                  <a:xfrm>
                    <a:off x="5500592" y="3462767"/>
                    <a:ext cx="57844" cy="67251"/>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5" name="iśḷïḑe">
                    <a:extLst>
                      <a:ext uri="{FF2B5EF4-FFF2-40B4-BE49-F238E27FC236}">
                        <a16:creationId xmlns="" xmlns:a16="http://schemas.microsoft.com/office/drawing/2014/main" id="{A410F905-4B88-4815-B358-CE9E1F0D7665}"/>
                      </a:ext>
                    </a:extLst>
                  </p:cNvPr>
                  <p:cNvSpPr/>
                  <p:nvPr/>
                </p:nvSpPr>
                <p:spPr bwMode="auto">
                  <a:xfrm>
                    <a:off x="5259580" y="3314255"/>
                    <a:ext cx="413165" cy="442734"/>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6" name="íšḷîḍé">
                    <a:extLst>
                      <a:ext uri="{FF2B5EF4-FFF2-40B4-BE49-F238E27FC236}">
                        <a16:creationId xmlns="" xmlns:a16="http://schemas.microsoft.com/office/drawing/2014/main" id="{1538265E-D4DA-404A-A03C-930EDDDF04E0}"/>
                      </a:ext>
                    </a:extLst>
                  </p:cNvPr>
                  <p:cNvSpPr/>
                  <p:nvPr/>
                </p:nvSpPr>
                <p:spPr bwMode="auto">
                  <a:xfrm>
                    <a:off x="4743125" y="3530018"/>
                    <a:ext cx="362208" cy="250789"/>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7" name="îś1ïḑe">
                    <a:extLst>
                      <a:ext uri="{FF2B5EF4-FFF2-40B4-BE49-F238E27FC236}">
                        <a16:creationId xmlns="" xmlns:a16="http://schemas.microsoft.com/office/drawing/2014/main" id="{42C3E115-E498-4857-B694-90BA13F3EC5E}"/>
                      </a:ext>
                    </a:extLst>
                  </p:cNvPr>
                  <p:cNvSpPr/>
                  <p:nvPr/>
                </p:nvSpPr>
                <p:spPr bwMode="auto">
                  <a:xfrm>
                    <a:off x="5291256" y="3726167"/>
                    <a:ext cx="220354" cy="281612"/>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8" name="iṥḷídè">
                    <a:extLst>
                      <a:ext uri="{FF2B5EF4-FFF2-40B4-BE49-F238E27FC236}">
                        <a16:creationId xmlns="" xmlns:a16="http://schemas.microsoft.com/office/drawing/2014/main" id="{A6334054-9433-495E-85E7-F9C9D863B8E5}"/>
                      </a:ext>
                    </a:extLst>
                  </p:cNvPr>
                  <p:cNvSpPr/>
                  <p:nvPr/>
                </p:nvSpPr>
                <p:spPr bwMode="auto">
                  <a:xfrm>
                    <a:off x="5165929" y="3726167"/>
                    <a:ext cx="152871" cy="179335"/>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9" name="îšľîďè">
                    <a:extLst>
                      <a:ext uri="{FF2B5EF4-FFF2-40B4-BE49-F238E27FC236}">
                        <a16:creationId xmlns="" xmlns:a16="http://schemas.microsoft.com/office/drawing/2014/main" id="{B600E213-71D6-489C-AA1C-E7B8D52EE5CD}"/>
                      </a:ext>
                    </a:extLst>
                  </p:cNvPr>
                  <p:cNvSpPr/>
                  <p:nvPr/>
                </p:nvSpPr>
                <p:spPr bwMode="auto">
                  <a:xfrm>
                    <a:off x="5161797" y="3888689"/>
                    <a:ext cx="319514" cy="336254"/>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0" name="ïśļíḑê">
                    <a:extLst>
                      <a:ext uri="{FF2B5EF4-FFF2-40B4-BE49-F238E27FC236}">
                        <a16:creationId xmlns="" xmlns:a16="http://schemas.microsoft.com/office/drawing/2014/main" id="{96DC5A0E-C7BA-4988-8714-B517F893FD76}"/>
                      </a:ext>
                    </a:extLst>
                  </p:cNvPr>
                  <p:cNvSpPr/>
                  <p:nvPr/>
                </p:nvSpPr>
                <p:spPr bwMode="auto">
                  <a:xfrm>
                    <a:off x="5152156" y="3888689"/>
                    <a:ext cx="50957" cy="57443"/>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1" name="íṥ1îḑe">
                    <a:extLst>
                      <a:ext uri="{FF2B5EF4-FFF2-40B4-BE49-F238E27FC236}">
                        <a16:creationId xmlns="" xmlns:a16="http://schemas.microsoft.com/office/drawing/2014/main" id="{122F6278-8AB5-4FB5-BDF4-7AC1594180C0}"/>
                      </a:ext>
                    </a:extLst>
                  </p:cNvPr>
                  <p:cNvSpPr/>
                  <p:nvPr/>
                </p:nvSpPr>
                <p:spPr bwMode="auto">
                  <a:xfrm>
                    <a:off x="5152156" y="3934923"/>
                    <a:ext cx="48203" cy="68651"/>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2" name="i$ḷiḋé">
                    <a:extLst>
                      <a:ext uri="{FF2B5EF4-FFF2-40B4-BE49-F238E27FC236}">
                        <a16:creationId xmlns="" xmlns:a16="http://schemas.microsoft.com/office/drawing/2014/main" id="{BB8C6411-F68B-4B15-BF6C-2E86EBF6C7DB}"/>
                      </a:ext>
                    </a:extLst>
                  </p:cNvPr>
                  <p:cNvSpPr/>
                  <p:nvPr/>
                </p:nvSpPr>
                <p:spPr bwMode="auto">
                  <a:xfrm>
                    <a:off x="4688037" y="3699545"/>
                    <a:ext cx="519210" cy="575835"/>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3" name="i$1ïḓé">
                    <a:extLst>
                      <a:ext uri="{FF2B5EF4-FFF2-40B4-BE49-F238E27FC236}">
                        <a16:creationId xmlns="" xmlns:a16="http://schemas.microsoft.com/office/drawing/2014/main" id="{29C219A3-1379-44D9-9D75-476B4A56C95D}"/>
                      </a:ext>
                    </a:extLst>
                  </p:cNvPr>
                  <p:cNvSpPr/>
                  <p:nvPr/>
                </p:nvSpPr>
                <p:spPr bwMode="auto">
                  <a:xfrm>
                    <a:off x="5175570" y="4187114"/>
                    <a:ext cx="305741" cy="497376"/>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4" name="iṣ1íḋé">
                    <a:extLst>
                      <a:ext uri="{FF2B5EF4-FFF2-40B4-BE49-F238E27FC236}">
                        <a16:creationId xmlns="" xmlns:a16="http://schemas.microsoft.com/office/drawing/2014/main" id="{53899B59-0562-4FFE-8FAC-DC2266706397}"/>
                      </a:ext>
                    </a:extLst>
                  </p:cNvPr>
                  <p:cNvSpPr/>
                  <p:nvPr/>
                </p:nvSpPr>
                <p:spPr bwMode="auto">
                  <a:xfrm>
                    <a:off x="4785818" y="4537379"/>
                    <a:ext cx="447594" cy="389494"/>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5" name="îṧ1íḑe">
                    <a:extLst>
                      <a:ext uri="{FF2B5EF4-FFF2-40B4-BE49-F238E27FC236}">
                        <a16:creationId xmlns="" xmlns:a16="http://schemas.microsoft.com/office/drawing/2014/main" id="{947E6384-D9F7-473D-9335-4F04B3378640}"/>
                      </a:ext>
                    </a:extLst>
                  </p:cNvPr>
                  <p:cNvSpPr/>
                  <p:nvPr/>
                </p:nvSpPr>
                <p:spPr bwMode="auto">
                  <a:xfrm>
                    <a:off x="5072278" y="4737729"/>
                    <a:ext cx="59219" cy="60245"/>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6" name="ïśļiḍê">
                    <a:extLst>
                      <a:ext uri="{FF2B5EF4-FFF2-40B4-BE49-F238E27FC236}">
                        <a16:creationId xmlns="" xmlns:a16="http://schemas.microsoft.com/office/drawing/2014/main" id="{77844FA8-18CC-4178-9FA7-138FCD772D94}"/>
                      </a:ext>
                    </a:extLst>
                  </p:cNvPr>
                  <p:cNvSpPr/>
                  <p:nvPr/>
                </p:nvSpPr>
                <p:spPr bwMode="auto">
                  <a:xfrm>
                    <a:off x="5172815" y="4653667"/>
                    <a:ext cx="34431" cy="40630"/>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7" name="iṩ1îḍê">
                    <a:extLst>
                      <a:ext uri="{FF2B5EF4-FFF2-40B4-BE49-F238E27FC236}">
                        <a16:creationId xmlns="" xmlns:a16="http://schemas.microsoft.com/office/drawing/2014/main" id="{9F244DEC-B6F0-4AC4-B9BC-9B6B476BBA01}"/>
                      </a:ext>
                    </a:extLst>
                  </p:cNvPr>
                  <p:cNvSpPr/>
                  <p:nvPr/>
                </p:nvSpPr>
                <p:spPr bwMode="auto">
                  <a:xfrm>
                    <a:off x="5043357" y="4339829"/>
                    <a:ext cx="209336" cy="211559"/>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8" name="íṣļîḑé">
                    <a:extLst>
                      <a:ext uri="{FF2B5EF4-FFF2-40B4-BE49-F238E27FC236}">
                        <a16:creationId xmlns="" xmlns:a16="http://schemas.microsoft.com/office/drawing/2014/main" id="{98B68C18-41D8-4A98-A0B1-15B10FB17C74}"/>
                      </a:ext>
                    </a:extLst>
                  </p:cNvPr>
                  <p:cNvSpPr/>
                  <p:nvPr/>
                </p:nvSpPr>
                <p:spPr bwMode="auto">
                  <a:xfrm>
                    <a:off x="5252694" y="4157692"/>
                    <a:ext cx="85388" cy="226972"/>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9" name="íSļïḋe">
                    <a:extLst>
                      <a:ext uri="{FF2B5EF4-FFF2-40B4-BE49-F238E27FC236}">
                        <a16:creationId xmlns="" xmlns:a16="http://schemas.microsoft.com/office/drawing/2014/main" id="{CEC1AEE4-4D93-421C-BA8A-96085B9E27B6}"/>
                      </a:ext>
                    </a:extLst>
                  </p:cNvPr>
                  <p:cNvSpPr/>
                  <p:nvPr/>
                </p:nvSpPr>
                <p:spPr bwMode="auto">
                  <a:xfrm>
                    <a:off x="4952461" y="4114259"/>
                    <a:ext cx="325022" cy="302629"/>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0" name="ïSľíďê">
                    <a:extLst>
                      <a:ext uri="{FF2B5EF4-FFF2-40B4-BE49-F238E27FC236}">
                        <a16:creationId xmlns="" xmlns:a16="http://schemas.microsoft.com/office/drawing/2014/main" id="{341D23B9-06BB-4144-8AC7-BE2CC0BE4C39}"/>
                      </a:ext>
                    </a:extLst>
                  </p:cNvPr>
                  <p:cNvSpPr/>
                  <p:nvPr/>
                </p:nvSpPr>
                <p:spPr bwMode="auto">
                  <a:xfrm>
                    <a:off x="4666001" y="4047007"/>
                    <a:ext cx="342926" cy="365677"/>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1" name="iṣļîde">
                    <a:extLst>
                      <a:ext uri="{FF2B5EF4-FFF2-40B4-BE49-F238E27FC236}">
                        <a16:creationId xmlns="" xmlns:a16="http://schemas.microsoft.com/office/drawing/2014/main" id="{194BBD8F-F67B-47F0-97A2-A6DD67E229B3}"/>
                      </a:ext>
                    </a:extLst>
                  </p:cNvPr>
                  <p:cNvSpPr/>
                  <p:nvPr/>
                </p:nvSpPr>
                <p:spPr bwMode="auto">
                  <a:xfrm>
                    <a:off x="4879469" y="4408481"/>
                    <a:ext cx="258916" cy="278810"/>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2" name="iSḷiḑè">
                    <a:extLst>
                      <a:ext uri="{FF2B5EF4-FFF2-40B4-BE49-F238E27FC236}">
                        <a16:creationId xmlns="" xmlns:a16="http://schemas.microsoft.com/office/drawing/2014/main" id="{17B7C68C-0300-4886-BC15-8DA733398E3D}"/>
                      </a:ext>
                    </a:extLst>
                  </p:cNvPr>
                  <p:cNvSpPr/>
                  <p:nvPr/>
                </p:nvSpPr>
                <p:spPr bwMode="auto">
                  <a:xfrm>
                    <a:off x="3875479" y="3359088"/>
                    <a:ext cx="141853" cy="138705"/>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3" name="îṡ1iďé">
                    <a:extLst>
                      <a:ext uri="{FF2B5EF4-FFF2-40B4-BE49-F238E27FC236}">
                        <a16:creationId xmlns="" xmlns:a16="http://schemas.microsoft.com/office/drawing/2014/main" id="{41CF8511-69BF-417F-B01B-4839DDA56A71}"/>
                      </a:ext>
                    </a:extLst>
                  </p:cNvPr>
                  <p:cNvSpPr/>
                  <p:nvPr/>
                </p:nvSpPr>
                <p:spPr bwMode="auto">
                  <a:xfrm>
                    <a:off x="3885119" y="3483783"/>
                    <a:ext cx="78501" cy="39230"/>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4" name="işlídé">
                    <a:extLst>
                      <a:ext uri="{FF2B5EF4-FFF2-40B4-BE49-F238E27FC236}">
                        <a16:creationId xmlns="" xmlns:a16="http://schemas.microsoft.com/office/drawing/2014/main" id="{3EFF5D20-B61B-4397-A96F-BE9BF6B657D1}"/>
                      </a:ext>
                    </a:extLst>
                  </p:cNvPr>
                  <p:cNvSpPr/>
                  <p:nvPr/>
                </p:nvSpPr>
                <p:spPr bwMode="auto">
                  <a:xfrm>
                    <a:off x="3930567" y="3483783"/>
                    <a:ext cx="192810" cy="158320"/>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5" name="îS1îḋè">
                    <a:extLst>
                      <a:ext uri="{FF2B5EF4-FFF2-40B4-BE49-F238E27FC236}">
                        <a16:creationId xmlns="" xmlns:a16="http://schemas.microsoft.com/office/drawing/2014/main" id="{13ADA11A-CF84-4F66-AEC6-63BC8D21212A}"/>
                      </a:ext>
                    </a:extLst>
                  </p:cNvPr>
                  <p:cNvSpPr/>
                  <p:nvPr/>
                </p:nvSpPr>
                <p:spPr bwMode="auto">
                  <a:xfrm>
                    <a:off x="3980147" y="3559440"/>
                    <a:ext cx="74370" cy="93870"/>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6" name="îṧľíḑê">
                    <a:extLst>
                      <a:ext uri="{FF2B5EF4-FFF2-40B4-BE49-F238E27FC236}">
                        <a16:creationId xmlns="" xmlns:a16="http://schemas.microsoft.com/office/drawing/2014/main" id="{93CD5551-4C0E-4344-9713-EBC5A13ABF19}"/>
                      </a:ext>
                    </a:extLst>
                  </p:cNvPr>
                  <p:cNvSpPr/>
                  <p:nvPr/>
                </p:nvSpPr>
                <p:spPr bwMode="auto">
                  <a:xfrm>
                    <a:off x="4021464" y="3608478"/>
                    <a:ext cx="111555" cy="11769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7" name="íṧļîḑè">
                    <a:extLst>
                      <a:ext uri="{FF2B5EF4-FFF2-40B4-BE49-F238E27FC236}">
                        <a16:creationId xmlns="" xmlns:a16="http://schemas.microsoft.com/office/drawing/2014/main" id="{2131ECBC-7431-4364-8A6E-AB34A37E1DFB}"/>
                      </a:ext>
                    </a:extLst>
                  </p:cNvPr>
                  <p:cNvSpPr/>
                  <p:nvPr/>
                </p:nvSpPr>
                <p:spPr bwMode="auto">
                  <a:xfrm>
                    <a:off x="4182598" y="3408126"/>
                    <a:ext cx="212091" cy="165325"/>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8" name="ï$ľíḍê">
                    <a:extLst>
                      <a:ext uri="{FF2B5EF4-FFF2-40B4-BE49-F238E27FC236}">
                        <a16:creationId xmlns="" xmlns:a16="http://schemas.microsoft.com/office/drawing/2014/main" id="{B6075806-1B80-49FF-86F6-56ABE4589E59}"/>
                      </a:ext>
                    </a:extLst>
                  </p:cNvPr>
                  <p:cNvSpPr/>
                  <p:nvPr/>
                </p:nvSpPr>
                <p:spPr bwMode="auto">
                  <a:xfrm>
                    <a:off x="4110983" y="3542627"/>
                    <a:ext cx="154248" cy="183539"/>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9" name="ïṣ1ïḋe">
                    <a:extLst>
                      <a:ext uri="{FF2B5EF4-FFF2-40B4-BE49-F238E27FC236}">
                        <a16:creationId xmlns="" xmlns:a16="http://schemas.microsoft.com/office/drawing/2014/main" id="{C00D4160-04C9-4BD3-A94B-8F6C9334D570}"/>
                      </a:ext>
                    </a:extLst>
                  </p:cNvPr>
                  <p:cNvSpPr/>
                  <p:nvPr/>
                </p:nvSpPr>
                <p:spPr bwMode="auto">
                  <a:xfrm>
                    <a:off x="4248705" y="3530018"/>
                    <a:ext cx="122572" cy="186341"/>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0" name="îṧľïde">
                    <a:extLst>
                      <a:ext uri="{FF2B5EF4-FFF2-40B4-BE49-F238E27FC236}">
                        <a16:creationId xmlns="" xmlns:a16="http://schemas.microsoft.com/office/drawing/2014/main" id="{4F420953-4C38-4D0C-8924-A9F444EB2E9B}"/>
                      </a:ext>
                    </a:extLst>
                  </p:cNvPr>
                  <p:cNvSpPr/>
                  <p:nvPr/>
                </p:nvSpPr>
                <p:spPr bwMode="auto">
                  <a:xfrm>
                    <a:off x="4336847" y="3530018"/>
                    <a:ext cx="50957" cy="154117"/>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1" name="iṥḷîḑê">
                    <a:extLst>
                      <a:ext uri="{FF2B5EF4-FFF2-40B4-BE49-F238E27FC236}">
                        <a16:creationId xmlns="" xmlns:a16="http://schemas.microsoft.com/office/drawing/2014/main" id="{228A316E-7135-4FAD-BADF-412FA2D41DA8}"/>
                      </a:ext>
                    </a:extLst>
                  </p:cNvPr>
                  <p:cNvSpPr/>
                  <p:nvPr/>
                </p:nvSpPr>
                <p:spPr bwMode="auto">
                  <a:xfrm>
                    <a:off x="4361637" y="3492189"/>
                    <a:ext cx="81255" cy="184939"/>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2" name="ïṡḻíďe">
                    <a:extLst>
                      <a:ext uri="{FF2B5EF4-FFF2-40B4-BE49-F238E27FC236}">
                        <a16:creationId xmlns="" xmlns:a16="http://schemas.microsoft.com/office/drawing/2014/main" id="{11DAEB1F-79EE-4F06-A469-B482C3026B23}"/>
                      </a:ext>
                    </a:extLst>
                  </p:cNvPr>
                  <p:cNvSpPr/>
                  <p:nvPr/>
                </p:nvSpPr>
                <p:spPr bwMode="auto">
                  <a:xfrm>
                    <a:off x="4413971" y="3443152"/>
                    <a:ext cx="329154" cy="290018"/>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3" name="iṥlïḍê">
                    <a:extLst>
                      <a:ext uri="{FF2B5EF4-FFF2-40B4-BE49-F238E27FC236}">
                        <a16:creationId xmlns="" xmlns:a16="http://schemas.microsoft.com/office/drawing/2014/main" id="{FD95F495-70DE-47A6-B47C-33F1E563F595}"/>
                      </a:ext>
                    </a:extLst>
                  </p:cNvPr>
                  <p:cNvSpPr/>
                  <p:nvPr/>
                </p:nvSpPr>
                <p:spPr bwMode="auto">
                  <a:xfrm>
                    <a:off x="4570973" y="3458564"/>
                    <a:ext cx="221732" cy="347463"/>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4" name="íśḷiḑé">
                    <a:extLst>
                      <a:ext uri="{FF2B5EF4-FFF2-40B4-BE49-F238E27FC236}">
                        <a16:creationId xmlns="" xmlns:a16="http://schemas.microsoft.com/office/drawing/2014/main" id="{08D9A49E-2B05-474D-9C11-30F5C8BBDFD9}"/>
                      </a:ext>
                    </a:extLst>
                  </p:cNvPr>
                  <p:cNvSpPr/>
                  <p:nvPr/>
                </p:nvSpPr>
                <p:spPr bwMode="auto">
                  <a:xfrm>
                    <a:off x="4587500" y="3793417"/>
                    <a:ext cx="155625" cy="184939"/>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5" name="iŝļíḓé">
                    <a:extLst>
                      <a:ext uri="{FF2B5EF4-FFF2-40B4-BE49-F238E27FC236}">
                        <a16:creationId xmlns="" xmlns:a16="http://schemas.microsoft.com/office/drawing/2014/main" id="{77F1FF41-0791-4D0B-8685-120889D01596}"/>
                      </a:ext>
                    </a:extLst>
                  </p:cNvPr>
                  <p:cNvSpPr/>
                  <p:nvPr/>
                </p:nvSpPr>
                <p:spPr bwMode="auto">
                  <a:xfrm>
                    <a:off x="4654983" y="3756989"/>
                    <a:ext cx="203828" cy="256394"/>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6" name="íṩḷíḑe">
                    <a:extLst>
                      <a:ext uri="{FF2B5EF4-FFF2-40B4-BE49-F238E27FC236}">
                        <a16:creationId xmlns="" xmlns:a16="http://schemas.microsoft.com/office/drawing/2014/main" id="{F518C5EA-0421-4BC0-A77D-E6432C3AB751}"/>
                      </a:ext>
                    </a:extLst>
                  </p:cNvPr>
                  <p:cNvSpPr/>
                  <p:nvPr/>
                </p:nvSpPr>
                <p:spPr bwMode="auto">
                  <a:xfrm>
                    <a:off x="4666001" y="4386064"/>
                    <a:ext cx="367716" cy="361473"/>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7" name="îṡļîḍê">
                    <a:extLst>
                      <a:ext uri="{FF2B5EF4-FFF2-40B4-BE49-F238E27FC236}">
                        <a16:creationId xmlns="" xmlns:a16="http://schemas.microsoft.com/office/drawing/2014/main" id="{52D93124-541F-48E8-8E2C-0D1580BA2ABB}"/>
                      </a:ext>
                    </a:extLst>
                  </p:cNvPr>
                  <p:cNvSpPr/>
                  <p:nvPr/>
                </p:nvSpPr>
                <p:spPr bwMode="auto">
                  <a:xfrm>
                    <a:off x="5351853" y="3314255"/>
                    <a:ext cx="184547" cy="165325"/>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8" name="ïṣḷïďé">
                    <a:extLst>
                      <a:ext uri="{FF2B5EF4-FFF2-40B4-BE49-F238E27FC236}">
                        <a16:creationId xmlns="" xmlns:a16="http://schemas.microsoft.com/office/drawing/2014/main" id="{572A988B-A6A3-4CC9-A7C1-2DD914439F84}"/>
                      </a:ext>
                    </a:extLst>
                  </p:cNvPr>
                  <p:cNvSpPr/>
                  <p:nvPr/>
                </p:nvSpPr>
                <p:spPr bwMode="auto">
                  <a:xfrm>
                    <a:off x="3882365" y="3443152"/>
                    <a:ext cx="81255" cy="19615"/>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9" name="îŝľîḑê">
                    <a:extLst>
                      <a:ext uri="{FF2B5EF4-FFF2-40B4-BE49-F238E27FC236}">
                        <a16:creationId xmlns="" xmlns:a16="http://schemas.microsoft.com/office/drawing/2014/main" id="{0DD44C1B-3CB4-40E4-BE0B-75A1B4B9DD23}"/>
                      </a:ext>
                    </a:extLst>
                  </p:cNvPr>
                  <p:cNvSpPr/>
                  <p:nvPr/>
                </p:nvSpPr>
                <p:spPr bwMode="auto">
                  <a:xfrm>
                    <a:off x="4677019" y="3999373"/>
                    <a:ext cx="24790" cy="37829"/>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0" name="íšḻiḋê">
                    <a:extLst>
                      <a:ext uri="{FF2B5EF4-FFF2-40B4-BE49-F238E27FC236}">
                        <a16:creationId xmlns="" xmlns:a16="http://schemas.microsoft.com/office/drawing/2014/main" id="{D7A79ADE-81B2-4BF4-9146-201B88C7B4EC}"/>
                      </a:ext>
                    </a:extLst>
                  </p:cNvPr>
                  <p:cNvSpPr/>
                  <p:nvPr/>
                </p:nvSpPr>
                <p:spPr bwMode="auto">
                  <a:xfrm>
                    <a:off x="4529657" y="1512495"/>
                    <a:ext cx="249276" cy="84063"/>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1" name="iṡļiďè">
                    <a:extLst>
                      <a:ext uri="{FF2B5EF4-FFF2-40B4-BE49-F238E27FC236}">
                        <a16:creationId xmlns="" xmlns:a16="http://schemas.microsoft.com/office/drawing/2014/main" id="{B1B7E2E3-B888-44CD-86DD-54822574A1DE}"/>
                      </a:ext>
                    </a:extLst>
                  </p:cNvPr>
                  <p:cNvSpPr/>
                  <p:nvPr/>
                </p:nvSpPr>
                <p:spPr bwMode="auto">
                  <a:xfrm>
                    <a:off x="4661869" y="1499885"/>
                    <a:ext cx="147361" cy="29422"/>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2" name="íṣ1ide">
                    <a:extLst>
                      <a:ext uri="{FF2B5EF4-FFF2-40B4-BE49-F238E27FC236}">
                        <a16:creationId xmlns="" xmlns:a16="http://schemas.microsoft.com/office/drawing/2014/main" id="{FDAEABF6-0815-41C9-A7D1-4E16B990FAC7}"/>
                      </a:ext>
                    </a:extLst>
                  </p:cNvPr>
                  <p:cNvSpPr/>
                  <p:nvPr/>
                </p:nvSpPr>
                <p:spPr bwMode="auto">
                  <a:xfrm>
                    <a:off x="4729353" y="2489031"/>
                    <a:ext cx="95028" cy="63047"/>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3" name="íŝḷîḋê">
                    <a:extLst>
                      <a:ext uri="{FF2B5EF4-FFF2-40B4-BE49-F238E27FC236}">
                        <a16:creationId xmlns="" xmlns:a16="http://schemas.microsoft.com/office/drawing/2014/main" id="{797DF16B-09E8-404B-A659-CF2F8F0491D6}"/>
                      </a:ext>
                    </a:extLst>
                  </p:cNvPr>
                  <p:cNvSpPr/>
                  <p:nvPr/>
                </p:nvSpPr>
                <p:spPr bwMode="auto">
                  <a:xfrm>
                    <a:off x="4701808" y="2447000"/>
                    <a:ext cx="111555" cy="89667"/>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4" name="ïśḻïḓe">
                    <a:extLst>
                      <a:ext uri="{FF2B5EF4-FFF2-40B4-BE49-F238E27FC236}">
                        <a16:creationId xmlns="" xmlns:a16="http://schemas.microsoft.com/office/drawing/2014/main" id="{2E9A456A-C1AB-4929-A102-36AA15F36FD6}"/>
                      </a:ext>
                    </a:extLst>
                  </p:cNvPr>
                  <p:cNvSpPr/>
                  <p:nvPr/>
                </p:nvSpPr>
                <p:spPr bwMode="auto">
                  <a:xfrm>
                    <a:off x="4763782" y="1774492"/>
                    <a:ext cx="256163" cy="281612"/>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5" name="íṧḷïďé">
                    <a:extLst>
                      <a:ext uri="{FF2B5EF4-FFF2-40B4-BE49-F238E27FC236}">
                        <a16:creationId xmlns="" xmlns:a16="http://schemas.microsoft.com/office/drawing/2014/main" id="{47E4EEF6-3ADD-474A-8AFD-A5F6650F3451}"/>
                      </a:ext>
                    </a:extLst>
                  </p:cNvPr>
                  <p:cNvSpPr/>
                  <p:nvPr/>
                </p:nvSpPr>
                <p:spPr bwMode="auto">
                  <a:xfrm>
                    <a:off x="4956592" y="2777649"/>
                    <a:ext cx="74370" cy="14010"/>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6" name="iṥ1ïḋe">
                    <a:extLst>
                      <a:ext uri="{FF2B5EF4-FFF2-40B4-BE49-F238E27FC236}">
                        <a16:creationId xmlns="" xmlns:a16="http://schemas.microsoft.com/office/drawing/2014/main" id="{EC0E02E0-2262-4091-98AE-168C264ADE4E}"/>
                      </a:ext>
                    </a:extLst>
                  </p:cNvPr>
                  <p:cNvSpPr/>
                  <p:nvPr/>
                </p:nvSpPr>
                <p:spPr bwMode="auto">
                  <a:xfrm>
                    <a:off x="4394689" y="2641748"/>
                    <a:ext cx="28921" cy="19615"/>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7" name="íšḷíḍe">
                    <a:extLst>
                      <a:ext uri="{FF2B5EF4-FFF2-40B4-BE49-F238E27FC236}">
                        <a16:creationId xmlns="" xmlns:a16="http://schemas.microsoft.com/office/drawing/2014/main" id="{A3236781-2C3C-4345-B43F-0E986FECCC4E}"/>
                      </a:ext>
                    </a:extLst>
                  </p:cNvPr>
                  <p:cNvSpPr/>
                  <p:nvPr/>
                </p:nvSpPr>
                <p:spPr bwMode="auto">
                  <a:xfrm>
                    <a:off x="4182598" y="2077121"/>
                    <a:ext cx="191434" cy="257794"/>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8" name="îṩļíḋê">
                    <a:extLst>
                      <a:ext uri="{FF2B5EF4-FFF2-40B4-BE49-F238E27FC236}">
                        <a16:creationId xmlns="" xmlns:a16="http://schemas.microsoft.com/office/drawing/2014/main" id="{CAE17511-1BC6-44AD-84D6-45D06F21F63A}"/>
                      </a:ext>
                    </a:extLst>
                  </p:cNvPr>
                  <p:cNvSpPr/>
                  <p:nvPr/>
                </p:nvSpPr>
                <p:spPr bwMode="auto">
                  <a:xfrm>
                    <a:off x="4098588" y="2189205"/>
                    <a:ext cx="106046" cy="105079"/>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9" name="iṧļïdê">
                    <a:extLst>
                      <a:ext uri="{FF2B5EF4-FFF2-40B4-BE49-F238E27FC236}">
                        <a16:creationId xmlns="" xmlns:a16="http://schemas.microsoft.com/office/drawing/2014/main" id="{4C8BD7C1-53A4-428E-9338-9460168B3D9C}"/>
                      </a:ext>
                    </a:extLst>
                  </p:cNvPr>
                  <p:cNvSpPr/>
                  <p:nvPr/>
                </p:nvSpPr>
                <p:spPr bwMode="auto">
                  <a:xfrm>
                    <a:off x="4564087" y="2552079"/>
                    <a:ext cx="16526" cy="46234"/>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0" name="ïśḷîḓe">
                    <a:extLst>
                      <a:ext uri="{FF2B5EF4-FFF2-40B4-BE49-F238E27FC236}">
                        <a16:creationId xmlns="" xmlns:a16="http://schemas.microsoft.com/office/drawing/2014/main" id="{8BCEF35D-416F-4B83-A42D-67EDFFC7B480}"/>
                      </a:ext>
                    </a:extLst>
                  </p:cNvPr>
                  <p:cNvSpPr/>
                  <p:nvPr/>
                </p:nvSpPr>
                <p:spPr bwMode="auto">
                  <a:xfrm>
                    <a:off x="4539296" y="2605318"/>
                    <a:ext cx="48203" cy="6585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1" name="îṥḷídé">
                    <a:extLst>
                      <a:ext uri="{FF2B5EF4-FFF2-40B4-BE49-F238E27FC236}">
                        <a16:creationId xmlns="" xmlns:a16="http://schemas.microsoft.com/office/drawing/2014/main" id="{9FD0EE5D-0B33-4814-BCC2-EEABBD6B5216}"/>
                      </a:ext>
                    </a:extLst>
                  </p:cNvPr>
                  <p:cNvSpPr/>
                  <p:nvPr/>
                </p:nvSpPr>
                <p:spPr bwMode="auto">
                  <a:xfrm>
                    <a:off x="4666001" y="2697789"/>
                    <a:ext cx="70237" cy="40630"/>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2" name="ïṩľîḋè">
                    <a:extLst>
                      <a:ext uri="{FF2B5EF4-FFF2-40B4-BE49-F238E27FC236}">
                        <a16:creationId xmlns="" xmlns:a16="http://schemas.microsoft.com/office/drawing/2014/main" id="{5FF1B279-C583-4859-ABBC-E200C10F0A7B}"/>
                      </a:ext>
                    </a:extLst>
                  </p:cNvPr>
                  <p:cNvSpPr/>
                  <p:nvPr/>
                </p:nvSpPr>
                <p:spPr bwMode="auto">
                  <a:xfrm>
                    <a:off x="4580613" y="2155580"/>
                    <a:ext cx="41317" cy="47636"/>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3" name="iṣḻîḋe">
                    <a:extLst>
                      <a:ext uri="{FF2B5EF4-FFF2-40B4-BE49-F238E27FC236}">
                        <a16:creationId xmlns="" xmlns:a16="http://schemas.microsoft.com/office/drawing/2014/main" id="{C69178BA-F36E-4B6E-BE7B-22C3207F8419}"/>
                      </a:ext>
                    </a:extLst>
                  </p:cNvPr>
                  <p:cNvSpPr/>
                  <p:nvPr/>
                </p:nvSpPr>
                <p:spPr bwMode="auto">
                  <a:xfrm>
                    <a:off x="4580613" y="1803914"/>
                    <a:ext cx="260294" cy="376884"/>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4" name="îşļïďe">
                    <a:extLst>
                      <a:ext uri="{FF2B5EF4-FFF2-40B4-BE49-F238E27FC236}">
                        <a16:creationId xmlns="" xmlns:a16="http://schemas.microsoft.com/office/drawing/2014/main" id="{4F94CDA7-DB71-48AE-9F8C-983947A9FEFF}"/>
                      </a:ext>
                    </a:extLst>
                  </p:cNvPr>
                  <p:cNvSpPr/>
                  <p:nvPr/>
                </p:nvSpPr>
                <p:spPr bwMode="auto">
                  <a:xfrm>
                    <a:off x="4448400" y="1749274"/>
                    <a:ext cx="513702" cy="358672"/>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5" name="iśľiḓê">
                    <a:extLst>
                      <a:ext uri="{FF2B5EF4-FFF2-40B4-BE49-F238E27FC236}">
                        <a16:creationId xmlns="" xmlns:a16="http://schemas.microsoft.com/office/drawing/2014/main" id="{9CD7290E-3B3E-4509-9696-8D9F09DDC8F3}"/>
                      </a:ext>
                    </a:extLst>
                  </p:cNvPr>
                  <p:cNvSpPr/>
                  <p:nvPr/>
                </p:nvSpPr>
                <p:spPr bwMode="auto">
                  <a:xfrm>
                    <a:off x="4862942" y="2057506"/>
                    <a:ext cx="99160" cy="57443"/>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6" name="íš1îḑê">
                    <a:extLst>
                      <a:ext uri="{FF2B5EF4-FFF2-40B4-BE49-F238E27FC236}">
                        <a16:creationId xmlns="" xmlns:a16="http://schemas.microsoft.com/office/drawing/2014/main" id="{10224DCB-D3D7-4C02-ACE7-59C3F1D0B708}"/>
                      </a:ext>
                    </a:extLst>
                  </p:cNvPr>
                  <p:cNvSpPr/>
                  <p:nvPr/>
                </p:nvSpPr>
                <p:spPr bwMode="auto">
                  <a:xfrm>
                    <a:off x="4824380" y="2093934"/>
                    <a:ext cx="148739" cy="86865"/>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7" name="î$ľïḍê">
                    <a:extLst>
                      <a:ext uri="{FF2B5EF4-FFF2-40B4-BE49-F238E27FC236}">
                        <a16:creationId xmlns="" xmlns:a16="http://schemas.microsoft.com/office/drawing/2014/main" id="{4E637349-C366-4BAE-ADC3-A1E35C5DD3CB}"/>
                      </a:ext>
                    </a:extLst>
                  </p:cNvPr>
                  <p:cNvSpPr/>
                  <p:nvPr/>
                </p:nvSpPr>
                <p:spPr bwMode="auto">
                  <a:xfrm>
                    <a:off x="4824380" y="2148575"/>
                    <a:ext cx="111555" cy="78458"/>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8" name="íṡľíḓé">
                    <a:extLst>
                      <a:ext uri="{FF2B5EF4-FFF2-40B4-BE49-F238E27FC236}">
                        <a16:creationId xmlns="" xmlns:a16="http://schemas.microsoft.com/office/drawing/2014/main" id="{F3E452A3-DABA-4EB3-9572-CF045EA9DDEB}"/>
                      </a:ext>
                    </a:extLst>
                  </p:cNvPr>
                  <p:cNvSpPr/>
                  <p:nvPr/>
                </p:nvSpPr>
                <p:spPr bwMode="auto">
                  <a:xfrm>
                    <a:off x="4802344" y="2182200"/>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9" name="iṡḻíďê">
                    <a:extLst>
                      <a:ext uri="{FF2B5EF4-FFF2-40B4-BE49-F238E27FC236}">
                        <a16:creationId xmlns="" xmlns:a16="http://schemas.microsoft.com/office/drawing/2014/main" id="{B254EA98-65E2-4542-A984-DDA059F8FBBD}"/>
                      </a:ext>
                    </a:extLst>
                  </p:cNvPr>
                  <p:cNvSpPr/>
                  <p:nvPr/>
                </p:nvSpPr>
                <p:spPr bwMode="auto">
                  <a:xfrm>
                    <a:off x="4098588" y="2580100"/>
                    <a:ext cx="71616" cy="149914"/>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0" name="îṧḷíḍê">
                    <a:extLst>
                      <a:ext uri="{FF2B5EF4-FFF2-40B4-BE49-F238E27FC236}">
                        <a16:creationId xmlns="" xmlns:a16="http://schemas.microsoft.com/office/drawing/2014/main" id="{479C1FCB-E8B4-49AD-895D-98AFB9F0FBEF}"/>
                      </a:ext>
                    </a:extLst>
                  </p:cNvPr>
                  <p:cNvSpPr/>
                  <p:nvPr/>
                </p:nvSpPr>
                <p:spPr bwMode="auto">
                  <a:xfrm>
                    <a:off x="4110983" y="2528262"/>
                    <a:ext cx="302987" cy="23257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1" name="iŝḷíḋè">
                    <a:extLst>
                      <a:ext uri="{FF2B5EF4-FFF2-40B4-BE49-F238E27FC236}">
                        <a16:creationId xmlns="" xmlns:a16="http://schemas.microsoft.com/office/drawing/2014/main" id="{6F050D9C-9E32-4146-B5F2-DB8B3B848CD8}"/>
                      </a:ext>
                    </a:extLst>
                  </p:cNvPr>
                  <p:cNvSpPr/>
                  <p:nvPr/>
                </p:nvSpPr>
                <p:spPr bwMode="auto">
                  <a:xfrm>
                    <a:off x="4221160" y="2311097"/>
                    <a:ext cx="312628" cy="271804"/>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2" name="íṥḻïde">
                    <a:extLst>
                      <a:ext uri="{FF2B5EF4-FFF2-40B4-BE49-F238E27FC236}">
                        <a16:creationId xmlns="" xmlns:a16="http://schemas.microsoft.com/office/drawing/2014/main" id="{E8B11C00-2AD9-4F75-AEDB-AFC89392D47A}"/>
                      </a:ext>
                    </a:extLst>
                  </p:cNvPr>
                  <p:cNvSpPr/>
                  <p:nvPr/>
                </p:nvSpPr>
                <p:spPr bwMode="auto">
                  <a:xfrm>
                    <a:off x="4390558" y="2302692"/>
                    <a:ext cx="96405" cy="56043"/>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3" name="ïṣľîḍé">
                    <a:extLst>
                      <a:ext uri="{FF2B5EF4-FFF2-40B4-BE49-F238E27FC236}">
                        <a16:creationId xmlns="" xmlns:a16="http://schemas.microsoft.com/office/drawing/2014/main" id="{8987C1DB-4A3F-41D5-80AE-98D9E9911400}"/>
                      </a:ext>
                    </a:extLst>
                  </p:cNvPr>
                  <p:cNvSpPr/>
                  <p:nvPr/>
                </p:nvSpPr>
                <p:spPr bwMode="auto">
                  <a:xfrm>
                    <a:off x="4411216" y="2229837"/>
                    <a:ext cx="85388" cy="84063"/>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4" name="îŝļïdè">
                    <a:extLst>
                      <a:ext uri="{FF2B5EF4-FFF2-40B4-BE49-F238E27FC236}">
                        <a16:creationId xmlns="" xmlns:a16="http://schemas.microsoft.com/office/drawing/2014/main" id="{3B5ADE86-C922-4F9F-AAD3-58E8032E8089}"/>
                      </a:ext>
                    </a:extLst>
                  </p:cNvPr>
                  <p:cNvSpPr/>
                  <p:nvPr/>
                </p:nvSpPr>
                <p:spPr bwMode="auto">
                  <a:xfrm>
                    <a:off x="4526902" y="2114949"/>
                    <a:ext cx="53711" cy="85465"/>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5" name="ïşḻidê">
                    <a:extLst>
                      <a:ext uri="{FF2B5EF4-FFF2-40B4-BE49-F238E27FC236}">
                        <a16:creationId xmlns="" xmlns:a16="http://schemas.microsoft.com/office/drawing/2014/main" id="{22EC8B97-5548-46F5-83A8-5859E35D85A8}"/>
                      </a:ext>
                    </a:extLst>
                  </p:cNvPr>
                  <p:cNvSpPr/>
                  <p:nvPr/>
                </p:nvSpPr>
                <p:spPr bwMode="auto">
                  <a:xfrm>
                    <a:off x="4471814" y="2200414"/>
                    <a:ext cx="223109" cy="218565"/>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6" name="iSḷîḓé">
                    <a:extLst>
                      <a:ext uri="{FF2B5EF4-FFF2-40B4-BE49-F238E27FC236}">
                        <a16:creationId xmlns="" xmlns:a16="http://schemas.microsoft.com/office/drawing/2014/main" id="{DD64A7C5-7A3B-48D5-A209-0FA9595CE98E}"/>
                      </a:ext>
                    </a:extLst>
                  </p:cNvPr>
                  <p:cNvSpPr/>
                  <p:nvPr/>
                </p:nvSpPr>
                <p:spPr bwMode="auto">
                  <a:xfrm>
                    <a:off x="4484208" y="2411975"/>
                    <a:ext cx="103291" cy="49037"/>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7" name="iS1iďe">
                    <a:extLst>
                      <a:ext uri="{FF2B5EF4-FFF2-40B4-BE49-F238E27FC236}">
                        <a16:creationId xmlns="" xmlns:a16="http://schemas.microsoft.com/office/drawing/2014/main" id="{8BD19DFB-52A9-452F-9AC2-E929AE1F34E8}"/>
                      </a:ext>
                    </a:extLst>
                  </p:cNvPr>
                  <p:cNvSpPr/>
                  <p:nvPr/>
                </p:nvSpPr>
                <p:spPr bwMode="auto">
                  <a:xfrm>
                    <a:off x="4570973" y="2371343"/>
                    <a:ext cx="187301" cy="75657"/>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8" name="îslïḑè">
                    <a:extLst>
                      <a:ext uri="{FF2B5EF4-FFF2-40B4-BE49-F238E27FC236}">
                        <a16:creationId xmlns="" xmlns:a16="http://schemas.microsoft.com/office/drawing/2014/main" id="{06209FEC-F0D4-4FED-B8BC-96232C92387E}"/>
                      </a:ext>
                    </a:extLst>
                  </p:cNvPr>
                  <p:cNvSpPr/>
                  <p:nvPr/>
                </p:nvSpPr>
                <p:spPr bwMode="auto">
                  <a:xfrm>
                    <a:off x="4496603" y="2430188"/>
                    <a:ext cx="323646" cy="273206"/>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9" name="íṧľiḓé">
                    <a:extLst>
                      <a:ext uri="{FF2B5EF4-FFF2-40B4-BE49-F238E27FC236}">
                        <a16:creationId xmlns="" xmlns:a16="http://schemas.microsoft.com/office/drawing/2014/main" id="{E95CDDA0-FC42-488B-B402-61ADD81E1C57}"/>
                      </a:ext>
                    </a:extLst>
                  </p:cNvPr>
                  <p:cNvSpPr/>
                  <p:nvPr/>
                </p:nvSpPr>
                <p:spPr bwMode="auto">
                  <a:xfrm>
                    <a:off x="4671509" y="2197612"/>
                    <a:ext cx="246522" cy="16672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0" name="iṡļiḍè">
                    <a:extLst>
                      <a:ext uri="{FF2B5EF4-FFF2-40B4-BE49-F238E27FC236}">
                        <a16:creationId xmlns="" xmlns:a16="http://schemas.microsoft.com/office/drawing/2014/main" id="{56199042-AD59-477B-A358-A048BAB5AE4E}"/>
                      </a:ext>
                    </a:extLst>
                  </p:cNvPr>
                  <p:cNvSpPr/>
                  <p:nvPr/>
                </p:nvSpPr>
                <p:spPr bwMode="auto">
                  <a:xfrm>
                    <a:off x="4827135" y="2566090"/>
                    <a:ext cx="49580" cy="86865"/>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1" name="î$ľiḓe">
                    <a:extLst>
                      <a:ext uri="{FF2B5EF4-FFF2-40B4-BE49-F238E27FC236}">
                        <a16:creationId xmlns="" xmlns:a16="http://schemas.microsoft.com/office/drawing/2014/main" id="{21D86E95-85D3-4F94-81D9-1BE5522FE491}"/>
                      </a:ext>
                    </a:extLst>
                  </p:cNvPr>
                  <p:cNvSpPr/>
                  <p:nvPr/>
                </p:nvSpPr>
                <p:spPr bwMode="auto">
                  <a:xfrm>
                    <a:off x="4854680" y="2591308"/>
                    <a:ext cx="165266" cy="163924"/>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2" name="ísḻïḑè">
                    <a:extLst>
                      <a:ext uri="{FF2B5EF4-FFF2-40B4-BE49-F238E27FC236}">
                        <a16:creationId xmlns="" xmlns:a16="http://schemas.microsoft.com/office/drawing/2014/main" id="{8A5C489C-0611-4AF4-89B6-685F8B918A61}"/>
                      </a:ext>
                    </a:extLst>
                  </p:cNvPr>
                  <p:cNvSpPr/>
                  <p:nvPr/>
                </p:nvSpPr>
                <p:spPr bwMode="auto">
                  <a:xfrm>
                    <a:off x="4747256" y="2346124"/>
                    <a:ext cx="136343" cy="6585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3" name="íṣḷíḋê">
                    <a:extLst>
                      <a:ext uri="{FF2B5EF4-FFF2-40B4-BE49-F238E27FC236}">
                        <a16:creationId xmlns="" xmlns:a16="http://schemas.microsoft.com/office/drawing/2014/main" id="{4E820451-230C-44F0-A7B8-7073A60B95F7}"/>
                      </a:ext>
                    </a:extLst>
                  </p:cNvPr>
                  <p:cNvSpPr/>
                  <p:nvPr/>
                </p:nvSpPr>
                <p:spPr bwMode="auto">
                  <a:xfrm>
                    <a:off x="4628815" y="2319504"/>
                    <a:ext cx="157003" cy="6585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4" name="ísľíḓè">
                    <a:extLst>
                      <a:ext uri="{FF2B5EF4-FFF2-40B4-BE49-F238E27FC236}">
                        <a16:creationId xmlns="" xmlns:a16="http://schemas.microsoft.com/office/drawing/2014/main" id="{C9288DCE-D715-4EDE-8201-B85755D1D8E4}"/>
                      </a:ext>
                    </a:extLst>
                  </p:cNvPr>
                  <p:cNvSpPr/>
                  <p:nvPr/>
                </p:nvSpPr>
                <p:spPr bwMode="auto">
                  <a:xfrm>
                    <a:off x="4995154" y="2381150"/>
                    <a:ext cx="86765" cy="82662"/>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5" name="íSliḍè">
                    <a:extLst>
                      <a:ext uri="{FF2B5EF4-FFF2-40B4-BE49-F238E27FC236}">
                        <a16:creationId xmlns="" xmlns:a16="http://schemas.microsoft.com/office/drawing/2014/main" id="{4F5EFB7D-AF72-48AC-A88B-FCCBA4210FA6}"/>
                      </a:ext>
                    </a:extLst>
                  </p:cNvPr>
                  <p:cNvSpPr/>
                  <p:nvPr/>
                </p:nvSpPr>
                <p:spPr bwMode="auto">
                  <a:xfrm>
                    <a:off x="4733484" y="2385353"/>
                    <a:ext cx="168021" cy="84063"/>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6" name="išļïḑé">
                    <a:extLst>
                      <a:ext uri="{FF2B5EF4-FFF2-40B4-BE49-F238E27FC236}">
                        <a16:creationId xmlns="" xmlns:a16="http://schemas.microsoft.com/office/drawing/2014/main" id="{8D2B4584-0D43-401A-AE39-FBBD55E1F658}"/>
                      </a:ext>
                    </a:extLst>
                  </p:cNvPr>
                  <p:cNvSpPr/>
                  <p:nvPr/>
                </p:nvSpPr>
                <p:spPr bwMode="auto">
                  <a:xfrm>
                    <a:off x="4879469" y="2257857"/>
                    <a:ext cx="454481" cy="24798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7" name="îṩľiḑé">
                    <a:extLst>
                      <a:ext uri="{FF2B5EF4-FFF2-40B4-BE49-F238E27FC236}">
                        <a16:creationId xmlns="" xmlns:a16="http://schemas.microsoft.com/office/drawing/2014/main" id="{9E88F465-47B5-4DD0-95BB-6902FE66CE91}"/>
                      </a:ext>
                    </a:extLst>
                  </p:cNvPr>
                  <p:cNvSpPr/>
                  <p:nvPr/>
                </p:nvSpPr>
                <p:spPr bwMode="auto">
                  <a:xfrm>
                    <a:off x="4890486" y="2148575"/>
                    <a:ext cx="231372" cy="135904"/>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8" name="îŝliḓe">
                    <a:extLst>
                      <a:ext uri="{FF2B5EF4-FFF2-40B4-BE49-F238E27FC236}">
                        <a16:creationId xmlns="" xmlns:a16="http://schemas.microsoft.com/office/drawing/2014/main" id="{EB6244AB-EEC5-4A5B-91A7-D7B581F64D59}"/>
                      </a:ext>
                    </a:extLst>
                  </p:cNvPr>
                  <p:cNvSpPr/>
                  <p:nvPr/>
                </p:nvSpPr>
                <p:spPr bwMode="auto">
                  <a:xfrm>
                    <a:off x="4666001" y="2437193"/>
                    <a:ext cx="85388" cy="61646"/>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9" name="ïṧ1îďè">
                    <a:extLst>
                      <a:ext uri="{FF2B5EF4-FFF2-40B4-BE49-F238E27FC236}">
                        <a16:creationId xmlns="" xmlns:a16="http://schemas.microsoft.com/office/drawing/2014/main" id="{A2778DA1-CCE6-409B-BA0B-97E3F3E9A00C}"/>
                      </a:ext>
                    </a:extLst>
                  </p:cNvPr>
                  <p:cNvSpPr/>
                  <p:nvPr/>
                </p:nvSpPr>
                <p:spPr bwMode="auto">
                  <a:xfrm>
                    <a:off x="4858811" y="2574496"/>
                    <a:ext cx="61975" cy="39230"/>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0" name="ïSľiḓé">
                    <a:extLst>
                      <a:ext uri="{FF2B5EF4-FFF2-40B4-BE49-F238E27FC236}">
                        <a16:creationId xmlns="" xmlns:a16="http://schemas.microsoft.com/office/drawing/2014/main" id="{FDBF7E81-D1C8-4EF7-BA1E-1D747157ABA2}"/>
                      </a:ext>
                    </a:extLst>
                  </p:cNvPr>
                  <p:cNvSpPr/>
                  <p:nvPr/>
                </p:nvSpPr>
                <p:spPr bwMode="auto">
                  <a:xfrm>
                    <a:off x="4834021" y="2395161"/>
                    <a:ext cx="247898" cy="133100"/>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1" name="ïsļíḓé">
                    <a:extLst>
                      <a:ext uri="{FF2B5EF4-FFF2-40B4-BE49-F238E27FC236}">
                        <a16:creationId xmlns="" xmlns:a16="http://schemas.microsoft.com/office/drawing/2014/main" id="{D72E7EEC-5EC6-4081-B04A-CCFAF333A18D}"/>
                      </a:ext>
                    </a:extLst>
                  </p:cNvPr>
                  <p:cNvSpPr/>
                  <p:nvPr/>
                </p:nvSpPr>
                <p:spPr bwMode="auto">
                  <a:xfrm>
                    <a:off x="4799591" y="2451203"/>
                    <a:ext cx="118441" cy="128898"/>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2" name="ïṣ1iḓê">
                    <a:extLst>
                      <a:ext uri="{FF2B5EF4-FFF2-40B4-BE49-F238E27FC236}">
                        <a16:creationId xmlns="" xmlns:a16="http://schemas.microsoft.com/office/drawing/2014/main" id="{A5D297DC-C12F-4F4B-98C5-D567F7BD0514}"/>
                      </a:ext>
                    </a:extLst>
                  </p:cNvPr>
                  <p:cNvSpPr/>
                  <p:nvPr/>
                </p:nvSpPr>
                <p:spPr bwMode="auto">
                  <a:xfrm>
                    <a:off x="4904259" y="2514251"/>
                    <a:ext cx="152871" cy="85465"/>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3" name="íSļïďe">
                    <a:extLst>
                      <a:ext uri="{FF2B5EF4-FFF2-40B4-BE49-F238E27FC236}">
                        <a16:creationId xmlns="" xmlns:a16="http://schemas.microsoft.com/office/drawing/2014/main" id="{B65E292B-A630-481F-B4D4-0857D5FD2D21}"/>
                      </a:ext>
                    </a:extLst>
                  </p:cNvPr>
                  <p:cNvSpPr/>
                  <p:nvPr/>
                </p:nvSpPr>
                <p:spPr bwMode="auto">
                  <a:xfrm>
                    <a:off x="4575104" y="2192007"/>
                    <a:ext cx="22036" cy="5604"/>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4" name="iṩliḍé">
                    <a:extLst>
                      <a:ext uri="{FF2B5EF4-FFF2-40B4-BE49-F238E27FC236}">
                        <a16:creationId xmlns="" xmlns:a16="http://schemas.microsoft.com/office/drawing/2014/main" id="{C82FE4CE-ADD7-46D4-8B57-245A7967422B}"/>
                      </a:ext>
                    </a:extLst>
                  </p:cNvPr>
                  <p:cNvSpPr/>
                  <p:nvPr/>
                </p:nvSpPr>
                <p:spPr bwMode="auto">
                  <a:xfrm>
                    <a:off x="4361637" y="2561886"/>
                    <a:ext cx="26167" cy="12610"/>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5" name="íśḻiďè">
                    <a:extLst>
                      <a:ext uri="{FF2B5EF4-FFF2-40B4-BE49-F238E27FC236}">
                        <a16:creationId xmlns="" xmlns:a16="http://schemas.microsoft.com/office/drawing/2014/main" id="{36D8F90A-7278-45F0-B3E4-0BA2F09D42EB}"/>
                      </a:ext>
                    </a:extLst>
                  </p:cNvPr>
                  <p:cNvSpPr/>
                  <p:nvPr/>
                </p:nvSpPr>
                <p:spPr bwMode="auto">
                  <a:xfrm>
                    <a:off x="4469059" y="2334916"/>
                    <a:ext cx="20657" cy="26620"/>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6" name="íṣḷîḍè">
                    <a:extLst>
                      <a:ext uri="{FF2B5EF4-FFF2-40B4-BE49-F238E27FC236}">
                        <a16:creationId xmlns="" xmlns:a16="http://schemas.microsoft.com/office/drawing/2014/main" id="{C7425CE5-20B0-43F4-BA82-8DF1C18AD6A6}"/>
                      </a:ext>
                    </a:extLst>
                  </p:cNvPr>
                  <p:cNvSpPr/>
                  <p:nvPr/>
                </p:nvSpPr>
                <p:spPr bwMode="auto">
                  <a:xfrm>
                    <a:off x="5277483" y="2882728"/>
                    <a:ext cx="579809" cy="497376"/>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7" name="ïSḻíde">
                    <a:extLst>
                      <a:ext uri="{FF2B5EF4-FFF2-40B4-BE49-F238E27FC236}">
                        <a16:creationId xmlns="" xmlns:a16="http://schemas.microsoft.com/office/drawing/2014/main" id="{F20257D2-87DB-4875-9383-1BF96E319471}"/>
                      </a:ext>
                    </a:extLst>
                  </p:cNvPr>
                  <p:cNvSpPr/>
                  <p:nvPr/>
                </p:nvSpPr>
                <p:spPr bwMode="auto">
                  <a:xfrm>
                    <a:off x="5200359" y="2769244"/>
                    <a:ext cx="35808" cy="19615"/>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8" name="iṧ1íḋê">
                    <a:extLst>
                      <a:ext uri="{FF2B5EF4-FFF2-40B4-BE49-F238E27FC236}">
                        <a16:creationId xmlns="" xmlns:a16="http://schemas.microsoft.com/office/drawing/2014/main" id="{9DD50434-259E-46F9-91C3-2EE2938315FA}"/>
                      </a:ext>
                    </a:extLst>
                  </p:cNvPr>
                  <p:cNvSpPr/>
                  <p:nvPr/>
                </p:nvSpPr>
                <p:spPr bwMode="auto">
                  <a:xfrm>
                    <a:off x="5008926" y="2580100"/>
                    <a:ext cx="56466" cy="39230"/>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9" name="ïs1íde">
                    <a:extLst>
                      <a:ext uri="{FF2B5EF4-FFF2-40B4-BE49-F238E27FC236}">
                        <a16:creationId xmlns="" xmlns:a16="http://schemas.microsoft.com/office/drawing/2014/main" id="{7FF4D065-3318-4469-B264-75A77124C4FC}"/>
                      </a:ext>
                    </a:extLst>
                  </p:cNvPr>
                  <p:cNvSpPr/>
                  <p:nvPr/>
                </p:nvSpPr>
                <p:spPr bwMode="auto">
                  <a:xfrm>
                    <a:off x="5249939" y="2851906"/>
                    <a:ext cx="38562" cy="106481"/>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0" name="íṣḷïdè">
                    <a:extLst>
                      <a:ext uri="{FF2B5EF4-FFF2-40B4-BE49-F238E27FC236}">
                        <a16:creationId xmlns="" xmlns:a16="http://schemas.microsoft.com/office/drawing/2014/main" id="{F84A25D0-8D94-4A94-9867-910D77CBABD7}"/>
                      </a:ext>
                    </a:extLst>
                  </p:cNvPr>
                  <p:cNvSpPr/>
                  <p:nvPr/>
                </p:nvSpPr>
                <p:spPr bwMode="auto">
                  <a:xfrm>
                    <a:off x="5284369" y="2724410"/>
                    <a:ext cx="165266" cy="148512"/>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1" name="îŝḷîḓe">
                    <a:extLst>
                      <a:ext uri="{FF2B5EF4-FFF2-40B4-BE49-F238E27FC236}">
                        <a16:creationId xmlns="" xmlns:a16="http://schemas.microsoft.com/office/drawing/2014/main" id="{C0A8B457-AED6-4CB1-ADCF-F41FBA4FFFD6}"/>
                      </a:ext>
                    </a:extLst>
                  </p:cNvPr>
                  <p:cNvSpPr/>
                  <p:nvPr/>
                </p:nvSpPr>
                <p:spPr bwMode="auto">
                  <a:xfrm>
                    <a:off x="5372511" y="2723008"/>
                    <a:ext cx="268558" cy="24798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2" name="ïŝļiďê">
                    <a:extLst>
                      <a:ext uri="{FF2B5EF4-FFF2-40B4-BE49-F238E27FC236}">
                        <a16:creationId xmlns="" xmlns:a16="http://schemas.microsoft.com/office/drawing/2014/main" id="{7A9122AE-B787-4052-A4C3-31DD71FB4817}"/>
                      </a:ext>
                    </a:extLst>
                  </p:cNvPr>
                  <p:cNvSpPr/>
                  <p:nvPr/>
                </p:nvSpPr>
                <p:spPr bwMode="auto">
                  <a:xfrm>
                    <a:off x="5008926" y="2571695"/>
                    <a:ext cx="486156" cy="193346"/>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3" name="iṣlidé">
                    <a:extLst>
                      <a:ext uri="{FF2B5EF4-FFF2-40B4-BE49-F238E27FC236}">
                        <a16:creationId xmlns="" xmlns:a16="http://schemas.microsoft.com/office/drawing/2014/main" id="{55789696-594C-4E8B-B87C-B4621FEF650F}"/>
                      </a:ext>
                    </a:extLst>
                  </p:cNvPr>
                  <p:cNvSpPr/>
                  <p:nvPr/>
                </p:nvSpPr>
                <p:spPr bwMode="auto">
                  <a:xfrm>
                    <a:off x="5722324" y="3060663"/>
                    <a:ext cx="26167" cy="39230"/>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4" name="îS1iḍê">
                    <a:extLst>
                      <a:ext uri="{FF2B5EF4-FFF2-40B4-BE49-F238E27FC236}">
                        <a16:creationId xmlns="" xmlns:a16="http://schemas.microsoft.com/office/drawing/2014/main" id="{AE9D7EE8-7C52-48E7-AC49-930A853DDB50}"/>
                      </a:ext>
                    </a:extLst>
                  </p:cNvPr>
                  <p:cNvSpPr/>
                  <p:nvPr/>
                </p:nvSpPr>
                <p:spPr bwMode="auto">
                  <a:xfrm>
                    <a:off x="5770527" y="3088685"/>
                    <a:ext cx="209336" cy="250789"/>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5" name="íṧļîḋê">
                    <a:extLst>
                      <a:ext uri="{FF2B5EF4-FFF2-40B4-BE49-F238E27FC236}">
                        <a16:creationId xmlns="" xmlns:a16="http://schemas.microsoft.com/office/drawing/2014/main" id="{B7115271-EB94-435A-A24B-21A4ACA57F8D}"/>
                      </a:ext>
                    </a:extLst>
                  </p:cNvPr>
                  <p:cNvSpPr/>
                  <p:nvPr/>
                </p:nvSpPr>
                <p:spPr bwMode="auto">
                  <a:xfrm>
                    <a:off x="5861423" y="3049455"/>
                    <a:ext cx="16526" cy="29422"/>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6" name="îşḻîḓè">
                    <a:extLst>
                      <a:ext uri="{FF2B5EF4-FFF2-40B4-BE49-F238E27FC236}">
                        <a16:creationId xmlns="" xmlns:a16="http://schemas.microsoft.com/office/drawing/2014/main" id="{595D4F28-9D79-48B0-B863-86130F196D43}"/>
                      </a:ext>
                    </a:extLst>
                  </p:cNvPr>
                  <p:cNvSpPr/>
                  <p:nvPr/>
                </p:nvSpPr>
                <p:spPr bwMode="auto">
                  <a:xfrm>
                    <a:off x="5729210" y="3063466"/>
                    <a:ext cx="155625" cy="8126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7" name="íṥ1iḋé">
                    <a:extLst>
                      <a:ext uri="{FF2B5EF4-FFF2-40B4-BE49-F238E27FC236}">
                        <a16:creationId xmlns="" xmlns:a16="http://schemas.microsoft.com/office/drawing/2014/main" id="{D113D7BB-4F07-4B57-B8BD-8D45E006EB2D}"/>
                      </a:ext>
                    </a:extLst>
                  </p:cNvPr>
                  <p:cNvSpPr/>
                  <p:nvPr/>
                </p:nvSpPr>
                <p:spPr bwMode="auto">
                  <a:xfrm>
                    <a:off x="5519874" y="3286233"/>
                    <a:ext cx="286460" cy="176534"/>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8" name="íṣ1iḍè">
                    <a:extLst>
                      <a:ext uri="{FF2B5EF4-FFF2-40B4-BE49-F238E27FC236}">
                        <a16:creationId xmlns="" xmlns:a16="http://schemas.microsoft.com/office/drawing/2014/main" id="{2A3AF42C-3F5C-455B-9DA0-CFF1A721AD75}"/>
                      </a:ext>
                    </a:extLst>
                  </p:cNvPr>
                  <p:cNvSpPr/>
                  <p:nvPr/>
                </p:nvSpPr>
                <p:spPr bwMode="auto">
                  <a:xfrm>
                    <a:off x="5591489" y="2941573"/>
                    <a:ext cx="72993" cy="46234"/>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9" name="ïṡļiḋe">
                    <a:extLst>
                      <a:ext uri="{FF2B5EF4-FFF2-40B4-BE49-F238E27FC236}">
                        <a16:creationId xmlns="" xmlns:a16="http://schemas.microsoft.com/office/drawing/2014/main" id="{AF2DD846-8ACE-46F5-ACE8-76ED6BA13371}"/>
                      </a:ext>
                    </a:extLst>
                  </p:cNvPr>
                  <p:cNvSpPr/>
                  <p:nvPr/>
                </p:nvSpPr>
                <p:spPr bwMode="auto">
                  <a:xfrm>
                    <a:off x="5481312" y="2638945"/>
                    <a:ext cx="579809" cy="441333"/>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0" name="íṣlïḋê">
                    <a:extLst>
                      <a:ext uri="{FF2B5EF4-FFF2-40B4-BE49-F238E27FC236}">
                        <a16:creationId xmlns="" xmlns:a16="http://schemas.microsoft.com/office/drawing/2014/main" id="{C8DC6C02-8F56-489D-87FE-34DF712E50DF}"/>
                      </a:ext>
                    </a:extLst>
                  </p:cNvPr>
                  <p:cNvSpPr/>
                  <p:nvPr/>
                </p:nvSpPr>
                <p:spPr bwMode="auto">
                  <a:xfrm>
                    <a:off x="5277483" y="2844901"/>
                    <a:ext cx="107423" cy="13170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1" name="îṩľïḍê">
                    <a:extLst>
                      <a:ext uri="{FF2B5EF4-FFF2-40B4-BE49-F238E27FC236}">
                        <a16:creationId xmlns="" xmlns:a16="http://schemas.microsoft.com/office/drawing/2014/main" id="{46D79382-E5AC-422B-B83F-52ABD37778AB}"/>
                      </a:ext>
                    </a:extLst>
                  </p:cNvPr>
                  <p:cNvSpPr/>
                  <p:nvPr/>
                </p:nvSpPr>
                <p:spPr bwMode="auto">
                  <a:xfrm>
                    <a:off x="5274729" y="2801468"/>
                    <a:ext cx="30299" cy="5043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2" name="ïṩḻïḓè">
                    <a:extLst>
                      <a:ext uri="{FF2B5EF4-FFF2-40B4-BE49-F238E27FC236}">
                        <a16:creationId xmlns="" xmlns:a16="http://schemas.microsoft.com/office/drawing/2014/main" id="{D14AA8BC-96CD-4B93-A87A-4C0E638F4E00}"/>
                      </a:ext>
                    </a:extLst>
                  </p:cNvPr>
                  <p:cNvSpPr/>
                  <p:nvPr/>
                </p:nvSpPr>
                <p:spPr bwMode="auto">
                  <a:xfrm>
                    <a:off x="5271974" y="2865917"/>
                    <a:ext cx="16526" cy="33626"/>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3" name="îṣḷíďê">
                    <a:extLst>
                      <a:ext uri="{FF2B5EF4-FFF2-40B4-BE49-F238E27FC236}">
                        <a16:creationId xmlns="" xmlns:a16="http://schemas.microsoft.com/office/drawing/2014/main" id="{24B67F90-BAA3-4EC3-9597-DF984944D51C}"/>
                      </a:ext>
                    </a:extLst>
                  </p:cNvPr>
                  <p:cNvSpPr/>
                  <p:nvPr/>
                </p:nvSpPr>
                <p:spPr bwMode="auto">
                  <a:xfrm>
                    <a:off x="5316046" y="1788502"/>
                    <a:ext cx="46826" cy="25219"/>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4" name="îsľiḑê">
                    <a:extLst>
                      <a:ext uri="{FF2B5EF4-FFF2-40B4-BE49-F238E27FC236}">
                        <a16:creationId xmlns="" xmlns:a16="http://schemas.microsoft.com/office/drawing/2014/main" id="{1711A9FD-FB71-4993-A6D6-BEF13B2FA90E}"/>
                      </a:ext>
                    </a:extLst>
                  </p:cNvPr>
                  <p:cNvSpPr/>
                  <p:nvPr/>
                </p:nvSpPr>
                <p:spPr bwMode="auto">
                  <a:xfrm>
                    <a:off x="5351853" y="1607766"/>
                    <a:ext cx="254785" cy="155517"/>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5" name="iṥḷïḋe">
                    <a:extLst>
                      <a:ext uri="{FF2B5EF4-FFF2-40B4-BE49-F238E27FC236}">
                        <a16:creationId xmlns="" xmlns:a16="http://schemas.microsoft.com/office/drawing/2014/main" id="{75B1BA4A-67EB-4DF2-A498-95F06376D4EB}"/>
                      </a:ext>
                    </a:extLst>
                  </p:cNvPr>
                  <p:cNvSpPr/>
                  <p:nvPr/>
                </p:nvSpPr>
                <p:spPr bwMode="auto">
                  <a:xfrm>
                    <a:off x="5931661" y="1520900"/>
                    <a:ext cx="184547" cy="49037"/>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6" name="iṩľiḍê">
                    <a:extLst>
                      <a:ext uri="{FF2B5EF4-FFF2-40B4-BE49-F238E27FC236}">
                        <a16:creationId xmlns="" xmlns:a16="http://schemas.microsoft.com/office/drawing/2014/main" id="{53DB2202-18E3-47A5-890C-172AF0229BC7}"/>
                      </a:ext>
                    </a:extLst>
                  </p:cNvPr>
                  <p:cNvSpPr/>
                  <p:nvPr/>
                </p:nvSpPr>
                <p:spPr bwMode="auto">
                  <a:xfrm>
                    <a:off x="6132734" y="1554526"/>
                    <a:ext cx="92273" cy="36427"/>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7" name="iṩliḋê">
                    <a:extLst>
                      <a:ext uri="{FF2B5EF4-FFF2-40B4-BE49-F238E27FC236}">
                        <a16:creationId xmlns="" xmlns:a16="http://schemas.microsoft.com/office/drawing/2014/main" id="{9EC58F45-7472-419A-9513-580B1BAC273D}"/>
                      </a:ext>
                    </a:extLst>
                  </p:cNvPr>
                  <p:cNvSpPr/>
                  <p:nvPr/>
                </p:nvSpPr>
                <p:spPr bwMode="auto">
                  <a:xfrm>
                    <a:off x="6908108" y="1624580"/>
                    <a:ext cx="162512" cy="28021"/>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8" name="îSļiḓé">
                    <a:extLst>
                      <a:ext uri="{FF2B5EF4-FFF2-40B4-BE49-F238E27FC236}">
                        <a16:creationId xmlns="" xmlns:a16="http://schemas.microsoft.com/office/drawing/2014/main" id="{682468B9-187C-4909-A40B-349FD61982BD}"/>
                      </a:ext>
                    </a:extLst>
                  </p:cNvPr>
                  <p:cNvSpPr/>
                  <p:nvPr/>
                </p:nvSpPr>
                <p:spPr bwMode="auto">
                  <a:xfrm>
                    <a:off x="7095408" y="1635788"/>
                    <a:ext cx="90897" cy="25219"/>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9" name="íšḷîḋe">
                    <a:extLst>
                      <a:ext uri="{FF2B5EF4-FFF2-40B4-BE49-F238E27FC236}">
                        <a16:creationId xmlns="" xmlns:a16="http://schemas.microsoft.com/office/drawing/2014/main" id="{7C3AB615-224F-477E-B2A7-F0BA1016B1FF}"/>
                      </a:ext>
                    </a:extLst>
                  </p:cNvPr>
                  <p:cNvSpPr/>
                  <p:nvPr/>
                </p:nvSpPr>
                <p:spPr bwMode="auto">
                  <a:xfrm>
                    <a:off x="7903833" y="1732460"/>
                    <a:ext cx="66106" cy="25219"/>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0" name="îṩḷíḓê">
                    <a:extLst>
                      <a:ext uri="{FF2B5EF4-FFF2-40B4-BE49-F238E27FC236}">
                        <a16:creationId xmlns="" xmlns:a16="http://schemas.microsoft.com/office/drawing/2014/main" id="{09B18376-8754-4D8D-9286-188A577FE353}"/>
                      </a:ext>
                    </a:extLst>
                  </p:cNvPr>
                  <p:cNvSpPr/>
                  <p:nvPr/>
                </p:nvSpPr>
                <p:spPr bwMode="auto">
                  <a:xfrm>
                    <a:off x="7719287" y="2214425"/>
                    <a:ext cx="209336" cy="245185"/>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1" name="íslïḓè">
                    <a:extLst>
                      <a:ext uri="{FF2B5EF4-FFF2-40B4-BE49-F238E27FC236}">
                        <a16:creationId xmlns="" xmlns:a16="http://schemas.microsoft.com/office/drawing/2014/main" id="{CE3C95C5-31D0-4CD0-BB0E-3B71C6AA7839}"/>
                      </a:ext>
                    </a:extLst>
                  </p:cNvPr>
                  <p:cNvSpPr/>
                  <p:nvPr/>
                </p:nvSpPr>
                <p:spPr bwMode="auto">
                  <a:xfrm>
                    <a:off x="5697534" y="2561886"/>
                    <a:ext cx="402147" cy="215763"/>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2" name="iṩ1ïḍè">
                    <a:extLst>
                      <a:ext uri="{FF2B5EF4-FFF2-40B4-BE49-F238E27FC236}">
                        <a16:creationId xmlns="" xmlns:a16="http://schemas.microsoft.com/office/drawing/2014/main" id="{963F22F7-0B34-49C3-8036-98734CE3449B}"/>
                      </a:ext>
                    </a:extLst>
                  </p:cNvPr>
                  <p:cNvSpPr/>
                  <p:nvPr/>
                </p:nvSpPr>
                <p:spPr bwMode="auto">
                  <a:xfrm>
                    <a:off x="6164410" y="2545074"/>
                    <a:ext cx="221732" cy="120491"/>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3" name="îṥḷîḑé">
                    <a:extLst>
                      <a:ext uri="{FF2B5EF4-FFF2-40B4-BE49-F238E27FC236}">
                        <a16:creationId xmlns="" xmlns:a16="http://schemas.microsoft.com/office/drawing/2014/main" id="{7D3B2A75-052B-42D1-BD73-8B587B27FBAE}"/>
                      </a:ext>
                    </a:extLst>
                  </p:cNvPr>
                  <p:cNvSpPr/>
                  <p:nvPr/>
                </p:nvSpPr>
                <p:spPr bwMode="auto">
                  <a:xfrm>
                    <a:off x="5766394" y="2472219"/>
                    <a:ext cx="471007" cy="257794"/>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4" name="íşḷiḍè">
                    <a:extLst>
                      <a:ext uri="{FF2B5EF4-FFF2-40B4-BE49-F238E27FC236}">
                        <a16:creationId xmlns="" xmlns:a16="http://schemas.microsoft.com/office/drawing/2014/main" id="{4C8FE4CD-1C08-4205-9315-0D1B26E26491}"/>
                      </a:ext>
                    </a:extLst>
                  </p:cNvPr>
                  <p:cNvSpPr/>
                  <p:nvPr/>
                </p:nvSpPr>
                <p:spPr bwMode="auto">
                  <a:xfrm>
                    <a:off x="5500592" y="2175195"/>
                    <a:ext cx="997104" cy="44973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5" name="íṣ1íḑe">
                    <a:extLst>
                      <a:ext uri="{FF2B5EF4-FFF2-40B4-BE49-F238E27FC236}">
                        <a16:creationId xmlns="" xmlns:a16="http://schemas.microsoft.com/office/drawing/2014/main" id="{D8DDA9BB-2585-44ED-94E5-DF8CFD08DB83}"/>
                      </a:ext>
                    </a:extLst>
                  </p:cNvPr>
                  <p:cNvSpPr/>
                  <p:nvPr/>
                </p:nvSpPr>
                <p:spPr bwMode="auto">
                  <a:xfrm>
                    <a:off x="5500592" y="2652955"/>
                    <a:ext cx="41317" cy="22417"/>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6" name="iṣḷíďe">
                    <a:extLst>
                      <a:ext uri="{FF2B5EF4-FFF2-40B4-BE49-F238E27FC236}">
                        <a16:creationId xmlns="" xmlns:a16="http://schemas.microsoft.com/office/drawing/2014/main" id="{CA60336D-0F95-4CFB-8F62-1E2EC72222C0}"/>
                      </a:ext>
                    </a:extLst>
                  </p:cNvPr>
                  <p:cNvSpPr/>
                  <p:nvPr/>
                </p:nvSpPr>
                <p:spPr bwMode="auto">
                  <a:xfrm>
                    <a:off x="4920784" y="1590953"/>
                    <a:ext cx="3437531" cy="1008761"/>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7" name="îṧlíde">
                    <a:extLst>
                      <a:ext uri="{FF2B5EF4-FFF2-40B4-BE49-F238E27FC236}">
                        <a16:creationId xmlns="" xmlns:a16="http://schemas.microsoft.com/office/drawing/2014/main" id="{67CD6FBA-FD7C-479E-B4AA-A68864CF51BA}"/>
                      </a:ext>
                    </a:extLst>
                  </p:cNvPr>
                  <p:cNvSpPr/>
                  <p:nvPr/>
                </p:nvSpPr>
                <p:spPr bwMode="auto">
                  <a:xfrm>
                    <a:off x="6105190" y="2613726"/>
                    <a:ext cx="196942" cy="11628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8" name="îṩľíďê">
                    <a:extLst>
                      <a:ext uri="{FF2B5EF4-FFF2-40B4-BE49-F238E27FC236}">
                        <a16:creationId xmlns="" xmlns:a16="http://schemas.microsoft.com/office/drawing/2014/main" id="{D94ACFD8-BFE5-4C06-9106-A11E348216FD}"/>
                      </a:ext>
                    </a:extLst>
                  </p:cNvPr>
                  <p:cNvSpPr/>
                  <p:nvPr/>
                </p:nvSpPr>
                <p:spPr bwMode="auto">
                  <a:xfrm>
                    <a:off x="5343590" y="2528262"/>
                    <a:ext cx="192810" cy="77058"/>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9" name="iSḻiḋé">
                    <a:extLst>
                      <a:ext uri="{FF2B5EF4-FFF2-40B4-BE49-F238E27FC236}">
                        <a16:creationId xmlns="" xmlns:a16="http://schemas.microsoft.com/office/drawing/2014/main" id="{E799D5A3-C967-4259-AC9C-11536EED7C1F}"/>
                      </a:ext>
                    </a:extLst>
                  </p:cNvPr>
                  <p:cNvSpPr/>
                  <p:nvPr/>
                </p:nvSpPr>
                <p:spPr bwMode="auto">
                  <a:xfrm>
                    <a:off x="5459276" y="2599715"/>
                    <a:ext cx="89519" cy="71454"/>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0" name="i$ļïḑe">
                    <a:extLst>
                      <a:ext uri="{FF2B5EF4-FFF2-40B4-BE49-F238E27FC236}">
                        <a16:creationId xmlns="" xmlns:a16="http://schemas.microsoft.com/office/drawing/2014/main" id="{E1067290-8149-43D4-BA44-AC7017B9E33B}"/>
                      </a:ext>
                    </a:extLst>
                  </p:cNvPr>
                  <p:cNvSpPr/>
                  <p:nvPr/>
                </p:nvSpPr>
                <p:spPr bwMode="auto">
                  <a:xfrm>
                    <a:off x="5495084" y="2582903"/>
                    <a:ext cx="134967" cy="98074"/>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1" name="išḻiḓé">
                    <a:extLst>
                      <a:ext uri="{FF2B5EF4-FFF2-40B4-BE49-F238E27FC236}">
                        <a16:creationId xmlns="" xmlns:a16="http://schemas.microsoft.com/office/drawing/2014/main" id="{BD7DA219-ACC1-409C-9023-65545A61256C}"/>
                      </a:ext>
                    </a:extLst>
                  </p:cNvPr>
                  <p:cNvSpPr/>
                  <p:nvPr/>
                </p:nvSpPr>
                <p:spPr bwMode="auto">
                  <a:xfrm>
                    <a:off x="8283945" y="3934923"/>
                    <a:ext cx="265802" cy="254992"/>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2" name="îśļîďê">
                    <a:extLst>
                      <a:ext uri="{FF2B5EF4-FFF2-40B4-BE49-F238E27FC236}">
                        <a16:creationId xmlns="" xmlns:a16="http://schemas.microsoft.com/office/drawing/2014/main" id="{C1CED841-DD8A-4D82-B218-943DDEAC75D4}"/>
                      </a:ext>
                    </a:extLst>
                  </p:cNvPr>
                  <p:cNvSpPr/>
                  <p:nvPr/>
                </p:nvSpPr>
                <p:spPr bwMode="auto">
                  <a:xfrm>
                    <a:off x="7007266" y="3685535"/>
                    <a:ext cx="307120" cy="343260"/>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3" name="íšḻîḑe">
                    <a:extLst>
                      <a:ext uri="{FF2B5EF4-FFF2-40B4-BE49-F238E27FC236}">
                        <a16:creationId xmlns="" xmlns:a16="http://schemas.microsoft.com/office/drawing/2014/main" id="{7FD4BD11-E442-41C4-B4CE-0729BA741546}"/>
                      </a:ext>
                    </a:extLst>
                  </p:cNvPr>
                  <p:cNvSpPr/>
                  <p:nvPr/>
                </p:nvSpPr>
                <p:spPr bwMode="auto">
                  <a:xfrm>
                    <a:off x="7401151" y="3735973"/>
                    <a:ext cx="279576" cy="243783"/>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4" name="ïšḷídè">
                    <a:extLst>
                      <a:ext uri="{FF2B5EF4-FFF2-40B4-BE49-F238E27FC236}">
                        <a16:creationId xmlns="" xmlns:a16="http://schemas.microsoft.com/office/drawing/2014/main" id="{7063C04D-42CB-4BE2-98F0-8F537C76525F}"/>
                      </a:ext>
                    </a:extLst>
                  </p:cNvPr>
                  <p:cNvSpPr/>
                  <p:nvPr/>
                </p:nvSpPr>
                <p:spPr bwMode="auto">
                  <a:xfrm>
                    <a:off x="7397018" y="4189916"/>
                    <a:ext cx="1111414" cy="861650"/>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5" name="išľiḋé">
                    <a:extLst>
                      <a:ext uri="{FF2B5EF4-FFF2-40B4-BE49-F238E27FC236}">
                        <a16:creationId xmlns="" xmlns:a16="http://schemas.microsoft.com/office/drawing/2014/main" id="{68CC3108-A05F-43DE-993E-22C63C05BA88}"/>
                      </a:ext>
                    </a:extLst>
                  </p:cNvPr>
                  <p:cNvSpPr/>
                  <p:nvPr/>
                </p:nvSpPr>
                <p:spPr bwMode="auto">
                  <a:xfrm>
                    <a:off x="7785393" y="4114259"/>
                    <a:ext cx="112932" cy="61646"/>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6" name="îṧliḋe">
                    <a:extLst>
                      <a:ext uri="{FF2B5EF4-FFF2-40B4-BE49-F238E27FC236}">
                        <a16:creationId xmlns="" xmlns:a16="http://schemas.microsoft.com/office/drawing/2014/main" id="{F4830509-B00A-4EF1-8AB9-C7CE9A6AD15C}"/>
                      </a:ext>
                    </a:extLst>
                  </p:cNvPr>
                  <p:cNvSpPr/>
                  <p:nvPr/>
                </p:nvSpPr>
                <p:spPr bwMode="auto">
                  <a:xfrm>
                    <a:off x="7691743" y="4105852"/>
                    <a:ext cx="86765" cy="16812"/>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7" name="íṩļïḓé">
                    <a:extLst>
                      <a:ext uri="{FF2B5EF4-FFF2-40B4-BE49-F238E27FC236}">
                        <a16:creationId xmlns="" xmlns:a16="http://schemas.microsoft.com/office/drawing/2014/main" id="{7B4A9B59-24CB-4541-AD25-0E9E8B9F114F}"/>
                      </a:ext>
                    </a:extLst>
                  </p:cNvPr>
                  <p:cNvSpPr/>
                  <p:nvPr/>
                </p:nvSpPr>
                <p:spPr bwMode="auto">
                  <a:xfrm>
                    <a:off x="7295104" y="4040003"/>
                    <a:ext cx="280952" cy="82662"/>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8" name="iṣ1iďè">
                    <a:extLst>
                      <a:ext uri="{FF2B5EF4-FFF2-40B4-BE49-F238E27FC236}">
                        <a16:creationId xmlns="" xmlns:a16="http://schemas.microsoft.com/office/drawing/2014/main" id="{4C9992FD-63AA-4887-ACEA-1D5C28F5EEBC}"/>
                      </a:ext>
                    </a:extLst>
                  </p:cNvPr>
                  <p:cNvSpPr/>
                  <p:nvPr/>
                </p:nvSpPr>
                <p:spPr bwMode="auto">
                  <a:xfrm>
                    <a:off x="7295104" y="3905501"/>
                    <a:ext cx="39939" cy="43433"/>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9" name="îṩḷîďé">
                    <a:extLst>
                      <a:ext uri="{FF2B5EF4-FFF2-40B4-BE49-F238E27FC236}">
                        <a16:creationId xmlns="" xmlns:a16="http://schemas.microsoft.com/office/drawing/2014/main" id="{4DAB7012-9243-42AD-8902-C674E0F33E92}"/>
                      </a:ext>
                    </a:extLst>
                  </p:cNvPr>
                  <p:cNvSpPr/>
                  <p:nvPr/>
                </p:nvSpPr>
                <p:spPr bwMode="auto">
                  <a:xfrm>
                    <a:off x="7359833" y="3936324"/>
                    <a:ext cx="20657" cy="16812"/>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0" name="íšḻídê">
                    <a:extLst>
                      <a:ext uri="{FF2B5EF4-FFF2-40B4-BE49-F238E27FC236}">
                        <a16:creationId xmlns="" xmlns:a16="http://schemas.microsoft.com/office/drawing/2014/main" id="{3FE1974B-F288-494D-B25C-6C091AD60723}"/>
                      </a:ext>
                    </a:extLst>
                  </p:cNvPr>
                  <p:cNvSpPr/>
                  <p:nvPr/>
                </p:nvSpPr>
                <p:spPr bwMode="auto">
                  <a:xfrm>
                    <a:off x="7107803" y="3887287"/>
                    <a:ext cx="16526" cy="18214"/>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1" name="íṣ1iďe">
                    <a:extLst>
                      <a:ext uri="{FF2B5EF4-FFF2-40B4-BE49-F238E27FC236}">
                        <a16:creationId xmlns="" xmlns:a16="http://schemas.microsoft.com/office/drawing/2014/main" id="{6B8E7646-6209-4434-9C29-D50E98D33C50}"/>
                      </a:ext>
                    </a:extLst>
                  </p:cNvPr>
                  <p:cNvSpPr/>
                  <p:nvPr/>
                </p:nvSpPr>
                <p:spPr bwMode="auto">
                  <a:xfrm>
                    <a:off x="7070618" y="3813032"/>
                    <a:ext cx="20657" cy="23818"/>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2" name="îSḷïḍe">
                    <a:extLst>
                      <a:ext uri="{FF2B5EF4-FFF2-40B4-BE49-F238E27FC236}">
                        <a16:creationId xmlns="" xmlns:a16="http://schemas.microsoft.com/office/drawing/2014/main" id="{F68EEA96-993E-42E4-9831-716F00730267}"/>
                      </a:ext>
                    </a:extLst>
                  </p:cNvPr>
                  <p:cNvSpPr/>
                  <p:nvPr/>
                </p:nvSpPr>
                <p:spPr bwMode="auto">
                  <a:xfrm>
                    <a:off x="7974072" y="4199724"/>
                    <a:ext cx="35808" cy="16812"/>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3" name="ísliḋè">
                    <a:extLst>
                      <a:ext uri="{FF2B5EF4-FFF2-40B4-BE49-F238E27FC236}">
                        <a16:creationId xmlns="" xmlns:a16="http://schemas.microsoft.com/office/drawing/2014/main" id="{660E5D26-2332-4EFE-AF86-F91C1631EA04}"/>
                      </a:ext>
                    </a:extLst>
                  </p:cNvPr>
                  <p:cNvSpPr/>
                  <p:nvPr/>
                </p:nvSpPr>
                <p:spPr bwMode="auto">
                  <a:xfrm>
                    <a:off x="8041555" y="5092197"/>
                    <a:ext cx="114309" cy="98074"/>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4" name="íšḻiḍé">
                    <a:extLst>
                      <a:ext uri="{FF2B5EF4-FFF2-40B4-BE49-F238E27FC236}">
                        <a16:creationId xmlns="" xmlns:a16="http://schemas.microsoft.com/office/drawing/2014/main" id="{77C09F89-41B9-4550-B55D-948379AD82A2}"/>
                      </a:ext>
                    </a:extLst>
                  </p:cNvPr>
                  <p:cNvSpPr/>
                  <p:nvPr/>
                </p:nvSpPr>
                <p:spPr bwMode="auto">
                  <a:xfrm>
                    <a:off x="8502922" y="5097802"/>
                    <a:ext cx="319514" cy="189143"/>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5" name="ïSḷîḓè">
                    <a:extLst>
                      <a:ext uri="{FF2B5EF4-FFF2-40B4-BE49-F238E27FC236}">
                        <a16:creationId xmlns="" xmlns:a16="http://schemas.microsoft.com/office/drawing/2014/main" id="{38D21D05-D6E7-4F33-8270-FE062E1D4D98}"/>
                      </a:ext>
                    </a:extLst>
                  </p:cNvPr>
                  <p:cNvSpPr/>
                  <p:nvPr/>
                </p:nvSpPr>
                <p:spPr bwMode="auto">
                  <a:xfrm>
                    <a:off x="8830700" y="4914262"/>
                    <a:ext cx="183170" cy="219967"/>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6" name="íṧľîḍe">
                    <a:extLst>
                      <a:ext uri="{FF2B5EF4-FFF2-40B4-BE49-F238E27FC236}">
                        <a16:creationId xmlns="" xmlns:a16="http://schemas.microsoft.com/office/drawing/2014/main" id="{237212B7-5FB5-4CAA-89D2-7BE389E23CBB}"/>
                      </a:ext>
                    </a:extLst>
                  </p:cNvPr>
                  <p:cNvSpPr/>
                  <p:nvPr/>
                </p:nvSpPr>
                <p:spPr bwMode="auto">
                  <a:xfrm>
                    <a:off x="8863753" y="4477133"/>
                    <a:ext cx="67484" cy="74256"/>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7" name="ísḷiḑê">
                    <a:extLst>
                      <a:ext uri="{FF2B5EF4-FFF2-40B4-BE49-F238E27FC236}">
                        <a16:creationId xmlns="" xmlns:a16="http://schemas.microsoft.com/office/drawing/2014/main" id="{E67DB032-2972-4E34-B1A6-CA5E705AC579}"/>
                      </a:ext>
                    </a:extLst>
                  </p:cNvPr>
                  <p:cNvSpPr/>
                  <p:nvPr/>
                </p:nvSpPr>
                <p:spPr bwMode="auto">
                  <a:xfrm>
                    <a:off x="8502922" y="3990966"/>
                    <a:ext cx="110178" cy="63047"/>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8" name="îš1îdê">
                    <a:extLst>
                      <a:ext uri="{FF2B5EF4-FFF2-40B4-BE49-F238E27FC236}">
                        <a16:creationId xmlns="" xmlns:a16="http://schemas.microsoft.com/office/drawing/2014/main" id="{06A3D0D7-7F66-4984-8322-15A285704016}"/>
                      </a:ext>
                    </a:extLst>
                  </p:cNvPr>
                  <p:cNvSpPr/>
                  <p:nvPr/>
                </p:nvSpPr>
                <p:spPr bwMode="auto">
                  <a:xfrm>
                    <a:off x="8099398" y="4027394"/>
                    <a:ext cx="20657" cy="26620"/>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9" name="íṡḷíde">
                    <a:extLst>
                      <a:ext uri="{FF2B5EF4-FFF2-40B4-BE49-F238E27FC236}">
                        <a16:creationId xmlns="" xmlns:a16="http://schemas.microsoft.com/office/drawing/2014/main" id="{591C3520-5A06-4595-A49B-908016E33DD6}"/>
                      </a:ext>
                    </a:extLst>
                  </p:cNvPr>
                  <p:cNvSpPr/>
                  <p:nvPr/>
                </p:nvSpPr>
                <p:spPr bwMode="auto">
                  <a:xfrm>
                    <a:off x="8009879" y="4077832"/>
                    <a:ext cx="20657" cy="30822"/>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0" name="i$lídê">
                    <a:extLst>
                      <a:ext uri="{FF2B5EF4-FFF2-40B4-BE49-F238E27FC236}">
                        <a16:creationId xmlns="" xmlns:a16="http://schemas.microsoft.com/office/drawing/2014/main" id="{1F5CF503-D03F-4B7D-8B65-75A34B77863B}"/>
                      </a:ext>
                    </a:extLst>
                  </p:cNvPr>
                  <p:cNvSpPr/>
                  <p:nvPr/>
                </p:nvSpPr>
                <p:spPr bwMode="auto">
                  <a:xfrm>
                    <a:off x="7928624" y="3943330"/>
                    <a:ext cx="88142" cy="36427"/>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1" name="íşlíḑé">
                    <a:extLst>
                      <a:ext uri="{FF2B5EF4-FFF2-40B4-BE49-F238E27FC236}">
                        <a16:creationId xmlns="" xmlns:a16="http://schemas.microsoft.com/office/drawing/2014/main" id="{865DB103-704A-4FB9-9452-C00F42EFD1C5}"/>
                      </a:ext>
                    </a:extLst>
                  </p:cNvPr>
                  <p:cNvSpPr/>
                  <p:nvPr/>
                </p:nvSpPr>
                <p:spPr bwMode="auto">
                  <a:xfrm>
                    <a:off x="7925869" y="3800422"/>
                    <a:ext cx="34431" cy="70053"/>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2" name="îŝḷiḑe">
                    <a:extLst>
                      <a:ext uri="{FF2B5EF4-FFF2-40B4-BE49-F238E27FC236}">
                        <a16:creationId xmlns="" xmlns:a16="http://schemas.microsoft.com/office/drawing/2014/main" id="{FD9AAF88-F286-44B0-AF67-12CAC10F091D}"/>
                      </a:ext>
                    </a:extLst>
                  </p:cNvPr>
                  <p:cNvSpPr/>
                  <p:nvPr/>
                </p:nvSpPr>
                <p:spPr bwMode="auto">
                  <a:xfrm>
                    <a:off x="7881799" y="3953137"/>
                    <a:ext cx="28921" cy="26620"/>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3" name="îśliḍè">
                    <a:extLst>
                      <a:ext uri="{FF2B5EF4-FFF2-40B4-BE49-F238E27FC236}">
                        <a16:creationId xmlns="" xmlns:a16="http://schemas.microsoft.com/office/drawing/2014/main" id="{8C47CA70-B12D-4225-9468-932308BFBB9C}"/>
                      </a:ext>
                    </a:extLst>
                  </p:cNvPr>
                  <p:cNvSpPr/>
                  <p:nvPr/>
                </p:nvSpPr>
                <p:spPr bwMode="auto">
                  <a:xfrm>
                    <a:off x="7587074" y="4104452"/>
                    <a:ext cx="88142" cy="26620"/>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4" name="îṡḻïdè">
                    <a:extLst>
                      <a:ext uri="{FF2B5EF4-FFF2-40B4-BE49-F238E27FC236}">
                        <a16:creationId xmlns="" xmlns:a16="http://schemas.microsoft.com/office/drawing/2014/main" id="{0796E99E-6BA4-4F70-9FC4-6C3950AA362F}"/>
                      </a:ext>
                    </a:extLst>
                  </p:cNvPr>
                  <p:cNvSpPr/>
                  <p:nvPr/>
                </p:nvSpPr>
                <p:spPr bwMode="auto">
                  <a:xfrm>
                    <a:off x="7759226" y="3556637"/>
                    <a:ext cx="132212" cy="128898"/>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5" name="îšḷíḓe">
                    <a:extLst>
                      <a:ext uri="{FF2B5EF4-FFF2-40B4-BE49-F238E27FC236}">
                        <a16:creationId xmlns="" xmlns:a16="http://schemas.microsoft.com/office/drawing/2014/main" id="{ED371B04-2DAA-4BA8-A1CE-E6C8B3650254}"/>
                      </a:ext>
                    </a:extLst>
                  </p:cNvPr>
                  <p:cNvSpPr/>
                  <p:nvPr/>
                </p:nvSpPr>
                <p:spPr bwMode="auto">
                  <a:xfrm>
                    <a:off x="7622882" y="3527215"/>
                    <a:ext cx="68861" cy="70053"/>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6" name="ïS1ïḓé">
                    <a:extLst>
                      <a:ext uri="{FF2B5EF4-FFF2-40B4-BE49-F238E27FC236}">
                        <a16:creationId xmlns="" xmlns:a16="http://schemas.microsoft.com/office/drawing/2014/main" id="{0203973D-91C6-4242-80B1-B132C3FAC918}"/>
                      </a:ext>
                    </a:extLst>
                  </p:cNvPr>
                  <p:cNvSpPr/>
                  <p:nvPr/>
                </p:nvSpPr>
                <p:spPr bwMode="auto">
                  <a:xfrm>
                    <a:off x="7675216" y="3294640"/>
                    <a:ext cx="128081" cy="180736"/>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7" name="îślîďè">
                    <a:extLst>
                      <a:ext uri="{FF2B5EF4-FFF2-40B4-BE49-F238E27FC236}">
                        <a16:creationId xmlns="" xmlns:a16="http://schemas.microsoft.com/office/drawing/2014/main" id="{E7B1639E-8DAC-4F57-BA6A-094494F8E680}"/>
                      </a:ext>
                    </a:extLst>
                  </p:cNvPr>
                  <p:cNvSpPr/>
                  <p:nvPr/>
                </p:nvSpPr>
                <p:spPr bwMode="auto">
                  <a:xfrm>
                    <a:off x="7810183" y="3479580"/>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8" name="iṡḷîḓê">
                    <a:extLst>
                      <a:ext uri="{FF2B5EF4-FFF2-40B4-BE49-F238E27FC236}">
                        <a16:creationId xmlns="" xmlns:a16="http://schemas.microsoft.com/office/drawing/2014/main" id="{30306F8E-C294-420B-B990-EBC6EDCB79EE}"/>
                      </a:ext>
                    </a:extLst>
                  </p:cNvPr>
                  <p:cNvSpPr/>
                  <p:nvPr/>
                </p:nvSpPr>
                <p:spPr bwMode="auto">
                  <a:xfrm>
                    <a:off x="7742699" y="3499195"/>
                    <a:ext cx="39939" cy="47636"/>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9" name="ïşḷïďé">
                    <a:extLst>
                      <a:ext uri="{FF2B5EF4-FFF2-40B4-BE49-F238E27FC236}">
                        <a16:creationId xmlns="" xmlns:a16="http://schemas.microsoft.com/office/drawing/2014/main" id="{21023749-6D2E-49A2-B1F8-488645B1B74E}"/>
                      </a:ext>
                    </a:extLst>
                  </p:cNvPr>
                  <p:cNvSpPr/>
                  <p:nvPr/>
                </p:nvSpPr>
                <p:spPr bwMode="auto">
                  <a:xfrm>
                    <a:off x="8679207" y="4023190"/>
                    <a:ext cx="28921" cy="5043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0" name="ïṩḻïḓé">
                    <a:extLst>
                      <a:ext uri="{FF2B5EF4-FFF2-40B4-BE49-F238E27FC236}">
                        <a16:creationId xmlns="" xmlns:a16="http://schemas.microsoft.com/office/drawing/2014/main" id="{2810553C-72AB-495B-9CC3-190D2D4DE730}"/>
                      </a:ext>
                    </a:extLst>
                  </p:cNvPr>
                  <p:cNvSpPr/>
                  <p:nvPr/>
                </p:nvSpPr>
                <p:spPr bwMode="auto">
                  <a:xfrm>
                    <a:off x="8776988" y="4091842"/>
                    <a:ext cx="38562" cy="29422"/>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1" name="ïṡḻíḋé">
                    <a:extLst>
                      <a:ext uri="{FF2B5EF4-FFF2-40B4-BE49-F238E27FC236}">
                        <a16:creationId xmlns="" xmlns:a16="http://schemas.microsoft.com/office/drawing/2014/main" id="{1A65696F-FD98-4445-8A00-30DE8BAE51F4}"/>
                      </a:ext>
                    </a:extLst>
                  </p:cNvPr>
                  <p:cNvSpPr/>
                  <p:nvPr/>
                </p:nvSpPr>
                <p:spPr bwMode="auto">
                  <a:xfrm>
                    <a:off x="8837586" y="4117060"/>
                    <a:ext cx="23413" cy="40630"/>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2" name="ïşļîḑe">
                    <a:extLst>
                      <a:ext uri="{FF2B5EF4-FFF2-40B4-BE49-F238E27FC236}">
                        <a16:creationId xmlns="" xmlns:a16="http://schemas.microsoft.com/office/drawing/2014/main" id="{6C6FC647-765F-4CA4-B18A-A9FC44839520}"/>
                      </a:ext>
                    </a:extLst>
                  </p:cNvPr>
                  <p:cNvSpPr/>
                  <p:nvPr/>
                </p:nvSpPr>
                <p:spPr bwMode="auto">
                  <a:xfrm>
                    <a:off x="8851358" y="4175905"/>
                    <a:ext cx="30299" cy="16812"/>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3" name="işļíḓé">
                    <a:extLst>
                      <a:ext uri="{FF2B5EF4-FFF2-40B4-BE49-F238E27FC236}">
                        <a16:creationId xmlns="" xmlns:a16="http://schemas.microsoft.com/office/drawing/2014/main" id="{9131F5CD-00C3-4553-AD53-ACA6F82DE1CC}"/>
                      </a:ext>
                    </a:extLst>
                  </p:cNvPr>
                  <p:cNvSpPr/>
                  <p:nvPr/>
                </p:nvSpPr>
                <p:spPr bwMode="auto">
                  <a:xfrm>
                    <a:off x="8724653" y="4096045"/>
                    <a:ext cx="41317" cy="3502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4" name="îş1ïḍê">
                    <a:extLst>
                      <a:ext uri="{FF2B5EF4-FFF2-40B4-BE49-F238E27FC236}">
                        <a16:creationId xmlns="" xmlns:a16="http://schemas.microsoft.com/office/drawing/2014/main" id="{215EE428-7711-489F-8700-F4FAEEA848C5}"/>
                      </a:ext>
                    </a:extLst>
                  </p:cNvPr>
                  <p:cNvSpPr/>
                  <p:nvPr/>
                </p:nvSpPr>
                <p:spPr bwMode="auto">
                  <a:xfrm>
                    <a:off x="8979439" y="4351038"/>
                    <a:ext cx="22036" cy="18214"/>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5" name="íS1íḓe">
                    <a:extLst>
                      <a:ext uri="{FF2B5EF4-FFF2-40B4-BE49-F238E27FC236}">
                        <a16:creationId xmlns="" xmlns:a16="http://schemas.microsoft.com/office/drawing/2014/main" id="{D5950664-C587-45F2-B33E-C39BA0F65F64}"/>
                      </a:ext>
                    </a:extLst>
                  </p:cNvPr>
                  <p:cNvSpPr/>
                  <p:nvPr/>
                </p:nvSpPr>
                <p:spPr bwMode="auto">
                  <a:xfrm>
                    <a:off x="9249374" y="4394470"/>
                    <a:ext cx="42693" cy="25219"/>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6" name="ïŝļîḓè">
                    <a:extLst>
                      <a:ext uri="{FF2B5EF4-FFF2-40B4-BE49-F238E27FC236}">
                        <a16:creationId xmlns="" xmlns:a16="http://schemas.microsoft.com/office/drawing/2014/main" id="{EC99F973-A607-4869-AE01-498C3CA77124}"/>
                      </a:ext>
                    </a:extLst>
                  </p:cNvPr>
                  <p:cNvSpPr/>
                  <p:nvPr/>
                </p:nvSpPr>
                <p:spPr bwMode="auto">
                  <a:xfrm>
                    <a:off x="9294821" y="4359444"/>
                    <a:ext cx="48203" cy="25219"/>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7" name="íŝ1iḓê">
                    <a:extLst>
                      <a:ext uri="{FF2B5EF4-FFF2-40B4-BE49-F238E27FC236}">
                        <a16:creationId xmlns="" xmlns:a16="http://schemas.microsoft.com/office/drawing/2014/main" id="{A5F5ADB0-50BD-438E-BB2D-BA5FE513334D}"/>
                      </a:ext>
                    </a:extLst>
                  </p:cNvPr>
                  <p:cNvSpPr/>
                  <p:nvPr/>
                </p:nvSpPr>
                <p:spPr bwMode="auto">
                  <a:xfrm>
                    <a:off x="7680724" y="3806027"/>
                    <a:ext cx="173529" cy="226972"/>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8" name="iśľîḑê">
                    <a:extLst>
                      <a:ext uri="{FF2B5EF4-FFF2-40B4-BE49-F238E27FC236}">
                        <a16:creationId xmlns="" xmlns:a16="http://schemas.microsoft.com/office/drawing/2014/main" id="{BF7D7B83-DB33-4BAE-8C60-7A0756E0B8AC}"/>
                      </a:ext>
                    </a:extLst>
                  </p:cNvPr>
                  <p:cNvSpPr/>
                  <p:nvPr/>
                </p:nvSpPr>
                <p:spPr bwMode="auto">
                  <a:xfrm>
                    <a:off x="7427316" y="3642103"/>
                    <a:ext cx="264425" cy="187741"/>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9" name="iṩḷiḋê">
                    <a:extLst>
                      <a:ext uri="{FF2B5EF4-FFF2-40B4-BE49-F238E27FC236}">
                        <a16:creationId xmlns="" xmlns:a16="http://schemas.microsoft.com/office/drawing/2014/main" id="{582F4F21-48FC-4E7B-A412-2AF2E3CB5D5B}"/>
                      </a:ext>
                    </a:extLst>
                  </p:cNvPr>
                  <p:cNvSpPr/>
                  <p:nvPr/>
                </p:nvSpPr>
                <p:spPr bwMode="auto">
                  <a:xfrm>
                    <a:off x="7527854" y="3723363"/>
                    <a:ext cx="27544" cy="25219"/>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0" name="îşḻiďè">
                    <a:extLst>
                      <a:ext uri="{FF2B5EF4-FFF2-40B4-BE49-F238E27FC236}">
                        <a16:creationId xmlns="" xmlns:a16="http://schemas.microsoft.com/office/drawing/2014/main" id="{8BE4A2C3-C643-4CBC-B6EF-7CDA747E058A}"/>
                      </a:ext>
                    </a:extLst>
                  </p:cNvPr>
                  <p:cNvSpPr/>
                  <p:nvPr/>
                </p:nvSpPr>
                <p:spPr bwMode="auto">
                  <a:xfrm>
                    <a:off x="8014011" y="3870475"/>
                    <a:ext cx="278197" cy="274608"/>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1" name="íṩ1íḓê">
                    <a:extLst>
                      <a:ext uri="{FF2B5EF4-FFF2-40B4-BE49-F238E27FC236}">
                        <a16:creationId xmlns="" xmlns:a16="http://schemas.microsoft.com/office/drawing/2014/main" id="{26AAA831-41C7-4CE0-8EF6-3624AC33BD26}"/>
                      </a:ext>
                    </a:extLst>
                  </p:cNvPr>
                  <p:cNvSpPr/>
                  <p:nvPr/>
                </p:nvSpPr>
                <p:spPr bwMode="auto">
                  <a:xfrm>
                    <a:off x="7671084" y="4145082"/>
                    <a:ext cx="41317" cy="21015"/>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2" name="îṥlidê">
                    <a:extLst>
                      <a:ext uri="{FF2B5EF4-FFF2-40B4-BE49-F238E27FC236}">
                        <a16:creationId xmlns="" xmlns:a16="http://schemas.microsoft.com/office/drawing/2014/main" id="{600C6BB3-488A-40E1-B910-B33659BBE5CE}"/>
                      </a:ext>
                    </a:extLst>
                  </p:cNvPr>
                  <p:cNvSpPr/>
                  <p:nvPr/>
                </p:nvSpPr>
                <p:spPr bwMode="auto">
                  <a:xfrm>
                    <a:off x="7939641" y="4947888"/>
                    <a:ext cx="37185" cy="12610"/>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3" name="îṩliḓe">
                    <a:extLst>
                      <a:ext uri="{FF2B5EF4-FFF2-40B4-BE49-F238E27FC236}">
                        <a16:creationId xmlns="" xmlns:a16="http://schemas.microsoft.com/office/drawing/2014/main" id="{762D81C2-FAB6-4ABA-B896-A7BBB7A00E20}"/>
                      </a:ext>
                    </a:extLst>
                  </p:cNvPr>
                  <p:cNvSpPr/>
                  <p:nvPr/>
                </p:nvSpPr>
                <p:spPr bwMode="auto">
                  <a:xfrm>
                    <a:off x="8586933" y="3946131"/>
                    <a:ext cx="50957" cy="61646"/>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4" name="íşľiḍè">
                    <a:extLst>
                      <a:ext uri="{FF2B5EF4-FFF2-40B4-BE49-F238E27FC236}">
                        <a16:creationId xmlns="" xmlns:a16="http://schemas.microsoft.com/office/drawing/2014/main" id="{E4B67B20-826F-4B09-97A2-42E24C27DDC6}"/>
                      </a:ext>
                    </a:extLst>
                  </p:cNvPr>
                  <p:cNvSpPr/>
                  <p:nvPr/>
                </p:nvSpPr>
                <p:spPr bwMode="auto">
                  <a:xfrm>
                    <a:off x="8144847" y="3876078"/>
                    <a:ext cx="22036"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5" name="íŝľîďê">
                    <a:extLst>
                      <a:ext uri="{FF2B5EF4-FFF2-40B4-BE49-F238E27FC236}">
                        <a16:creationId xmlns="" xmlns:a16="http://schemas.microsoft.com/office/drawing/2014/main" id="{88BC5A73-39E7-42BD-BD30-0ADF0C5A5B72}"/>
                      </a:ext>
                    </a:extLst>
                  </p:cNvPr>
                  <p:cNvSpPr/>
                  <p:nvPr/>
                </p:nvSpPr>
                <p:spPr bwMode="auto">
                  <a:xfrm>
                    <a:off x="8148978" y="3913907"/>
                    <a:ext cx="24790" cy="5604"/>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6" name="î$ḷïḓè">
                    <a:extLst>
                      <a:ext uri="{FF2B5EF4-FFF2-40B4-BE49-F238E27FC236}">
                        <a16:creationId xmlns="" xmlns:a16="http://schemas.microsoft.com/office/drawing/2014/main" id="{FD863808-24E3-44F2-AE24-7CF3CA9DB480}"/>
                      </a:ext>
                    </a:extLst>
                  </p:cNvPr>
                  <p:cNvSpPr/>
                  <p:nvPr/>
                </p:nvSpPr>
                <p:spPr bwMode="auto">
                  <a:xfrm>
                    <a:off x="8092512" y="4054014"/>
                    <a:ext cx="17904" cy="19615"/>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7" name="îṧļîḓe">
                    <a:extLst>
                      <a:ext uri="{FF2B5EF4-FFF2-40B4-BE49-F238E27FC236}">
                        <a16:creationId xmlns="" xmlns:a16="http://schemas.microsoft.com/office/drawing/2014/main" id="{78F39584-CD34-4696-B2B4-2475FBD02CAF}"/>
                      </a:ext>
                    </a:extLst>
                  </p:cNvPr>
                  <p:cNvSpPr/>
                  <p:nvPr/>
                </p:nvSpPr>
                <p:spPr bwMode="auto">
                  <a:xfrm>
                    <a:off x="8000239" y="3859267"/>
                    <a:ext cx="26167" cy="11209"/>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8" name="ïSľïḑé">
                    <a:extLst>
                      <a:ext uri="{FF2B5EF4-FFF2-40B4-BE49-F238E27FC236}">
                        <a16:creationId xmlns="" xmlns:a16="http://schemas.microsoft.com/office/drawing/2014/main" id="{8474D92B-9EE9-40D9-96DB-5863CE824984}"/>
                      </a:ext>
                    </a:extLst>
                  </p:cNvPr>
                  <p:cNvSpPr/>
                  <p:nvPr/>
                </p:nvSpPr>
                <p:spPr bwMode="auto">
                  <a:xfrm>
                    <a:off x="7834973" y="3918111"/>
                    <a:ext cx="16526" cy="5604"/>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9" name="îṩlîďe">
                    <a:extLst>
                      <a:ext uri="{FF2B5EF4-FFF2-40B4-BE49-F238E27FC236}">
                        <a16:creationId xmlns="" xmlns:a16="http://schemas.microsoft.com/office/drawing/2014/main" id="{852E296A-C86D-48B0-B69A-81B752872079}"/>
                      </a:ext>
                    </a:extLst>
                  </p:cNvPr>
                  <p:cNvSpPr/>
                  <p:nvPr/>
                </p:nvSpPr>
                <p:spPr bwMode="auto">
                  <a:xfrm>
                    <a:off x="7768867" y="3530018"/>
                    <a:ext cx="31675" cy="56043"/>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0" name="ïś1ïďe">
                    <a:extLst>
                      <a:ext uri="{FF2B5EF4-FFF2-40B4-BE49-F238E27FC236}">
                        <a16:creationId xmlns="" xmlns:a16="http://schemas.microsoft.com/office/drawing/2014/main" id="{F552EA65-AB5C-4847-B7E2-BCAF1C977872}"/>
                      </a:ext>
                    </a:extLst>
                  </p:cNvPr>
                  <p:cNvSpPr/>
                  <p:nvPr/>
                </p:nvSpPr>
                <p:spPr bwMode="auto">
                  <a:xfrm>
                    <a:off x="7803296" y="3552434"/>
                    <a:ext cx="23413" cy="21015"/>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1" name="íşļíḍê">
                    <a:extLst>
                      <a:ext uri="{FF2B5EF4-FFF2-40B4-BE49-F238E27FC236}">
                        <a16:creationId xmlns="" xmlns:a16="http://schemas.microsoft.com/office/drawing/2014/main" id="{1FA051E3-641C-4483-AE29-68D339993FE0}"/>
                      </a:ext>
                    </a:extLst>
                  </p:cNvPr>
                  <p:cNvSpPr/>
                  <p:nvPr/>
                </p:nvSpPr>
                <p:spPr bwMode="auto">
                  <a:xfrm>
                    <a:off x="7782639" y="3479580"/>
                    <a:ext cx="20657" cy="26620"/>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2" name="iṧḷïḍê">
                    <a:extLst>
                      <a:ext uri="{FF2B5EF4-FFF2-40B4-BE49-F238E27FC236}">
                        <a16:creationId xmlns="" xmlns:a16="http://schemas.microsoft.com/office/drawing/2014/main" id="{1E2EEA9C-19B5-4999-ABDB-C898EDE4A096}"/>
                      </a:ext>
                    </a:extLst>
                  </p:cNvPr>
                  <p:cNvSpPr/>
                  <p:nvPr/>
                </p:nvSpPr>
                <p:spPr bwMode="auto">
                  <a:xfrm>
                    <a:off x="7697251" y="3451559"/>
                    <a:ext cx="35808" cy="33626"/>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3" name="îṧ1íḍè">
                    <a:extLst>
                      <a:ext uri="{FF2B5EF4-FFF2-40B4-BE49-F238E27FC236}">
                        <a16:creationId xmlns="" xmlns:a16="http://schemas.microsoft.com/office/drawing/2014/main" id="{A6F8EAAB-54A0-4EAA-881D-1BE9CE2B37AB}"/>
                      </a:ext>
                    </a:extLst>
                  </p:cNvPr>
                  <p:cNvSpPr/>
                  <p:nvPr/>
                </p:nvSpPr>
                <p:spPr bwMode="auto">
                  <a:xfrm>
                    <a:off x="8724653" y="4063821"/>
                    <a:ext cx="24790" cy="26620"/>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4" name="ïŝ1ïḋé">
                    <a:extLst>
                      <a:ext uri="{FF2B5EF4-FFF2-40B4-BE49-F238E27FC236}">
                        <a16:creationId xmlns="" xmlns:a16="http://schemas.microsoft.com/office/drawing/2014/main" id="{D18D944F-0AFF-493B-848A-ADDFC415F9DB}"/>
                      </a:ext>
                    </a:extLst>
                  </p:cNvPr>
                  <p:cNvSpPr/>
                  <p:nvPr/>
                </p:nvSpPr>
                <p:spPr bwMode="auto">
                  <a:xfrm>
                    <a:off x="8803155" y="4147885"/>
                    <a:ext cx="34431" cy="18214"/>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5" name="íšľîďè">
                    <a:extLst>
                      <a:ext uri="{FF2B5EF4-FFF2-40B4-BE49-F238E27FC236}">
                        <a16:creationId xmlns="" xmlns:a16="http://schemas.microsoft.com/office/drawing/2014/main" id="{FB4D0B0F-1A1B-4A95-AD51-95F103EB71AC}"/>
                      </a:ext>
                    </a:extLst>
                  </p:cNvPr>
                  <p:cNvSpPr/>
                  <p:nvPr/>
                </p:nvSpPr>
                <p:spPr bwMode="auto">
                  <a:xfrm>
                    <a:off x="8972554" y="4314610"/>
                    <a:ext cx="13772" cy="22417"/>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6" name="işḻíḋê">
                    <a:extLst>
                      <a:ext uri="{FF2B5EF4-FFF2-40B4-BE49-F238E27FC236}">
                        <a16:creationId xmlns="" xmlns:a16="http://schemas.microsoft.com/office/drawing/2014/main" id="{6162AF52-36D1-4367-BB63-32F4E3DA3874}"/>
                      </a:ext>
                    </a:extLst>
                  </p:cNvPr>
                  <p:cNvSpPr/>
                  <p:nvPr/>
                </p:nvSpPr>
                <p:spPr bwMode="auto">
                  <a:xfrm>
                    <a:off x="6252552" y="2235441"/>
                    <a:ext cx="1432304" cy="1000355"/>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23" name="íṣḻiḑè">
                  <a:extLst>
                    <a:ext uri="{FF2B5EF4-FFF2-40B4-BE49-F238E27FC236}">
                      <a16:creationId xmlns="" xmlns:a16="http://schemas.microsoft.com/office/drawing/2014/main" id="{A830BD98-48CA-4D38-9475-B5135BCAD33C}"/>
                    </a:ext>
                  </a:extLst>
                </p:cNvPr>
                <p:cNvGrpSpPr/>
                <p:nvPr/>
              </p:nvGrpSpPr>
              <p:grpSpPr>
                <a:xfrm>
                  <a:off x="1489576" y="1175752"/>
                  <a:ext cx="3799368" cy="4042773"/>
                  <a:chOff x="484774" y="1442442"/>
                  <a:chExt cx="3662016" cy="4113505"/>
                </a:xfrm>
                <a:grpFill/>
              </p:grpSpPr>
              <p:sp>
                <p:nvSpPr>
                  <p:cNvPr id="24" name="îṡļîḑê">
                    <a:extLst>
                      <a:ext uri="{FF2B5EF4-FFF2-40B4-BE49-F238E27FC236}">
                        <a16:creationId xmlns="" xmlns:a16="http://schemas.microsoft.com/office/drawing/2014/main" id="{14FC1D5D-8F96-4745-9257-BECE5F8F1181}"/>
                      </a:ext>
                    </a:extLst>
                  </p:cNvPr>
                  <p:cNvSpPr/>
                  <p:nvPr/>
                </p:nvSpPr>
                <p:spPr bwMode="auto">
                  <a:xfrm>
                    <a:off x="1187154" y="1675017"/>
                    <a:ext cx="1844092" cy="899480"/>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 name="ïṣḻíďe">
                    <a:extLst>
                      <a:ext uri="{FF2B5EF4-FFF2-40B4-BE49-F238E27FC236}">
                        <a16:creationId xmlns="" xmlns:a16="http://schemas.microsoft.com/office/drawing/2014/main" id="{6F65C3BC-49B1-4A65-9618-E90DFD0624C6}"/>
                      </a:ext>
                    </a:extLst>
                  </p:cNvPr>
                  <p:cNvSpPr/>
                  <p:nvPr/>
                </p:nvSpPr>
                <p:spPr bwMode="auto">
                  <a:xfrm>
                    <a:off x="2783347" y="2341921"/>
                    <a:ext cx="64729" cy="29422"/>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 name="ïŝḻïďe">
                    <a:extLst>
                      <a:ext uri="{FF2B5EF4-FFF2-40B4-BE49-F238E27FC236}">
                        <a16:creationId xmlns="" xmlns:a16="http://schemas.microsoft.com/office/drawing/2014/main" id="{4C86CCD0-43F9-4F4E-BF59-8EEB10A6D6A7}"/>
                      </a:ext>
                    </a:extLst>
                  </p:cNvPr>
                  <p:cNvSpPr/>
                  <p:nvPr/>
                </p:nvSpPr>
                <p:spPr bwMode="auto">
                  <a:xfrm>
                    <a:off x="2889393" y="2294285"/>
                    <a:ext cx="169397" cy="149914"/>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 name="ïṣḷïďé">
                    <a:extLst>
                      <a:ext uri="{FF2B5EF4-FFF2-40B4-BE49-F238E27FC236}">
                        <a16:creationId xmlns="" xmlns:a16="http://schemas.microsoft.com/office/drawing/2014/main" id="{06777A21-AAAC-454D-B811-DAA232F25B01}"/>
                      </a:ext>
                    </a:extLst>
                  </p:cNvPr>
                  <p:cNvSpPr/>
                  <p:nvPr/>
                </p:nvSpPr>
                <p:spPr bwMode="auto">
                  <a:xfrm>
                    <a:off x="1882648" y="1668012"/>
                    <a:ext cx="247898" cy="95272"/>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 name="íṥḻiḓé">
                    <a:extLst>
                      <a:ext uri="{FF2B5EF4-FFF2-40B4-BE49-F238E27FC236}">
                        <a16:creationId xmlns="" xmlns:a16="http://schemas.microsoft.com/office/drawing/2014/main" id="{1B5BC3B8-1B43-43A9-9108-F8EF83BE2912}"/>
                      </a:ext>
                    </a:extLst>
                  </p:cNvPr>
                  <p:cNvSpPr/>
                  <p:nvPr/>
                </p:nvSpPr>
                <p:spPr bwMode="auto">
                  <a:xfrm>
                    <a:off x="2478983" y="1554526"/>
                    <a:ext cx="90897" cy="42031"/>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 name="iśļíḓê">
                    <a:extLst>
                      <a:ext uri="{FF2B5EF4-FFF2-40B4-BE49-F238E27FC236}">
                        <a16:creationId xmlns="" xmlns:a16="http://schemas.microsoft.com/office/drawing/2014/main" id="{B65AE100-9AE9-41E7-AC5F-2D32139309DF}"/>
                      </a:ext>
                    </a:extLst>
                  </p:cNvPr>
                  <p:cNvSpPr/>
                  <p:nvPr/>
                </p:nvSpPr>
                <p:spPr bwMode="auto">
                  <a:xfrm>
                    <a:off x="1985940" y="1680622"/>
                    <a:ext cx="356700" cy="135904"/>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 name="îslíḓé">
                    <a:extLst>
                      <a:ext uri="{FF2B5EF4-FFF2-40B4-BE49-F238E27FC236}">
                        <a16:creationId xmlns="" xmlns:a16="http://schemas.microsoft.com/office/drawing/2014/main" id="{9E6AAC94-138F-4070-844B-FC2F155F0A02}"/>
                      </a:ext>
                    </a:extLst>
                  </p:cNvPr>
                  <p:cNvSpPr/>
                  <p:nvPr/>
                </p:nvSpPr>
                <p:spPr bwMode="auto">
                  <a:xfrm>
                    <a:off x="2075457" y="1590953"/>
                    <a:ext cx="169397" cy="44834"/>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1" name="îSḻiḓe">
                    <a:extLst>
                      <a:ext uri="{FF2B5EF4-FFF2-40B4-BE49-F238E27FC236}">
                        <a16:creationId xmlns="" xmlns:a16="http://schemas.microsoft.com/office/drawing/2014/main" id="{0E65E06F-6285-4C2A-99F7-50A04C21D720}"/>
                      </a:ext>
                    </a:extLst>
                  </p:cNvPr>
                  <p:cNvSpPr/>
                  <p:nvPr/>
                </p:nvSpPr>
                <p:spPr bwMode="auto">
                  <a:xfrm>
                    <a:off x="2152582" y="1610569"/>
                    <a:ext cx="231372" cy="53240"/>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2" name="îṡ1îḑé">
                    <a:extLst>
                      <a:ext uri="{FF2B5EF4-FFF2-40B4-BE49-F238E27FC236}">
                        <a16:creationId xmlns="" xmlns:a16="http://schemas.microsoft.com/office/drawing/2014/main" id="{53E4E7CF-2F95-4F3D-A697-95FBF3B05ABC}"/>
                      </a:ext>
                    </a:extLst>
                  </p:cNvPr>
                  <p:cNvSpPr/>
                  <p:nvPr/>
                </p:nvSpPr>
                <p:spPr bwMode="auto">
                  <a:xfrm>
                    <a:off x="2282040" y="1562932"/>
                    <a:ext cx="111555" cy="30822"/>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3" name="iṣľïḋê">
                    <a:extLst>
                      <a:ext uri="{FF2B5EF4-FFF2-40B4-BE49-F238E27FC236}">
                        <a16:creationId xmlns="" xmlns:a16="http://schemas.microsoft.com/office/drawing/2014/main" id="{A9190128-5E71-46FC-B33A-C1D832BE7012}"/>
                      </a:ext>
                    </a:extLst>
                  </p:cNvPr>
                  <p:cNvSpPr/>
                  <p:nvPr/>
                </p:nvSpPr>
                <p:spPr bwMode="auto">
                  <a:xfrm>
                    <a:off x="2356410" y="1675017"/>
                    <a:ext cx="128081" cy="70053"/>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4" name="ïṧḷíḍé">
                    <a:extLst>
                      <a:ext uri="{FF2B5EF4-FFF2-40B4-BE49-F238E27FC236}">
                        <a16:creationId xmlns="" xmlns:a16="http://schemas.microsoft.com/office/drawing/2014/main" id="{7C17B6E8-5A0D-4255-93F7-CF6DE388AF24}"/>
                      </a:ext>
                    </a:extLst>
                  </p:cNvPr>
                  <p:cNvSpPr/>
                  <p:nvPr/>
                </p:nvSpPr>
                <p:spPr bwMode="auto">
                  <a:xfrm>
                    <a:off x="2332997" y="1777294"/>
                    <a:ext cx="67484" cy="36427"/>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5" name="îṣḻïdê">
                    <a:extLst>
                      <a:ext uri="{FF2B5EF4-FFF2-40B4-BE49-F238E27FC236}">
                        <a16:creationId xmlns="" xmlns:a16="http://schemas.microsoft.com/office/drawing/2014/main" id="{1AC62637-3DAD-4220-A196-225F16150BC9}"/>
                      </a:ext>
                    </a:extLst>
                  </p:cNvPr>
                  <p:cNvSpPr/>
                  <p:nvPr/>
                </p:nvSpPr>
                <p:spPr bwMode="auto">
                  <a:xfrm>
                    <a:off x="2478983" y="1886577"/>
                    <a:ext cx="140476" cy="70053"/>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6" name="iṣḻiḍê">
                    <a:extLst>
                      <a:ext uri="{FF2B5EF4-FFF2-40B4-BE49-F238E27FC236}">
                        <a16:creationId xmlns="" xmlns:a16="http://schemas.microsoft.com/office/drawing/2014/main" id="{8049AE86-797A-446F-B98D-AC969B2BF371}"/>
                      </a:ext>
                    </a:extLst>
                  </p:cNvPr>
                  <p:cNvSpPr/>
                  <p:nvPr/>
                </p:nvSpPr>
                <p:spPr bwMode="auto">
                  <a:xfrm>
                    <a:off x="2425270" y="1610569"/>
                    <a:ext cx="115686" cy="40630"/>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7" name="î$ḷîḑè">
                    <a:extLst>
                      <a:ext uri="{FF2B5EF4-FFF2-40B4-BE49-F238E27FC236}">
                        <a16:creationId xmlns="" xmlns:a16="http://schemas.microsoft.com/office/drawing/2014/main" id="{B4291A45-559A-4F9D-B691-9AA04C2AB9F8}"/>
                      </a:ext>
                    </a:extLst>
                  </p:cNvPr>
                  <p:cNvSpPr/>
                  <p:nvPr/>
                </p:nvSpPr>
                <p:spPr bwMode="auto">
                  <a:xfrm>
                    <a:off x="2578142" y="1600760"/>
                    <a:ext cx="283707" cy="63047"/>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8" name="íṡḷïḋe">
                    <a:extLst>
                      <a:ext uri="{FF2B5EF4-FFF2-40B4-BE49-F238E27FC236}">
                        <a16:creationId xmlns="" xmlns:a16="http://schemas.microsoft.com/office/drawing/2014/main" id="{13FC3931-3BFC-4796-8343-4E1ECA4751CB}"/>
                      </a:ext>
                    </a:extLst>
                  </p:cNvPr>
                  <p:cNvSpPr/>
                  <p:nvPr/>
                </p:nvSpPr>
                <p:spPr bwMode="auto">
                  <a:xfrm>
                    <a:off x="2532694" y="1637190"/>
                    <a:ext cx="55088" cy="23818"/>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9" name="îŝḻiḍe">
                    <a:extLst>
                      <a:ext uri="{FF2B5EF4-FFF2-40B4-BE49-F238E27FC236}">
                        <a16:creationId xmlns="" xmlns:a16="http://schemas.microsoft.com/office/drawing/2014/main" id="{9E82EC5C-788D-44D1-A53E-BD36BA86A343}"/>
                      </a:ext>
                    </a:extLst>
                  </p:cNvPr>
                  <p:cNvSpPr/>
                  <p:nvPr/>
                </p:nvSpPr>
                <p:spPr bwMode="auto">
                  <a:xfrm>
                    <a:off x="2590537" y="1562932"/>
                    <a:ext cx="61975" cy="30822"/>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0" name="ï$ļiḑe">
                    <a:extLst>
                      <a:ext uri="{FF2B5EF4-FFF2-40B4-BE49-F238E27FC236}">
                        <a16:creationId xmlns="" xmlns:a16="http://schemas.microsoft.com/office/drawing/2014/main" id="{CDEA1D4A-26F0-47E1-BD9D-8B02B41ECEEF}"/>
                      </a:ext>
                    </a:extLst>
                  </p:cNvPr>
                  <p:cNvSpPr/>
                  <p:nvPr/>
                </p:nvSpPr>
                <p:spPr bwMode="auto">
                  <a:xfrm>
                    <a:off x="2671792" y="1483072"/>
                    <a:ext cx="665195" cy="144309"/>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1" name="íŝliḑê">
                    <a:extLst>
                      <a:ext uri="{FF2B5EF4-FFF2-40B4-BE49-F238E27FC236}">
                        <a16:creationId xmlns="" xmlns:a16="http://schemas.microsoft.com/office/drawing/2014/main" id="{7AB0B297-BE39-44A7-8F7F-E78B03460248}"/>
                      </a:ext>
                    </a:extLst>
                  </p:cNvPr>
                  <p:cNvSpPr/>
                  <p:nvPr/>
                </p:nvSpPr>
                <p:spPr bwMode="auto">
                  <a:xfrm>
                    <a:off x="2572633" y="1680622"/>
                    <a:ext cx="495798" cy="316640"/>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2" name="ïṧlîḋe">
                    <a:extLst>
                      <a:ext uri="{FF2B5EF4-FFF2-40B4-BE49-F238E27FC236}">
                        <a16:creationId xmlns="" xmlns:a16="http://schemas.microsoft.com/office/drawing/2014/main" id="{FEAA18B0-C2A9-488D-AE2D-1BCC3D943F3A}"/>
                      </a:ext>
                    </a:extLst>
                  </p:cNvPr>
                  <p:cNvSpPr/>
                  <p:nvPr/>
                </p:nvSpPr>
                <p:spPr bwMode="auto">
                  <a:xfrm>
                    <a:off x="2754426" y="1816523"/>
                    <a:ext cx="56466" cy="30822"/>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3" name="iś1íďe">
                    <a:extLst>
                      <a:ext uri="{FF2B5EF4-FFF2-40B4-BE49-F238E27FC236}">
                        <a16:creationId xmlns="" xmlns:a16="http://schemas.microsoft.com/office/drawing/2014/main" id="{C18CD9E1-76AA-4ECD-B536-21081055C564}"/>
                      </a:ext>
                    </a:extLst>
                  </p:cNvPr>
                  <p:cNvSpPr/>
                  <p:nvPr/>
                </p:nvSpPr>
                <p:spPr bwMode="auto">
                  <a:xfrm>
                    <a:off x="1144460" y="2367140"/>
                    <a:ext cx="1524577" cy="725748"/>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4" name="ïṣľïḋè">
                    <a:extLst>
                      <a:ext uri="{FF2B5EF4-FFF2-40B4-BE49-F238E27FC236}">
                        <a16:creationId xmlns="" xmlns:a16="http://schemas.microsoft.com/office/drawing/2014/main" id="{BB8BB734-158A-4601-B847-03D9F08B934B}"/>
                      </a:ext>
                    </a:extLst>
                  </p:cNvPr>
                  <p:cNvSpPr/>
                  <p:nvPr/>
                </p:nvSpPr>
                <p:spPr bwMode="auto">
                  <a:xfrm>
                    <a:off x="484774" y="1746470"/>
                    <a:ext cx="1001236" cy="463750"/>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5" name="ïšlïḍe">
                    <a:extLst>
                      <a:ext uri="{FF2B5EF4-FFF2-40B4-BE49-F238E27FC236}">
                        <a16:creationId xmlns="" xmlns:a16="http://schemas.microsoft.com/office/drawing/2014/main" id="{8EAC97FF-99B2-43A0-AB31-4B8A4B0D2D5A}"/>
                      </a:ext>
                    </a:extLst>
                  </p:cNvPr>
                  <p:cNvSpPr/>
                  <p:nvPr/>
                </p:nvSpPr>
                <p:spPr bwMode="auto">
                  <a:xfrm>
                    <a:off x="1224339" y="2865917"/>
                    <a:ext cx="746452" cy="559021"/>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6" name="íṩļîḍê">
                    <a:extLst>
                      <a:ext uri="{FF2B5EF4-FFF2-40B4-BE49-F238E27FC236}">
                        <a16:creationId xmlns="" xmlns:a16="http://schemas.microsoft.com/office/drawing/2014/main" id="{AAD39B2C-A87E-4680-BD8C-FBF8327959ED}"/>
                      </a:ext>
                    </a:extLst>
                  </p:cNvPr>
                  <p:cNvSpPr/>
                  <p:nvPr/>
                </p:nvSpPr>
                <p:spPr bwMode="auto">
                  <a:xfrm>
                    <a:off x="2027256" y="3158738"/>
                    <a:ext cx="282329" cy="106481"/>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7" name="i$ḷïḋè">
                    <a:extLst>
                      <a:ext uri="{FF2B5EF4-FFF2-40B4-BE49-F238E27FC236}">
                        <a16:creationId xmlns="" xmlns:a16="http://schemas.microsoft.com/office/drawing/2014/main" id="{A63A46E5-8122-4762-BC30-90C3BC6B1209}"/>
                      </a:ext>
                    </a:extLst>
                  </p:cNvPr>
                  <p:cNvSpPr/>
                  <p:nvPr/>
                </p:nvSpPr>
                <p:spPr bwMode="auto">
                  <a:xfrm>
                    <a:off x="2193899" y="3300244"/>
                    <a:ext cx="55088" cy="25219"/>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8" name="ïSľïde">
                    <a:extLst>
                      <a:ext uri="{FF2B5EF4-FFF2-40B4-BE49-F238E27FC236}">
                        <a16:creationId xmlns="" xmlns:a16="http://schemas.microsoft.com/office/drawing/2014/main" id="{1E49FE2F-B838-45E7-9BD9-73699F032D8F}"/>
                      </a:ext>
                    </a:extLst>
                  </p:cNvPr>
                  <p:cNvSpPr/>
                  <p:nvPr/>
                </p:nvSpPr>
                <p:spPr bwMode="auto">
                  <a:xfrm>
                    <a:off x="2492755" y="3300244"/>
                    <a:ext cx="45449" cy="22417"/>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9" name="ïṡlîḋe">
                    <a:extLst>
                      <a:ext uri="{FF2B5EF4-FFF2-40B4-BE49-F238E27FC236}">
                        <a16:creationId xmlns="" xmlns:a16="http://schemas.microsoft.com/office/drawing/2014/main" id="{3C18272A-DDA0-447A-AD1A-20F6130B250C}"/>
                      </a:ext>
                    </a:extLst>
                  </p:cNvPr>
                  <p:cNvSpPr/>
                  <p:nvPr/>
                </p:nvSpPr>
                <p:spPr bwMode="auto">
                  <a:xfrm>
                    <a:off x="2217311" y="3105497"/>
                    <a:ext cx="16526" cy="23818"/>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0" name="îṡľïḍê">
                    <a:extLst>
                      <a:ext uri="{FF2B5EF4-FFF2-40B4-BE49-F238E27FC236}">
                        <a16:creationId xmlns="" xmlns:a16="http://schemas.microsoft.com/office/drawing/2014/main" id="{BD1E62D3-6B3A-4188-8370-672DEB950E0C}"/>
                      </a:ext>
                    </a:extLst>
                  </p:cNvPr>
                  <p:cNvSpPr/>
                  <p:nvPr/>
                </p:nvSpPr>
                <p:spPr bwMode="auto">
                  <a:xfrm>
                    <a:off x="2039651" y="3573451"/>
                    <a:ext cx="151494" cy="68651"/>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1" name="îşľiḋê">
                    <a:extLst>
                      <a:ext uri="{FF2B5EF4-FFF2-40B4-BE49-F238E27FC236}">
                        <a16:creationId xmlns="" xmlns:a16="http://schemas.microsoft.com/office/drawing/2014/main" id="{59643630-C607-4AAF-AF37-97A2F30BE4F1}"/>
                      </a:ext>
                    </a:extLst>
                  </p:cNvPr>
                  <p:cNvSpPr/>
                  <p:nvPr/>
                </p:nvSpPr>
                <p:spPr bwMode="auto">
                  <a:xfrm>
                    <a:off x="1958394" y="3535622"/>
                    <a:ext cx="93650" cy="74256"/>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2" name="íṡḻiḋé">
                    <a:extLst>
                      <a:ext uri="{FF2B5EF4-FFF2-40B4-BE49-F238E27FC236}">
                        <a16:creationId xmlns="" xmlns:a16="http://schemas.microsoft.com/office/drawing/2014/main" id="{0D3771E1-CCD8-4953-9D3D-CB30B3F67560}"/>
                      </a:ext>
                    </a:extLst>
                  </p:cNvPr>
                  <p:cNvSpPr/>
                  <p:nvPr/>
                </p:nvSpPr>
                <p:spPr bwMode="auto">
                  <a:xfrm>
                    <a:off x="1919832" y="3416532"/>
                    <a:ext cx="125327" cy="130299"/>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íSľidè">
                    <a:extLst>
                      <a:ext uri="{FF2B5EF4-FFF2-40B4-BE49-F238E27FC236}">
                        <a16:creationId xmlns="" xmlns:a16="http://schemas.microsoft.com/office/drawing/2014/main" id="{6242C597-62E0-4896-B8BB-A1F3E9864FD1}"/>
                      </a:ext>
                    </a:extLst>
                  </p:cNvPr>
                  <p:cNvSpPr/>
                  <p:nvPr/>
                </p:nvSpPr>
                <p:spPr bwMode="auto">
                  <a:xfrm>
                    <a:off x="1849595" y="3437549"/>
                    <a:ext cx="67484" cy="25219"/>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ïSḷiďe">
                    <a:extLst>
                      <a:ext uri="{FF2B5EF4-FFF2-40B4-BE49-F238E27FC236}">
                        <a16:creationId xmlns="" xmlns:a16="http://schemas.microsoft.com/office/drawing/2014/main" id="{556FD4EA-7B91-439C-BE67-5BD13EAD6B7A}"/>
                      </a:ext>
                    </a:extLst>
                  </p:cNvPr>
                  <p:cNvSpPr/>
                  <p:nvPr/>
                </p:nvSpPr>
                <p:spPr bwMode="auto">
                  <a:xfrm>
                    <a:off x="1870253" y="3375901"/>
                    <a:ext cx="174906" cy="99476"/>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ïṧlîde">
                    <a:extLst>
                      <a:ext uri="{FF2B5EF4-FFF2-40B4-BE49-F238E27FC236}">
                        <a16:creationId xmlns="" xmlns:a16="http://schemas.microsoft.com/office/drawing/2014/main" id="{1680505F-F742-4FA0-BA76-44C1491E460E}"/>
                      </a:ext>
                    </a:extLst>
                  </p:cNvPr>
                  <p:cNvSpPr/>
                  <p:nvPr/>
                </p:nvSpPr>
                <p:spPr bwMode="auto">
                  <a:xfrm>
                    <a:off x="1882648" y="3312854"/>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î$ḻïḍè">
                    <a:extLst>
                      <a:ext uri="{FF2B5EF4-FFF2-40B4-BE49-F238E27FC236}">
                        <a16:creationId xmlns="" xmlns:a16="http://schemas.microsoft.com/office/drawing/2014/main" id="{6193B4E6-914F-44F6-9068-EEE42F859B32}"/>
                      </a:ext>
                    </a:extLst>
                  </p:cNvPr>
                  <p:cNvSpPr/>
                  <p:nvPr/>
                </p:nvSpPr>
                <p:spPr bwMode="auto">
                  <a:xfrm>
                    <a:off x="1791752" y="3328265"/>
                    <a:ext cx="125327" cy="121893"/>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iṧḻîḍé">
                    <a:extLst>
                      <a:ext uri="{FF2B5EF4-FFF2-40B4-BE49-F238E27FC236}">
                        <a16:creationId xmlns="" xmlns:a16="http://schemas.microsoft.com/office/drawing/2014/main" id="{2F046847-9079-47EF-B8B8-9EA8CBE720BF}"/>
                      </a:ext>
                    </a:extLst>
                  </p:cNvPr>
                  <p:cNvSpPr/>
                  <p:nvPr/>
                </p:nvSpPr>
                <p:spPr bwMode="auto">
                  <a:xfrm>
                    <a:off x="2297190" y="3258212"/>
                    <a:ext cx="77124" cy="61646"/>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iṣ1íḋe">
                    <a:extLst>
                      <a:ext uri="{FF2B5EF4-FFF2-40B4-BE49-F238E27FC236}">
                        <a16:creationId xmlns="" xmlns:a16="http://schemas.microsoft.com/office/drawing/2014/main" id="{3BFAF12C-5DCE-478E-8C59-CE9DC194467D}"/>
                      </a:ext>
                    </a:extLst>
                  </p:cNvPr>
                  <p:cNvSpPr/>
                  <p:nvPr/>
                </p:nvSpPr>
                <p:spPr bwMode="auto">
                  <a:xfrm>
                    <a:off x="2366051" y="3263817"/>
                    <a:ext cx="101914" cy="58844"/>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îṣľidè">
                    <a:extLst>
                      <a:ext uri="{FF2B5EF4-FFF2-40B4-BE49-F238E27FC236}">
                        <a16:creationId xmlns="" xmlns:a16="http://schemas.microsoft.com/office/drawing/2014/main" id="{8FEC6DFC-A199-4E42-8E54-D2D0C7A43DF0}"/>
                      </a:ext>
                    </a:extLst>
                  </p:cNvPr>
                  <p:cNvSpPr/>
                  <p:nvPr/>
                </p:nvSpPr>
                <p:spPr bwMode="auto">
                  <a:xfrm>
                    <a:off x="2629099" y="3535622"/>
                    <a:ext cx="19282"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iśḻidè">
                    <a:extLst>
                      <a:ext uri="{FF2B5EF4-FFF2-40B4-BE49-F238E27FC236}">
                        <a16:creationId xmlns="" xmlns:a16="http://schemas.microsoft.com/office/drawing/2014/main" id="{28E0511A-A8E7-4067-B95B-5121C82C47A0}"/>
                      </a:ext>
                    </a:extLst>
                  </p:cNvPr>
                  <p:cNvSpPr/>
                  <p:nvPr/>
                </p:nvSpPr>
                <p:spPr bwMode="auto">
                  <a:xfrm>
                    <a:off x="2929332" y="3862068"/>
                    <a:ext cx="68861" cy="57443"/>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îşlïḓe">
                    <a:extLst>
                      <a:ext uri="{FF2B5EF4-FFF2-40B4-BE49-F238E27FC236}">
                        <a16:creationId xmlns="" xmlns:a16="http://schemas.microsoft.com/office/drawing/2014/main" id="{AE78FA9E-59DE-4079-B80F-5AE50E56E4D9}"/>
                      </a:ext>
                    </a:extLst>
                  </p:cNvPr>
                  <p:cNvSpPr/>
                  <p:nvPr/>
                </p:nvSpPr>
                <p:spPr bwMode="auto">
                  <a:xfrm>
                    <a:off x="2889393" y="5428451"/>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ïṡḷidè">
                    <a:extLst>
                      <a:ext uri="{FF2B5EF4-FFF2-40B4-BE49-F238E27FC236}">
                        <a16:creationId xmlns="" xmlns:a16="http://schemas.microsoft.com/office/drawing/2014/main" id="{291F4262-D8E3-4D6B-A9EB-76DF5D0E4C61}"/>
                      </a:ext>
                    </a:extLst>
                  </p:cNvPr>
                  <p:cNvSpPr/>
                  <p:nvPr/>
                </p:nvSpPr>
                <p:spPr bwMode="auto">
                  <a:xfrm>
                    <a:off x="2631853" y="3602874"/>
                    <a:ext cx="122572" cy="231174"/>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3" name="íṡļidè">
                    <a:extLst>
                      <a:ext uri="{FF2B5EF4-FFF2-40B4-BE49-F238E27FC236}">
                        <a16:creationId xmlns="" xmlns:a16="http://schemas.microsoft.com/office/drawing/2014/main" id="{6C42607A-2AD4-4C73-BE76-ABFBD88690BA}"/>
                      </a:ext>
                    </a:extLst>
                  </p:cNvPr>
                  <p:cNvSpPr/>
                  <p:nvPr/>
                </p:nvSpPr>
                <p:spPr bwMode="auto">
                  <a:xfrm>
                    <a:off x="2725503" y="3677129"/>
                    <a:ext cx="115686" cy="142908"/>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ïṩļïďè">
                    <a:extLst>
                      <a:ext uri="{FF2B5EF4-FFF2-40B4-BE49-F238E27FC236}">
                        <a16:creationId xmlns="" xmlns:a16="http://schemas.microsoft.com/office/drawing/2014/main" id="{E40F4B05-9D5F-490E-ADC2-917FC18A92FC}"/>
                      </a:ext>
                    </a:extLst>
                  </p:cNvPr>
                  <p:cNvSpPr/>
                  <p:nvPr/>
                </p:nvSpPr>
                <p:spPr bwMode="auto">
                  <a:xfrm>
                    <a:off x="2820532" y="3693942"/>
                    <a:ext cx="99160" cy="112085"/>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îṡlîďe">
                    <a:extLst>
                      <a:ext uri="{FF2B5EF4-FFF2-40B4-BE49-F238E27FC236}">
                        <a16:creationId xmlns="" xmlns:a16="http://schemas.microsoft.com/office/drawing/2014/main" id="{612431F3-4EC6-48BF-BD6D-27BFE6117024}"/>
                      </a:ext>
                    </a:extLst>
                  </p:cNvPr>
                  <p:cNvSpPr/>
                  <p:nvPr/>
                </p:nvSpPr>
                <p:spPr bwMode="auto">
                  <a:xfrm>
                    <a:off x="2302698" y="3510403"/>
                    <a:ext cx="375980" cy="340458"/>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íṧļíďè">
                    <a:extLst>
                      <a:ext uri="{FF2B5EF4-FFF2-40B4-BE49-F238E27FC236}">
                        <a16:creationId xmlns="" xmlns:a16="http://schemas.microsoft.com/office/drawing/2014/main" id="{C92E16F6-E371-480B-BC5A-44C9331582D8}"/>
                      </a:ext>
                    </a:extLst>
                  </p:cNvPr>
                  <p:cNvSpPr/>
                  <p:nvPr/>
                </p:nvSpPr>
                <p:spPr bwMode="auto">
                  <a:xfrm>
                    <a:off x="2282040" y="3716358"/>
                    <a:ext cx="1104527" cy="1164279"/>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í$ḻiḑê">
                    <a:extLst>
                      <a:ext uri="{FF2B5EF4-FFF2-40B4-BE49-F238E27FC236}">
                        <a16:creationId xmlns="" xmlns:a16="http://schemas.microsoft.com/office/drawing/2014/main" id="{2E712D59-6649-4A34-9275-8C2E09FDBD26}"/>
                      </a:ext>
                    </a:extLst>
                  </p:cNvPr>
                  <p:cNvSpPr/>
                  <p:nvPr/>
                </p:nvSpPr>
                <p:spPr bwMode="auto">
                  <a:xfrm>
                    <a:off x="2083721" y="3827043"/>
                    <a:ext cx="152871" cy="196148"/>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îṩļiḓé">
                    <a:extLst>
                      <a:ext uri="{FF2B5EF4-FFF2-40B4-BE49-F238E27FC236}">
                        <a16:creationId xmlns="" xmlns:a16="http://schemas.microsoft.com/office/drawing/2014/main" id="{9E14380A-58B7-40E3-95E4-36C8B199241F}"/>
                      </a:ext>
                    </a:extLst>
                  </p:cNvPr>
                  <p:cNvSpPr/>
                  <p:nvPr/>
                </p:nvSpPr>
                <p:spPr bwMode="auto">
                  <a:xfrm>
                    <a:off x="2075457" y="3878882"/>
                    <a:ext cx="364962" cy="554819"/>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îşlîḋé">
                    <a:extLst>
                      <a:ext uri="{FF2B5EF4-FFF2-40B4-BE49-F238E27FC236}">
                        <a16:creationId xmlns="" xmlns:a16="http://schemas.microsoft.com/office/drawing/2014/main" id="{B5BA1000-77D5-4721-8996-A371334073DA}"/>
                      </a:ext>
                    </a:extLst>
                  </p:cNvPr>
                  <p:cNvSpPr/>
                  <p:nvPr/>
                </p:nvSpPr>
                <p:spPr bwMode="auto">
                  <a:xfrm>
                    <a:off x="2412877" y="4173103"/>
                    <a:ext cx="341549" cy="396499"/>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ïṧ1ïḋè">
                    <a:extLst>
                      <a:ext uri="{FF2B5EF4-FFF2-40B4-BE49-F238E27FC236}">
                        <a16:creationId xmlns="" xmlns:a16="http://schemas.microsoft.com/office/drawing/2014/main" id="{70EDE320-2290-4884-BE4B-4EB5E6A692D4}"/>
                      </a:ext>
                    </a:extLst>
                  </p:cNvPr>
                  <p:cNvSpPr/>
                  <p:nvPr/>
                </p:nvSpPr>
                <p:spPr bwMode="auto">
                  <a:xfrm>
                    <a:off x="2631853" y="4461722"/>
                    <a:ext cx="234127" cy="252191"/>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1" name="ïṡľîďe">
                    <a:extLst>
                      <a:ext uri="{FF2B5EF4-FFF2-40B4-BE49-F238E27FC236}">
                        <a16:creationId xmlns="" xmlns:a16="http://schemas.microsoft.com/office/drawing/2014/main" id="{9767C4BB-4A34-43DA-98AF-55952A1CEACF}"/>
                      </a:ext>
                    </a:extLst>
                  </p:cNvPr>
                  <p:cNvSpPr/>
                  <p:nvPr/>
                </p:nvSpPr>
                <p:spPr bwMode="auto">
                  <a:xfrm>
                    <a:off x="2799873" y="4797975"/>
                    <a:ext cx="145985" cy="135904"/>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2" name="îSļiḓê">
                    <a:extLst>
                      <a:ext uri="{FF2B5EF4-FFF2-40B4-BE49-F238E27FC236}">
                        <a16:creationId xmlns="" xmlns:a16="http://schemas.microsoft.com/office/drawing/2014/main" id="{3D8656AD-2216-477C-8AF7-447E87394BB0}"/>
                      </a:ext>
                    </a:extLst>
                  </p:cNvPr>
                  <p:cNvSpPr/>
                  <p:nvPr/>
                </p:nvSpPr>
                <p:spPr bwMode="auto">
                  <a:xfrm>
                    <a:off x="2462456" y="4541582"/>
                    <a:ext cx="426937" cy="920495"/>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3" name="íşḻîḍè">
                    <a:extLst>
                      <a:ext uri="{FF2B5EF4-FFF2-40B4-BE49-F238E27FC236}">
                        <a16:creationId xmlns="" xmlns:a16="http://schemas.microsoft.com/office/drawing/2014/main" id="{D140E3BA-E7E9-4B02-87E4-718D017E8FC3}"/>
                      </a:ext>
                    </a:extLst>
                  </p:cNvPr>
                  <p:cNvSpPr/>
                  <p:nvPr/>
                </p:nvSpPr>
                <p:spPr bwMode="auto">
                  <a:xfrm>
                    <a:off x="2400482" y="4419690"/>
                    <a:ext cx="336040" cy="1130653"/>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4" name="ïṣḷîḓe">
                    <a:extLst>
                      <a:ext uri="{FF2B5EF4-FFF2-40B4-BE49-F238E27FC236}">
                        <a16:creationId xmlns="" xmlns:a16="http://schemas.microsoft.com/office/drawing/2014/main" id="{7B15D32D-8784-4076-B33A-65214CC99255}"/>
                      </a:ext>
                    </a:extLst>
                  </p:cNvPr>
                  <p:cNvSpPr/>
                  <p:nvPr/>
                </p:nvSpPr>
                <p:spPr bwMode="auto">
                  <a:xfrm>
                    <a:off x="2706223" y="5462077"/>
                    <a:ext cx="118441" cy="93870"/>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5" name="ïṣļïḑe">
                    <a:extLst>
                      <a:ext uri="{FF2B5EF4-FFF2-40B4-BE49-F238E27FC236}">
                        <a16:creationId xmlns="" xmlns:a16="http://schemas.microsoft.com/office/drawing/2014/main" id="{1574589B-E568-4178-84BB-209A31BDBAEE}"/>
                      </a:ext>
                    </a:extLst>
                  </p:cNvPr>
                  <p:cNvSpPr/>
                  <p:nvPr/>
                </p:nvSpPr>
                <p:spPr bwMode="auto">
                  <a:xfrm>
                    <a:off x="2142942" y="3489388"/>
                    <a:ext cx="322269" cy="507184"/>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6" name="íṥḻîḋè">
                    <a:extLst>
                      <a:ext uri="{FF2B5EF4-FFF2-40B4-BE49-F238E27FC236}">
                        <a16:creationId xmlns="" xmlns:a16="http://schemas.microsoft.com/office/drawing/2014/main" id="{7B1943EC-E47E-43BB-BF31-BEC307D83446}"/>
                      </a:ext>
                    </a:extLst>
                  </p:cNvPr>
                  <p:cNvSpPr/>
                  <p:nvPr/>
                </p:nvSpPr>
                <p:spPr bwMode="auto">
                  <a:xfrm>
                    <a:off x="3051904" y="1442442"/>
                    <a:ext cx="1094886" cy="574433"/>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7" name="íšļíḍé">
                    <a:extLst>
                      <a:ext uri="{FF2B5EF4-FFF2-40B4-BE49-F238E27FC236}">
                        <a16:creationId xmlns="" xmlns:a16="http://schemas.microsoft.com/office/drawing/2014/main" id="{DE56AC55-CD08-4518-A010-859E7F04A6BE}"/>
                      </a:ext>
                    </a:extLst>
                  </p:cNvPr>
                  <p:cNvSpPr/>
                  <p:nvPr/>
                </p:nvSpPr>
                <p:spPr bwMode="auto">
                  <a:xfrm>
                    <a:off x="3850689" y="1844546"/>
                    <a:ext cx="221732" cy="88266"/>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grpSp>
      </p:grpSp>
    </p:spTree>
    <p:extLst>
      <p:ext uri="{BB962C8B-B14F-4D97-AF65-F5344CB8AC3E}">
        <p14:creationId xmlns:p14="http://schemas.microsoft.com/office/powerpoint/2010/main" val="4274992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13</a:t>
            </a:fld>
            <a:endParaRPr lang="zh-CN" altLang="en-US"/>
          </a:p>
        </p:txBody>
      </p:sp>
      <p:grpSp>
        <p:nvGrpSpPr>
          <p:cNvPr id="5" name="fcffe110-81da-45b7-bce6-7a84b93415f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C45A2A3-579E-47A6-9115-835125D900D3}"/>
              </a:ext>
            </a:extLst>
          </p:cNvPr>
          <p:cNvGrpSpPr>
            <a:grpSpLocks noChangeAspect="1"/>
          </p:cNvGrpSpPr>
          <p:nvPr>
            <p:custDataLst>
              <p:tags r:id="rId1"/>
            </p:custDataLst>
          </p:nvPr>
        </p:nvGrpSpPr>
        <p:grpSpPr>
          <a:xfrm>
            <a:off x="669926" y="2123615"/>
            <a:ext cx="10850562" cy="2856683"/>
            <a:chOff x="669926" y="2123615"/>
            <a:chExt cx="10850562" cy="2856683"/>
          </a:xfrm>
        </p:grpSpPr>
        <p:sp>
          <p:nvSpPr>
            <p:cNvPr id="6" name="îSḻïḓé">
              <a:extLst>
                <a:ext uri="{FF2B5EF4-FFF2-40B4-BE49-F238E27FC236}">
                  <a16:creationId xmlns="" xmlns:a16="http://schemas.microsoft.com/office/drawing/2014/main" id="{2C2F6718-9F6C-4770-BF94-4448D8711DD9}"/>
                </a:ext>
              </a:extLst>
            </p:cNvPr>
            <p:cNvSpPr/>
            <p:nvPr/>
          </p:nvSpPr>
          <p:spPr>
            <a:xfrm>
              <a:off x="5506176" y="2872958"/>
              <a:ext cx="1224136" cy="1224136"/>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ṩľíḑê">
              <a:extLst>
                <a:ext uri="{FF2B5EF4-FFF2-40B4-BE49-F238E27FC236}">
                  <a16:creationId xmlns="" xmlns:a16="http://schemas.microsoft.com/office/drawing/2014/main" id="{42AAC2DA-EE7D-462B-8975-B4ADFEE82C1B}"/>
                </a:ext>
              </a:extLst>
            </p:cNvPr>
            <p:cNvSpPr txBox="1"/>
            <p:nvPr/>
          </p:nvSpPr>
          <p:spPr>
            <a:xfrm>
              <a:off x="5362160" y="3192639"/>
              <a:ext cx="1512168" cy="584775"/>
            </a:xfrm>
            <a:prstGeom prst="rect">
              <a:avLst/>
            </a:prstGeom>
            <a:noFill/>
          </p:spPr>
          <p:txBody>
            <a:bodyPr wrap="none" lIns="90000" tIns="46800" rIns="90000" bIns="46800" anchor="ctr">
              <a:normAutofit/>
            </a:bodyPr>
            <a:lstStyle/>
            <a:p>
              <a:pPr algn="ctr"/>
              <a:r>
                <a:rPr lang="en-US" altLang="zh-CN" sz="1600" b="1" dirty="0"/>
                <a:t>Keyword</a:t>
              </a:r>
              <a:endParaRPr lang="zh-CN" altLang="en-US" sz="1600" b="1" dirty="0"/>
            </a:p>
          </p:txBody>
        </p:sp>
        <p:sp>
          <p:nvSpPr>
            <p:cNvPr id="8" name="iṧḻiḓe">
              <a:extLst>
                <a:ext uri="{FF2B5EF4-FFF2-40B4-BE49-F238E27FC236}">
                  <a16:creationId xmlns="" xmlns:a16="http://schemas.microsoft.com/office/drawing/2014/main" id="{3EB2EBF7-6C16-44E2-9DA1-09504711F766}"/>
                </a:ext>
              </a:extLst>
            </p:cNvPr>
            <p:cNvSpPr/>
            <p:nvPr/>
          </p:nvSpPr>
          <p:spPr>
            <a:xfrm rot="5400000">
              <a:off x="6324732" y="2396676"/>
              <a:ext cx="1396065" cy="946505"/>
            </a:xfrm>
            <a:custGeom>
              <a:avLst/>
              <a:gdLst>
                <a:gd name="connsiteX0" fmla="*/ 648072 w 1911772"/>
                <a:gd name="connsiteY0" fmla="*/ 0 h 1296144"/>
                <a:gd name="connsiteX1" fmla="*/ 1296144 w 1911772"/>
                <a:gd name="connsiteY1" fmla="*/ 648072 h 1296144"/>
                <a:gd name="connsiteX2" fmla="*/ 1284833 w 1911772"/>
                <a:gd name="connsiteY2" fmla="*/ 760287 h 1296144"/>
                <a:gd name="connsiteX3" fmla="*/ 1319472 w 1911772"/>
                <a:gd name="connsiteY3" fmla="*/ 746539 h 1296144"/>
                <a:gd name="connsiteX4" fmla="*/ 1696179 w 1911772"/>
                <a:gd name="connsiteY4" fmla="*/ 680256 h 1296144"/>
                <a:gd name="connsiteX5" fmla="*/ 1699441 w 1911772"/>
                <a:gd name="connsiteY5" fmla="*/ 652509 h 1296144"/>
                <a:gd name="connsiteX6" fmla="*/ 1911772 w 1911772"/>
                <a:gd name="connsiteY6" fmla="*/ 716676 h 1296144"/>
                <a:gd name="connsiteX7" fmla="*/ 1686302 w 1911772"/>
                <a:gd name="connsiteY7" fmla="*/ 764303 h 1296144"/>
                <a:gd name="connsiteX8" fmla="*/ 1689560 w 1911772"/>
                <a:gd name="connsiteY8" fmla="*/ 736571 h 1296144"/>
                <a:gd name="connsiteX9" fmla="*/ 1332382 w 1911772"/>
                <a:gd name="connsiteY9" fmla="*/ 801206 h 1296144"/>
                <a:gd name="connsiteX10" fmla="*/ 1187203 w 1911772"/>
                <a:gd name="connsiteY10" fmla="*/ 859235 h 1296144"/>
                <a:gd name="connsiteX11" fmla="*/ 1130798 w 1911772"/>
                <a:gd name="connsiteY11" fmla="*/ 887254 h 1296144"/>
                <a:gd name="connsiteX12" fmla="*/ 1048150 w 1911772"/>
                <a:gd name="connsiteY12" fmla="*/ 933976 h 1296144"/>
                <a:gd name="connsiteX13" fmla="*/ 938465 w 1911772"/>
                <a:gd name="connsiteY13" fmla="*/ 1006157 h 1296144"/>
                <a:gd name="connsiteX14" fmla="*/ 688866 w 1911772"/>
                <a:gd name="connsiteY14" fmla="*/ 1244106 h 1296144"/>
                <a:gd name="connsiteX15" fmla="*/ 650107 w 1911772"/>
                <a:gd name="connsiteY15" fmla="*/ 1295939 h 1296144"/>
                <a:gd name="connsiteX16" fmla="*/ 648072 w 1911772"/>
                <a:gd name="connsiteY16" fmla="*/ 1296144 h 1296144"/>
                <a:gd name="connsiteX17" fmla="*/ 0 w 1911772"/>
                <a:gd name="connsiteY17" fmla="*/ 648072 h 1296144"/>
                <a:gd name="connsiteX18" fmla="*/ 648072 w 1911772"/>
                <a:gd name="connsiteY18"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1772" h="1296144">
                  <a:moveTo>
                    <a:pt x="648072" y="0"/>
                  </a:moveTo>
                  <a:cubicBezTo>
                    <a:pt x="1005992" y="0"/>
                    <a:pt x="1296144" y="290152"/>
                    <a:pt x="1296144" y="648072"/>
                  </a:cubicBezTo>
                  <a:lnTo>
                    <a:pt x="1284833" y="760287"/>
                  </a:lnTo>
                  <a:lnTo>
                    <a:pt x="1319472" y="746539"/>
                  </a:lnTo>
                  <a:cubicBezTo>
                    <a:pt x="1440896" y="707637"/>
                    <a:pt x="1567590" y="685183"/>
                    <a:pt x="1696179" y="680256"/>
                  </a:cubicBezTo>
                  <a:lnTo>
                    <a:pt x="1699441" y="652509"/>
                  </a:lnTo>
                  <a:lnTo>
                    <a:pt x="1911772" y="716676"/>
                  </a:lnTo>
                  <a:lnTo>
                    <a:pt x="1686302" y="764303"/>
                  </a:lnTo>
                  <a:lnTo>
                    <a:pt x="1689560" y="736571"/>
                  </a:lnTo>
                  <a:cubicBezTo>
                    <a:pt x="1567591" y="742035"/>
                    <a:pt x="1447491" y="763917"/>
                    <a:pt x="1332382" y="801206"/>
                  </a:cubicBezTo>
                  <a:lnTo>
                    <a:pt x="1187203" y="859235"/>
                  </a:lnTo>
                  <a:lnTo>
                    <a:pt x="1130798" y="887254"/>
                  </a:lnTo>
                  <a:lnTo>
                    <a:pt x="1048150" y="933976"/>
                  </a:lnTo>
                  <a:lnTo>
                    <a:pt x="938465" y="1006157"/>
                  </a:lnTo>
                  <a:cubicBezTo>
                    <a:pt x="846060" y="1075263"/>
                    <a:pt x="762232" y="1155208"/>
                    <a:pt x="688866" y="1244106"/>
                  </a:cubicBezTo>
                  <a:lnTo>
                    <a:pt x="650107" y="1295939"/>
                  </a:lnTo>
                  <a:lnTo>
                    <a:pt x="648072" y="1296144"/>
                  </a:lnTo>
                  <a:cubicBezTo>
                    <a:pt x="290152" y="1296144"/>
                    <a:pt x="0" y="1005992"/>
                    <a:pt x="0" y="648072"/>
                  </a:cubicBezTo>
                  <a:cubicBezTo>
                    <a:pt x="0" y="290152"/>
                    <a:pt x="290152" y="0"/>
                    <a:pt x="6480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ṧ1îḑé">
              <a:extLst>
                <a:ext uri="{FF2B5EF4-FFF2-40B4-BE49-F238E27FC236}">
                  <a16:creationId xmlns="" xmlns:a16="http://schemas.microsoft.com/office/drawing/2014/main" id="{22C485A8-1FA0-42F2-AB61-3B3275561486}"/>
                </a:ext>
              </a:extLst>
            </p:cNvPr>
            <p:cNvSpPr/>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sp>
          <p:nvSpPr>
            <p:cNvPr id="10" name="ïṩlïḋè">
              <a:extLst>
                <a:ext uri="{FF2B5EF4-FFF2-40B4-BE49-F238E27FC236}">
                  <a16:creationId xmlns="" xmlns:a16="http://schemas.microsoft.com/office/drawing/2014/main" id="{5F4FFE0E-EA5F-4711-9AB1-47225AD1EE4C}"/>
                </a:ext>
              </a:extLst>
            </p:cNvPr>
            <p:cNvSpPr/>
            <p:nvPr/>
          </p:nvSpPr>
          <p:spPr>
            <a:xfrm rot="10800000">
              <a:off x="6054232" y="3899933"/>
              <a:ext cx="1396065" cy="946505"/>
            </a:xfrm>
            <a:custGeom>
              <a:avLst/>
              <a:gdLst>
                <a:gd name="connsiteX0" fmla="*/ 648072 w 1911772"/>
                <a:gd name="connsiteY0" fmla="*/ 0 h 1296144"/>
                <a:gd name="connsiteX1" fmla="*/ 1296144 w 1911772"/>
                <a:gd name="connsiteY1" fmla="*/ 648072 h 1296144"/>
                <a:gd name="connsiteX2" fmla="*/ 1284833 w 1911772"/>
                <a:gd name="connsiteY2" fmla="*/ 760287 h 1296144"/>
                <a:gd name="connsiteX3" fmla="*/ 1319472 w 1911772"/>
                <a:gd name="connsiteY3" fmla="*/ 746539 h 1296144"/>
                <a:gd name="connsiteX4" fmla="*/ 1696179 w 1911772"/>
                <a:gd name="connsiteY4" fmla="*/ 680256 h 1296144"/>
                <a:gd name="connsiteX5" fmla="*/ 1699441 w 1911772"/>
                <a:gd name="connsiteY5" fmla="*/ 652509 h 1296144"/>
                <a:gd name="connsiteX6" fmla="*/ 1911772 w 1911772"/>
                <a:gd name="connsiteY6" fmla="*/ 716676 h 1296144"/>
                <a:gd name="connsiteX7" fmla="*/ 1686302 w 1911772"/>
                <a:gd name="connsiteY7" fmla="*/ 764303 h 1296144"/>
                <a:gd name="connsiteX8" fmla="*/ 1689560 w 1911772"/>
                <a:gd name="connsiteY8" fmla="*/ 736571 h 1296144"/>
                <a:gd name="connsiteX9" fmla="*/ 1332382 w 1911772"/>
                <a:gd name="connsiteY9" fmla="*/ 801206 h 1296144"/>
                <a:gd name="connsiteX10" fmla="*/ 1187203 w 1911772"/>
                <a:gd name="connsiteY10" fmla="*/ 859235 h 1296144"/>
                <a:gd name="connsiteX11" fmla="*/ 1130798 w 1911772"/>
                <a:gd name="connsiteY11" fmla="*/ 887254 h 1296144"/>
                <a:gd name="connsiteX12" fmla="*/ 1048150 w 1911772"/>
                <a:gd name="connsiteY12" fmla="*/ 933976 h 1296144"/>
                <a:gd name="connsiteX13" fmla="*/ 938465 w 1911772"/>
                <a:gd name="connsiteY13" fmla="*/ 1006157 h 1296144"/>
                <a:gd name="connsiteX14" fmla="*/ 688866 w 1911772"/>
                <a:gd name="connsiteY14" fmla="*/ 1244106 h 1296144"/>
                <a:gd name="connsiteX15" fmla="*/ 650107 w 1911772"/>
                <a:gd name="connsiteY15" fmla="*/ 1295939 h 1296144"/>
                <a:gd name="connsiteX16" fmla="*/ 648072 w 1911772"/>
                <a:gd name="connsiteY16" fmla="*/ 1296144 h 1296144"/>
                <a:gd name="connsiteX17" fmla="*/ 0 w 1911772"/>
                <a:gd name="connsiteY17" fmla="*/ 648072 h 1296144"/>
                <a:gd name="connsiteX18" fmla="*/ 648072 w 1911772"/>
                <a:gd name="connsiteY18"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1772" h="1296144">
                  <a:moveTo>
                    <a:pt x="648072" y="0"/>
                  </a:moveTo>
                  <a:cubicBezTo>
                    <a:pt x="1005992" y="0"/>
                    <a:pt x="1296144" y="290152"/>
                    <a:pt x="1296144" y="648072"/>
                  </a:cubicBezTo>
                  <a:lnTo>
                    <a:pt x="1284833" y="760287"/>
                  </a:lnTo>
                  <a:lnTo>
                    <a:pt x="1319472" y="746539"/>
                  </a:lnTo>
                  <a:cubicBezTo>
                    <a:pt x="1440896" y="707637"/>
                    <a:pt x="1567590" y="685183"/>
                    <a:pt x="1696179" y="680256"/>
                  </a:cubicBezTo>
                  <a:lnTo>
                    <a:pt x="1699441" y="652509"/>
                  </a:lnTo>
                  <a:lnTo>
                    <a:pt x="1911772" y="716676"/>
                  </a:lnTo>
                  <a:lnTo>
                    <a:pt x="1686302" y="764303"/>
                  </a:lnTo>
                  <a:lnTo>
                    <a:pt x="1689560" y="736571"/>
                  </a:lnTo>
                  <a:cubicBezTo>
                    <a:pt x="1567591" y="742035"/>
                    <a:pt x="1447491" y="763917"/>
                    <a:pt x="1332382" y="801206"/>
                  </a:cubicBezTo>
                  <a:lnTo>
                    <a:pt x="1187203" y="859235"/>
                  </a:lnTo>
                  <a:lnTo>
                    <a:pt x="1130798" y="887254"/>
                  </a:lnTo>
                  <a:lnTo>
                    <a:pt x="1048150" y="933976"/>
                  </a:lnTo>
                  <a:lnTo>
                    <a:pt x="938465" y="1006157"/>
                  </a:lnTo>
                  <a:cubicBezTo>
                    <a:pt x="846060" y="1075263"/>
                    <a:pt x="762232" y="1155208"/>
                    <a:pt x="688866" y="1244106"/>
                  </a:cubicBezTo>
                  <a:lnTo>
                    <a:pt x="650107" y="1295939"/>
                  </a:lnTo>
                  <a:lnTo>
                    <a:pt x="648072" y="1296144"/>
                  </a:lnTo>
                  <a:cubicBezTo>
                    <a:pt x="290152" y="1296144"/>
                    <a:pt x="0" y="1005992"/>
                    <a:pt x="0" y="648072"/>
                  </a:cubicBezTo>
                  <a:cubicBezTo>
                    <a:pt x="0" y="290152"/>
                    <a:pt x="290152" y="0"/>
                    <a:pt x="6480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ṧlïdé">
              <a:extLst>
                <a:ext uri="{FF2B5EF4-FFF2-40B4-BE49-F238E27FC236}">
                  <a16:creationId xmlns="" xmlns:a16="http://schemas.microsoft.com/office/drawing/2014/main" id="{487D26A1-3B6A-405C-AC0F-FB7E921B7A45}"/>
                </a:ext>
              </a:extLst>
            </p:cNvPr>
            <p:cNvSpPr/>
            <p:nvPr/>
          </p:nvSpPr>
          <p:spPr bwMode="auto">
            <a:xfrm>
              <a:off x="6784929" y="4188134"/>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chemeClr val="bg1"/>
            </a:solidFill>
            <a:ln>
              <a:noFill/>
            </a:ln>
          </p:spPr>
          <p:txBody>
            <a:bodyPr anchor="ctr"/>
            <a:lstStyle/>
            <a:p>
              <a:pPr algn="ctr"/>
              <a:endParaRPr/>
            </a:p>
          </p:txBody>
        </p:sp>
        <p:sp>
          <p:nvSpPr>
            <p:cNvPr id="12" name="îSḻîḍe">
              <a:extLst>
                <a:ext uri="{FF2B5EF4-FFF2-40B4-BE49-F238E27FC236}">
                  <a16:creationId xmlns="" xmlns:a16="http://schemas.microsoft.com/office/drawing/2014/main" id="{A4589E12-1765-4FC4-9B27-63C59E0C0498}"/>
                </a:ext>
              </a:extLst>
            </p:cNvPr>
            <p:cNvSpPr/>
            <p:nvPr/>
          </p:nvSpPr>
          <p:spPr>
            <a:xfrm>
              <a:off x="4788097" y="2123615"/>
              <a:ext cx="1396065" cy="946505"/>
            </a:xfrm>
            <a:custGeom>
              <a:avLst/>
              <a:gdLst>
                <a:gd name="connsiteX0" fmla="*/ 648072 w 1911772"/>
                <a:gd name="connsiteY0" fmla="*/ 0 h 1296144"/>
                <a:gd name="connsiteX1" fmla="*/ 1296144 w 1911772"/>
                <a:gd name="connsiteY1" fmla="*/ 648072 h 1296144"/>
                <a:gd name="connsiteX2" fmla="*/ 1284833 w 1911772"/>
                <a:gd name="connsiteY2" fmla="*/ 760287 h 1296144"/>
                <a:gd name="connsiteX3" fmla="*/ 1319472 w 1911772"/>
                <a:gd name="connsiteY3" fmla="*/ 746539 h 1296144"/>
                <a:gd name="connsiteX4" fmla="*/ 1696179 w 1911772"/>
                <a:gd name="connsiteY4" fmla="*/ 680256 h 1296144"/>
                <a:gd name="connsiteX5" fmla="*/ 1699441 w 1911772"/>
                <a:gd name="connsiteY5" fmla="*/ 652509 h 1296144"/>
                <a:gd name="connsiteX6" fmla="*/ 1911772 w 1911772"/>
                <a:gd name="connsiteY6" fmla="*/ 716676 h 1296144"/>
                <a:gd name="connsiteX7" fmla="*/ 1686302 w 1911772"/>
                <a:gd name="connsiteY7" fmla="*/ 764303 h 1296144"/>
                <a:gd name="connsiteX8" fmla="*/ 1689560 w 1911772"/>
                <a:gd name="connsiteY8" fmla="*/ 736571 h 1296144"/>
                <a:gd name="connsiteX9" fmla="*/ 1332382 w 1911772"/>
                <a:gd name="connsiteY9" fmla="*/ 801206 h 1296144"/>
                <a:gd name="connsiteX10" fmla="*/ 1187203 w 1911772"/>
                <a:gd name="connsiteY10" fmla="*/ 859235 h 1296144"/>
                <a:gd name="connsiteX11" fmla="*/ 1130798 w 1911772"/>
                <a:gd name="connsiteY11" fmla="*/ 887254 h 1296144"/>
                <a:gd name="connsiteX12" fmla="*/ 1048150 w 1911772"/>
                <a:gd name="connsiteY12" fmla="*/ 933976 h 1296144"/>
                <a:gd name="connsiteX13" fmla="*/ 938465 w 1911772"/>
                <a:gd name="connsiteY13" fmla="*/ 1006157 h 1296144"/>
                <a:gd name="connsiteX14" fmla="*/ 688866 w 1911772"/>
                <a:gd name="connsiteY14" fmla="*/ 1244106 h 1296144"/>
                <a:gd name="connsiteX15" fmla="*/ 650107 w 1911772"/>
                <a:gd name="connsiteY15" fmla="*/ 1295939 h 1296144"/>
                <a:gd name="connsiteX16" fmla="*/ 648072 w 1911772"/>
                <a:gd name="connsiteY16" fmla="*/ 1296144 h 1296144"/>
                <a:gd name="connsiteX17" fmla="*/ 0 w 1911772"/>
                <a:gd name="connsiteY17" fmla="*/ 648072 h 1296144"/>
                <a:gd name="connsiteX18" fmla="*/ 648072 w 1911772"/>
                <a:gd name="connsiteY18"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1772" h="1296144">
                  <a:moveTo>
                    <a:pt x="648072" y="0"/>
                  </a:moveTo>
                  <a:cubicBezTo>
                    <a:pt x="1005992" y="0"/>
                    <a:pt x="1296144" y="290152"/>
                    <a:pt x="1296144" y="648072"/>
                  </a:cubicBezTo>
                  <a:lnTo>
                    <a:pt x="1284833" y="760287"/>
                  </a:lnTo>
                  <a:lnTo>
                    <a:pt x="1319472" y="746539"/>
                  </a:lnTo>
                  <a:cubicBezTo>
                    <a:pt x="1440896" y="707637"/>
                    <a:pt x="1567590" y="685183"/>
                    <a:pt x="1696179" y="680256"/>
                  </a:cubicBezTo>
                  <a:lnTo>
                    <a:pt x="1699441" y="652509"/>
                  </a:lnTo>
                  <a:lnTo>
                    <a:pt x="1911772" y="716676"/>
                  </a:lnTo>
                  <a:lnTo>
                    <a:pt x="1686302" y="764303"/>
                  </a:lnTo>
                  <a:lnTo>
                    <a:pt x="1689560" y="736571"/>
                  </a:lnTo>
                  <a:cubicBezTo>
                    <a:pt x="1567591" y="742035"/>
                    <a:pt x="1447491" y="763917"/>
                    <a:pt x="1332382" y="801206"/>
                  </a:cubicBezTo>
                  <a:lnTo>
                    <a:pt x="1187203" y="859235"/>
                  </a:lnTo>
                  <a:lnTo>
                    <a:pt x="1130798" y="887254"/>
                  </a:lnTo>
                  <a:lnTo>
                    <a:pt x="1048150" y="933976"/>
                  </a:lnTo>
                  <a:lnTo>
                    <a:pt x="938465" y="1006157"/>
                  </a:lnTo>
                  <a:cubicBezTo>
                    <a:pt x="846060" y="1075263"/>
                    <a:pt x="762232" y="1155208"/>
                    <a:pt x="688866" y="1244106"/>
                  </a:cubicBezTo>
                  <a:lnTo>
                    <a:pt x="650107" y="1295939"/>
                  </a:lnTo>
                  <a:lnTo>
                    <a:pt x="648072" y="1296144"/>
                  </a:lnTo>
                  <a:cubicBezTo>
                    <a:pt x="290152" y="1296144"/>
                    <a:pt x="0" y="1005992"/>
                    <a:pt x="0" y="648072"/>
                  </a:cubicBezTo>
                  <a:cubicBezTo>
                    <a:pt x="0" y="290152"/>
                    <a:pt x="290152" y="0"/>
                    <a:pt x="64807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ṩľîḍè">
              <a:extLst>
                <a:ext uri="{FF2B5EF4-FFF2-40B4-BE49-F238E27FC236}">
                  <a16:creationId xmlns="" xmlns:a16="http://schemas.microsoft.com/office/drawing/2014/main" id="{71E5F5E3-3874-42D1-8CDA-C2CED04EC0B8}"/>
                </a:ext>
              </a:extLst>
            </p:cNvPr>
            <p:cNvSpPr/>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sp>
          <p:nvSpPr>
            <p:cNvPr id="14" name="iṥḻîḍê">
              <a:extLst>
                <a:ext uri="{FF2B5EF4-FFF2-40B4-BE49-F238E27FC236}">
                  <a16:creationId xmlns="" xmlns:a16="http://schemas.microsoft.com/office/drawing/2014/main" id="{A270DB2D-F0BB-4373-8C7B-FF8ED2B08EE9}"/>
                </a:ext>
              </a:extLst>
            </p:cNvPr>
            <p:cNvSpPr/>
            <p:nvPr/>
          </p:nvSpPr>
          <p:spPr>
            <a:xfrm rot="16200000">
              <a:off x="4515692" y="3620835"/>
              <a:ext cx="1396065" cy="946505"/>
            </a:xfrm>
            <a:custGeom>
              <a:avLst/>
              <a:gdLst>
                <a:gd name="connsiteX0" fmla="*/ 648072 w 1911772"/>
                <a:gd name="connsiteY0" fmla="*/ 0 h 1296144"/>
                <a:gd name="connsiteX1" fmla="*/ 1296144 w 1911772"/>
                <a:gd name="connsiteY1" fmla="*/ 648072 h 1296144"/>
                <a:gd name="connsiteX2" fmla="*/ 1284833 w 1911772"/>
                <a:gd name="connsiteY2" fmla="*/ 760287 h 1296144"/>
                <a:gd name="connsiteX3" fmla="*/ 1319472 w 1911772"/>
                <a:gd name="connsiteY3" fmla="*/ 746539 h 1296144"/>
                <a:gd name="connsiteX4" fmla="*/ 1696179 w 1911772"/>
                <a:gd name="connsiteY4" fmla="*/ 680256 h 1296144"/>
                <a:gd name="connsiteX5" fmla="*/ 1699441 w 1911772"/>
                <a:gd name="connsiteY5" fmla="*/ 652509 h 1296144"/>
                <a:gd name="connsiteX6" fmla="*/ 1911772 w 1911772"/>
                <a:gd name="connsiteY6" fmla="*/ 716676 h 1296144"/>
                <a:gd name="connsiteX7" fmla="*/ 1686302 w 1911772"/>
                <a:gd name="connsiteY7" fmla="*/ 764303 h 1296144"/>
                <a:gd name="connsiteX8" fmla="*/ 1689560 w 1911772"/>
                <a:gd name="connsiteY8" fmla="*/ 736571 h 1296144"/>
                <a:gd name="connsiteX9" fmla="*/ 1332382 w 1911772"/>
                <a:gd name="connsiteY9" fmla="*/ 801206 h 1296144"/>
                <a:gd name="connsiteX10" fmla="*/ 1187203 w 1911772"/>
                <a:gd name="connsiteY10" fmla="*/ 859235 h 1296144"/>
                <a:gd name="connsiteX11" fmla="*/ 1130798 w 1911772"/>
                <a:gd name="connsiteY11" fmla="*/ 887254 h 1296144"/>
                <a:gd name="connsiteX12" fmla="*/ 1048150 w 1911772"/>
                <a:gd name="connsiteY12" fmla="*/ 933976 h 1296144"/>
                <a:gd name="connsiteX13" fmla="*/ 938465 w 1911772"/>
                <a:gd name="connsiteY13" fmla="*/ 1006157 h 1296144"/>
                <a:gd name="connsiteX14" fmla="*/ 688866 w 1911772"/>
                <a:gd name="connsiteY14" fmla="*/ 1244106 h 1296144"/>
                <a:gd name="connsiteX15" fmla="*/ 650107 w 1911772"/>
                <a:gd name="connsiteY15" fmla="*/ 1295939 h 1296144"/>
                <a:gd name="connsiteX16" fmla="*/ 648072 w 1911772"/>
                <a:gd name="connsiteY16" fmla="*/ 1296144 h 1296144"/>
                <a:gd name="connsiteX17" fmla="*/ 0 w 1911772"/>
                <a:gd name="connsiteY17" fmla="*/ 648072 h 1296144"/>
                <a:gd name="connsiteX18" fmla="*/ 648072 w 1911772"/>
                <a:gd name="connsiteY18"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11772" h="1296144">
                  <a:moveTo>
                    <a:pt x="648072" y="0"/>
                  </a:moveTo>
                  <a:cubicBezTo>
                    <a:pt x="1005992" y="0"/>
                    <a:pt x="1296144" y="290152"/>
                    <a:pt x="1296144" y="648072"/>
                  </a:cubicBezTo>
                  <a:lnTo>
                    <a:pt x="1284833" y="760287"/>
                  </a:lnTo>
                  <a:lnTo>
                    <a:pt x="1319472" y="746539"/>
                  </a:lnTo>
                  <a:cubicBezTo>
                    <a:pt x="1440896" y="707637"/>
                    <a:pt x="1567590" y="685183"/>
                    <a:pt x="1696179" y="680256"/>
                  </a:cubicBezTo>
                  <a:lnTo>
                    <a:pt x="1699441" y="652509"/>
                  </a:lnTo>
                  <a:lnTo>
                    <a:pt x="1911772" y="716676"/>
                  </a:lnTo>
                  <a:lnTo>
                    <a:pt x="1686302" y="764303"/>
                  </a:lnTo>
                  <a:lnTo>
                    <a:pt x="1689560" y="736571"/>
                  </a:lnTo>
                  <a:cubicBezTo>
                    <a:pt x="1567591" y="742035"/>
                    <a:pt x="1447491" y="763917"/>
                    <a:pt x="1332382" y="801206"/>
                  </a:cubicBezTo>
                  <a:lnTo>
                    <a:pt x="1187203" y="859235"/>
                  </a:lnTo>
                  <a:lnTo>
                    <a:pt x="1130798" y="887254"/>
                  </a:lnTo>
                  <a:lnTo>
                    <a:pt x="1048150" y="933976"/>
                  </a:lnTo>
                  <a:lnTo>
                    <a:pt x="938465" y="1006157"/>
                  </a:lnTo>
                  <a:cubicBezTo>
                    <a:pt x="846060" y="1075263"/>
                    <a:pt x="762232" y="1155208"/>
                    <a:pt x="688866" y="1244106"/>
                  </a:cubicBezTo>
                  <a:lnTo>
                    <a:pt x="650107" y="1295939"/>
                  </a:lnTo>
                  <a:lnTo>
                    <a:pt x="648072" y="1296144"/>
                  </a:lnTo>
                  <a:cubicBezTo>
                    <a:pt x="290152" y="1296144"/>
                    <a:pt x="0" y="1005992"/>
                    <a:pt x="0" y="648072"/>
                  </a:cubicBezTo>
                  <a:cubicBezTo>
                    <a:pt x="0" y="290152"/>
                    <a:pt x="290152" y="0"/>
                    <a:pt x="6480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šļídè">
              <a:extLst>
                <a:ext uri="{FF2B5EF4-FFF2-40B4-BE49-F238E27FC236}">
                  <a16:creationId xmlns="" xmlns:a16="http://schemas.microsoft.com/office/drawing/2014/main" id="{3E90F776-6AF5-4235-B0B5-CDB948409128}"/>
                </a:ext>
              </a:extLst>
            </p:cNvPr>
            <p:cNvSpPr/>
            <p:nvPr/>
          </p:nvSpPr>
          <p:spPr bwMode="auto">
            <a:xfrm>
              <a:off x="5019949" y="4138700"/>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sp>
          <p:nvSpPr>
            <p:cNvPr id="16" name="íśliḓé">
              <a:extLst>
                <a:ext uri="{FF2B5EF4-FFF2-40B4-BE49-F238E27FC236}">
                  <a16:creationId xmlns="" xmlns:a16="http://schemas.microsoft.com/office/drawing/2014/main" id="{9825ACC0-9AD4-4D5A-9CD8-8A3999EDD888}"/>
                </a:ext>
              </a:extLst>
            </p:cNvPr>
            <p:cNvSpPr txBox="1"/>
            <p:nvPr/>
          </p:nvSpPr>
          <p:spPr>
            <a:xfrm>
              <a:off x="669926" y="2511240"/>
              <a:ext cx="3837420" cy="692740"/>
            </a:xfrm>
            <a:prstGeom prst="rect">
              <a:avLst/>
            </a:prstGeom>
            <a:noFill/>
          </p:spPr>
          <p:txBody>
            <a:bodyPr wrap="square" lIns="90000" tIns="46800" rIns="90000" bIns="46800" anchor="ctr">
              <a:normAutofit/>
            </a:bodyPr>
            <a:lstStyle/>
            <a:p>
              <a:pPr marL="171450" indent="-171450" algn="r">
                <a:lnSpc>
                  <a:spcPct val="150000"/>
                </a:lnSpc>
                <a:buFont typeface="Arial" panose="020B0604020202020204" pitchFamily="34" charset="0"/>
                <a:buChar char="•"/>
              </a:pPr>
              <a:r>
                <a:rPr lang="en-US" altLang="zh-CN" sz="1100" dirty="0"/>
                <a:t>Supporting text here.</a:t>
              </a:r>
            </a:p>
            <a:p>
              <a:pPr marL="171450" indent="-171450" algn="r">
                <a:lnSpc>
                  <a:spcPct val="150000"/>
                </a:lnSpc>
                <a:buFont typeface="Arial" panose="020B0604020202020204" pitchFamily="34" charset="0"/>
                <a:buChar char="•"/>
              </a:pPr>
              <a:r>
                <a:rPr lang="en-US" altLang="zh-CN" sz="1100" dirty="0"/>
                <a:t>When you copy &amp; paste, choose "keep text only" option.</a:t>
              </a:r>
            </a:p>
          </p:txBody>
        </p:sp>
        <p:sp>
          <p:nvSpPr>
            <p:cNvPr id="17" name="îśḷíḍé">
              <a:extLst>
                <a:ext uri="{FF2B5EF4-FFF2-40B4-BE49-F238E27FC236}">
                  <a16:creationId xmlns="" xmlns:a16="http://schemas.microsoft.com/office/drawing/2014/main" id="{A50F3520-470E-4880-9909-8245CF1D154C}"/>
                </a:ext>
              </a:extLst>
            </p:cNvPr>
            <p:cNvSpPr txBox="1"/>
            <p:nvPr/>
          </p:nvSpPr>
          <p:spPr>
            <a:xfrm>
              <a:off x="669926" y="4287558"/>
              <a:ext cx="3837420" cy="692740"/>
            </a:xfrm>
            <a:prstGeom prst="rect">
              <a:avLst/>
            </a:prstGeom>
            <a:noFill/>
          </p:spPr>
          <p:txBody>
            <a:bodyPr wrap="square" lIns="90000" tIns="46800" rIns="90000" bIns="46800" anchor="ctr">
              <a:normAutofit/>
            </a:bodyPr>
            <a:lstStyle/>
            <a:p>
              <a:pPr marL="171450" indent="-171450" algn="r">
                <a:lnSpc>
                  <a:spcPct val="150000"/>
                </a:lnSpc>
                <a:buFont typeface="Arial" panose="020B0604020202020204" pitchFamily="34" charset="0"/>
                <a:buChar char="•"/>
              </a:pPr>
              <a:r>
                <a:rPr lang="en-US" altLang="zh-CN" sz="1100" dirty="0"/>
                <a:t>Supporting text here.</a:t>
              </a:r>
            </a:p>
            <a:p>
              <a:pPr marL="171450" indent="-171450" algn="r">
                <a:lnSpc>
                  <a:spcPct val="150000"/>
                </a:lnSpc>
                <a:buFont typeface="Arial" panose="020B0604020202020204" pitchFamily="34" charset="0"/>
                <a:buChar char="•"/>
              </a:pPr>
              <a:r>
                <a:rPr lang="en-US" altLang="zh-CN" sz="1100" dirty="0"/>
                <a:t>When you copy &amp; paste, choose "keep text only" option.</a:t>
              </a:r>
            </a:p>
          </p:txBody>
        </p:sp>
        <p:sp>
          <p:nvSpPr>
            <p:cNvPr id="18" name="isľïďe">
              <a:extLst>
                <a:ext uri="{FF2B5EF4-FFF2-40B4-BE49-F238E27FC236}">
                  <a16:creationId xmlns="" xmlns:a16="http://schemas.microsoft.com/office/drawing/2014/main" id="{3CCD28A7-3A85-4D00-A364-D733554B30E9}"/>
                </a:ext>
              </a:extLst>
            </p:cNvPr>
            <p:cNvSpPr/>
            <p:nvPr/>
          </p:nvSpPr>
          <p:spPr>
            <a:xfrm>
              <a:off x="669926" y="2123616"/>
              <a:ext cx="3837420" cy="387624"/>
            </a:xfrm>
            <a:prstGeom prst="rect">
              <a:avLst/>
            </a:prstGeom>
          </p:spPr>
          <p:txBody>
            <a:bodyPr wrap="none" lIns="90000" tIns="46800" rIns="90000" bIns="46800" anchor="ctr">
              <a:normAutofit/>
            </a:bodyPr>
            <a:lstStyle/>
            <a:p>
              <a:pPr lvl="0" algn="r" defTabSz="914378">
                <a:spcBef>
                  <a:spcPct val="0"/>
                </a:spcBef>
                <a:defRPr/>
              </a:pPr>
              <a:r>
                <a:rPr lang="en-US" altLang="zh-CN" sz="1600" b="1" dirty="0"/>
                <a:t>Text here</a:t>
              </a:r>
              <a:endParaRPr lang="zh-CN" altLang="en-US" sz="1600" b="1" dirty="0"/>
            </a:p>
          </p:txBody>
        </p:sp>
        <p:sp>
          <p:nvSpPr>
            <p:cNvPr id="19" name="iś1ïďé">
              <a:extLst>
                <a:ext uri="{FF2B5EF4-FFF2-40B4-BE49-F238E27FC236}">
                  <a16:creationId xmlns="" xmlns:a16="http://schemas.microsoft.com/office/drawing/2014/main" id="{C98B7E18-CA2D-403D-A39C-0910C556A767}"/>
                </a:ext>
              </a:extLst>
            </p:cNvPr>
            <p:cNvSpPr/>
            <p:nvPr/>
          </p:nvSpPr>
          <p:spPr>
            <a:xfrm>
              <a:off x="669926" y="3899934"/>
              <a:ext cx="3837420" cy="387624"/>
            </a:xfrm>
            <a:prstGeom prst="rect">
              <a:avLst/>
            </a:prstGeom>
          </p:spPr>
          <p:txBody>
            <a:bodyPr wrap="none" lIns="90000" tIns="46800" rIns="90000" bIns="46800" anchor="ctr">
              <a:normAutofit/>
            </a:bodyPr>
            <a:lstStyle/>
            <a:p>
              <a:pPr lvl="0" algn="r" defTabSz="914378">
                <a:spcBef>
                  <a:spcPct val="0"/>
                </a:spcBef>
                <a:defRPr/>
              </a:pPr>
              <a:r>
                <a:rPr lang="en-US" altLang="zh-CN" sz="1600" b="1" dirty="0"/>
                <a:t>Text here</a:t>
              </a:r>
              <a:endParaRPr lang="zh-CN" altLang="en-US" sz="1600" b="1" dirty="0"/>
            </a:p>
          </p:txBody>
        </p:sp>
        <p:grpSp>
          <p:nvGrpSpPr>
            <p:cNvPr id="20" name="îṧḻíḋê">
              <a:extLst>
                <a:ext uri="{FF2B5EF4-FFF2-40B4-BE49-F238E27FC236}">
                  <a16:creationId xmlns="" xmlns:a16="http://schemas.microsoft.com/office/drawing/2014/main" id="{CDF5D61C-1617-4FC8-B056-C142112E671B}"/>
                </a:ext>
              </a:extLst>
            </p:cNvPr>
            <p:cNvGrpSpPr/>
            <p:nvPr/>
          </p:nvGrpSpPr>
          <p:grpSpPr>
            <a:xfrm>
              <a:off x="7782048" y="2123616"/>
              <a:ext cx="3738440" cy="1080364"/>
              <a:chOff x="8360493" y="2123616"/>
              <a:chExt cx="3524400" cy="1080364"/>
            </a:xfrm>
          </p:grpSpPr>
          <p:sp>
            <p:nvSpPr>
              <p:cNvPr id="26" name="îşľíde">
                <a:extLst>
                  <a:ext uri="{FF2B5EF4-FFF2-40B4-BE49-F238E27FC236}">
                    <a16:creationId xmlns="" xmlns:a16="http://schemas.microsoft.com/office/drawing/2014/main" id="{D2D543CB-E4E7-4840-887C-EE929A43D7F1}"/>
                  </a:ext>
                </a:extLst>
              </p:cNvPr>
              <p:cNvSpPr txBox="1"/>
              <p:nvPr/>
            </p:nvSpPr>
            <p:spPr>
              <a:xfrm>
                <a:off x="8360493" y="2511240"/>
                <a:ext cx="3524400" cy="692740"/>
              </a:xfrm>
              <a:prstGeom prst="rect">
                <a:avLst/>
              </a:prstGeom>
              <a:noFill/>
            </p:spPr>
            <p:txBody>
              <a:bodyPr wrap="square" lIns="90000" tIns="46800" rIns="90000" bIns="46800" anchor="ctr">
                <a:normAutofit fontScale="92500"/>
              </a:bodyPr>
              <a:lstStyle/>
              <a:p>
                <a:pPr marL="171450" indent="-171450">
                  <a:lnSpc>
                    <a:spcPct val="150000"/>
                  </a:lnSpc>
                  <a:buFont typeface="Arial" panose="020B0604020202020204" pitchFamily="34" charset="0"/>
                  <a:buChar char="•"/>
                </a:pPr>
                <a:r>
                  <a:rPr lang="en-US" altLang="zh-CN" sz="1100" dirty="0"/>
                  <a:t>Supporting text here.</a:t>
                </a:r>
              </a:p>
              <a:p>
                <a:pPr marL="171450" indent="-171450">
                  <a:lnSpc>
                    <a:spcPct val="150000"/>
                  </a:lnSpc>
                  <a:buFont typeface="Arial" panose="020B0604020202020204" pitchFamily="34" charset="0"/>
                  <a:buChar char="•"/>
                </a:pPr>
                <a:r>
                  <a:rPr lang="en-US" altLang="zh-CN" sz="1100" dirty="0"/>
                  <a:t>When you copy &amp; paste, choose "keep text only" option.</a:t>
                </a:r>
              </a:p>
            </p:txBody>
          </p:sp>
          <p:sp>
            <p:nvSpPr>
              <p:cNvPr id="27" name="iṡ1îḍe">
                <a:extLst>
                  <a:ext uri="{FF2B5EF4-FFF2-40B4-BE49-F238E27FC236}">
                    <a16:creationId xmlns="" xmlns:a16="http://schemas.microsoft.com/office/drawing/2014/main" id="{53776EB9-05B6-459D-BE21-30B826BF56CE}"/>
                  </a:ext>
                </a:extLst>
              </p:cNvPr>
              <p:cNvSpPr/>
              <p:nvPr/>
            </p:nvSpPr>
            <p:spPr>
              <a:xfrm>
                <a:off x="8360493" y="2123616"/>
                <a:ext cx="3524400" cy="387624"/>
              </a:xfrm>
              <a:prstGeom prst="rect">
                <a:avLst/>
              </a:prstGeom>
            </p:spPr>
            <p:txBody>
              <a:bodyPr wrap="none" lIns="90000" tIns="46800" rIns="90000" bIns="46800" anchor="ctr">
                <a:normAutofit/>
              </a:bodyPr>
              <a:lstStyle/>
              <a:p>
                <a:pPr lvl="0" defTabSz="914378">
                  <a:spcBef>
                    <a:spcPct val="0"/>
                  </a:spcBef>
                  <a:defRPr/>
                </a:pPr>
                <a:r>
                  <a:rPr lang="en-US" altLang="zh-CN" sz="1600" b="1" dirty="0"/>
                  <a:t>Text here</a:t>
                </a:r>
                <a:endParaRPr lang="zh-CN" altLang="en-US" sz="1600" b="1" dirty="0"/>
              </a:p>
            </p:txBody>
          </p:sp>
        </p:grpSp>
        <p:grpSp>
          <p:nvGrpSpPr>
            <p:cNvPr id="21" name="iṩľîḍê">
              <a:extLst>
                <a:ext uri="{FF2B5EF4-FFF2-40B4-BE49-F238E27FC236}">
                  <a16:creationId xmlns="" xmlns:a16="http://schemas.microsoft.com/office/drawing/2014/main" id="{5038B7C7-4BC8-4970-B265-4F006E49B5B4}"/>
                </a:ext>
              </a:extLst>
            </p:cNvPr>
            <p:cNvGrpSpPr/>
            <p:nvPr/>
          </p:nvGrpSpPr>
          <p:grpSpPr>
            <a:xfrm>
              <a:off x="7782048" y="3899934"/>
              <a:ext cx="3738440" cy="1080364"/>
              <a:chOff x="8355885" y="3899934"/>
              <a:chExt cx="3524400" cy="1080364"/>
            </a:xfrm>
          </p:grpSpPr>
          <p:sp>
            <p:nvSpPr>
              <p:cNvPr id="24" name="ïṧḷîďe">
                <a:extLst>
                  <a:ext uri="{FF2B5EF4-FFF2-40B4-BE49-F238E27FC236}">
                    <a16:creationId xmlns="" xmlns:a16="http://schemas.microsoft.com/office/drawing/2014/main" id="{9CB02464-80E3-4D40-A850-4849FE1D5753}"/>
                  </a:ext>
                </a:extLst>
              </p:cNvPr>
              <p:cNvSpPr txBox="1"/>
              <p:nvPr/>
            </p:nvSpPr>
            <p:spPr>
              <a:xfrm>
                <a:off x="8355885" y="4287558"/>
                <a:ext cx="3524400" cy="692740"/>
              </a:xfrm>
              <a:prstGeom prst="rect">
                <a:avLst/>
              </a:prstGeom>
              <a:noFill/>
            </p:spPr>
            <p:txBody>
              <a:bodyPr wrap="square" lIns="90000" tIns="46800" rIns="90000" bIns="46800" anchor="ctr">
                <a:normAutofit fontScale="92500"/>
              </a:bodyPr>
              <a:lstStyle/>
              <a:p>
                <a:pPr marL="171450" indent="-171450">
                  <a:lnSpc>
                    <a:spcPct val="150000"/>
                  </a:lnSpc>
                  <a:buFont typeface="Arial" panose="020B0604020202020204" pitchFamily="34" charset="0"/>
                  <a:buChar char="•"/>
                </a:pPr>
                <a:r>
                  <a:rPr lang="en-US" altLang="zh-CN" sz="1100" dirty="0"/>
                  <a:t>Supporting text here.</a:t>
                </a:r>
              </a:p>
              <a:p>
                <a:pPr marL="171450" indent="-171450">
                  <a:lnSpc>
                    <a:spcPct val="150000"/>
                  </a:lnSpc>
                  <a:buFont typeface="Arial" panose="020B0604020202020204" pitchFamily="34" charset="0"/>
                  <a:buChar char="•"/>
                </a:pPr>
                <a:r>
                  <a:rPr lang="en-US" altLang="zh-CN" sz="1100" dirty="0"/>
                  <a:t>When you copy &amp; paste, choose "keep text only" option.</a:t>
                </a:r>
              </a:p>
            </p:txBody>
          </p:sp>
          <p:sp>
            <p:nvSpPr>
              <p:cNvPr id="25" name="îŝ1iḑè">
                <a:extLst>
                  <a:ext uri="{FF2B5EF4-FFF2-40B4-BE49-F238E27FC236}">
                    <a16:creationId xmlns="" xmlns:a16="http://schemas.microsoft.com/office/drawing/2014/main" id="{BDD55DDD-88D2-44AB-AF2F-0848BAF64CA4}"/>
                  </a:ext>
                </a:extLst>
              </p:cNvPr>
              <p:cNvSpPr/>
              <p:nvPr/>
            </p:nvSpPr>
            <p:spPr>
              <a:xfrm>
                <a:off x="8355885" y="3899934"/>
                <a:ext cx="3524400" cy="387624"/>
              </a:xfrm>
              <a:prstGeom prst="rect">
                <a:avLst/>
              </a:prstGeom>
            </p:spPr>
            <p:txBody>
              <a:bodyPr wrap="none" lIns="90000" tIns="46800" rIns="90000" bIns="46800" anchor="ctr">
                <a:normAutofit/>
              </a:bodyPr>
              <a:lstStyle/>
              <a:p>
                <a:pPr lvl="0" defTabSz="914378">
                  <a:spcBef>
                    <a:spcPct val="0"/>
                  </a:spcBef>
                  <a:defRPr/>
                </a:pPr>
                <a:r>
                  <a:rPr lang="en-US" altLang="zh-CN" sz="1600" b="1" dirty="0"/>
                  <a:t>Text here</a:t>
                </a:r>
                <a:endParaRPr lang="zh-CN" altLang="en-US" sz="1600" b="1" dirty="0"/>
              </a:p>
            </p:txBody>
          </p:sp>
        </p:grpSp>
        <p:cxnSp>
          <p:nvCxnSpPr>
            <p:cNvPr id="22" name="直接连接符 21">
              <a:extLst>
                <a:ext uri="{FF2B5EF4-FFF2-40B4-BE49-F238E27FC236}">
                  <a16:creationId xmlns="" xmlns:a16="http://schemas.microsoft.com/office/drawing/2014/main" id="{0783B38B-277F-4685-8A3A-E06C91BD572E}"/>
                </a:ext>
              </a:extLst>
            </p:cNvPr>
            <p:cNvCxnSpPr>
              <a:cxnSpLocks/>
            </p:cNvCxnSpPr>
            <p:nvPr/>
          </p:nvCxnSpPr>
          <p:spPr>
            <a:xfrm>
              <a:off x="669926" y="3510354"/>
              <a:ext cx="376765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8589D8B6-AC99-4457-982B-B5D73A5A2A42}"/>
                </a:ext>
              </a:extLst>
            </p:cNvPr>
            <p:cNvCxnSpPr>
              <a:cxnSpLocks/>
            </p:cNvCxnSpPr>
            <p:nvPr/>
          </p:nvCxnSpPr>
          <p:spPr>
            <a:xfrm>
              <a:off x="7852060" y="3510354"/>
              <a:ext cx="366842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07742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14</a:t>
            </a:fld>
            <a:endParaRPr lang="zh-CN" altLang="en-US"/>
          </a:p>
        </p:txBody>
      </p:sp>
      <p:grpSp>
        <p:nvGrpSpPr>
          <p:cNvPr id="5" name="1e706bfc-eda5-4379-8a84-ac940a8766e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71498649-992B-418D-8121-018D7461B31C}"/>
              </a:ext>
            </a:extLst>
          </p:cNvPr>
          <p:cNvGrpSpPr>
            <a:grpSpLocks noChangeAspect="1"/>
          </p:cNvGrpSpPr>
          <p:nvPr>
            <p:custDataLst>
              <p:tags r:id="rId1"/>
            </p:custDataLst>
          </p:nvPr>
        </p:nvGrpSpPr>
        <p:grpSpPr>
          <a:xfrm>
            <a:off x="0" y="1123890"/>
            <a:ext cx="12192000" cy="4558960"/>
            <a:chOff x="0" y="1123890"/>
            <a:chExt cx="12192000" cy="4558960"/>
          </a:xfrm>
        </p:grpSpPr>
        <p:sp>
          <p:nvSpPr>
            <p:cNvPr id="6" name="ïšļïḓê">
              <a:extLst>
                <a:ext uri="{FF2B5EF4-FFF2-40B4-BE49-F238E27FC236}">
                  <a16:creationId xmlns="" xmlns:a16="http://schemas.microsoft.com/office/drawing/2014/main" id="{9BC1EB1C-50F9-46D8-9558-A2EE924DE724}"/>
                </a:ext>
              </a:extLst>
            </p:cNvPr>
            <p:cNvSpPr txBox="1"/>
            <p:nvPr/>
          </p:nvSpPr>
          <p:spPr>
            <a:xfrm>
              <a:off x="1889403" y="4566343"/>
              <a:ext cx="2354400" cy="322214"/>
            </a:xfrm>
            <a:prstGeom prst="rect">
              <a:avLst/>
            </a:prstGeom>
            <a:noFill/>
          </p:spPr>
          <p:txBody>
            <a:bodyPr wrap="none" lIns="90000" tIns="46800" rIns="90000" bIns="46800" anchor="ctr" anchorCtr="0">
              <a:normAutofit lnSpcReduction="10000"/>
            </a:bodyPr>
            <a:lstStyle/>
            <a:p>
              <a:r>
                <a:rPr lang="en-US" altLang="zh-CN" sz="1600" b="1" dirty="0"/>
                <a:t>Text Here</a:t>
              </a:r>
              <a:endParaRPr lang="zh-CN" altLang="en-US" sz="1600" b="1" dirty="0"/>
            </a:p>
          </p:txBody>
        </p:sp>
        <p:sp>
          <p:nvSpPr>
            <p:cNvPr id="7" name="íṩ1iḑe">
              <a:extLst>
                <a:ext uri="{FF2B5EF4-FFF2-40B4-BE49-F238E27FC236}">
                  <a16:creationId xmlns="" xmlns:a16="http://schemas.microsoft.com/office/drawing/2014/main" id="{01E29B22-FA22-4A09-BFF4-59242566527B}"/>
                </a:ext>
              </a:extLst>
            </p:cNvPr>
            <p:cNvSpPr txBox="1"/>
            <p:nvPr/>
          </p:nvSpPr>
          <p:spPr>
            <a:xfrm>
              <a:off x="1889403" y="4911421"/>
              <a:ext cx="2352572" cy="571357"/>
            </a:xfrm>
            <a:prstGeom prst="rect">
              <a:avLst/>
            </a:prstGeom>
            <a:noFill/>
          </p:spPr>
          <p:txBody>
            <a:bodyPr wrap="square" lIns="90000" tIns="46800" rIns="90000" bIns="46800" anchor="t" anchorCtr="0">
              <a:normAutofit/>
            </a:bodyPr>
            <a:lstStyle/>
            <a:p>
              <a:pPr>
                <a:lnSpc>
                  <a:spcPct val="120000"/>
                </a:lnSpc>
              </a:pPr>
              <a:r>
                <a:rPr lang="en-US" altLang="zh-CN" sz="1100" dirty="0"/>
                <a:t>Copy paste fonts. Choose the only option to retain text.</a:t>
              </a:r>
            </a:p>
          </p:txBody>
        </p:sp>
        <p:sp>
          <p:nvSpPr>
            <p:cNvPr id="8" name="íś1ïḑé">
              <a:extLst>
                <a:ext uri="{FF2B5EF4-FFF2-40B4-BE49-F238E27FC236}">
                  <a16:creationId xmlns="" xmlns:a16="http://schemas.microsoft.com/office/drawing/2014/main" id="{FEF059A2-489B-4B79-A1D8-B817D207FC22}"/>
                </a:ext>
              </a:extLst>
            </p:cNvPr>
            <p:cNvSpPr txBox="1"/>
            <p:nvPr/>
          </p:nvSpPr>
          <p:spPr>
            <a:xfrm>
              <a:off x="5973266" y="4775940"/>
              <a:ext cx="2354400" cy="322214"/>
            </a:xfrm>
            <a:prstGeom prst="rect">
              <a:avLst/>
            </a:prstGeom>
            <a:noFill/>
          </p:spPr>
          <p:txBody>
            <a:bodyPr wrap="none" lIns="90000" tIns="46800" rIns="90000" bIns="46800" anchor="ctr" anchorCtr="0">
              <a:normAutofit lnSpcReduction="10000"/>
            </a:bodyPr>
            <a:lstStyle/>
            <a:p>
              <a:r>
                <a:rPr lang="en-US" altLang="zh-CN" sz="1600" b="1" dirty="0"/>
                <a:t>Text Here</a:t>
              </a:r>
              <a:endParaRPr lang="zh-CN" altLang="en-US" sz="1600" b="1" dirty="0"/>
            </a:p>
          </p:txBody>
        </p:sp>
        <p:sp>
          <p:nvSpPr>
            <p:cNvPr id="9" name="ísļíḓè">
              <a:extLst>
                <a:ext uri="{FF2B5EF4-FFF2-40B4-BE49-F238E27FC236}">
                  <a16:creationId xmlns="" xmlns:a16="http://schemas.microsoft.com/office/drawing/2014/main" id="{2498A6A2-A709-4E67-B522-27476E6A04E0}"/>
                </a:ext>
              </a:extLst>
            </p:cNvPr>
            <p:cNvSpPr txBox="1"/>
            <p:nvPr/>
          </p:nvSpPr>
          <p:spPr>
            <a:xfrm>
              <a:off x="5973266" y="5111493"/>
              <a:ext cx="2352572" cy="571357"/>
            </a:xfrm>
            <a:prstGeom prst="rect">
              <a:avLst/>
            </a:prstGeom>
            <a:noFill/>
          </p:spPr>
          <p:txBody>
            <a:bodyPr wrap="square" lIns="90000" tIns="46800" rIns="90000" bIns="46800" anchor="t" anchorCtr="0">
              <a:normAutofit/>
            </a:bodyPr>
            <a:lstStyle/>
            <a:p>
              <a:pPr>
                <a:lnSpc>
                  <a:spcPct val="120000"/>
                </a:lnSpc>
              </a:pPr>
              <a:r>
                <a:rPr lang="en-US" altLang="zh-CN" sz="1100" dirty="0"/>
                <a:t>Copy paste fonts. Choose the only option to retain text.</a:t>
              </a:r>
            </a:p>
          </p:txBody>
        </p:sp>
        <p:sp>
          <p:nvSpPr>
            <p:cNvPr id="10" name="íṣḷïḑê">
              <a:extLst>
                <a:ext uri="{FF2B5EF4-FFF2-40B4-BE49-F238E27FC236}">
                  <a16:creationId xmlns="" xmlns:a16="http://schemas.microsoft.com/office/drawing/2014/main" id="{66A1C15F-D26E-4815-9561-29A7A2537108}"/>
                </a:ext>
              </a:extLst>
            </p:cNvPr>
            <p:cNvSpPr txBox="1"/>
            <p:nvPr/>
          </p:nvSpPr>
          <p:spPr>
            <a:xfrm>
              <a:off x="4918800" y="3263347"/>
              <a:ext cx="2354400" cy="322214"/>
            </a:xfrm>
            <a:prstGeom prst="rect">
              <a:avLst/>
            </a:prstGeom>
            <a:noFill/>
          </p:spPr>
          <p:txBody>
            <a:bodyPr wrap="none" lIns="90000" tIns="46800" rIns="90000" bIns="46800" anchor="ctr" anchorCtr="0">
              <a:normAutofit lnSpcReduction="10000"/>
            </a:bodyPr>
            <a:lstStyle/>
            <a:p>
              <a:pPr algn="ctr"/>
              <a:r>
                <a:rPr lang="en-US" altLang="zh-CN" sz="1600" b="1" dirty="0"/>
                <a:t>Text Here</a:t>
              </a:r>
              <a:endParaRPr lang="zh-CN" altLang="en-US" sz="1600" b="1" dirty="0"/>
            </a:p>
          </p:txBody>
        </p:sp>
        <p:sp>
          <p:nvSpPr>
            <p:cNvPr id="11" name="íṥḷíḑê">
              <a:extLst>
                <a:ext uri="{FF2B5EF4-FFF2-40B4-BE49-F238E27FC236}">
                  <a16:creationId xmlns="" xmlns:a16="http://schemas.microsoft.com/office/drawing/2014/main" id="{874F0A28-D260-47D8-8B96-046CC0D186A9}"/>
                </a:ext>
              </a:extLst>
            </p:cNvPr>
            <p:cNvSpPr txBox="1"/>
            <p:nvPr/>
          </p:nvSpPr>
          <p:spPr>
            <a:xfrm>
              <a:off x="4918801" y="3585561"/>
              <a:ext cx="2352572" cy="571357"/>
            </a:xfrm>
            <a:prstGeom prst="rect">
              <a:avLst/>
            </a:prstGeom>
            <a:noFill/>
          </p:spPr>
          <p:txBody>
            <a:bodyPr wrap="square" lIns="90000" tIns="46800" rIns="90000" bIns="46800" anchor="t" anchorCtr="0">
              <a:normAutofit/>
            </a:bodyPr>
            <a:lstStyle/>
            <a:p>
              <a:pPr algn="ctr">
                <a:lnSpc>
                  <a:spcPct val="120000"/>
                </a:lnSpc>
              </a:pPr>
              <a:r>
                <a:rPr lang="en-US" altLang="zh-CN" sz="1100" dirty="0"/>
                <a:t>Copy paste fonts. Choose the only option to retain text.</a:t>
              </a:r>
            </a:p>
          </p:txBody>
        </p:sp>
        <p:grpSp>
          <p:nvGrpSpPr>
            <p:cNvPr id="12" name="îṥľíḑê">
              <a:extLst>
                <a:ext uri="{FF2B5EF4-FFF2-40B4-BE49-F238E27FC236}">
                  <a16:creationId xmlns="" xmlns:a16="http://schemas.microsoft.com/office/drawing/2014/main" id="{1092FB08-B74E-4F62-9B3E-025DC44E5527}"/>
                </a:ext>
              </a:extLst>
            </p:cNvPr>
            <p:cNvGrpSpPr/>
            <p:nvPr/>
          </p:nvGrpSpPr>
          <p:grpSpPr>
            <a:xfrm>
              <a:off x="8071340" y="3253872"/>
              <a:ext cx="634692" cy="634692"/>
              <a:chOff x="8374301" y="3830754"/>
              <a:chExt cx="634692" cy="634692"/>
            </a:xfrm>
          </p:grpSpPr>
          <p:sp>
            <p:nvSpPr>
              <p:cNvPr id="29" name="iŝ1îḍe">
                <a:extLst>
                  <a:ext uri="{FF2B5EF4-FFF2-40B4-BE49-F238E27FC236}">
                    <a16:creationId xmlns="" xmlns:a16="http://schemas.microsoft.com/office/drawing/2014/main" id="{B872F09D-3B29-492D-BAE4-0AAC5D558EB1}"/>
                  </a:ext>
                </a:extLst>
              </p:cNvPr>
              <p:cNvSpPr/>
              <p:nvPr/>
            </p:nvSpPr>
            <p:spPr>
              <a:xfrm>
                <a:off x="8374301" y="3830754"/>
                <a:ext cx="634692" cy="634692"/>
              </a:xfrm>
              <a:prstGeom prst="ellipse">
                <a:avLst/>
              </a:prstGeom>
              <a:solidFill>
                <a:schemeClr val="bg1"/>
              </a:solidFill>
              <a:ln w="38100" cmpd="thickThi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0" name="íŝḻîďè">
                <a:extLst>
                  <a:ext uri="{FF2B5EF4-FFF2-40B4-BE49-F238E27FC236}">
                    <a16:creationId xmlns="" xmlns:a16="http://schemas.microsoft.com/office/drawing/2014/main" id="{F71577BE-10BD-48B8-A9BC-34DE5B0A12C8}"/>
                  </a:ext>
                </a:extLst>
              </p:cNvPr>
              <p:cNvSpPr/>
              <p:nvPr/>
            </p:nvSpPr>
            <p:spPr bwMode="auto">
              <a:xfrm>
                <a:off x="8590268" y="3945439"/>
                <a:ext cx="202756" cy="39318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accent4"/>
              </a:solidFill>
              <a:ln>
                <a:noFill/>
              </a:ln>
            </p:spPr>
            <p:txBody>
              <a:bodyPr anchor="ctr"/>
              <a:lstStyle/>
              <a:p>
                <a:pPr algn="ctr"/>
                <a:endParaRPr/>
              </a:p>
            </p:txBody>
          </p:sp>
        </p:grpSp>
        <p:sp>
          <p:nvSpPr>
            <p:cNvPr id="13" name="íśľiḋe">
              <a:extLst>
                <a:ext uri="{FF2B5EF4-FFF2-40B4-BE49-F238E27FC236}">
                  <a16:creationId xmlns="" xmlns:a16="http://schemas.microsoft.com/office/drawing/2014/main" id="{095BF0BA-60BD-4F42-924F-E9D557A5B0A7}"/>
                </a:ext>
              </a:extLst>
            </p:cNvPr>
            <p:cNvSpPr txBox="1"/>
            <p:nvPr/>
          </p:nvSpPr>
          <p:spPr>
            <a:xfrm>
              <a:off x="8071340" y="3981647"/>
              <a:ext cx="2354400" cy="322214"/>
            </a:xfrm>
            <a:prstGeom prst="rect">
              <a:avLst/>
            </a:prstGeom>
            <a:noFill/>
          </p:spPr>
          <p:txBody>
            <a:bodyPr wrap="none" lIns="90000" tIns="46800" rIns="90000" bIns="46800" anchor="ctr" anchorCtr="0">
              <a:normAutofit lnSpcReduction="10000"/>
            </a:bodyPr>
            <a:lstStyle/>
            <a:p>
              <a:r>
                <a:rPr lang="en-US" altLang="zh-CN" sz="1600" b="1" dirty="0"/>
                <a:t>Text Here</a:t>
              </a:r>
              <a:endParaRPr lang="zh-CN" altLang="en-US" sz="1600" b="1" dirty="0"/>
            </a:p>
          </p:txBody>
        </p:sp>
        <p:sp>
          <p:nvSpPr>
            <p:cNvPr id="14" name="iṥliḑe">
              <a:extLst>
                <a:ext uri="{FF2B5EF4-FFF2-40B4-BE49-F238E27FC236}">
                  <a16:creationId xmlns="" xmlns:a16="http://schemas.microsoft.com/office/drawing/2014/main" id="{4804AD6A-6653-4CCC-AE62-91C35ACFCA47}"/>
                </a:ext>
              </a:extLst>
            </p:cNvPr>
            <p:cNvSpPr txBox="1"/>
            <p:nvPr/>
          </p:nvSpPr>
          <p:spPr>
            <a:xfrm>
              <a:off x="8071341" y="4317200"/>
              <a:ext cx="2352572" cy="571357"/>
            </a:xfrm>
            <a:prstGeom prst="rect">
              <a:avLst/>
            </a:prstGeom>
            <a:noFill/>
          </p:spPr>
          <p:txBody>
            <a:bodyPr wrap="square" lIns="90000" tIns="46800" rIns="90000" bIns="46800" anchor="t" anchorCtr="0">
              <a:normAutofit/>
            </a:bodyPr>
            <a:lstStyle/>
            <a:p>
              <a:pPr>
                <a:lnSpc>
                  <a:spcPct val="120000"/>
                </a:lnSpc>
              </a:pPr>
              <a:r>
                <a:rPr lang="en-US" altLang="zh-CN" sz="1100" dirty="0"/>
                <a:t>Copy paste fonts. Choose the only option to retain text.</a:t>
              </a:r>
            </a:p>
          </p:txBody>
        </p:sp>
        <p:sp>
          <p:nvSpPr>
            <p:cNvPr id="15" name="iśḻíḑe">
              <a:extLst>
                <a:ext uri="{FF2B5EF4-FFF2-40B4-BE49-F238E27FC236}">
                  <a16:creationId xmlns="" xmlns:a16="http://schemas.microsoft.com/office/drawing/2014/main" id="{4DCDA237-DAC8-4F83-83A2-ACFED593D81F}"/>
                </a:ext>
              </a:extLst>
            </p:cNvPr>
            <p:cNvSpPr/>
            <p:nvPr/>
          </p:nvSpPr>
          <p:spPr>
            <a:xfrm>
              <a:off x="0" y="1123890"/>
              <a:ext cx="12192000" cy="1718091"/>
            </a:xfrm>
            <a:prstGeom prst="rect">
              <a:avLst/>
            </a:prstGeom>
            <a:blipFill>
              <a:blip r:embed="rId3"/>
              <a:stretch>
                <a:fillRect t="-180862" b="-178208"/>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íšļiḓê">
              <a:extLst>
                <a:ext uri="{FF2B5EF4-FFF2-40B4-BE49-F238E27FC236}">
                  <a16:creationId xmlns="" xmlns:a16="http://schemas.microsoft.com/office/drawing/2014/main" id="{A86B4992-34A4-476A-A89C-C819A0CE2DA7}"/>
                </a:ext>
              </a:extLst>
            </p:cNvPr>
            <p:cNvSpPr/>
            <p:nvPr/>
          </p:nvSpPr>
          <p:spPr>
            <a:xfrm>
              <a:off x="0" y="1125538"/>
              <a:ext cx="12192000" cy="538364"/>
            </a:xfrm>
            <a:prstGeom prst="rect">
              <a:avLst/>
            </a:prstGeom>
            <a:solidFill>
              <a:schemeClr val="tx1">
                <a:alpha val="88000"/>
              </a:schemeClr>
            </a:solidFill>
            <a:ln>
              <a:noFill/>
            </a:ln>
          </p:spPr>
          <p:txBody>
            <a:bodyPr wrap="none" lIns="91412" tIns="45700" rIns="91412" bIns="45700" anchor="ctr" anchorCtr="1">
              <a:normAutofit/>
            </a:bodyPr>
            <a:lstStyle/>
            <a:p>
              <a:pPr>
                <a:buSzPct val="25000"/>
              </a:pPr>
              <a:r>
                <a:rPr lang="en-US" altLang="zh-CN" b="1" dirty="0">
                  <a:solidFill>
                    <a:schemeClr val="bg1"/>
                  </a:solidFill>
                </a:rPr>
                <a:t>Text Here</a:t>
              </a:r>
              <a:endParaRPr lang="zh-CN" altLang="en-US" b="1" dirty="0">
                <a:solidFill>
                  <a:schemeClr val="bg1"/>
                </a:solidFill>
              </a:endParaRPr>
            </a:p>
          </p:txBody>
        </p:sp>
        <p:cxnSp>
          <p:nvCxnSpPr>
            <p:cNvPr id="17" name="直接连接符 16">
              <a:extLst>
                <a:ext uri="{FF2B5EF4-FFF2-40B4-BE49-F238E27FC236}">
                  <a16:creationId xmlns="" xmlns:a16="http://schemas.microsoft.com/office/drawing/2014/main" id="{3922A60B-72DA-4F25-BC47-8F9099DE458B}"/>
                </a:ext>
              </a:extLst>
            </p:cNvPr>
            <p:cNvCxnSpPr>
              <a:stCxn id="23" idx="5"/>
              <a:endCxn id="25" idx="5"/>
            </p:cNvCxnSpPr>
            <p:nvPr/>
          </p:nvCxnSpPr>
          <p:spPr>
            <a:xfrm>
              <a:off x="2829582" y="4349393"/>
              <a:ext cx="3007564" cy="1099691"/>
            </a:xfrm>
            <a:prstGeom prst="line">
              <a:avLst/>
            </a:prstGeom>
            <a:ln w="85725" cap="rnd">
              <a:solidFill>
                <a:schemeClr val="bg1">
                  <a:lumMod val="75000"/>
                  <a:alpha val="34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E97C6115-AC01-4934-9A4B-1A02B70D6E71}"/>
                </a:ext>
              </a:extLst>
            </p:cNvPr>
            <p:cNvCxnSpPr>
              <a:stCxn id="23" idx="2"/>
              <a:endCxn id="27" idx="2"/>
            </p:cNvCxnSpPr>
            <p:nvPr/>
          </p:nvCxnSpPr>
          <p:spPr>
            <a:xfrm flipV="1">
              <a:off x="1889403" y="2779996"/>
              <a:ext cx="3822398" cy="1179962"/>
            </a:xfrm>
            <a:prstGeom prst="line">
              <a:avLst/>
            </a:prstGeom>
            <a:ln w="85725" cap="rnd">
              <a:solidFill>
                <a:schemeClr val="bg1">
                  <a:lumMod val="75000"/>
                  <a:alpha val="34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E7424034-7707-4370-9006-4FA2CE12B88E}"/>
                </a:ext>
              </a:extLst>
            </p:cNvPr>
            <p:cNvCxnSpPr>
              <a:stCxn id="27" idx="1"/>
              <a:endCxn id="29" idx="1"/>
            </p:cNvCxnSpPr>
            <p:nvPr/>
          </p:nvCxnSpPr>
          <p:spPr>
            <a:xfrm>
              <a:off x="5824330" y="2508326"/>
              <a:ext cx="2339958" cy="838494"/>
            </a:xfrm>
            <a:prstGeom prst="line">
              <a:avLst/>
            </a:prstGeom>
            <a:ln w="85725" cap="rnd">
              <a:solidFill>
                <a:schemeClr val="bg1">
                  <a:lumMod val="75000"/>
                  <a:alpha val="34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0" name="íSļîďè">
              <a:extLst>
                <a:ext uri="{FF2B5EF4-FFF2-40B4-BE49-F238E27FC236}">
                  <a16:creationId xmlns="" xmlns:a16="http://schemas.microsoft.com/office/drawing/2014/main" id="{DAB77F08-9D30-48BB-A1EC-83409DCA9253}"/>
                </a:ext>
              </a:extLst>
            </p:cNvPr>
            <p:cNvGrpSpPr/>
            <p:nvPr/>
          </p:nvGrpSpPr>
          <p:grpSpPr>
            <a:xfrm>
              <a:off x="5711801" y="2395797"/>
              <a:ext cx="768398" cy="768398"/>
              <a:chOff x="5929881" y="2291196"/>
              <a:chExt cx="768398" cy="768398"/>
            </a:xfrm>
          </p:grpSpPr>
          <p:sp>
            <p:nvSpPr>
              <p:cNvPr id="27" name="íşḷîdê">
                <a:extLst>
                  <a:ext uri="{FF2B5EF4-FFF2-40B4-BE49-F238E27FC236}">
                    <a16:creationId xmlns="" xmlns:a16="http://schemas.microsoft.com/office/drawing/2014/main" id="{9AD72F89-FB43-48C7-B1B0-C863C1F099C7}"/>
                  </a:ext>
                </a:extLst>
              </p:cNvPr>
              <p:cNvSpPr/>
              <p:nvPr/>
            </p:nvSpPr>
            <p:spPr>
              <a:xfrm>
                <a:off x="5929881" y="2291196"/>
                <a:ext cx="768398" cy="768398"/>
              </a:xfrm>
              <a:prstGeom prst="ellipse">
                <a:avLst/>
              </a:prstGeom>
              <a:solidFill>
                <a:schemeClr val="bg1"/>
              </a:solidFill>
              <a:ln w="38100" cmpd="thickThi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îŝḷiḓe">
                <a:extLst>
                  <a:ext uri="{FF2B5EF4-FFF2-40B4-BE49-F238E27FC236}">
                    <a16:creationId xmlns="" xmlns:a16="http://schemas.microsoft.com/office/drawing/2014/main" id="{B39EDEFF-DC6A-4F8C-B9FF-1E36639B4F0D}"/>
                  </a:ext>
                </a:extLst>
              </p:cNvPr>
              <p:cNvSpPr/>
              <p:nvPr/>
            </p:nvSpPr>
            <p:spPr bwMode="auto">
              <a:xfrm>
                <a:off x="6191346" y="2424019"/>
                <a:ext cx="245468" cy="47601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accent3"/>
              </a:solidFill>
              <a:ln>
                <a:noFill/>
              </a:ln>
            </p:spPr>
            <p:txBody>
              <a:bodyPr anchor="ctr"/>
              <a:lstStyle/>
              <a:p>
                <a:pPr algn="ctr"/>
                <a:endParaRPr/>
              </a:p>
            </p:txBody>
          </p:sp>
        </p:grpSp>
        <p:grpSp>
          <p:nvGrpSpPr>
            <p:cNvPr id="21" name="ïşļîḑê">
              <a:extLst>
                <a:ext uri="{FF2B5EF4-FFF2-40B4-BE49-F238E27FC236}">
                  <a16:creationId xmlns="" xmlns:a16="http://schemas.microsoft.com/office/drawing/2014/main" id="{176E2B76-5708-4018-A44F-6F3992C8F1C5}"/>
                </a:ext>
              </a:extLst>
            </p:cNvPr>
            <p:cNvGrpSpPr/>
            <p:nvPr/>
          </p:nvGrpSpPr>
          <p:grpSpPr>
            <a:xfrm>
              <a:off x="5043770" y="4655708"/>
              <a:ext cx="929498" cy="929498"/>
              <a:chOff x="5303351" y="4597894"/>
              <a:chExt cx="929498" cy="929498"/>
            </a:xfrm>
          </p:grpSpPr>
          <p:sp>
            <p:nvSpPr>
              <p:cNvPr id="25" name="í$líḍe">
                <a:extLst>
                  <a:ext uri="{FF2B5EF4-FFF2-40B4-BE49-F238E27FC236}">
                    <a16:creationId xmlns="" xmlns:a16="http://schemas.microsoft.com/office/drawing/2014/main" id="{9CEC15F3-58D2-4CBA-83FB-519891738F2D}"/>
                  </a:ext>
                </a:extLst>
              </p:cNvPr>
              <p:cNvSpPr/>
              <p:nvPr/>
            </p:nvSpPr>
            <p:spPr>
              <a:xfrm>
                <a:off x="5303351" y="4597894"/>
                <a:ext cx="929498" cy="929498"/>
              </a:xfrm>
              <a:prstGeom prst="ellipse">
                <a:avLst/>
              </a:prstGeom>
              <a:solidFill>
                <a:schemeClr val="bg1"/>
              </a:solidFill>
              <a:ln w="38100" cmpd="thickThi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6" name="îşlïḋe">
                <a:extLst>
                  <a:ext uri="{FF2B5EF4-FFF2-40B4-BE49-F238E27FC236}">
                    <a16:creationId xmlns="" xmlns:a16="http://schemas.microsoft.com/office/drawing/2014/main" id="{181455EF-4D8E-4390-A44C-9CB61E369220}"/>
                  </a:ext>
                </a:extLst>
              </p:cNvPr>
              <p:cNvSpPr/>
              <p:nvPr/>
            </p:nvSpPr>
            <p:spPr bwMode="auto">
              <a:xfrm>
                <a:off x="5619633" y="4768667"/>
                <a:ext cx="296932" cy="57581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accent2"/>
              </a:solidFill>
              <a:ln>
                <a:noFill/>
              </a:ln>
            </p:spPr>
            <p:txBody>
              <a:bodyPr anchor="ctr"/>
              <a:lstStyle/>
              <a:p>
                <a:pPr algn="ctr"/>
                <a:endParaRPr/>
              </a:p>
            </p:txBody>
          </p:sp>
        </p:grpSp>
        <p:grpSp>
          <p:nvGrpSpPr>
            <p:cNvPr id="22" name="îṥļîḍê">
              <a:extLst>
                <a:ext uri="{FF2B5EF4-FFF2-40B4-BE49-F238E27FC236}">
                  <a16:creationId xmlns="" xmlns:a16="http://schemas.microsoft.com/office/drawing/2014/main" id="{FF78F141-D52C-46FA-BD49-2053BC05EF30}"/>
                </a:ext>
              </a:extLst>
            </p:cNvPr>
            <p:cNvGrpSpPr/>
            <p:nvPr/>
          </p:nvGrpSpPr>
          <p:grpSpPr>
            <a:xfrm>
              <a:off x="1889403" y="3409214"/>
              <a:ext cx="1101488" cy="1101488"/>
              <a:chOff x="2686741" y="2932174"/>
              <a:chExt cx="1101488" cy="1101488"/>
            </a:xfrm>
          </p:grpSpPr>
          <p:sp>
            <p:nvSpPr>
              <p:cNvPr id="23" name="is1ïde">
                <a:extLst>
                  <a:ext uri="{FF2B5EF4-FFF2-40B4-BE49-F238E27FC236}">
                    <a16:creationId xmlns="" xmlns:a16="http://schemas.microsoft.com/office/drawing/2014/main" id="{BD6F25C7-E6BC-4175-AAB7-83C2DD764515}"/>
                  </a:ext>
                </a:extLst>
              </p:cNvPr>
              <p:cNvSpPr/>
              <p:nvPr/>
            </p:nvSpPr>
            <p:spPr>
              <a:xfrm>
                <a:off x="2686741" y="2932174"/>
                <a:ext cx="1101488" cy="1101488"/>
              </a:xfrm>
              <a:prstGeom prst="ellipse">
                <a:avLst/>
              </a:prstGeom>
              <a:solidFill>
                <a:schemeClr val="bg1"/>
              </a:solidFill>
              <a:ln w="38100" cmpd="thickThi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4" name="ïsļîḑè">
                <a:extLst>
                  <a:ext uri="{FF2B5EF4-FFF2-40B4-BE49-F238E27FC236}">
                    <a16:creationId xmlns="" xmlns:a16="http://schemas.microsoft.com/office/drawing/2014/main" id="{8E63122C-74AF-4C2D-BD73-7BA60454B9E4}"/>
                  </a:ext>
                </a:extLst>
              </p:cNvPr>
              <p:cNvSpPr/>
              <p:nvPr/>
            </p:nvSpPr>
            <p:spPr bwMode="auto">
              <a:xfrm>
                <a:off x="3061546" y="3135667"/>
                <a:ext cx="351876" cy="682368"/>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accent1"/>
              </a:solidFill>
              <a:ln>
                <a:noFill/>
              </a:ln>
            </p:spPr>
            <p:txBody>
              <a:bodyPr anchor="ctr"/>
              <a:lstStyle/>
              <a:p>
                <a:pPr algn="ctr"/>
                <a:endParaRPr/>
              </a:p>
            </p:txBody>
          </p:sp>
        </p:grpSp>
      </p:grpSp>
    </p:spTree>
    <p:extLst>
      <p:ext uri="{BB962C8B-B14F-4D97-AF65-F5344CB8AC3E}">
        <p14:creationId xmlns:p14="http://schemas.microsoft.com/office/powerpoint/2010/main" val="2934069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Section Header Here</a:t>
            </a:r>
            <a:endParaRPr lang="zh-CN" altLang="en-US" dirty="0"/>
          </a:p>
        </p:txBody>
      </p:sp>
      <p:sp>
        <p:nvSpPr>
          <p:cNvPr id="6" name="文本占位符 5"/>
          <p:cNvSpPr>
            <a:spLocks noGrp="1"/>
          </p:cNvSpPr>
          <p:nvPr>
            <p:ph type="body" idx="1"/>
          </p:nvPr>
        </p:nvSpPr>
        <p:spPr/>
        <p:txBody>
          <a:bodyPr/>
          <a:lstStyle/>
          <a:p>
            <a:pPr lvl="0"/>
            <a:r>
              <a:rPr lang="en-US" altLang="zh-CN" smtClean="0"/>
              <a:t>Supporting text here.</a:t>
            </a:r>
          </a:p>
          <a:p>
            <a:pPr lvl="0"/>
            <a:r>
              <a:rPr lang="en-US" altLang="zh-CN" smtClean="0"/>
              <a:t>When you copy &amp; paste, choose "keep text only" option.</a:t>
            </a:r>
            <a:endParaRPr lang="zh-CN" altLang="en-US" dirty="0"/>
          </a:p>
        </p:txBody>
      </p:sp>
      <p:sp>
        <p:nvSpPr>
          <p:cNvPr id="9" name="文本框 8">
            <a:extLst>
              <a:ext uri="{FF2B5EF4-FFF2-40B4-BE49-F238E27FC236}">
                <a16:creationId xmlns:a16="http://schemas.microsoft.com/office/drawing/2014/main" xmlns="" id="{04F69230-F3A6-4586-9371-A858F4763E9F}"/>
              </a:ext>
            </a:extLst>
          </p:cNvPr>
          <p:cNvSpPr txBox="1"/>
          <p:nvPr/>
        </p:nvSpPr>
        <p:spPr>
          <a:xfrm>
            <a:off x="1134604" y="1498599"/>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a:t>
            </a:r>
            <a:r>
              <a:rPr lang="en-US" altLang="zh-CN" spc="100" dirty="0" smtClean="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087814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16</a:t>
            </a:fld>
            <a:endParaRPr lang="zh-CN" altLang="en-US"/>
          </a:p>
        </p:txBody>
      </p:sp>
      <p:grpSp>
        <p:nvGrpSpPr>
          <p:cNvPr id="5" name="c99bb199-d781-4f46-8377-18a9543771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B0A9D01-5D24-4194-A762-1474C04DC4DA}"/>
              </a:ext>
            </a:extLst>
          </p:cNvPr>
          <p:cNvGrpSpPr>
            <a:grpSpLocks noChangeAspect="1"/>
          </p:cNvGrpSpPr>
          <p:nvPr>
            <p:custDataLst>
              <p:tags r:id="rId1"/>
            </p:custDataLst>
          </p:nvPr>
        </p:nvGrpSpPr>
        <p:grpSpPr>
          <a:xfrm>
            <a:off x="676650" y="1411451"/>
            <a:ext cx="10843838" cy="4105950"/>
            <a:chOff x="676650" y="1411451"/>
            <a:chExt cx="10843838" cy="4105950"/>
          </a:xfrm>
        </p:grpSpPr>
        <p:sp>
          <p:nvSpPr>
            <p:cNvPr id="6" name="ïşļídé">
              <a:extLst>
                <a:ext uri="{FF2B5EF4-FFF2-40B4-BE49-F238E27FC236}">
                  <a16:creationId xmlns="" xmlns:a16="http://schemas.microsoft.com/office/drawing/2014/main" id="{0F957464-21D2-4F82-B33E-7C79D7BBE01F}"/>
                </a:ext>
              </a:extLst>
            </p:cNvPr>
            <p:cNvSpPr txBox="1"/>
            <p:nvPr/>
          </p:nvSpPr>
          <p:spPr>
            <a:xfrm>
              <a:off x="2631000" y="1411451"/>
              <a:ext cx="6930000" cy="1224136"/>
            </a:xfrm>
            <a:prstGeom prst="rect">
              <a:avLst/>
            </a:prstGeom>
            <a:noFill/>
          </p:spPr>
          <p:txBody>
            <a:bodyPr wrap="square" lIns="90000" tIns="46800" rIns="90000" bIns="46800" rtlCol="0">
              <a:normAutofit/>
            </a:bodyPr>
            <a:lstStyle/>
            <a:p>
              <a:pPr algn="ctr">
                <a:lnSpc>
                  <a:spcPct val="150000"/>
                </a:lnSpc>
              </a:pPr>
              <a:r>
                <a:rPr lang="en-US" altLang="zh-CN" sz="1400"/>
                <a:t>Unified fonts make reading more fluent.</a:t>
              </a:r>
            </a:p>
            <a:p>
              <a:pPr algn="ctr">
                <a:lnSpc>
                  <a:spcPct val="150000"/>
                </a:lnSpc>
              </a:pPr>
              <a:r>
                <a:rPr lang="en-US" altLang="zh-CN" sz="1700" b="1"/>
                <a:t>Theme color makes PPT more convenient to change.</a:t>
              </a:r>
            </a:p>
            <a:p>
              <a:pPr algn="ctr">
                <a:lnSpc>
                  <a:spcPct val="150000"/>
                </a:lnSpc>
              </a:pPr>
              <a:r>
                <a:rPr lang="en-US" altLang="zh-CN" sz="1400"/>
                <a:t>Adjust the spacing to adapt to Chinese typesetting, use the reference line in PPT.</a:t>
              </a:r>
              <a:endParaRPr lang="en-US" altLang="zh-CN" sz="1600" b="1" dirty="0"/>
            </a:p>
          </p:txBody>
        </p:sp>
        <p:grpSp>
          <p:nvGrpSpPr>
            <p:cNvPr id="7" name="iŝḻîḍé">
              <a:extLst>
                <a:ext uri="{FF2B5EF4-FFF2-40B4-BE49-F238E27FC236}">
                  <a16:creationId xmlns="" xmlns:a16="http://schemas.microsoft.com/office/drawing/2014/main" id="{78C52DC0-A1A6-4D1B-933C-CAD3FBF83534}"/>
                </a:ext>
              </a:extLst>
            </p:cNvPr>
            <p:cNvGrpSpPr/>
            <p:nvPr/>
          </p:nvGrpSpPr>
          <p:grpSpPr>
            <a:xfrm>
              <a:off x="676650" y="2864734"/>
              <a:ext cx="3484350" cy="2652667"/>
              <a:chOff x="676650" y="3386332"/>
              <a:chExt cx="3484350" cy="2652667"/>
            </a:xfrm>
          </p:grpSpPr>
          <p:sp>
            <p:nvSpPr>
              <p:cNvPr id="16" name="íşļíḍé">
                <a:extLst>
                  <a:ext uri="{FF2B5EF4-FFF2-40B4-BE49-F238E27FC236}">
                    <a16:creationId xmlns="" xmlns:a16="http://schemas.microsoft.com/office/drawing/2014/main" id="{0E87EDF8-92C8-4C52-9C93-B93A2FC71CFE}"/>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7" name="ïŝḻíďê">
                <a:extLst>
                  <a:ext uri="{FF2B5EF4-FFF2-40B4-BE49-F238E27FC236}">
                    <a16:creationId xmlns="" xmlns:a16="http://schemas.microsoft.com/office/drawing/2014/main" id="{8AE233B3-83F1-4156-BB03-E1E4D8C8EA46}"/>
                  </a:ext>
                </a:extLst>
              </p:cNvPr>
              <p:cNvSpPr/>
              <p:nvPr/>
            </p:nvSpPr>
            <p:spPr>
              <a:xfrm>
                <a:off x="676650" y="3386332"/>
                <a:ext cx="3484350" cy="443520"/>
              </a:xfrm>
              <a:prstGeom prst="roundRect">
                <a:avLst>
                  <a:gd name="adj" fmla="val 50000"/>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8" name="ïšḻídè">
                <a:extLst>
                  <a:ext uri="{FF2B5EF4-FFF2-40B4-BE49-F238E27FC236}">
                    <a16:creationId xmlns="" xmlns:a16="http://schemas.microsoft.com/office/drawing/2014/main" id="{81ED0265-F6D2-4FC4-BA2A-C6F18C96E618}"/>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nvGrpSpPr>
            <p:cNvPr id="8" name="íṥḷîḍê">
              <a:extLst>
                <a:ext uri="{FF2B5EF4-FFF2-40B4-BE49-F238E27FC236}">
                  <a16:creationId xmlns="" xmlns:a16="http://schemas.microsoft.com/office/drawing/2014/main" id="{CB27A414-0E08-4C18-AFAF-7E9E600F06B3}"/>
                </a:ext>
              </a:extLst>
            </p:cNvPr>
            <p:cNvGrpSpPr/>
            <p:nvPr/>
          </p:nvGrpSpPr>
          <p:grpSpPr>
            <a:xfrm>
              <a:off x="4356394" y="2864734"/>
              <a:ext cx="3484350" cy="2652667"/>
              <a:chOff x="676650" y="3386332"/>
              <a:chExt cx="3484350" cy="2652667"/>
            </a:xfrm>
          </p:grpSpPr>
          <p:sp>
            <p:nvSpPr>
              <p:cNvPr id="13" name="ïṩḷïdê">
                <a:extLst>
                  <a:ext uri="{FF2B5EF4-FFF2-40B4-BE49-F238E27FC236}">
                    <a16:creationId xmlns="" xmlns:a16="http://schemas.microsoft.com/office/drawing/2014/main" id="{5A1D5E75-B081-43BB-B6A8-BB47754E94A2}"/>
                  </a:ext>
                </a:extLst>
              </p:cNvPr>
              <p:cNvSpPr/>
              <p:nvPr/>
            </p:nvSpPr>
            <p:spPr>
              <a:xfrm>
                <a:off x="676652" y="3608092"/>
                <a:ext cx="3484348" cy="2430907"/>
              </a:xfrm>
              <a:prstGeom prst="roundRect">
                <a:avLst>
                  <a:gd name="adj" fmla="val 2415"/>
                </a:avLst>
              </a:prstGeom>
              <a:gradFill flip="none" rotWithShape="1">
                <a:gsLst>
                  <a:gs pos="0">
                    <a:schemeClr val="accent3">
                      <a:alpha val="23000"/>
                    </a:schemeClr>
                  </a:gs>
                  <a:gs pos="100000">
                    <a:schemeClr val="accent3">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marL="171450" indent="-171450" defTabSz="914400">
                  <a:lnSpc>
                    <a:spcPct val="130000"/>
                  </a:lnSpc>
                  <a:buFont typeface="Arial" panose="020B0604020202020204" pitchFamily="34" charset="0"/>
                  <a:buChar char="•"/>
                </a:pPr>
                <a:endParaRPr lang="zh-CN" altLang="en-US" sz="900" dirty="0">
                  <a:solidFill>
                    <a:schemeClr val="dk1">
                      <a:lumMod val="100000"/>
                    </a:schemeClr>
                  </a:solidFill>
                </a:endParaRPr>
              </a:p>
            </p:txBody>
          </p:sp>
          <p:sp>
            <p:nvSpPr>
              <p:cNvPr id="14" name="ïŝlidè">
                <a:extLst>
                  <a:ext uri="{FF2B5EF4-FFF2-40B4-BE49-F238E27FC236}">
                    <a16:creationId xmlns="" xmlns:a16="http://schemas.microsoft.com/office/drawing/2014/main" id="{F853B0AC-8C02-42E2-BE5C-8F9F4C4505A9}"/>
                  </a:ext>
                </a:extLst>
              </p:cNvPr>
              <p:cNvSpPr/>
              <p:nvPr/>
            </p:nvSpPr>
            <p:spPr>
              <a:xfrm>
                <a:off x="676650" y="3386332"/>
                <a:ext cx="3484350" cy="443520"/>
              </a:xfrm>
              <a:prstGeom prst="roundRect">
                <a:avLst>
                  <a:gd name="adj" fmla="val 50000"/>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5" name="ïsliḍé">
                <a:extLst>
                  <a:ext uri="{FF2B5EF4-FFF2-40B4-BE49-F238E27FC236}">
                    <a16:creationId xmlns="" xmlns:a16="http://schemas.microsoft.com/office/drawing/2014/main" id="{AFEF6064-4587-414D-A9B4-637AE0A592DB}"/>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nvGrpSpPr>
            <p:cNvPr id="9" name="îṧļíḍè">
              <a:extLst>
                <a:ext uri="{FF2B5EF4-FFF2-40B4-BE49-F238E27FC236}">
                  <a16:creationId xmlns="" xmlns:a16="http://schemas.microsoft.com/office/drawing/2014/main" id="{B933DED2-D97F-4329-BE48-1FA5DDC1338D}"/>
                </a:ext>
              </a:extLst>
            </p:cNvPr>
            <p:cNvGrpSpPr/>
            <p:nvPr/>
          </p:nvGrpSpPr>
          <p:grpSpPr>
            <a:xfrm>
              <a:off x="8036138" y="2864734"/>
              <a:ext cx="3484350" cy="2652667"/>
              <a:chOff x="676650" y="3386332"/>
              <a:chExt cx="3484350" cy="2652667"/>
            </a:xfrm>
          </p:grpSpPr>
          <p:sp>
            <p:nvSpPr>
              <p:cNvPr id="10" name="iṣľíďè">
                <a:extLst>
                  <a:ext uri="{FF2B5EF4-FFF2-40B4-BE49-F238E27FC236}">
                    <a16:creationId xmlns="" xmlns:a16="http://schemas.microsoft.com/office/drawing/2014/main" id="{BAB4494E-1629-4650-98D9-6C549FF867D0}"/>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1" name="iSḻîdé">
                <a:extLst>
                  <a:ext uri="{FF2B5EF4-FFF2-40B4-BE49-F238E27FC236}">
                    <a16:creationId xmlns="" xmlns:a16="http://schemas.microsoft.com/office/drawing/2014/main" id="{F94C302A-F16B-49C7-AB5A-62BE350E0B87}"/>
                  </a:ext>
                </a:extLst>
              </p:cNvPr>
              <p:cNvSpPr/>
              <p:nvPr/>
            </p:nvSpPr>
            <p:spPr>
              <a:xfrm>
                <a:off x="676650" y="3386332"/>
                <a:ext cx="3484350" cy="443520"/>
              </a:xfrm>
              <a:prstGeom prst="roundRect">
                <a:avLst>
                  <a:gd name="adj" fmla="val 50000"/>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2" name="îṡḻiḋé">
                <a:extLst>
                  <a:ext uri="{FF2B5EF4-FFF2-40B4-BE49-F238E27FC236}">
                    <a16:creationId xmlns="" xmlns:a16="http://schemas.microsoft.com/office/drawing/2014/main" id="{28DD2334-70C5-413B-A7B7-E0CE6F498450}"/>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spTree>
    <p:extLst>
      <p:ext uri="{BB962C8B-B14F-4D97-AF65-F5344CB8AC3E}">
        <p14:creationId xmlns:p14="http://schemas.microsoft.com/office/powerpoint/2010/main" val="10987775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17</a:t>
            </a:fld>
            <a:endParaRPr lang="zh-CN" altLang="en-US"/>
          </a:p>
        </p:txBody>
      </p:sp>
      <p:grpSp>
        <p:nvGrpSpPr>
          <p:cNvPr id="5" name="fc3c00d5-ca98-4d9a-bbf1-3f152b32576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1370A430-CB49-467C-A894-9C0F47F545CB}"/>
              </a:ext>
            </a:extLst>
          </p:cNvPr>
          <p:cNvGrpSpPr>
            <a:grpSpLocks noChangeAspect="1"/>
          </p:cNvGrpSpPr>
          <p:nvPr>
            <p:custDataLst>
              <p:tags r:id="rId1"/>
            </p:custDataLst>
          </p:nvPr>
        </p:nvGrpSpPr>
        <p:grpSpPr>
          <a:xfrm>
            <a:off x="669925" y="1123950"/>
            <a:ext cx="10850563" cy="4642013"/>
            <a:chOff x="669925" y="1123950"/>
            <a:chExt cx="10850563" cy="4642013"/>
          </a:xfrm>
        </p:grpSpPr>
        <p:cxnSp>
          <p:nvCxnSpPr>
            <p:cNvPr id="6" name="直接连接符 5">
              <a:extLst>
                <a:ext uri="{FF2B5EF4-FFF2-40B4-BE49-F238E27FC236}">
                  <a16:creationId xmlns="" xmlns:a16="http://schemas.microsoft.com/office/drawing/2014/main" id="{50D4A26F-CC01-41AA-8152-A1EABBE168EE}"/>
                </a:ext>
              </a:extLst>
            </p:cNvPr>
            <p:cNvCxnSpPr>
              <a:cxnSpLocks/>
            </p:cNvCxnSpPr>
            <p:nvPr/>
          </p:nvCxnSpPr>
          <p:spPr>
            <a:xfrm>
              <a:off x="669925" y="5756438"/>
              <a:ext cx="1085056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ísḷîdê">
              <a:extLst>
                <a:ext uri="{FF2B5EF4-FFF2-40B4-BE49-F238E27FC236}">
                  <a16:creationId xmlns="" xmlns:a16="http://schemas.microsoft.com/office/drawing/2014/main" id="{11AE4670-39BB-43DA-AA0C-15AC3A618B26}"/>
                </a:ext>
              </a:extLst>
            </p:cNvPr>
            <p:cNvGrpSpPr/>
            <p:nvPr/>
          </p:nvGrpSpPr>
          <p:grpSpPr>
            <a:xfrm>
              <a:off x="3646117" y="3159000"/>
              <a:ext cx="4972794" cy="2606963"/>
              <a:chOff x="3953164" y="3168074"/>
              <a:chExt cx="4285674" cy="2246744"/>
            </a:xfrm>
          </p:grpSpPr>
          <p:sp>
            <p:nvSpPr>
              <p:cNvPr id="30" name="ïṡḷíḍé">
                <a:extLst>
                  <a:ext uri="{FF2B5EF4-FFF2-40B4-BE49-F238E27FC236}">
                    <a16:creationId xmlns="" xmlns:a16="http://schemas.microsoft.com/office/drawing/2014/main" id="{DEACF95A-5313-4129-9EC2-55DD512D06AB}"/>
                  </a:ext>
                </a:extLst>
              </p:cNvPr>
              <p:cNvSpPr/>
              <p:nvPr/>
            </p:nvSpPr>
            <p:spPr>
              <a:xfrm>
                <a:off x="3953164" y="3811280"/>
                <a:ext cx="1544768" cy="1603538"/>
              </a:xfrm>
              <a:custGeom>
                <a:avLst/>
                <a:gdLst>
                  <a:gd name="connsiteX0" fmla="*/ 613459 w 1544768"/>
                  <a:gd name="connsiteY0" fmla="*/ 0 h 1603538"/>
                  <a:gd name="connsiteX1" fmla="*/ 1544768 w 1544768"/>
                  <a:gd name="connsiteY1" fmla="*/ 976469 h 1603538"/>
                  <a:gd name="connsiteX2" fmla="*/ 1479549 w 1544768"/>
                  <a:gd name="connsiteY2" fmla="*/ 1055514 h 1603538"/>
                  <a:gd name="connsiteX3" fmla="*/ 1343891 w 1544768"/>
                  <a:gd name="connsiteY3" fmla="*/ 1499630 h 1603538"/>
                  <a:gd name="connsiteX4" fmla="*/ 1347992 w 1544768"/>
                  <a:gd name="connsiteY4" fmla="*/ 1580845 h 1603538"/>
                  <a:gd name="connsiteX5" fmla="*/ 1351456 w 1544768"/>
                  <a:gd name="connsiteY5" fmla="*/ 1603538 h 1603538"/>
                  <a:gd name="connsiteX6" fmla="*/ 5247 w 1544768"/>
                  <a:gd name="connsiteY6" fmla="*/ 1603538 h 1603538"/>
                  <a:gd name="connsiteX7" fmla="*/ 0 w 1544768"/>
                  <a:gd name="connsiteY7" fmla="*/ 1499630 h 1603538"/>
                  <a:gd name="connsiteX8" fmla="*/ 489319 w 1544768"/>
                  <a:gd name="connsiteY8" fmla="*/ 136587 h 1603538"/>
                  <a:gd name="connsiteX9" fmla="*/ 613459 w 1544768"/>
                  <a:gd name="connsiteY9" fmla="*/ 0 h 16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768" h="1603538">
                    <a:moveTo>
                      <a:pt x="613459" y="0"/>
                    </a:moveTo>
                    <a:lnTo>
                      <a:pt x="1544768" y="976469"/>
                    </a:lnTo>
                    <a:lnTo>
                      <a:pt x="1479549" y="1055514"/>
                    </a:lnTo>
                    <a:cubicBezTo>
                      <a:pt x="1393902" y="1182290"/>
                      <a:pt x="1343891" y="1335120"/>
                      <a:pt x="1343891" y="1499630"/>
                    </a:cubicBezTo>
                    <a:cubicBezTo>
                      <a:pt x="1343891" y="1527048"/>
                      <a:pt x="1345280" y="1554142"/>
                      <a:pt x="1347992" y="1580845"/>
                    </a:cubicBezTo>
                    <a:lnTo>
                      <a:pt x="1351456" y="1603538"/>
                    </a:lnTo>
                    <a:lnTo>
                      <a:pt x="5247" y="1603538"/>
                    </a:lnTo>
                    <a:lnTo>
                      <a:pt x="0" y="1499630"/>
                    </a:lnTo>
                    <a:cubicBezTo>
                      <a:pt x="0" y="981868"/>
                      <a:pt x="183631" y="506996"/>
                      <a:pt x="489319" y="136587"/>
                    </a:cubicBezTo>
                    <a:lnTo>
                      <a:pt x="613459"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ïṩḻíḓé">
                <a:extLst>
                  <a:ext uri="{FF2B5EF4-FFF2-40B4-BE49-F238E27FC236}">
                    <a16:creationId xmlns="" xmlns:a16="http://schemas.microsoft.com/office/drawing/2014/main" id="{E342180A-1F38-457B-8279-862178A6F641}"/>
                  </a:ext>
                </a:extLst>
              </p:cNvPr>
              <p:cNvSpPr/>
              <p:nvPr/>
            </p:nvSpPr>
            <p:spPr>
              <a:xfrm>
                <a:off x="4566623" y="3168074"/>
                <a:ext cx="1529378" cy="1619675"/>
              </a:xfrm>
              <a:custGeom>
                <a:avLst/>
                <a:gdLst>
                  <a:gd name="connsiteX0" fmla="*/ 1529377 w 1529378"/>
                  <a:gd name="connsiteY0" fmla="*/ 0 h 1619675"/>
                  <a:gd name="connsiteX1" fmla="*/ 1529378 w 1529378"/>
                  <a:gd name="connsiteY1" fmla="*/ 0 h 1619675"/>
                  <a:gd name="connsiteX2" fmla="*/ 1529378 w 1529378"/>
                  <a:gd name="connsiteY2" fmla="*/ 1348742 h 1619675"/>
                  <a:gd name="connsiteX3" fmla="*/ 1524759 w 1529378"/>
                  <a:gd name="connsiteY3" fmla="*/ 1348509 h 1619675"/>
                  <a:gd name="connsiteX4" fmla="*/ 963085 w 1529378"/>
                  <a:gd name="connsiteY4" fmla="*/ 1581162 h 1619675"/>
                  <a:gd name="connsiteX5" fmla="*/ 931309 w 1529378"/>
                  <a:gd name="connsiteY5" fmla="*/ 1619675 h 1619675"/>
                  <a:gd name="connsiteX6" fmla="*/ 0 w 1529378"/>
                  <a:gd name="connsiteY6" fmla="*/ 643206 h 1619675"/>
                  <a:gd name="connsiteX7" fmla="*/ 14163 w 1529378"/>
                  <a:gd name="connsiteY7" fmla="*/ 627622 h 1619675"/>
                  <a:gd name="connsiteX8" fmla="*/ 1529377 w 1529378"/>
                  <a:gd name="connsiteY8" fmla="*/ 0 h 16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378" h="1619675">
                    <a:moveTo>
                      <a:pt x="1529377" y="0"/>
                    </a:moveTo>
                    <a:lnTo>
                      <a:pt x="1529378" y="0"/>
                    </a:lnTo>
                    <a:lnTo>
                      <a:pt x="1529378" y="1348742"/>
                    </a:lnTo>
                    <a:lnTo>
                      <a:pt x="1524759" y="1348509"/>
                    </a:lnTo>
                    <a:cubicBezTo>
                      <a:pt x="1305412" y="1348509"/>
                      <a:pt x="1106830" y="1437417"/>
                      <a:pt x="963085" y="1581162"/>
                    </a:cubicBezTo>
                    <a:lnTo>
                      <a:pt x="931309" y="1619675"/>
                    </a:lnTo>
                    <a:lnTo>
                      <a:pt x="0" y="643206"/>
                    </a:lnTo>
                    <a:lnTo>
                      <a:pt x="14163" y="627622"/>
                    </a:lnTo>
                    <a:cubicBezTo>
                      <a:pt x="401940" y="239845"/>
                      <a:pt x="937649" y="0"/>
                      <a:pt x="1529377"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ṩlíḋè">
                <a:extLst>
                  <a:ext uri="{FF2B5EF4-FFF2-40B4-BE49-F238E27FC236}">
                    <a16:creationId xmlns="" xmlns:a16="http://schemas.microsoft.com/office/drawing/2014/main" id="{48BD15EF-55D9-479D-B6E7-AF242E08B8EE}"/>
                  </a:ext>
                </a:extLst>
              </p:cNvPr>
              <p:cNvSpPr/>
              <p:nvPr/>
            </p:nvSpPr>
            <p:spPr>
              <a:xfrm flipH="1">
                <a:off x="6690479" y="3812151"/>
                <a:ext cx="1548359" cy="1602667"/>
              </a:xfrm>
              <a:custGeom>
                <a:avLst/>
                <a:gdLst>
                  <a:gd name="connsiteX0" fmla="*/ 614290 w 1548359"/>
                  <a:gd name="connsiteY0" fmla="*/ 0 h 1602667"/>
                  <a:gd name="connsiteX1" fmla="*/ 556670 w 1548359"/>
                  <a:gd name="connsiteY1" fmla="*/ 57964 h 1602667"/>
                  <a:gd name="connsiteX2" fmla="*/ 0 w 1548359"/>
                  <a:gd name="connsiteY2" fmla="*/ 1498759 h 1602667"/>
                  <a:gd name="connsiteX3" fmla="*/ 5247 w 1548359"/>
                  <a:gd name="connsiteY3" fmla="*/ 1602667 h 1602667"/>
                  <a:gd name="connsiteX4" fmla="*/ 1360691 w 1548359"/>
                  <a:gd name="connsiteY4" fmla="*/ 1602667 h 1602667"/>
                  <a:gd name="connsiteX5" fmla="*/ 1357228 w 1548359"/>
                  <a:gd name="connsiteY5" fmla="*/ 1579974 h 1602667"/>
                  <a:gd name="connsiteX6" fmla="*/ 1353127 w 1548359"/>
                  <a:gd name="connsiteY6" fmla="*/ 1498759 h 1602667"/>
                  <a:gd name="connsiteX7" fmla="*/ 1473148 w 1548359"/>
                  <a:gd name="connsiteY7" fmla="*/ 1078716 h 1602667"/>
                  <a:gd name="connsiteX8" fmla="*/ 1548359 w 1548359"/>
                  <a:gd name="connsiteY8" fmla="*/ 979363 h 1602667"/>
                  <a:gd name="connsiteX9" fmla="*/ 614290 w 1548359"/>
                  <a:gd name="connsiteY9" fmla="*/ 0 h 1602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359" h="1602667">
                    <a:moveTo>
                      <a:pt x="614290" y="0"/>
                    </a:moveTo>
                    <a:lnTo>
                      <a:pt x="556670" y="57964"/>
                    </a:lnTo>
                    <a:cubicBezTo>
                      <a:pt x="210801" y="438505"/>
                      <a:pt x="0" y="944014"/>
                      <a:pt x="0" y="1498759"/>
                    </a:cubicBezTo>
                    <a:lnTo>
                      <a:pt x="5247" y="1602667"/>
                    </a:lnTo>
                    <a:lnTo>
                      <a:pt x="1360691" y="1602667"/>
                    </a:lnTo>
                    <a:lnTo>
                      <a:pt x="1357228" y="1579974"/>
                    </a:lnTo>
                    <a:cubicBezTo>
                      <a:pt x="1354516" y="1553271"/>
                      <a:pt x="1353127" y="1526177"/>
                      <a:pt x="1353127" y="1498759"/>
                    </a:cubicBezTo>
                    <a:cubicBezTo>
                      <a:pt x="1353127" y="1344531"/>
                      <a:pt x="1397082" y="1200568"/>
                      <a:pt x="1473148" y="1078716"/>
                    </a:cubicBezTo>
                    <a:lnTo>
                      <a:pt x="1548359" y="979363"/>
                    </a:lnTo>
                    <a:lnTo>
                      <a:pt x="61429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iṥ1ïḑe">
                <a:extLst>
                  <a:ext uri="{FF2B5EF4-FFF2-40B4-BE49-F238E27FC236}">
                    <a16:creationId xmlns="" xmlns:a16="http://schemas.microsoft.com/office/drawing/2014/main" id="{A9B2629E-E0E3-4406-BFF0-68398C1DE535}"/>
                  </a:ext>
                </a:extLst>
              </p:cNvPr>
              <p:cNvSpPr/>
              <p:nvPr/>
            </p:nvSpPr>
            <p:spPr>
              <a:xfrm flipH="1">
                <a:off x="6096003" y="3168074"/>
                <a:ext cx="1528545" cy="1623440"/>
              </a:xfrm>
              <a:custGeom>
                <a:avLst/>
                <a:gdLst>
                  <a:gd name="connsiteX0" fmla="*/ 1528545 w 1528545"/>
                  <a:gd name="connsiteY0" fmla="*/ 0 h 1623440"/>
                  <a:gd name="connsiteX1" fmla="*/ 1309453 w 1528545"/>
                  <a:gd name="connsiteY1" fmla="*/ 11063 h 1623440"/>
                  <a:gd name="connsiteX2" fmla="*/ 78264 w 1528545"/>
                  <a:gd name="connsiteY2" fmla="*/ 565345 h 1623440"/>
                  <a:gd name="connsiteX3" fmla="*/ 0 w 1528545"/>
                  <a:gd name="connsiteY3" fmla="*/ 644077 h 1623440"/>
                  <a:gd name="connsiteX4" fmla="*/ 934069 w 1528545"/>
                  <a:gd name="connsiteY4" fmla="*/ 1623440 h 1623440"/>
                  <a:gd name="connsiteX5" fmla="*/ 945189 w 1528545"/>
                  <a:gd name="connsiteY5" fmla="*/ 1608749 h 1623440"/>
                  <a:gd name="connsiteX6" fmla="*/ 1451949 w 1528545"/>
                  <a:gd name="connsiteY6" fmla="*/ 1352610 h 1623440"/>
                  <a:gd name="connsiteX7" fmla="*/ 1528545 w 1528545"/>
                  <a:gd name="connsiteY7" fmla="*/ 1348742 h 1623440"/>
                  <a:gd name="connsiteX8" fmla="*/ 1528545 w 1528545"/>
                  <a:gd name="connsiteY8" fmla="*/ 0 h 16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545" h="1623440">
                    <a:moveTo>
                      <a:pt x="1528545" y="0"/>
                    </a:moveTo>
                    <a:lnTo>
                      <a:pt x="1309453" y="11063"/>
                    </a:lnTo>
                    <a:cubicBezTo>
                      <a:pt x="836718" y="59072"/>
                      <a:pt x="409410" y="260745"/>
                      <a:pt x="78264" y="565345"/>
                    </a:cubicBezTo>
                    <a:lnTo>
                      <a:pt x="0" y="644077"/>
                    </a:lnTo>
                    <a:lnTo>
                      <a:pt x="934069" y="1623440"/>
                    </a:lnTo>
                    <a:lnTo>
                      <a:pt x="945189" y="1608749"/>
                    </a:lnTo>
                    <a:cubicBezTo>
                      <a:pt x="1073399" y="1467687"/>
                      <a:pt x="1251677" y="1372949"/>
                      <a:pt x="1451949" y="1352610"/>
                    </a:cubicBezTo>
                    <a:lnTo>
                      <a:pt x="1528545" y="1348742"/>
                    </a:lnTo>
                    <a:lnTo>
                      <a:pt x="1528545"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íṥḻiďe">
              <a:extLst>
                <a:ext uri="{FF2B5EF4-FFF2-40B4-BE49-F238E27FC236}">
                  <a16:creationId xmlns="" xmlns:a16="http://schemas.microsoft.com/office/drawing/2014/main" id="{E26FDB70-8593-45BC-8162-7248B74B201D}"/>
                </a:ext>
              </a:extLst>
            </p:cNvPr>
            <p:cNvSpPr txBox="1"/>
            <p:nvPr/>
          </p:nvSpPr>
          <p:spPr>
            <a:xfrm>
              <a:off x="8929666" y="4909688"/>
              <a:ext cx="2590822" cy="837226"/>
            </a:xfrm>
            <a:prstGeom prst="rect">
              <a:avLst/>
            </a:prstGeom>
            <a:noFill/>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000" dirty="0"/>
                <a:t>Supporting text here.</a:t>
              </a:r>
            </a:p>
            <a:p>
              <a:pPr marL="171450" indent="-171450">
                <a:lnSpc>
                  <a:spcPct val="150000"/>
                </a:lnSpc>
                <a:buFont typeface="Arial" panose="020B0604020202020204" pitchFamily="34" charset="0"/>
                <a:buChar char="•"/>
              </a:pPr>
              <a:r>
                <a:rPr lang="en-US" altLang="zh-CN" sz="1000" dirty="0"/>
                <a:t>……</a:t>
              </a:r>
            </a:p>
          </p:txBody>
        </p:sp>
        <p:sp>
          <p:nvSpPr>
            <p:cNvPr id="9" name="ïşḷíďê">
              <a:extLst>
                <a:ext uri="{FF2B5EF4-FFF2-40B4-BE49-F238E27FC236}">
                  <a16:creationId xmlns="" xmlns:a16="http://schemas.microsoft.com/office/drawing/2014/main" id="{3172A1A8-B384-441C-9406-1C76E6D6AB9F}"/>
                </a:ext>
              </a:extLst>
            </p:cNvPr>
            <p:cNvSpPr/>
            <p:nvPr/>
          </p:nvSpPr>
          <p:spPr>
            <a:xfrm>
              <a:off x="8929666" y="4530583"/>
              <a:ext cx="2590822" cy="379105"/>
            </a:xfrm>
            <a:prstGeom prst="rect">
              <a:avLst/>
            </a:prstGeom>
          </p:spPr>
          <p:txBody>
            <a:bodyPr wrap="none" lIns="90000" tIns="46800" rIns="90000" bIns="46800">
              <a:normAutofit/>
            </a:bodyPr>
            <a:lstStyle/>
            <a:p>
              <a:pPr lvl="0" defTabSz="914378">
                <a:defRPr/>
              </a:pPr>
              <a:r>
                <a:rPr lang="en-US" altLang="zh-CN" sz="1600" b="1" dirty="0"/>
                <a:t>Text here</a:t>
              </a:r>
              <a:endParaRPr lang="zh-CN" altLang="en-US" sz="1600" b="1" dirty="0"/>
            </a:p>
          </p:txBody>
        </p:sp>
        <p:sp>
          <p:nvSpPr>
            <p:cNvPr id="10" name="îṣ1iḑê">
              <a:extLst>
                <a:ext uri="{FF2B5EF4-FFF2-40B4-BE49-F238E27FC236}">
                  <a16:creationId xmlns="" xmlns:a16="http://schemas.microsoft.com/office/drawing/2014/main" id="{CA4B2E8B-5E0F-47D0-8976-43649CF26DB8}"/>
                </a:ext>
              </a:extLst>
            </p:cNvPr>
            <p:cNvSpPr txBox="1"/>
            <p:nvPr/>
          </p:nvSpPr>
          <p:spPr>
            <a:xfrm>
              <a:off x="669926" y="4909688"/>
              <a:ext cx="2665434" cy="837226"/>
            </a:xfrm>
            <a:prstGeom prst="rect">
              <a:avLst/>
            </a:prstGeom>
            <a:noFill/>
          </p:spPr>
          <p:txBody>
            <a:bodyPr wrap="square" lIns="90000" tIns="46800" rIns="90000" bIns="46800" anchor="t" anchorCtr="0">
              <a:normAutofit/>
            </a:bodyPr>
            <a:lstStyle/>
            <a:p>
              <a:pPr marL="171450" indent="-171450" algn="r">
                <a:lnSpc>
                  <a:spcPct val="150000"/>
                </a:lnSpc>
                <a:buFont typeface="Arial" panose="020B0604020202020204" pitchFamily="34" charset="0"/>
                <a:buChar char="•"/>
              </a:pPr>
              <a:r>
                <a:rPr lang="en-US" altLang="zh-CN" sz="1000" dirty="0"/>
                <a:t>Supporting text here.</a:t>
              </a:r>
            </a:p>
            <a:p>
              <a:pPr marL="171450" indent="-171450" algn="r">
                <a:lnSpc>
                  <a:spcPct val="150000"/>
                </a:lnSpc>
                <a:buFont typeface="Arial" panose="020B0604020202020204" pitchFamily="34" charset="0"/>
                <a:buChar char="•"/>
              </a:pPr>
              <a:r>
                <a:rPr lang="en-US" altLang="zh-CN" sz="1000" dirty="0"/>
                <a:t>……</a:t>
              </a:r>
            </a:p>
          </p:txBody>
        </p:sp>
        <p:sp>
          <p:nvSpPr>
            <p:cNvPr id="11" name="îṡḻîḑe">
              <a:extLst>
                <a:ext uri="{FF2B5EF4-FFF2-40B4-BE49-F238E27FC236}">
                  <a16:creationId xmlns="" xmlns:a16="http://schemas.microsoft.com/office/drawing/2014/main" id="{121E2907-BB35-4499-92FA-343AF3B11DE6}"/>
                </a:ext>
              </a:extLst>
            </p:cNvPr>
            <p:cNvSpPr/>
            <p:nvPr/>
          </p:nvSpPr>
          <p:spPr>
            <a:xfrm>
              <a:off x="669926" y="4530583"/>
              <a:ext cx="2665434" cy="379105"/>
            </a:xfrm>
            <a:prstGeom prst="rect">
              <a:avLst/>
            </a:prstGeom>
          </p:spPr>
          <p:txBody>
            <a:bodyPr wrap="none" lIns="90000" tIns="46800" rIns="90000" bIns="46800">
              <a:normAutofit/>
            </a:bodyPr>
            <a:lstStyle/>
            <a:p>
              <a:pPr lvl="0" algn="r" defTabSz="914378">
                <a:defRPr/>
              </a:pPr>
              <a:r>
                <a:rPr lang="en-US" altLang="zh-CN" sz="1600" b="1" dirty="0"/>
                <a:t>Text here</a:t>
              </a:r>
              <a:endParaRPr lang="zh-CN" altLang="en-US" sz="1600" b="1" dirty="0"/>
            </a:p>
          </p:txBody>
        </p:sp>
        <p:sp>
          <p:nvSpPr>
            <p:cNvPr id="12" name="i$lîḑê">
              <a:extLst>
                <a:ext uri="{FF2B5EF4-FFF2-40B4-BE49-F238E27FC236}">
                  <a16:creationId xmlns="" xmlns:a16="http://schemas.microsoft.com/office/drawing/2014/main" id="{E85358FB-1F03-482A-B9FA-40783CCC4C36}"/>
                </a:ext>
              </a:extLst>
            </p:cNvPr>
            <p:cNvSpPr txBox="1"/>
            <p:nvPr/>
          </p:nvSpPr>
          <p:spPr>
            <a:xfrm>
              <a:off x="1911000" y="2053050"/>
              <a:ext cx="3488541" cy="837226"/>
            </a:xfrm>
            <a:prstGeom prst="rect">
              <a:avLst/>
            </a:prstGeom>
            <a:noFill/>
          </p:spPr>
          <p:txBody>
            <a:bodyPr wrap="square" lIns="90000" tIns="46800" rIns="90000" bIns="46800" anchor="t" anchorCtr="0">
              <a:normAutofit/>
            </a:bodyPr>
            <a:lstStyle/>
            <a:p>
              <a:pPr marL="171450" indent="-171450" algn="r">
                <a:lnSpc>
                  <a:spcPct val="150000"/>
                </a:lnSpc>
                <a:buFont typeface="Arial" panose="020B0604020202020204" pitchFamily="34" charset="0"/>
                <a:buChar char="•"/>
              </a:pPr>
              <a:r>
                <a:rPr lang="en-US" altLang="zh-CN" sz="1000" dirty="0"/>
                <a:t>Supporting text here.</a:t>
              </a:r>
            </a:p>
            <a:p>
              <a:pPr marL="171450" indent="-171450" algn="r">
                <a:lnSpc>
                  <a:spcPct val="150000"/>
                </a:lnSpc>
                <a:buFont typeface="Arial" panose="020B0604020202020204" pitchFamily="34" charset="0"/>
                <a:buChar char="•"/>
              </a:pPr>
              <a:r>
                <a:rPr lang="en-US" altLang="zh-CN" sz="1000" dirty="0"/>
                <a:t>When you copy &amp; paste, choose "keep text only" option.</a:t>
              </a:r>
            </a:p>
          </p:txBody>
        </p:sp>
        <p:sp>
          <p:nvSpPr>
            <p:cNvPr id="13" name="ïSḷïďê">
              <a:extLst>
                <a:ext uri="{FF2B5EF4-FFF2-40B4-BE49-F238E27FC236}">
                  <a16:creationId xmlns="" xmlns:a16="http://schemas.microsoft.com/office/drawing/2014/main" id="{58CF5930-299F-4A71-846F-6A3E73470550}"/>
                </a:ext>
              </a:extLst>
            </p:cNvPr>
            <p:cNvSpPr/>
            <p:nvPr/>
          </p:nvSpPr>
          <p:spPr>
            <a:xfrm>
              <a:off x="1911000" y="1673945"/>
              <a:ext cx="3488541" cy="379105"/>
            </a:xfrm>
            <a:prstGeom prst="rect">
              <a:avLst/>
            </a:prstGeom>
          </p:spPr>
          <p:txBody>
            <a:bodyPr wrap="none" lIns="90000" tIns="46800" rIns="90000" bIns="46800">
              <a:normAutofit/>
            </a:bodyPr>
            <a:lstStyle/>
            <a:p>
              <a:pPr lvl="0" algn="r" defTabSz="914378">
                <a:defRPr/>
              </a:pPr>
              <a:r>
                <a:rPr lang="en-US" altLang="zh-CN" sz="1600" b="1" dirty="0"/>
                <a:t>Text here</a:t>
              </a:r>
              <a:endParaRPr lang="zh-CN" altLang="en-US" sz="1600" b="1" dirty="0"/>
            </a:p>
          </p:txBody>
        </p:sp>
        <p:sp>
          <p:nvSpPr>
            <p:cNvPr id="14" name="îšļïḍê">
              <a:extLst>
                <a:ext uri="{FF2B5EF4-FFF2-40B4-BE49-F238E27FC236}">
                  <a16:creationId xmlns="" xmlns:a16="http://schemas.microsoft.com/office/drawing/2014/main" id="{8D946731-B319-4B98-92B3-6AE13192A77F}"/>
                </a:ext>
              </a:extLst>
            </p:cNvPr>
            <p:cNvSpPr txBox="1"/>
            <p:nvPr/>
          </p:nvSpPr>
          <p:spPr>
            <a:xfrm>
              <a:off x="6888795" y="2053050"/>
              <a:ext cx="4631693" cy="837226"/>
            </a:xfrm>
            <a:prstGeom prst="rect">
              <a:avLst/>
            </a:prstGeom>
            <a:noFill/>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000" dirty="0"/>
                <a:t>Supporting text here.</a:t>
              </a:r>
            </a:p>
            <a:p>
              <a:pPr marL="171450" indent="-171450">
                <a:lnSpc>
                  <a:spcPct val="150000"/>
                </a:lnSpc>
                <a:buFont typeface="Arial" panose="020B0604020202020204" pitchFamily="34" charset="0"/>
                <a:buChar char="•"/>
              </a:pPr>
              <a:r>
                <a:rPr lang="en-US" altLang="zh-CN" sz="1000" dirty="0"/>
                <a:t>When you copy &amp; paste, choose "keep text only" option.</a:t>
              </a:r>
            </a:p>
          </p:txBody>
        </p:sp>
        <p:sp>
          <p:nvSpPr>
            <p:cNvPr id="15" name="ïṡļíḓé">
              <a:extLst>
                <a:ext uri="{FF2B5EF4-FFF2-40B4-BE49-F238E27FC236}">
                  <a16:creationId xmlns="" xmlns:a16="http://schemas.microsoft.com/office/drawing/2014/main" id="{9CC81B17-EB6B-4E7A-9AFA-B2E0C63DB7BF}"/>
                </a:ext>
              </a:extLst>
            </p:cNvPr>
            <p:cNvSpPr/>
            <p:nvPr/>
          </p:nvSpPr>
          <p:spPr>
            <a:xfrm>
              <a:off x="6888795" y="1673945"/>
              <a:ext cx="4631693" cy="379105"/>
            </a:xfrm>
            <a:prstGeom prst="rect">
              <a:avLst/>
            </a:prstGeom>
          </p:spPr>
          <p:txBody>
            <a:bodyPr wrap="none" lIns="90000" tIns="46800" rIns="90000" bIns="46800">
              <a:normAutofit/>
            </a:bodyPr>
            <a:lstStyle/>
            <a:p>
              <a:pPr lvl="0" defTabSz="914378">
                <a:defRPr/>
              </a:pPr>
              <a:r>
                <a:rPr lang="en-US" altLang="zh-CN" sz="1600" b="1" dirty="0"/>
                <a:t>Text here</a:t>
              </a:r>
              <a:endParaRPr lang="zh-CN" altLang="en-US" sz="1600" b="1" dirty="0"/>
            </a:p>
          </p:txBody>
        </p:sp>
        <p:sp>
          <p:nvSpPr>
            <p:cNvPr id="16" name="íšḻíḋe">
              <a:extLst>
                <a:ext uri="{FF2B5EF4-FFF2-40B4-BE49-F238E27FC236}">
                  <a16:creationId xmlns="" xmlns:a16="http://schemas.microsoft.com/office/drawing/2014/main" id="{DC5C3CBC-205A-4BA0-B948-FF18CD85C118}"/>
                </a:ext>
              </a:extLst>
            </p:cNvPr>
            <p:cNvSpPr/>
            <p:nvPr/>
          </p:nvSpPr>
          <p:spPr bwMode="auto">
            <a:xfrm>
              <a:off x="4338776" y="4808054"/>
              <a:ext cx="251188" cy="45213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a:extLst/>
          </p:spPr>
          <p:txBody>
            <a:bodyPr anchor="ctr"/>
            <a:lstStyle/>
            <a:p>
              <a:pPr algn="ctr"/>
              <a:endParaRPr/>
            </a:p>
          </p:txBody>
        </p:sp>
        <p:sp>
          <p:nvSpPr>
            <p:cNvPr id="17" name="iṣḻîďé">
              <a:extLst>
                <a:ext uri="{FF2B5EF4-FFF2-40B4-BE49-F238E27FC236}">
                  <a16:creationId xmlns="" xmlns:a16="http://schemas.microsoft.com/office/drawing/2014/main" id="{EBE68E87-3F2C-4369-9DE0-085A9CCEEB55}"/>
                </a:ext>
              </a:extLst>
            </p:cNvPr>
            <p:cNvSpPr/>
            <p:nvPr/>
          </p:nvSpPr>
          <p:spPr bwMode="auto">
            <a:xfrm>
              <a:off x="7566755" y="4836994"/>
              <a:ext cx="458418" cy="37678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8" name="îśľïḑê">
              <a:extLst>
                <a:ext uri="{FF2B5EF4-FFF2-40B4-BE49-F238E27FC236}">
                  <a16:creationId xmlns="" xmlns:a16="http://schemas.microsoft.com/office/drawing/2014/main" id="{820ADA32-A11D-4030-A97D-90A13305EB56}"/>
                </a:ext>
              </a:extLst>
            </p:cNvPr>
            <p:cNvSpPr/>
            <p:nvPr/>
          </p:nvSpPr>
          <p:spPr bwMode="auto">
            <a:xfrm>
              <a:off x="6779977" y="3778385"/>
              <a:ext cx="412266" cy="41149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9" name="iṧļiḑé">
              <a:extLst>
                <a:ext uri="{FF2B5EF4-FFF2-40B4-BE49-F238E27FC236}">
                  <a16:creationId xmlns="" xmlns:a16="http://schemas.microsoft.com/office/drawing/2014/main" id="{ECB4DEB7-259E-40CE-9005-F1E242C8D9D9}"/>
                </a:ext>
              </a:extLst>
            </p:cNvPr>
            <p:cNvSpPr/>
            <p:nvPr/>
          </p:nvSpPr>
          <p:spPr bwMode="auto">
            <a:xfrm>
              <a:off x="5159788" y="3744634"/>
              <a:ext cx="479506" cy="47900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cxnSp>
          <p:nvCxnSpPr>
            <p:cNvPr id="20" name="直接连接符 19">
              <a:extLst>
                <a:ext uri="{FF2B5EF4-FFF2-40B4-BE49-F238E27FC236}">
                  <a16:creationId xmlns="" xmlns:a16="http://schemas.microsoft.com/office/drawing/2014/main" id="{BB613097-A438-4663-803E-572305D4C050}"/>
                </a:ext>
              </a:extLst>
            </p:cNvPr>
            <p:cNvCxnSpPr>
              <a:cxnSpLocks/>
            </p:cNvCxnSpPr>
            <p:nvPr/>
          </p:nvCxnSpPr>
          <p:spPr>
            <a:xfrm>
              <a:off x="669925" y="3555145"/>
              <a:ext cx="331107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5F9D7C5D-EB42-48A5-A3B4-15E33B29C90D}"/>
                </a:ext>
              </a:extLst>
            </p:cNvPr>
            <p:cNvCxnSpPr>
              <a:cxnSpLocks/>
            </p:cNvCxnSpPr>
            <p:nvPr/>
          </p:nvCxnSpPr>
          <p:spPr>
            <a:xfrm>
              <a:off x="8256000" y="3555145"/>
              <a:ext cx="326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DE8CA55-828B-40E4-801B-82E697821518}"/>
                </a:ext>
              </a:extLst>
            </p:cNvPr>
            <p:cNvCxnSpPr>
              <a:stCxn id="30" idx="0"/>
            </p:cNvCxnSpPr>
            <p:nvPr/>
          </p:nvCxnSpPr>
          <p:spPr>
            <a:xfrm flipH="1" flipV="1">
              <a:off x="3981000" y="3555145"/>
              <a:ext cx="376932" cy="35018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D606698A-E008-423F-9244-36FADCB1D9E9}"/>
                </a:ext>
              </a:extLst>
            </p:cNvPr>
            <p:cNvCxnSpPr>
              <a:stCxn id="33" idx="3"/>
            </p:cNvCxnSpPr>
            <p:nvPr/>
          </p:nvCxnSpPr>
          <p:spPr>
            <a:xfrm flipV="1">
              <a:off x="7906132" y="3555145"/>
              <a:ext cx="349868" cy="35119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B712D6B9-AC8A-474C-ADB8-E4D88039213C}"/>
                </a:ext>
              </a:extLst>
            </p:cNvPr>
            <p:cNvCxnSpPr>
              <a:cxnSpLocks/>
              <a:stCxn id="31" idx="0"/>
            </p:cNvCxnSpPr>
            <p:nvPr/>
          </p:nvCxnSpPr>
          <p:spPr>
            <a:xfrm flipH="1" flipV="1">
              <a:off x="6111356" y="1123950"/>
              <a:ext cx="21157" cy="203505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5" name="i$ľíďé">
              <a:extLst>
                <a:ext uri="{FF2B5EF4-FFF2-40B4-BE49-F238E27FC236}">
                  <a16:creationId xmlns="" xmlns:a16="http://schemas.microsoft.com/office/drawing/2014/main" id="{99EA3BE5-8CA1-499F-AB43-252604DCE33A}"/>
                </a:ext>
              </a:extLst>
            </p:cNvPr>
            <p:cNvGrpSpPr/>
            <p:nvPr/>
          </p:nvGrpSpPr>
          <p:grpSpPr>
            <a:xfrm>
              <a:off x="5379472" y="5213774"/>
              <a:ext cx="1433056" cy="525802"/>
              <a:chOff x="675908" y="693106"/>
              <a:chExt cx="9053516" cy="3321826"/>
            </a:xfrm>
          </p:grpSpPr>
          <p:sp>
            <p:nvSpPr>
              <p:cNvPr id="26" name="íŝḻiḓè">
                <a:extLst>
                  <a:ext uri="{FF2B5EF4-FFF2-40B4-BE49-F238E27FC236}">
                    <a16:creationId xmlns="" xmlns:a16="http://schemas.microsoft.com/office/drawing/2014/main" id="{C5C663C5-9B96-483D-86C2-CC9F63F28CA0}"/>
                  </a:ext>
                </a:extLst>
              </p:cNvPr>
              <p:cNvSpPr txBox="1"/>
              <p:nvPr/>
            </p:nvSpPr>
            <p:spPr>
              <a:xfrm>
                <a:off x="675908"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2</a:t>
                </a:r>
                <a:endParaRPr lang="zh-CN" altLang="en-US" sz="9600" dirty="0">
                  <a:solidFill>
                    <a:schemeClr val="tx2">
                      <a:alpha val="33000"/>
                    </a:schemeClr>
                  </a:solidFill>
                  <a:latin typeface="Impact" panose="020B0806030902050204" pitchFamily="34" charset="0"/>
                </a:endParaRPr>
              </a:p>
            </p:txBody>
          </p:sp>
          <p:sp>
            <p:nvSpPr>
              <p:cNvPr id="27" name="îšľîḋé">
                <a:extLst>
                  <a:ext uri="{FF2B5EF4-FFF2-40B4-BE49-F238E27FC236}">
                    <a16:creationId xmlns="" xmlns:a16="http://schemas.microsoft.com/office/drawing/2014/main" id="{080B89F9-780A-41D7-9C4E-856067857099}"/>
                  </a:ext>
                </a:extLst>
              </p:cNvPr>
              <p:cNvSpPr txBox="1"/>
              <p:nvPr/>
            </p:nvSpPr>
            <p:spPr>
              <a:xfrm>
                <a:off x="2770637"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0</a:t>
                </a:r>
                <a:endParaRPr lang="zh-CN" altLang="en-US" sz="9600" dirty="0">
                  <a:solidFill>
                    <a:schemeClr val="tx2">
                      <a:alpha val="33000"/>
                    </a:schemeClr>
                  </a:solidFill>
                  <a:latin typeface="Impact" panose="020B0806030902050204" pitchFamily="34" charset="0"/>
                </a:endParaRPr>
              </a:p>
            </p:txBody>
          </p:sp>
          <p:sp>
            <p:nvSpPr>
              <p:cNvPr id="28" name="ïṥḷîḑè">
                <a:extLst>
                  <a:ext uri="{FF2B5EF4-FFF2-40B4-BE49-F238E27FC236}">
                    <a16:creationId xmlns="" xmlns:a16="http://schemas.microsoft.com/office/drawing/2014/main" id="{FC7B432F-A73B-461B-8265-2878A249215B}"/>
                  </a:ext>
                </a:extLst>
              </p:cNvPr>
              <p:cNvSpPr txBox="1"/>
              <p:nvPr/>
            </p:nvSpPr>
            <p:spPr>
              <a:xfrm>
                <a:off x="486536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1</a:t>
                </a:r>
                <a:endParaRPr lang="zh-CN" altLang="en-US" sz="9600" dirty="0">
                  <a:solidFill>
                    <a:schemeClr val="tx2">
                      <a:alpha val="33000"/>
                    </a:schemeClr>
                  </a:solidFill>
                  <a:latin typeface="Impact" panose="020B0806030902050204" pitchFamily="34" charset="0"/>
                </a:endParaRPr>
              </a:p>
            </p:txBody>
          </p:sp>
          <p:sp>
            <p:nvSpPr>
              <p:cNvPr id="29" name="ïşḻïde">
                <a:extLst>
                  <a:ext uri="{FF2B5EF4-FFF2-40B4-BE49-F238E27FC236}">
                    <a16:creationId xmlns="" xmlns:a16="http://schemas.microsoft.com/office/drawing/2014/main" id="{326A24B4-F24C-46EC-9B54-A275B907CA25}"/>
                  </a:ext>
                </a:extLst>
              </p:cNvPr>
              <p:cNvSpPr txBox="1"/>
              <p:nvPr/>
            </p:nvSpPr>
            <p:spPr>
              <a:xfrm>
                <a:off x="696009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8</a:t>
                </a:r>
                <a:endParaRPr lang="zh-CN" altLang="en-US" sz="9600" dirty="0">
                  <a:solidFill>
                    <a:schemeClr val="tx2">
                      <a:alpha val="33000"/>
                    </a:schemeClr>
                  </a:solidFill>
                  <a:latin typeface="Impact" panose="020B0806030902050204" pitchFamily="34" charset="0"/>
                </a:endParaRPr>
              </a:p>
            </p:txBody>
          </p:sp>
        </p:grpSp>
      </p:grpSp>
    </p:spTree>
    <p:extLst>
      <p:ext uri="{BB962C8B-B14F-4D97-AF65-F5344CB8AC3E}">
        <p14:creationId xmlns:p14="http://schemas.microsoft.com/office/powerpoint/2010/main" val="29241075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18</a:t>
            </a:fld>
            <a:endParaRPr lang="zh-CN" altLang="en-US"/>
          </a:p>
        </p:txBody>
      </p:sp>
      <p:grpSp>
        <p:nvGrpSpPr>
          <p:cNvPr id="5" name="fc021bce-0723-42ff-8afd-a12db82918b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7FAA88A3-FBE1-4338-BF51-EC5A32D1093F}"/>
              </a:ext>
            </a:extLst>
          </p:cNvPr>
          <p:cNvGrpSpPr>
            <a:grpSpLocks noChangeAspect="1"/>
          </p:cNvGrpSpPr>
          <p:nvPr>
            <p:custDataLst>
              <p:tags r:id="rId1"/>
            </p:custDataLst>
          </p:nvPr>
        </p:nvGrpSpPr>
        <p:grpSpPr>
          <a:xfrm>
            <a:off x="669924" y="-1"/>
            <a:ext cx="11522076" cy="6858000"/>
            <a:chOff x="669924" y="-1"/>
            <a:chExt cx="11522076" cy="6858000"/>
          </a:xfrm>
        </p:grpSpPr>
        <p:sp>
          <p:nvSpPr>
            <p:cNvPr id="6" name="îṡļíďê">
              <a:extLst>
                <a:ext uri="{FF2B5EF4-FFF2-40B4-BE49-F238E27FC236}">
                  <a16:creationId xmlns="" xmlns:a16="http://schemas.microsoft.com/office/drawing/2014/main" id="{3B8A44A0-6087-4D68-A7D8-4DE5AC4BE9BC}"/>
                </a:ext>
              </a:extLst>
            </p:cNvPr>
            <p:cNvSpPr/>
            <p:nvPr/>
          </p:nvSpPr>
          <p:spPr>
            <a:xfrm>
              <a:off x="3839211" y="-1"/>
              <a:ext cx="8352789" cy="6858000"/>
            </a:xfrm>
            <a:custGeom>
              <a:avLst/>
              <a:gdLst>
                <a:gd name="connsiteX0" fmla="*/ 4513578 w 8352789"/>
                <a:gd name="connsiteY0" fmla="*/ 0 h 6858000"/>
                <a:gd name="connsiteX1" fmla="*/ 8352789 w 8352789"/>
                <a:gd name="connsiteY1" fmla="*/ 0 h 6858000"/>
                <a:gd name="connsiteX2" fmla="*/ 8352789 w 8352789"/>
                <a:gd name="connsiteY2" fmla="*/ 6857999 h 6858000"/>
                <a:gd name="connsiteX3" fmla="*/ 4513867 w 8352789"/>
                <a:gd name="connsiteY3" fmla="*/ 6857999 h 6858000"/>
                <a:gd name="connsiteX4" fmla="*/ 4513867 w 8352789"/>
                <a:gd name="connsiteY4" fmla="*/ 6858000 h 6858000"/>
                <a:gd name="connsiteX5" fmla="*/ 0 w 8352789"/>
                <a:gd name="connsiteY5" fmla="*/ 6858000 h 6858000"/>
                <a:gd name="connsiteX6" fmla="*/ 4513578 w 8352789"/>
                <a:gd name="connsiteY6" fmla="*/ 44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52789" h="6858000">
                  <a:moveTo>
                    <a:pt x="4513578" y="0"/>
                  </a:moveTo>
                  <a:lnTo>
                    <a:pt x="8352789" y="0"/>
                  </a:lnTo>
                  <a:lnTo>
                    <a:pt x="8352789" y="6857999"/>
                  </a:lnTo>
                  <a:lnTo>
                    <a:pt x="4513867" y="6857999"/>
                  </a:lnTo>
                  <a:lnTo>
                    <a:pt x="4513867" y="6858000"/>
                  </a:lnTo>
                  <a:lnTo>
                    <a:pt x="0" y="6858000"/>
                  </a:lnTo>
                  <a:lnTo>
                    <a:pt x="4513578" y="44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ṩļiḍê">
              <a:extLst>
                <a:ext uri="{FF2B5EF4-FFF2-40B4-BE49-F238E27FC236}">
                  <a16:creationId xmlns="" xmlns:a16="http://schemas.microsoft.com/office/drawing/2014/main" id="{812C7FE9-3675-4CD0-92D6-366EC600A8CF}"/>
                </a:ext>
              </a:extLst>
            </p:cNvPr>
            <p:cNvSpPr/>
            <p:nvPr/>
          </p:nvSpPr>
          <p:spPr bwMode="auto">
            <a:xfrm>
              <a:off x="7887709" y="4800647"/>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nchor="ctr"/>
            <a:lstStyle/>
            <a:p>
              <a:pPr algn="ctr"/>
              <a:endParaRPr/>
            </a:p>
          </p:txBody>
        </p:sp>
        <p:sp>
          <p:nvSpPr>
            <p:cNvPr id="8" name="iśľïďè">
              <a:extLst>
                <a:ext uri="{FF2B5EF4-FFF2-40B4-BE49-F238E27FC236}">
                  <a16:creationId xmlns="" xmlns:a16="http://schemas.microsoft.com/office/drawing/2014/main" id="{CC8F06F5-E2FC-4ED5-AAC4-7FE849E82316}"/>
                </a:ext>
              </a:extLst>
            </p:cNvPr>
            <p:cNvSpPr/>
            <p:nvPr/>
          </p:nvSpPr>
          <p:spPr bwMode="auto">
            <a:xfrm>
              <a:off x="8123005" y="5018570"/>
              <a:ext cx="348736" cy="34882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3"/>
            </a:solidFill>
            <a:ln>
              <a:noFill/>
            </a:ln>
            <a:effectLst/>
            <a:extLst/>
          </p:spPr>
          <p:txBody>
            <a:bodyPr anchor="ctr"/>
            <a:lstStyle/>
            <a:p>
              <a:pPr algn="ctr"/>
              <a:endParaRPr/>
            </a:p>
          </p:txBody>
        </p:sp>
        <p:sp>
          <p:nvSpPr>
            <p:cNvPr id="9" name="iṥļîḓe">
              <a:extLst>
                <a:ext uri="{FF2B5EF4-FFF2-40B4-BE49-F238E27FC236}">
                  <a16:creationId xmlns="" xmlns:a16="http://schemas.microsoft.com/office/drawing/2014/main" id="{1CD85D1B-787B-452C-967A-A18E49EE85D4}"/>
                </a:ext>
              </a:extLst>
            </p:cNvPr>
            <p:cNvSpPr/>
            <p:nvPr/>
          </p:nvSpPr>
          <p:spPr bwMode="auto">
            <a:xfrm>
              <a:off x="7888736" y="337790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anchor="ctr"/>
            <a:lstStyle/>
            <a:p>
              <a:pPr algn="ctr"/>
              <a:endParaRPr/>
            </a:p>
          </p:txBody>
        </p:sp>
        <p:sp>
          <p:nvSpPr>
            <p:cNvPr id="10" name="íṡlïḓè">
              <a:extLst>
                <a:ext uri="{FF2B5EF4-FFF2-40B4-BE49-F238E27FC236}">
                  <a16:creationId xmlns="" xmlns:a16="http://schemas.microsoft.com/office/drawing/2014/main" id="{F7127B5F-9062-43B4-B1E3-7241876E5624}"/>
                </a:ext>
              </a:extLst>
            </p:cNvPr>
            <p:cNvSpPr/>
            <p:nvPr/>
          </p:nvSpPr>
          <p:spPr bwMode="auto">
            <a:xfrm>
              <a:off x="8140709" y="3562061"/>
              <a:ext cx="276855" cy="43490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2"/>
            </a:solidFill>
            <a:ln>
              <a:noFill/>
            </a:ln>
            <a:effectLst/>
            <a:extLst/>
          </p:spPr>
          <p:txBody>
            <a:bodyPr anchor="ctr"/>
            <a:lstStyle/>
            <a:p>
              <a:pPr algn="ctr"/>
              <a:endParaRPr/>
            </a:p>
          </p:txBody>
        </p:sp>
        <p:sp>
          <p:nvSpPr>
            <p:cNvPr id="11" name="íŝľiḋê">
              <a:extLst>
                <a:ext uri="{FF2B5EF4-FFF2-40B4-BE49-F238E27FC236}">
                  <a16:creationId xmlns="" xmlns:a16="http://schemas.microsoft.com/office/drawing/2014/main" id="{8C1CDE00-B24D-4D39-9A84-7EE1D67633FC}"/>
                </a:ext>
              </a:extLst>
            </p:cNvPr>
            <p:cNvSpPr/>
            <p:nvPr/>
          </p:nvSpPr>
          <p:spPr bwMode="auto">
            <a:xfrm>
              <a:off x="7888736" y="1955161"/>
              <a:ext cx="782853" cy="78285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nchor="ctr"/>
            <a:lstStyle/>
            <a:p>
              <a:pPr algn="ctr"/>
              <a:endParaRPr/>
            </a:p>
          </p:txBody>
        </p:sp>
        <p:sp>
          <p:nvSpPr>
            <p:cNvPr id="12" name="ïšḻïḋê">
              <a:extLst>
                <a:ext uri="{FF2B5EF4-FFF2-40B4-BE49-F238E27FC236}">
                  <a16:creationId xmlns="" xmlns:a16="http://schemas.microsoft.com/office/drawing/2014/main" id="{77361D5C-E4C9-4302-A7C9-3829D11F3843}"/>
                </a:ext>
              </a:extLst>
            </p:cNvPr>
            <p:cNvSpPr/>
            <p:nvPr/>
          </p:nvSpPr>
          <p:spPr bwMode="auto">
            <a:xfrm>
              <a:off x="8113790" y="2192186"/>
              <a:ext cx="377798" cy="334106"/>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 name="îšļîḋê">
              <a:extLst>
                <a:ext uri="{FF2B5EF4-FFF2-40B4-BE49-F238E27FC236}">
                  <a16:creationId xmlns="" xmlns:a16="http://schemas.microsoft.com/office/drawing/2014/main" id="{CBE816FB-383F-49EA-BC86-EC8DA2659BD1}"/>
                </a:ext>
              </a:extLst>
            </p:cNvPr>
            <p:cNvSpPr txBox="1"/>
            <p:nvPr/>
          </p:nvSpPr>
          <p:spPr>
            <a:xfrm>
              <a:off x="8760784" y="1955161"/>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4" name="ïs1îḑê">
              <a:extLst>
                <a:ext uri="{FF2B5EF4-FFF2-40B4-BE49-F238E27FC236}">
                  <a16:creationId xmlns="" xmlns:a16="http://schemas.microsoft.com/office/drawing/2014/main" id="{C8AF0E5B-07AC-43CA-8E0A-23BE09279DE8}"/>
                </a:ext>
              </a:extLst>
            </p:cNvPr>
            <p:cNvSpPr txBox="1"/>
            <p:nvPr/>
          </p:nvSpPr>
          <p:spPr>
            <a:xfrm>
              <a:off x="8760784" y="2293715"/>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5" name="işļîdè">
              <a:extLst>
                <a:ext uri="{FF2B5EF4-FFF2-40B4-BE49-F238E27FC236}">
                  <a16:creationId xmlns="" xmlns:a16="http://schemas.microsoft.com/office/drawing/2014/main" id="{5593906B-E0D2-427B-891A-89DB749DA647}"/>
                </a:ext>
              </a:extLst>
            </p:cNvPr>
            <p:cNvSpPr txBox="1"/>
            <p:nvPr/>
          </p:nvSpPr>
          <p:spPr>
            <a:xfrm>
              <a:off x="8760784" y="3392784"/>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6" name="îšḷiḓé">
              <a:extLst>
                <a:ext uri="{FF2B5EF4-FFF2-40B4-BE49-F238E27FC236}">
                  <a16:creationId xmlns="" xmlns:a16="http://schemas.microsoft.com/office/drawing/2014/main" id="{1041BC51-B4BF-4D61-B148-195D4E2BC5D9}"/>
                </a:ext>
              </a:extLst>
            </p:cNvPr>
            <p:cNvSpPr txBox="1"/>
            <p:nvPr/>
          </p:nvSpPr>
          <p:spPr>
            <a:xfrm>
              <a:off x="8760784" y="3731338"/>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7" name="í$ḻîde">
              <a:extLst>
                <a:ext uri="{FF2B5EF4-FFF2-40B4-BE49-F238E27FC236}">
                  <a16:creationId xmlns="" xmlns:a16="http://schemas.microsoft.com/office/drawing/2014/main" id="{5B4127B0-D6EE-48CE-A390-6BA2F00C1E73}"/>
                </a:ext>
              </a:extLst>
            </p:cNvPr>
            <p:cNvSpPr txBox="1"/>
            <p:nvPr/>
          </p:nvSpPr>
          <p:spPr>
            <a:xfrm>
              <a:off x="8760784" y="4836024"/>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8" name="íślïdê">
              <a:extLst>
                <a:ext uri="{FF2B5EF4-FFF2-40B4-BE49-F238E27FC236}">
                  <a16:creationId xmlns="" xmlns:a16="http://schemas.microsoft.com/office/drawing/2014/main" id="{90A2E980-9964-403E-98DE-86FE8334145D}"/>
                </a:ext>
              </a:extLst>
            </p:cNvPr>
            <p:cNvSpPr txBox="1"/>
            <p:nvPr/>
          </p:nvSpPr>
          <p:spPr>
            <a:xfrm>
              <a:off x="8760784" y="5174578"/>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9" name="íṣ1ídé">
              <a:extLst>
                <a:ext uri="{FF2B5EF4-FFF2-40B4-BE49-F238E27FC236}">
                  <a16:creationId xmlns="" xmlns:a16="http://schemas.microsoft.com/office/drawing/2014/main" id="{AB4F657E-DF59-4C07-9B8F-91CB7843DB4F}"/>
                </a:ext>
              </a:extLst>
            </p:cNvPr>
            <p:cNvSpPr/>
            <p:nvPr/>
          </p:nvSpPr>
          <p:spPr bwMode="auto">
            <a:xfrm flipH="1">
              <a:off x="3331437" y="4800647"/>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6"/>
            </a:solidFill>
            <a:ln>
              <a:noFill/>
            </a:ln>
          </p:spPr>
          <p:txBody>
            <a:bodyPr anchor="ctr"/>
            <a:lstStyle/>
            <a:p>
              <a:pPr algn="ctr"/>
              <a:endParaRPr/>
            </a:p>
          </p:txBody>
        </p:sp>
        <p:sp>
          <p:nvSpPr>
            <p:cNvPr id="20" name="íŝ1îďè">
              <a:extLst>
                <a:ext uri="{FF2B5EF4-FFF2-40B4-BE49-F238E27FC236}">
                  <a16:creationId xmlns="" xmlns:a16="http://schemas.microsoft.com/office/drawing/2014/main" id="{477B2641-669F-4454-9476-03A90FB869E5}"/>
                </a:ext>
              </a:extLst>
            </p:cNvPr>
            <p:cNvSpPr/>
            <p:nvPr/>
          </p:nvSpPr>
          <p:spPr bwMode="auto">
            <a:xfrm flipH="1">
              <a:off x="3330410" y="337790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5"/>
            </a:solidFill>
            <a:ln>
              <a:noFill/>
            </a:ln>
          </p:spPr>
          <p:txBody>
            <a:bodyPr anchor="ctr"/>
            <a:lstStyle/>
            <a:p>
              <a:pPr algn="ctr"/>
              <a:endParaRPr/>
            </a:p>
          </p:txBody>
        </p:sp>
        <p:sp>
          <p:nvSpPr>
            <p:cNvPr id="21" name="iṡḷíḋè">
              <a:extLst>
                <a:ext uri="{FF2B5EF4-FFF2-40B4-BE49-F238E27FC236}">
                  <a16:creationId xmlns="" xmlns:a16="http://schemas.microsoft.com/office/drawing/2014/main" id="{501B4442-91D4-40A0-84F3-8B79B11A3FAF}"/>
                </a:ext>
              </a:extLst>
            </p:cNvPr>
            <p:cNvSpPr/>
            <p:nvPr/>
          </p:nvSpPr>
          <p:spPr bwMode="auto">
            <a:xfrm flipH="1">
              <a:off x="3330410" y="1955161"/>
              <a:ext cx="782853" cy="78285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anchor="ctr"/>
            <a:lstStyle/>
            <a:p>
              <a:pPr algn="ctr"/>
              <a:endParaRPr/>
            </a:p>
          </p:txBody>
        </p:sp>
        <p:sp>
          <p:nvSpPr>
            <p:cNvPr id="22" name="iṥ1ïḋe">
              <a:extLst>
                <a:ext uri="{FF2B5EF4-FFF2-40B4-BE49-F238E27FC236}">
                  <a16:creationId xmlns="" xmlns:a16="http://schemas.microsoft.com/office/drawing/2014/main" id="{6BC076A5-FF44-4E0B-B9FD-6A4C81ED4D57}"/>
                </a:ext>
              </a:extLst>
            </p:cNvPr>
            <p:cNvSpPr txBox="1"/>
            <p:nvPr/>
          </p:nvSpPr>
          <p:spPr>
            <a:xfrm flipH="1">
              <a:off x="669924" y="1955161"/>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3" name="ïś1iḋè">
              <a:extLst>
                <a:ext uri="{FF2B5EF4-FFF2-40B4-BE49-F238E27FC236}">
                  <a16:creationId xmlns="" xmlns:a16="http://schemas.microsoft.com/office/drawing/2014/main" id="{A0CFCC2E-5FA7-4244-AE45-5BFA32C0806F}"/>
                </a:ext>
              </a:extLst>
            </p:cNvPr>
            <p:cNvSpPr txBox="1"/>
            <p:nvPr/>
          </p:nvSpPr>
          <p:spPr>
            <a:xfrm flipH="1">
              <a:off x="669925" y="2293715"/>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4" name="îṡḷïdè">
              <a:extLst>
                <a:ext uri="{FF2B5EF4-FFF2-40B4-BE49-F238E27FC236}">
                  <a16:creationId xmlns="" xmlns:a16="http://schemas.microsoft.com/office/drawing/2014/main" id="{D9785B42-E779-4280-BDD5-52AD9429FC4C}"/>
                </a:ext>
              </a:extLst>
            </p:cNvPr>
            <p:cNvSpPr txBox="1"/>
            <p:nvPr/>
          </p:nvSpPr>
          <p:spPr>
            <a:xfrm flipH="1">
              <a:off x="669924" y="3392784"/>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5" name="íśḷiḓe">
              <a:extLst>
                <a:ext uri="{FF2B5EF4-FFF2-40B4-BE49-F238E27FC236}">
                  <a16:creationId xmlns="" xmlns:a16="http://schemas.microsoft.com/office/drawing/2014/main" id="{9E813291-5665-4EB1-9640-003260B59975}"/>
                </a:ext>
              </a:extLst>
            </p:cNvPr>
            <p:cNvSpPr txBox="1"/>
            <p:nvPr/>
          </p:nvSpPr>
          <p:spPr>
            <a:xfrm flipH="1">
              <a:off x="669925" y="3731338"/>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6" name="îšľîḋé">
              <a:extLst>
                <a:ext uri="{FF2B5EF4-FFF2-40B4-BE49-F238E27FC236}">
                  <a16:creationId xmlns="" xmlns:a16="http://schemas.microsoft.com/office/drawing/2014/main" id="{4690338D-7966-478C-9BFA-290B2D71D866}"/>
                </a:ext>
              </a:extLst>
            </p:cNvPr>
            <p:cNvSpPr txBox="1"/>
            <p:nvPr/>
          </p:nvSpPr>
          <p:spPr>
            <a:xfrm flipH="1">
              <a:off x="669924" y="4836024"/>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7" name="íS1ïḓé">
              <a:extLst>
                <a:ext uri="{FF2B5EF4-FFF2-40B4-BE49-F238E27FC236}">
                  <a16:creationId xmlns="" xmlns:a16="http://schemas.microsoft.com/office/drawing/2014/main" id="{31013B0B-D75F-436B-A52E-3709FC584F32}"/>
                </a:ext>
              </a:extLst>
            </p:cNvPr>
            <p:cNvSpPr txBox="1"/>
            <p:nvPr/>
          </p:nvSpPr>
          <p:spPr>
            <a:xfrm flipH="1">
              <a:off x="669924" y="5174578"/>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8" name="îṥľïḓê">
              <a:extLst>
                <a:ext uri="{FF2B5EF4-FFF2-40B4-BE49-F238E27FC236}">
                  <a16:creationId xmlns="" xmlns:a16="http://schemas.microsoft.com/office/drawing/2014/main" id="{3B25400C-A73E-4DA3-8D8A-6153D93EC156}"/>
                </a:ext>
              </a:extLst>
            </p:cNvPr>
            <p:cNvSpPr/>
            <p:nvPr/>
          </p:nvSpPr>
          <p:spPr bwMode="auto">
            <a:xfrm>
              <a:off x="3530996" y="3577674"/>
              <a:ext cx="381681" cy="383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5"/>
            </a:solidFill>
            <a:ln>
              <a:noFill/>
            </a:ln>
            <a:effectLst/>
            <a:extLst/>
          </p:spPr>
          <p:txBody>
            <a:bodyPr anchor="ctr"/>
            <a:lstStyle/>
            <a:p>
              <a:pPr algn="ctr"/>
              <a:endParaRPr/>
            </a:p>
          </p:txBody>
        </p:sp>
        <p:sp>
          <p:nvSpPr>
            <p:cNvPr id="29" name="íśľîdè">
              <a:extLst>
                <a:ext uri="{FF2B5EF4-FFF2-40B4-BE49-F238E27FC236}">
                  <a16:creationId xmlns="" xmlns:a16="http://schemas.microsoft.com/office/drawing/2014/main" id="{839D35B6-92A8-49F2-986A-7E55CFF1D43A}"/>
                </a:ext>
              </a:extLst>
            </p:cNvPr>
            <p:cNvSpPr/>
            <p:nvPr/>
          </p:nvSpPr>
          <p:spPr bwMode="auto">
            <a:xfrm>
              <a:off x="3563662" y="5001533"/>
              <a:ext cx="318402" cy="38108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6"/>
            </a:solid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0" name="îṩlíďê">
              <a:extLst>
                <a:ext uri="{FF2B5EF4-FFF2-40B4-BE49-F238E27FC236}">
                  <a16:creationId xmlns="" xmlns:a16="http://schemas.microsoft.com/office/drawing/2014/main" id="{AFAB7E2E-C3E5-40F9-814F-673E67F2250A}"/>
                </a:ext>
              </a:extLst>
            </p:cNvPr>
            <p:cNvSpPr/>
            <p:nvPr/>
          </p:nvSpPr>
          <p:spPr bwMode="auto">
            <a:xfrm>
              <a:off x="3541336" y="2166043"/>
              <a:ext cx="361000" cy="361091"/>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accent4"/>
            </a:solidFill>
            <a:ln>
              <a:noFill/>
            </a:ln>
            <a:effectLst/>
            <a:extLst/>
          </p:spPr>
          <p:txBody>
            <a:bodyPr anchor="ctr"/>
            <a:lstStyle/>
            <a:p>
              <a:pPr algn="ctr"/>
              <a:endParaRPr/>
            </a:p>
          </p:txBody>
        </p:sp>
        <p:sp>
          <p:nvSpPr>
            <p:cNvPr id="31" name="îSḷiḋè">
              <a:extLst>
                <a:ext uri="{FF2B5EF4-FFF2-40B4-BE49-F238E27FC236}">
                  <a16:creationId xmlns="" xmlns:a16="http://schemas.microsoft.com/office/drawing/2014/main" id="{B2460C21-986C-4216-B73F-6B55D29D90A2}"/>
                </a:ext>
              </a:extLst>
            </p:cNvPr>
            <p:cNvSpPr/>
            <p:nvPr/>
          </p:nvSpPr>
          <p:spPr bwMode="auto">
            <a:xfrm>
              <a:off x="4957610" y="1151900"/>
              <a:ext cx="2326522" cy="4554197"/>
            </a:xfrm>
            <a:custGeom>
              <a:avLst/>
              <a:gdLst>
                <a:gd name="T0" fmla="*/ 537 w 537"/>
                <a:gd name="T1" fmla="*/ 1006 h 1051"/>
                <a:gd name="T2" fmla="*/ 501 w 537"/>
                <a:gd name="T3" fmla="*/ 1051 h 1051"/>
                <a:gd name="T4" fmla="*/ 35 w 537"/>
                <a:gd name="T5" fmla="*/ 1051 h 1051"/>
                <a:gd name="T6" fmla="*/ 0 w 537"/>
                <a:gd name="T7" fmla="*/ 1006 h 1051"/>
                <a:gd name="T8" fmla="*/ 0 w 537"/>
                <a:gd name="T9" fmla="*/ 45 h 1051"/>
                <a:gd name="T10" fmla="*/ 35 w 537"/>
                <a:gd name="T11" fmla="*/ 0 h 1051"/>
                <a:gd name="T12" fmla="*/ 501 w 537"/>
                <a:gd name="T13" fmla="*/ 0 h 1051"/>
                <a:gd name="T14" fmla="*/ 537 w 537"/>
                <a:gd name="T15" fmla="*/ 45 h 1051"/>
                <a:gd name="T16" fmla="*/ 537 w 537"/>
                <a:gd name="T17" fmla="*/ 100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1051">
                  <a:moveTo>
                    <a:pt x="537" y="1006"/>
                  </a:moveTo>
                  <a:cubicBezTo>
                    <a:pt x="537" y="1031"/>
                    <a:pt x="521" y="1051"/>
                    <a:pt x="501" y="1051"/>
                  </a:cubicBezTo>
                  <a:cubicBezTo>
                    <a:pt x="35" y="1051"/>
                    <a:pt x="35" y="1051"/>
                    <a:pt x="35" y="1051"/>
                  </a:cubicBezTo>
                  <a:cubicBezTo>
                    <a:pt x="16" y="1051"/>
                    <a:pt x="0" y="1031"/>
                    <a:pt x="0" y="1006"/>
                  </a:cubicBezTo>
                  <a:cubicBezTo>
                    <a:pt x="0" y="45"/>
                    <a:pt x="0" y="45"/>
                    <a:pt x="0" y="45"/>
                  </a:cubicBezTo>
                  <a:cubicBezTo>
                    <a:pt x="0" y="21"/>
                    <a:pt x="16" y="0"/>
                    <a:pt x="35" y="0"/>
                  </a:cubicBezTo>
                  <a:cubicBezTo>
                    <a:pt x="501" y="0"/>
                    <a:pt x="501" y="0"/>
                    <a:pt x="501" y="0"/>
                  </a:cubicBezTo>
                  <a:cubicBezTo>
                    <a:pt x="521" y="0"/>
                    <a:pt x="537" y="21"/>
                    <a:pt x="537" y="45"/>
                  </a:cubicBezTo>
                  <a:cubicBezTo>
                    <a:pt x="537" y="1006"/>
                    <a:pt x="537" y="1006"/>
                    <a:pt x="537" y="1006"/>
                  </a:cubicBezTo>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sḻîḓè">
              <a:extLst>
                <a:ext uri="{FF2B5EF4-FFF2-40B4-BE49-F238E27FC236}">
                  <a16:creationId xmlns="" xmlns:a16="http://schemas.microsoft.com/office/drawing/2014/main" id="{F7D1AF2C-BFAD-4731-B2C5-1A771AE95409}"/>
                </a:ext>
              </a:extLst>
            </p:cNvPr>
            <p:cNvSpPr/>
            <p:nvPr/>
          </p:nvSpPr>
          <p:spPr>
            <a:xfrm>
              <a:off x="5035488" y="1620499"/>
              <a:ext cx="2138923" cy="3448597"/>
            </a:xfrm>
            <a:prstGeom prst="rect">
              <a:avLst/>
            </a:prstGeom>
            <a:blipFill>
              <a:blip r:embed="rId3"/>
              <a:stretch>
                <a:fillRect l="-68016" r="-6721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ṥḷidé">
              <a:extLst>
                <a:ext uri="{FF2B5EF4-FFF2-40B4-BE49-F238E27FC236}">
                  <a16:creationId xmlns="" xmlns:a16="http://schemas.microsoft.com/office/drawing/2014/main" id="{926BA5AB-4CB3-4453-A893-B9B8AE6440FC}"/>
                </a:ext>
              </a:extLst>
            </p:cNvPr>
            <p:cNvSpPr/>
            <p:nvPr/>
          </p:nvSpPr>
          <p:spPr bwMode="auto">
            <a:xfrm>
              <a:off x="5883931" y="5181389"/>
              <a:ext cx="433821" cy="433821"/>
            </a:xfrm>
            <a:prstGeom prst="ellipse">
              <a:avLst/>
            </a:prstGeom>
            <a:solidFill>
              <a:schemeClr val="tx2">
                <a:lumMod val="20000"/>
                <a:lumOff val="80000"/>
              </a:schemeClr>
            </a:solidFill>
            <a:ln>
              <a:noFill/>
            </a:ln>
            <a:extLst/>
          </p:spPr>
          <p:txBody>
            <a:bodyPr anchor="ctr"/>
            <a:lstStyle/>
            <a:p>
              <a:pPr algn="ctr"/>
              <a:endParaRPr/>
            </a:p>
          </p:txBody>
        </p:sp>
        <p:sp>
          <p:nvSpPr>
            <p:cNvPr id="34" name="iṩļïḑè">
              <a:extLst>
                <a:ext uri="{FF2B5EF4-FFF2-40B4-BE49-F238E27FC236}">
                  <a16:creationId xmlns="" xmlns:a16="http://schemas.microsoft.com/office/drawing/2014/main" id="{046D0CF5-8D64-481B-A647-A1C49A86C039}"/>
                </a:ext>
              </a:extLst>
            </p:cNvPr>
            <p:cNvSpPr/>
            <p:nvPr/>
          </p:nvSpPr>
          <p:spPr bwMode="auto">
            <a:xfrm>
              <a:off x="5915049" y="1312225"/>
              <a:ext cx="371585" cy="43931"/>
            </a:xfrm>
            <a:custGeom>
              <a:avLst/>
              <a:gdLst>
                <a:gd name="T0" fmla="*/ 86 w 86"/>
                <a:gd name="T1" fmla="*/ 5 h 10"/>
                <a:gd name="T2" fmla="*/ 81 w 86"/>
                <a:gd name="T3" fmla="*/ 10 h 10"/>
                <a:gd name="T4" fmla="*/ 5 w 86"/>
                <a:gd name="T5" fmla="*/ 10 h 10"/>
                <a:gd name="T6" fmla="*/ 0 w 86"/>
                <a:gd name="T7" fmla="*/ 5 h 10"/>
                <a:gd name="T8" fmla="*/ 5 w 86"/>
                <a:gd name="T9" fmla="*/ 0 h 10"/>
                <a:gd name="T10" fmla="*/ 81 w 86"/>
                <a:gd name="T11" fmla="*/ 0 h 10"/>
                <a:gd name="T12" fmla="*/ 86 w 86"/>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86" h="10">
                  <a:moveTo>
                    <a:pt x="86" y="5"/>
                  </a:moveTo>
                  <a:cubicBezTo>
                    <a:pt x="86" y="8"/>
                    <a:pt x="84" y="10"/>
                    <a:pt x="81" y="10"/>
                  </a:cubicBezTo>
                  <a:cubicBezTo>
                    <a:pt x="5" y="10"/>
                    <a:pt x="5" y="10"/>
                    <a:pt x="5" y="10"/>
                  </a:cubicBezTo>
                  <a:cubicBezTo>
                    <a:pt x="2" y="10"/>
                    <a:pt x="0" y="8"/>
                    <a:pt x="0" y="5"/>
                  </a:cubicBezTo>
                  <a:cubicBezTo>
                    <a:pt x="0" y="2"/>
                    <a:pt x="2" y="0"/>
                    <a:pt x="5" y="0"/>
                  </a:cubicBezTo>
                  <a:cubicBezTo>
                    <a:pt x="81" y="0"/>
                    <a:pt x="81" y="0"/>
                    <a:pt x="81" y="0"/>
                  </a:cubicBezTo>
                  <a:cubicBezTo>
                    <a:pt x="84" y="0"/>
                    <a:pt x="86" y="2"/>
                    <a:pt x="8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Sḻïďê">
              <a:extLst>
                <a:ext uri="{FF2B5EF4-FFF2-40B4-BE49-F238E27FC236}">
                  <a16:creationId xmlns="" xmlns:a16="http://schemas.microsoft.com/office/drawing/2014/main" id="{350EC94D-8AA1-4530-B375-A7088C6EEA90}"/>
                </a:ext>
              </a:extLst>
            </p:cNvPr>
            <p:cNvSpPr/>
            <p:nvPr/>
          </p:nvSpPr>
          <p:spPr bwMode="auto">
            <a:xfrm>
              <a:off x="6077961" y="1233516"/>
              <a:ext cx="47593" cy="47593"/>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š1iḍé">
              <a:extLst>
                <a:ext uri="{FF2B5EF4-FFF2-40B4-BE49-F238E27FC236}">
                  <a16:creationId xmlns="" xmlns:a16="http://schemas.microsoft.com/office/drawing/2014/main" id="{EF20A9BC-2388-4D18-9A2E-72B4752347F2}"/>
                </a:ext>
              </a:extLst>
            </p:cNvPr>
            <p:cNvSpPr/>
            <p:nvPr/>
          </p:nvSpPr>
          <p:spPr bwMode="auto">
            <a:xfrm>
              <a:off x="6660048" y="1355888"/>
              <a:ext cx="184878" cy="87862"/>
            </a:xfrm>
            <a:custGeom>
              <a:avLst/>
              <a:gdLst>
                <a:gd name="T0" fmla="*/ 43 w 43"/>
                <a:gd name="T1" fmla="*/ 10 h 20"/>
                <a:gd name="T2" fmla="*/ 33 w 43"/>
                <a:gd name="T3" fmla="*/ 20 h 20"/>
                <a:gd name="T4" fmla="*/ 10 w 43"/>
                <a:gd name="T5" fmla="*/ 20 h 20"/>
                <a:gd name="T6" fmla="*/ 0 w 43"/>
                <a:gd name="T7" fmla="*/ 10 h 20"/>
                <a:gd name="T8" fmla="*/ 10 w 43"/>
                <a:gd name="T9" fmla="*/ 0 h 20"/>
                <a:gd name="T10" fmla="*/ 33 w 43"/>
                <a:gd name="T11" fmla="*/ 0 h 20"/>
                <a:gd name="T12" fmla="*/ 43 w 43"/>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43" h="20">
                  <a:moveTo>
                    <a:pt x="43" y="10"/>
                  </a:moveTo>
                  <a:cubicBezTo>
                    <a:pt x="43" y="16"/>
                    <a:pt x="39" y="20"/>
                    <a:pt x="33" y="20"/>
                  </a:cubicBezTo>
                  <a:cubicBezTo>
                    <a:pt x="10" y="20"/>
                    <a:pt x="10" y="20"/>
                    <a:pt x="10" y="20"/>
                  </a:cubicBezTo>
                  <a:cubicBezTo>
                    <a:pt x="4" y="20"/>
                    <a:pt x="0" y="16"/>
                    <a:pt x="0" y="10"/>
                  </a:cubicBezTo>
                  <a:cubicBezTo>
                    <a:pt x="0" y="5"/>
                    <a:pt x="4" y="0"/>
                    <a:pt x="10" y="0"/>
                  </a:cubicBezTo>
                  <a:cubicBezTo>
                    <a:pt x="33" y="0"/>
                    <a:pt x="33" y="0"/>
                    <a:pt x="33" y="0"/>
                  </a:cubicBezTo>
                  <a:cubicBezTo>
                    <a:pt x="39" y="0"/>
                    <a:pt x="43" y="5"/>
                    <a:pt x="43" y="10"/>
                  </a:cubicBez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ṣľiḋé">
              <a:extLst>
                <a:ext uri="{FF2B5EF4-FFF2-40B4-BE49-F238E27FC236}">
                  <a16:creationId xmlns="" xmlns:a16="http://schemas.microsoft.com/office/drawing/2014/main" id="{95C6C4D9-988E-4534-9255-8801DCAE3948}"/>
                </a:ext>
              </a:extLst>
            </p:cNvPr>
            <p:cNvSpPr/>
            <p:nvPr/>
          </p:nvSpPr>
          <p:spPr bwMode="auto">
            <a:xfrm>
              <a:off x="4917446" y="1758860"/>
              <a:ext cx="40271" cy="389890"/>
            </a:xfrm>
            <a:custGeom>
              <a:avLst/>
              <a:gdLst>
                <a:gd name="T0" fmla="*/ 9 w 9"/>
                <a:gd name="T1" fmla="*/ 85 h 90"/>
                <a:gd name="T2" fmla="*/ 5 w 9"/>
                <a:gd name="T3" fmla="*/ 90 h 90"/>
                <a:gd name="T4" fmla="*/ 0 w 9"/>
                <a:gd name="T5" fmla="*/ 85 h 90"/>
                <a:gd name="T6" fmla="*/ 0 w 9"/>
                <a:gd name="T7" fmla="*/ 4 h 90"/>
                <a:gd name="T8" fmla="*/ 5 w 9"/>
                <a:gd name="T9" fmla="*/ 0 h 90"/>
                <a:gd name="T10" fmla="*/ 9 w 9"/>
                <a:gd name="T11" fmla="*/ 4 h 90"/>
                <a:gd name="T12" fmla="*/ 9 w 9"/>
                <a:gd name="T13" fmla="*/ 85 h 90"/>
              </a:gdLst>
              <a:ahLst/>
              <a:cxnLst>
                <a:cxn ang="0">
                  <a:pos x="T0" y="T1"/>
                </a:cxn>
                <a:cxn ang="0">
                  <a:pos x="T2" y="T3"/>
                </a:cxn>
                <a:cxn ang="0">
                  <a:pos x="T4" y="T5"/>
                </a:cxn>
                <a:cxn ang="0">
                  <a:pos x="T6" y="T7"/>
                </a:cxn>
                <a:cxn ang="0">
                  <a:pos x="T8" y="T9"/>
                </a:cxn>
                <a:cxn ang="0">
                  <a:pos x="T10" y="T11"/>
                </a:cxn>
                <a:cxn ang="0">
                  <a:pos x="T12" y="T13"/>
                </a:cxn>
              </a:cxnLst>
              <a:rect l="0" t="0" r="r" b="b"/>
              <a:pathLst>
                <a:path w="9" h="90">
                  <a:moveTo>
                    <a:pt x="9" y="85"/>
                  </a:moveTo>
                  <a:cubicBezTo>
                    <a:pt x="9" y="88"/>
                    <a:pt x="7" y="90"/>
                    <a:pt x="5" y="90"/>
                  </a:cubicBezTo>
                  <a:cubicBezTo>
                    <a:pt x="2" y="90"/>
                    <a:pt x="0" y="88"/>
                    <a:pt x="0" y="85"/>
                  </a:cubicBezTo>
                  <a:cubicBezTo>
                    <a:pt x="0" y="4"/>
                    <a:pt x="0" y="4"/>
                    <a:pt x="0" y="4"/>
                  </a:cubicBezTo>
                  <a:cubicBezTo>
                    <a:pt x="0" y="2"/>
                    <a:pt x="2" y="0"/>
                    <a:pt x="5" y="0"/>
                  </a:cubicBezTo>
                  <a:cubicBezTo>
                    <a:pt x="7" y="0"/>
                    <a:pt x="9" y="2"/>
                    <a:pt x="9" y="4"/>
                  </a:cubicBezTo>
                  <a:lnTo>
                    <a:pt x="9"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881904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19</a:t>
            </a:fld>
            <a:endParaRPr lang="zh-CN" altLang="en-US"/>
          </a:p>
        </p:txBody>
      </p:sp>
      <p:grpSp>
        <p:nvGrpSpPr>
          <p:cNvPr id="5" name="ff7024f3-6678-4065-8ed6-e18a0932b3f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EE5DCB2A-EB3D-412C-B1A5-7C6874D89973}"/>
              </a:ext>
            </a:extLst>
          </p:cNvPr>
          <p:cNvGrpSpPr>
            <a:grpSpLocks noChangeAspect="1"/>
          </p:cNvGrpSpPr>
          <p:nvPr>
            <p:custDataLst>
              <p:tags r:id="rId1"/>
            </p:custDataLst>
          </p:nvPr>
        </p:nvGrpSpPr>
        <p:grpSpPr>
          <a:xfrm>
            <a:off x="721109" y="1391756"/>
            <a:ext cx="10781528" cy="4464496"/>
            <a:chOff x="721109" y="1391756"/>
            <a:chExt cx="10781528" cy="4464496"/>
          </a:xfrm>
        </p:grpSpPr>
        <p:grpSp>
          <p:nvGrpSpPr>
            <p:cNvPr id="6" name="íślïdé">
              <a:extLst>
                <a:ext uri="{FF2B5EF4-FFF2-40B4-BE49-F238E27FC236}">
                  <a16:creationId xmlns="" xmlns:a16="http://schemas.microsoft.com/office/drawing/2014/main" id="{9EB01CD9-79C1-49AF-A2B1-9947B3D54262}"/>
                </a:ext>
              </a:extLst>
            </p:cNvPr>
            <p:cNvGrpSpPr/>
            <p:nvPr/>
          </p:nvGrpSpPr>
          <p:grpSpPr>
            <a:xfrm>
              <a:off x="721109" y="1484784"/>
              <a:ext cx="3307537" cy="4199806"/>
              <a:chOff x="1416748" y="1485488"/>
              <a:chExt cx="3227861" cy="4098637"/>
            </a:xfrm>
          </p:grpSpPr>
          <p:grpSp>
            <p:nvGrpSpPr>
              <p:cNvPr id="27" name="ïṥľide">
                <a:extLst>
                  <a:ext uri="{FF2B5EF4-FFF2-40B4-BE49-F238E27FC236}">
                    <a16:creationId xmlns="" xmlns:a16="http://schemas.microsoft.com/office/drawing/2014/main" id="{1D687B2D-E6A9-4809-A261-42E02EAAD821}"/>
                  </a:ext>
                </a:extLst>
              </p:cNvPr>
              <p:cNvGrpSpPr/>
              <p:nvPr/>
            </p:nvGrpSpPr>
            <p:grpSpPr>
              <a:xfrm>
                <a:off x="1416748" y="1485488"/>
                <a:ext cx="3227861" cy="4098637"/>
                <a:chOff x="1416748" y="1485488"/>
                <a:chExt cx="3227861" cy="4098637"/>
              </a:xfrm>
            </p:grpSpPr>
            <p:sp>
              <p:nvSpPr>
                <p:cNvPr id="36" name="iŝlíḋè">
                  <a:extLst>
                    <a:ext uri="{FF2B5EF4-FFF2-40B4-BE49-F238E27FC236}">
                      <a16:creationId xmlns="" xmlns:a16="http://schemas.microsoft.com/office/drawing/2014/main" id="{F066D49F-4A04-4587-BA10-11397D11313A}"/>
                    </a:ext>
                  </a:extLst>
                </p:cNvPr>
                <p:cNvSpPr/>
                <p:nvPr/>
              </p:nvSpPr>
              <p:spPr bwMode="auto">
                <a:xfrm>
                  <a:off x="1975274" y="4686140"/>
                  <a:ext cx="380771" cy="274472"/>
                </a:xfrm>
                <a:custGeom>
                  <a:avLst/>
                  <a:gdLst>
                    <a:gd name="T0" fmla="*/ 38 w 101"/>
                    <a:gd name="T1" fmla="*/ 73 h 73"/>
                    <a:gd name="T2" fmla="*/ 38 w 101"/>
                    <a:gd name="T3" fmla="*/ 62 h 73"/>
                    <a:gd name="T4" fmla="*/ 46 w 101"/>
                    <a:gd name="T5" fmla="*/ 50 h 73"/>
                    <a:gd name="T6" fmla="*/ 10 w 101"/>
                    <a:gd name="T7" fmla="*/ 33 h 73"/>
                    <a:gd name="T8" fmla="*/ 3 w 101"/>
                    <a:gd name="T9" fmla="*/ 0 h 73"/>
                    <a:gd name="T10" fmla="*/ 98 w 101"/>
                    <a:gd name="T11" fmla="*/ 2 h 73"/>
                    <a:gd name="T12" fmla="*/ 68 w 101"/>
                    <a:gd name="T13" fmla="*/ 42 h 73"/>
                    <a:gd name="T14" fmla="*/ 56 w 101"/>
                    <a:gd name="T15" fmla="*/ 62 h 73"/>
                    <a:gd name="T16" fmla="*/ 68 w 101"/>
                    <a:gd name="T17" fmla="*/ 68 h 73"/>
                    <a:gd name="T18" fmla="*/ 38 w 101"/>
                    <a:gd name="T19" fmla="*/ 65 h 73"/>
                    <a:gd name="T20" fmla="*/ 38 w 101"/>
                    <a:gd name="T21" fmla="*/ 70 h 73"/>
                    <a:gd name="T22" fmla="*/ 65 w 101"/>
                    <a:gd name="T23" fmla="*/ 68 h 73"/>
                    <a:gd name="T24" fmla="*/ 53 w 101"/>
                    <a:gd name="T25" fmla="*/ 65 h 73"/>
                    <a:gd name="T26" fmla="*/ 54 w 101"/>
                    <a:gd name="T27" fmla="*/ 47 h 73"/>
                    <a:gd name="T28" fmla="*/ 67 w 101"/>
                    <a:gd name="T29" fmla="*/ 39 h 73"/>
                    <a:gd name="T30" fmla="*/ 88 w 101"/>
                    <a:gd name="T31" fmla="*/ 31 h 73"/>
                    <a:gd name="T32" fmla="*/ 5 w 101"/>
                    <a:gd name="T33" fmla="*/ 3 h 73"/>
                    <a:gd name="T34" fmla="*/ 33 w 101"/>
                    <a:gd name="T35" fmla="*/ 39 h 73"/>
                    <a:gd name="T36" fmla="*/ 34 w 101"/>
                    <a:gd name="T37" fmla="*/ 39 h 73"/>
                    <a:gd name="T38" fmla="*/ 49 w 101"/>
                    <a:gd name="T39" fmla="*/ 48 h 73"/>
                    <a:gd name="T40" fmla="*/ 38 w 101"/>
                    <a:gd name="T41" fmla="*/ 65 h 73"/>
                    <a:gd name="T42" fmla="*/ 71 w 101"/>
                    <a:gd name="T43" fmla="*/ 31 h 73"/>
                    <a:gd name="T44" fmla="*/ 78 w 101"/>
                    <a:gd name="T45" fmla="*/ 7 h 73"/>
                    <a:gd name="T46" fmla="*/ 91 w 101"/>
                    <a:gd name="T47" fmla="*/ 8 h 73"/>
                    <a:gd name="T48" fmla="*/ 70 w 101"/>
                    <a:gd name="T49" fmla="*/ 34 h 73"/>
                    <a:gd name="T50" fmla="*/ 75 w 101"/>
                    <a:gd name="T51" fmla="*/ 30 h 73"/>
                    <a:gd name="T52" fmla="*/ 81 w 101"/>
                    <a:gd name="T53" fmla="*/ 10 h 73"/>
                    <a:gd name="T54" fmla="*/ 27 w 101"/>
                    <a:gd name="T55" fmla="*/ 34 h 73"/>
                    <a:gd name="T56" fmla="*/ 9 w 101"/>
                    <a:gd name="T57" fmla="*/ 7 h 73"/>
                    <a:gd name="T58" fmla="*/ 22 w 101"/>
                    <a:gd name="T59" fmla="*/ 9 h 73"/>
                    <a:gd name="T60" fmla="*/ 30 w 101"/>
                    <a:gd name="T61" fmla="*/ 34 h 73"/>
                    <a:gd name="T62" fmla="*/ 25 w 101"/>
                    <a:gd name="T63" fmla="*/ 30 h 73"/>
                    <a:gd name="T64" fmla="*/ 12 w 101"/>
                    <a:gd name="T65"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73">
                      <a:moveTo>
                        <a:pt x="62" y="73"/>
                      </a:moveTo>
                      <a:cubicBezTo>
                        <a:pt x="38" y="73"/>
                        <a:pt x="38" y="73"/>
                        <a:pt x="38" y="73"/>
                      </a:cubicBezTo>
                      <a:cubicBezTo>
                        <a:pt x="34" y="73"/>
                        <a:pt x="32" y="71"/>
                        <a:pt x="32" y="68"/>
                      </a:cubicBezTo>
                      <a:cubicBezTo>
                        <a:pt x="32" y="65"/>
                        <a:pt x="34" y="62"/>
                        <a:pt x="38" y="62"/>
                      </a:cubicBezTo>
                      <a:cubicBezTo>
                        <a:pt x="46" y="62"/>
                        <a:pt x="46" y="62"/>
                        <a:pt x="46" y="62"/>
                      </a:cubicBezTo>
                      <a:cubicBezTo>
                        <a:pt x="46" y="50"/>
                        <a:pt x="46" y="50"/>
                        <a:pt x="46" y="50"/>
                      </a:cubicBezTo>
                      <a:cubicBezTo>
                        <a:pt x="41" y="49"/>
                        <a:pt x="36" y="46"/>
                        <a:pt x="32" y="42"/>
                      </a:cubicBezTo>
                      <a:cubicBezTo>
                        <a:pt x="23" y="42"/>
                        <a:pt x="15" y="39"/>
                        <a:pt x="10" y="33"/>
                      </a:cubicBezTo>
                      <a:cubicBezTo>
                        <a:pt x="0" y="21"/>
                        <a:pt x="2" y="2"/>
                        <a:pt x="3" y="2"/>
                      </a:cubicBezTo>
                      <a:cubicBezTo>
                        <a:pt x="3" y="0"/>
                        <a:pt x="3" y="0"/>
                        <a:pt x="3" y="0"/>
                      </a:cubicBezTo>
                      <a:cubicBezTo>
                        <a:pt x="98" y="0"/>
                        <a:pt x="98" y="0"/>
                        <a:pt x="98" y="0"/>
                      </a:cubicBezTo>
                      <a:cubicBezTo>
                        <a:pt x="98" y="2"/>
                        <a:pt x="98" y="2"/>
                        <a:pt x="98" y="2"/>
                      </a:cubicBezTo>
                      <a:cubicBezTo>
                        <a:pt x="98" y="2"/>
                        <a:pt x="101" y="21"/>
                        <a:pt x="90" y="33"/>
                      </a:cubicBezTo>
                      <a:cubicBezTo>
                        <a:pt x="85" y="39"/>
                        <a:pt x="78" y="42"/>
                        <a:pt x="68" y="42"/>
                      </a:cubicBezTo>
                      <a:cubicBezTo>
                        <a:pt x="64" y="46"/>
                        <a:pt x="60" y="49"/>
                        <a:pt x="56" y="50"/>
                      </a:cubicBezTo>
                      <a:cubicBezTo>
                        <a:pt x="56" y="62"/>
                        <a:pt x="56" y="62"/>
                        <a:pt x="56" y="62"/>
                      </a:cubicBezTo>
                      <a:cubicBezTo>
                        <a:pt x="62" y="62"/>
                        <a:pt x="62" y="62"/>
                        <a:pt x="62" y="62"/>
                      </a:cubicBezTo>
                      <a:cubicBezTo>
                        <a:pt x="65" y="62"/>
                        <a:pt x="68" y="65"/>
                        <a:pt x="68" y="68"/>
                      </a:cubicBezTo>
                      <a:cubicBezTo>
                        <a:pt x="68" y="71"/>
                        <a:pt x="65" y="73"/>
                        <a:pt x="62" y="73"/>
                      </a:cubicBezTo>
                      <a:close/>
                      <a:moveTo>
                        <a:pt x="38" y="65"/>
                      </a:moveTo>
                      <a:cubicBezTo>
                        <a:pt x="36" y="65"/>
                        <a:pt x="35" y="66"/>
                        <a:pt x="35" y="68"/>
                      </a:cubicBezTo>
                      <a:cubicBezTo>
                        <a:pt x="35" y="69"/>
                        <a:pt x="36" y="70"/>
                        <a:pt x="38" y="70"/>
                      </a:cubicBezTo>
                      <a:cubicBezTo>
                        <a:pt x="62" y="70"/>
                        <a:pt x="62" y="70"/>
                        <a:pt x="62" y="70"/>
                      </a:cubicBezTo>
                      <a:cubicBezTo>
                        <a:pt x="64" y="70"/>
                        <a:pt x="65" y="69"/>
                        <a:pt x="65" y="68"/>
                      </a:cubicBezTo>
                      <a:cubicBezTo>
                        <a:pt x="65" y="66"/>
                        <a:pt x="64" y="65"/>
                        <a:pt x="62" y="65"/>
                      </a:cubicBezTo>
                      <a:cubicBezTo>
                        <a:pt x="53" y="65"/>
                        <a:pt x="53" y="65"/>
                        <a:pt x="53" y="65"/>
                      </a:cubicBezTo>
                      <a:cubicBezTo>
                        <a:pt x="53" y="48"/>
                        <a:pt x="53" y="48"/>
                        <a:pt x="53" y="48"/>
                      </a:cubicBezTo>
                      <a:cubicBezTo>
                        <a:pt x="54" y="47"/>
                        <a:pt x="54" y="47"/>
                        <a:pt x="54" y="47"/>
                      </a:cubicBezTo>
                      <a:cubicBezTo>
                        <a:pt x="58" y="46"/>
                        <a:pt x="63" y="44"/>
                        <a:pt x="66" y="39"/>
                      </a:cubicBezTo>
                      <a:cubicBezTo>
                        <a:pt x="67" y="39"/>
                        <a:pt x="67" y="39"/>
                        <a:pt x="67" y="39"/>
                      </a:cubicBezTo>
                      <a:cubicBezTo>
                        <a:pt x="68" y="39"/>
                        <a:pt x="68" y="39"/>
                        <a:pt x="68" y="39"/>
                      </a:cubicBezTo>
                      <a:cubicBezTo>
                        <a:pt x="77" y="39"/>
                        <a:pt x="83" y="36"/>
                        <a:pt x="88" y="31"/>
                      </a:cubicBezTo>
                      <a:cubicBezTo>
                        <a:pt x="96" y="22"/>
                        <a:pt x="96" y="8"/>
                        <a:pt x="95" y="3"/>
                      </a:cubicBezTo>
                      <a:cubicBezTo>
                        <a:pt x="5" y="3"/>
                        <a:pt x="5" y="3"/>
                        <a:pt x="5" y="3"/>
                      </a:cubicBezTo>
                      <a:cubicBezTo>
                        <a:pt x="5" y="8"/>
                        <a:pt x="5" y="22"/>
                        <a:pt x="13" y="31"/>
                      </a:cubicBezTo>
                      <a:cubicBezTo>
                        <a:pt x="17" y="36"/>
                        <a:pt x="24" y="39"/>
                        <a:pt x="33" y="39"/>
                      </a:cubicBezTo>
                      <a:cubicBezTo>
                        <a:pt x="34" y="39"/>
                        <a:pt x="34" y="39"/>
                        <a:pt x="34" y="39"/>
                      </a:cubicBezTo>
                      <a:cubicBezTo>
                        <a:pt x="34" y="39"/>
                        <a:pt x="34" y="39"/>
                        <a:pt x="34" y="39"/>
                      </a:cubicBezTo>
                      <a:cubicBezTo>
                        <a:pt x="38" y="44"/>
                        <a:pt x="43" y="47"/>
                        <a:pt x="47" y="48"/>
                      </a:cubicBezTo>
                      <a:cubicBezTo>
                        <a:pt x="49" y="48"/>
                        <a:pt x="49" y="48"/>
                        <a:pt x="49" y="48"/>
                      </a:cubicBezTo>
                      <a:cubicBezTo>
                        <a:pt x="49" y="65"/>
                        <a:pt x="49" y="65"/>
                        <a:pt x="49" y="65"/>
                      </a:cubicBezTo>
                      <a:lnTo>
                        <a:pt x="38" y="65"/>
                      </a:lnTo>
                      <a:close/>
                      <a:moveTo>
                        <a:pt x="70" y="34"/>
                      </a:moveTo>
                      <a:cubicBezTo>
                        <a:pt x="71" y="31"/>
                        <a:pt x="71" y="31"/>
                        <a:pt x="71" y="31"/>
                      </a:cubicBezTo>
                      <a:cubicBezTo>
                        <a:pt x="75" y="25"/>
                        <a:pt x="77" y="17"/>
                        <a:pt x="78" y="9"/>
                      </a:cubicBezTo>
                      <a:cubicBezTo>
                        <a:pt x="78" y="7"/>
                        <a:pt x="78" y="7"/>
                        <a:pt x="78" y="7"/>
                      </a:cubicBezTo>
                      <a:cubicBezTo>
                        <a:pt x="91" y="7"/>
                        <a:pt x="91" y="7"/>
                        <a:pt x="91" y="7"/>
                      </a:cubicBezTo>
                      <a:cubicBezTo>
                        <a:pt x="91" y="8"/>
                        <a:pt x="91" y="8"/>
                        <a:pt x="91" y="8"/>
                      </a:cubicBezTo>
                      <a:cubicBezTo>
                        <a:pt x="91" y="28"/>
                        <a:pt x="78" y="33"/>
                        <a:pt x="73" y="34"/>
                      </a:cubicBezTo>
                      <a:lnTo>
                        <a:pt x="70" y="34"/>
                      </a:lnTo>
                      <a:close/>
                      <a:moveTo>
                        <a:pt x="81" y="10"/>
                      </a:moveTo>
                      <a:cubicBezTo>
                        <a:pt x="80" y="17"/>
                        <a:pt x="78" y="24"/>
                        <a:pt x="75" y="30"/>
                      </a:cubicBezTo>
                      <a:cubicBezTo>
                        <a:pt x="81" y="28"/>
                        <a:pt x="88" y="23"/>
                        <a:pt x="88" y="10"/>
                      </a:cubicBezTo>
                      <a:lnTo>
                        <a:pt x="81" y="10"/>
                      </a:lnTo>
                      <a:close/>
                      <a:moveTo>
                        <a:pt x="30" y="34"/>
                      </a:moveTo>
                      <a:cubicBezTo>
                        <a:pt x="27" y="34"/>
                        <a:pt x="27" y="34"/>
                        <a:pt x="27" y="34"/>
                      </a:cubicBezTo>
                      <a:cubicBezTo>
                        <a:pt x="22" y="32"/>
                        <a:pt x="10" y="28"/>
                        <a:pt x="9" y="8"/>
                      </a:cubicBezTo>
                      <a:cubicBezTo>
                        <a:pt x="9" y="7"/>
                        <a:pt x="9" y="7"/>
                        <a:pt x="9" y="7"/>
                      </a:cubicBezTo>
                      <a:cubicBezTo>
                        <a:pt x="22" y="7"/>
                        <a:pt x="22" y="7"/>
                        <a:pt x="22" y="7"/>
                      </a:cubicBezTo>
                      <a:cubicBezTo>
                        <a:pt x="22" y="9"/>
                        <a:pt x="22" y="9"/>
                        <a:pt x="22" y="9"/>
                      </a:cubicBezTo>
                      <a:cubicBezTo>
                        <a:pt x="23" y="17"/>
                        <a:pt x="25" y="25"/>
                        <a:pt x="29" y="31"/>
                      </a:cubicBezTo>
                      <a:lnTo>
                        <a:pt x="30" y="34"/>
                      </a:lnTo>
                      <a:close/>
                      <a:moveTo>
                        <a:pt x="12" y="10"/>
                      </a:moveTo>
                      <a:cubicBezTo>
                        <a:pt x="13" y="23"/>
                        <a:pt x="19" y="28"/>
                        <a:pt x="25" y="30"/>
                      </a:cubicBezTo>
                      <a:cubicBezTo>
                        <a:pt x="22" y="24"/>
                        <a:pt x="20" y="17"/>
                        <a:pt x="19" y="10"/>
                      </a:cubicBezTo>
                      <a:lnTo>
                        <a:pt x="12" y="10"/>
                      </a:lnTo>
                      <a:close/>
                    </a:path>
                  </a:pathLst>
                </a:custGeom>
                <a:solidFill>
                  <a:schemeClr val="bg1">
                    <a:lumMod val="85000"/>
                  </a:schemeClr>
                </a:solidFill>
                <a:ln>
                  <a:noFill/>
                </a:ln>
                <a:extLst/>
              </p:spPr>
              <p:txBody>
                <a:bodyPr anchor="ctr"/>
                <a:lstStyle/>
                <a:p>
                  <a:pPr algn="ctr"/>
                  <a:endParaRPr/>
                </a:p>
              </p:txBody>
            </p:sp>
            <p:grpSp>
              <p:nvGrpSpPr>
                <p:cNvPr id="37" name="íś1îdè">
                  <a:extLst>
                    <a:ext uri="{FF2B5EF4-FFF2-40B4-BE49-F238E27FC236}">
                      <a16:creationId xmlns="" xmlns:a16="http://schemas.microsoft.com/office/drawing/2014/main" id="{E5347242-FB07-42C0-A140-1777E472D443}"/>
                    </a:ext>
                  </a:extLst>
                </p:cNvPr>
                <p:cNvGrpSpPr/>
                <p:nvPr/>
              </p:nvGrpSpPr>
              <p:grpSpPr>
                <a:xfrm>
                  <a:off x="3359518" y="4532488"/>
                  <a:ext cx="312551" cy="393463"/>
                  <a:chOff x="4541592" y="4960612"/>
                  <a:chExt cx="312551" cy="393463"/>
                </a:xfrm>
              </p:grpSpPr>
              <p:sp>
                <p:nvSpPr>
                  <p:cNvPr id="121" name="išļíďé">
                    <a:extLst>
                      <a:ext uri="{FF2B5EF4-FFF2-40B4-BE49-F238E27FC236}">
                        <a16:creationId xmlns="" xmlns:a16="http://schemas.microsoft.com/office/drawing/2014/main" id="{85ACF3B7-C21C-4BC7-99BA-DBA18B2963EB}"/>
                      </a:ext>
                    </a:extLst>
                  </p:cNvPr>
                  <p:cNvSpPr/>
                  <p:nvPr/>
                </p:nvSpPr>
                <p:spPr bwMode="auto">
                  <a:xfrm>
                    <a:off x="4541592" y="4978064"/>
                    <a:ext cx="304617" cy="376011"/>
                  </a:xfrm>
                  <a:custGeom>
                    <a:avLst/>
                    <a:gdLst>
                      <a:gd name="T0" fmla="*/ 190 w 192"/>
                      <a:gd name="T1" fmla="*/ 29 h 237"/>
                      <a:gd name="T2" fmla="*/ 164 w 192"/>
                      <a:gd name="T3" fmla="*/ 67 h 237"/>
                      <a:gd name="T4" fmla="*/ 159 w 192"/>
                      <a:gd name="T5" fmla="*/ 71 h 237"/>
                      <a:gd name="T6" fmla="*/ 69 w 192"/>
                      <a:gd name="T7" fmla="*/ 199 h 237"/>
                      <a:gd name="T8" fmla="*/ 5 w 192"/>
                      <a:gd name="T9" fmla="*/ 230 h 237"/>
                      <a:gd name="T10" fmla="*/ 14 w 192"/>
                      <a:gd name="T11" fmla="*/ 164 h 237"/>
                      <a:gd name="T12" fmla="*/ 109 w 192"/>
                      <a:gd name="T13" fmla="*/ 36 h 237"/>
                      <a:gd name="T14" fmla="*/ 112 w 192"/>
                      <a:gd name="T15" fmla="*/ 34 h 237"/>
                      <a:gd name="T16" fmla="*/ 133 w 192"/>
                      <a:gd name="T17" fmla="*/ 3 h 237"/>
                      <a:gd name="T18" fmla="*/ 128 w 192"/>
                      <a:gd name="T19" fmla="*/ 0 h 237"/>
                      <a:gd name="T20" fmla="*/ 12 w 192"/>
                      <a:gd name="T21" fmla="*/ 161 h 237"/>
                      <a:gd name="T22" fmla="*/ 0 w 192"/>
                      <a:gd name="T23" fmla="*/ 237 h 237"/>
                      <a:gd name="T24" fmla="*/ 71 w 192"/>
                      <a:gd name="T25" fmla="*/ 204 h 237"/>
                      <a:gd name="T26" fmla="*/ 71 w 192"/>
                      <a:gd name="T27" fmla="*/ 204 h 237"/>
                      <a:gd name="T28" fmla="*/ 173 w 192"/>
                      <a:gd name="T29" fmla="*/ 62 h 237"/>
                      <a:gd name="T30" fmla="*/ 192 w 192"/>
                      <a:gd name="T31" fmla="*/ 31 h 237"/>
                      <a:gd name="T32" fmla="*/ 190 w 192"/>
                      <a:gd name="T33" fmla="*/ 2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7">
                        <a:moveTo>
                          <a:pt x="190" y="29"/>
                        </a:moveTo>
                        <a:lnTo>
                          <a:pt x="164" y="67"/>
                        </a:lnTo>
                        <a:lnTo>
                          <a:pt x="159" y="71"/>
                        </a:lnTo>
                        <a:lnTo>
                          <a:pt x="69" y="199"/>
                        </a:lnTo>
                        <a:lnTo>
                          <a:pt x="5" y="230"/>
                        </a:lnTo>
                        <a:lnTo>
                          <a:pt x="14" y="164"/>
                        </a:lnTo>
                        <a:lnTo>
                          <a:pt x="109" y="36"/>
                        </a:lnTo>
                        <a:lnTo>
                          <a:pt x="112" y="34"/>
                        </a:lnTo>
                        <a:lnTo>
                          <a:pt x="133" y="3"/>
                        </a:lnTo>
                        <a:lnTo>
                          <a:pt x="128" y="0"/>
                        </a:lnTo>
                        <a:lnTo>
                          <a:pt x="12" y="161"/>
                        </a:lnTo>
                        <a:lnTo>
                          <a:pt x="0" y="237"/>
                        </a:lnTo>
                        <a:lnTo>
                          <a:pt x="71" y="204"/>
                        </a:lnTo>
                        <a:lnTo>
                          <a:pt x="71" y="204"/>
                        </a:lnTo>
                        <a:lnTo>
                          <a:pt x="173" y="62"/>
                        </a:lnTo>
                        <a:lnTo>
                          <a:pt x="192" y="31"/>
                        </a:lnTo>
                        <a:lnTo>
                          <a:pt x="190" y="29"/>
                        </a:lnTo>
                        <a:close/>
                      </a:path>
                    </a:pathLst>
                  </a:custGeom>
                  <a:solidFill>
                    <a:schemeClr val="bg1">
                      <a:lumMod val="85000"/>
                    </a:schemeClr>
                  </a:solidFill>
                  <a:ln>
                    <a:noFill/>
                  </a:ln>
                  <a:extLst/>
                </p:spPr>
                <p:txBody>
                  <a:bodyPr anchor="ctr"/>
                  <a:lstStyle/>
                  <a:p>
                    <a:pPr algn="ctr"/>
                    <a:endParaRPr/>
                  </a:p>
                </p:txBody>
              </p:sp>
              <p:sp>
                <p:nvSpPr>
                  <p:cNvPr id="122" name="íṩļíḑê">
                    <a:extLst>
                      <a:ext uri="{FF2B5EF4-FFF2-40B4-BE49-F238E27FC236}">
                        <a16:creationId xmlns="" xmlns:a16="http://schemas.microsoft.com/office/drawing/2014/main" id="{F3520100-B4EE-4174-8172-0950DF456548}"/>
                      </a:ext>
                    </a:extLst>
                  </p:cNvPr>
                  <p:cNvSpPr/>
                  <p:nvPr/>
                </p:nvSpPr>
                <p:spPr bwMode="auto">
                  <a:xfrm>
                    <a:off x="4587603" y="5035181"/>
                    <a:ext cx="153896" cy="211010"/>
                  </a:xfrm>
                  <a:custGeom>
                    <a:avLst/>
                    <a:gdLst>
                      <a:gd name="T0" fmla="*/ 41 w 41"/>
                      <a:gd name="T1" fmla="*/ 0 h 56"/>
                      <a:gd name="T2" fmla="*/ 40 w 41"/>
                      <a:gd name="T3" fmla="*/ 2 h 56"/>
                      <a:gd name="T4" fmla="*/ 2 w 41"/>
                      <a:gd name="T5" fmla="*/ 56 h 56"/>
                      <a:gd name="T6" fmla="*/ 0 w 41"/>
                      <a:gd name="T7" fmla="*/ 55 h 56"/>
                      <a:gd name="T8" fmla="*/ 38 w 41"/>
                      <a:gd name="T9" fmla="*/ 1 h 56"/>
                      <a:gd name="T10" fmla="*/ 39 w 41"/>
                      <a:gd name="T11" fmla="*/ 0 h 56"/>
                      <a:gd name="T12" fmla="*/ 41 w 4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1" h="56">
                        <a:moveTo>
                          <a:pt x="41" y="0"/>
                        </a:moveTo>
                        <a:cubicBezTo>
                          <a:pt x="40" y="2"/>
                          <a:pt x="40" y="2"/>
                          <a:pt x="40" y="2"/>
                        </a:cubicBezTo>
                        <a:cubicBezTo>
                          <a:pt x="2" y="56"/>
                          <a:pt x="2" y="56"/>
                          <a:pt x="2" y="56"/>
                        </a:cubicBezTo>
                        <a:cubicBezTo>
                          <a:pt x="0" y="55"/>
                          <a:pt x="0" y="55"/>
                          <a:pt x="0" y="55"/>
                        </a:cubicBezTo>
                        <a:cubicBezTo>
                          <a:pt x="38" y="1"/>
                          <a:pt x="38" y="1"/>
                          <a:pt x="38" y="1"/>
                        </a:cubicBezTo>
                        <a:cubicBezTo>
                          <a:pt x="39" y="0"/>
                          <a:pt x="39" y="0"/>
                          <a:pt x="39" y="0"/>
                        </a:cubicBezTo>
                        <a:cubicBezTo>
                          <a:pt x="40" y="0"/>
                          <a:pt x="41" y="0"/>
                          <a:pt x="41" y="0"/>
                        </a:cubicBezTo>
                        <a:close/>
                      </a:path>
                    </a:pathLst>
                  </a:custGeom>
                  <a:solidFill>
                    <a:schemeClr val="bg1">
                      <a:lumMod val="85000"/>
                    </a:schemeClr>
                  </a:solidFill>
                  <a:ln>
                    <a:noFill/>
                  </a:ln>
                  <a:extLst/>
                </p:spPr>
                <p:txBody>
                  <a:bodyPr anchor="ctr"/>
                  <a:lstStyle/>
                  <a:p>
                    <a:pPr algn="ctr"/>
                    <a:endParaRPr/>
                  </a:p>
                </p:txBody>
              </p:sp>
              <p:sp>
                <p:nvSpPr>
                  <p:cNvPr id="123" name="iṣļîdê">
                    <a:extLst>
                      <a:ext uri="{FF2B5EF4-FFF2-40B4-BE49-F238E27FC236}">
                        <a16:creationId xmlns="" xmlns:a16="http://schemas.microsoft.com/office/drawing/2014/main" id="{F68C5498-B33B-4F91-94D1-6837ABB01121}"/>
                      </a:ext>
                    </a:extLst>
                  </p:cNvPr>
                  <p:cNvSpPr/>
                  <p:nvPr/>
                </p:nvSpPr>
                <p:spPr bwMode="auto">
                  <a:xfrm>
                    <a:off x="4609814" y="5043113"/>
                    <a:ext cx="158655" cy="220529"/>
                  </a:xfrm>
                  <a:custGeom>
                    <a:avLst/>
                    <a:gdLst>
                      <a:gd name="T0" fmla="*/ 42 w 42"/>
                      <a:gd name="T1" fmla="*/ 1 h 59"/>
                      <a:gd name="T2" fmla="*/ 41 w 42"/>
                      <a:gd name="T3" fmla="*/ 3 h 59"/>
                      <a:gd name="T4" fmla="*/ 2 w 42"/>
                      <a:gd name="T5" fmla="*/ 59 h 59"/>
                      <a:gd name="T6" fmla="*/ 0 w 42"/>
                      <a:gd name="T7" fmla="*/ 58 h 59"/>
                      <a:gd name="T8" fmla="*/ 39 w 42"/>
                      <a:gd name="T9" fmla="*/ 2 h 59"/>
                      <a:gd name="T10" fmla="*/ 40 w 42"/>
                      <a:gd name="T11" fmla="*/ 0 h 59"/>
                      <a:gd name="T12" fmla="*/ 42 w 42"/>
                      <a:gd name="T13" fmla="*/ 1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42" y="1"/>
                        </a:moveTo>
                        <a:cubicBezTo>
                          <a:pt x="41" y="3"/>
                          <a:pt x="41" y="3"/>
                          <a:pt x="41" y="3"/>
                        </a:cubicBezTo>
                        <a:cubicBezTo>
                          <a:pt x="2" y="59"/>
                          <a:pt x="2" y="59"/>
                          <a:pt x="2" y="59"/>
                        </a:cubicBezTo>
                        <a:cubicBezTo>
                          <a:pt x="0" y="58"/>
                          <a:pt x="0" y="58"/>
                          <a:pt x="0" y="58"/>
                        </a:cubicBezTo>
                        <a:cubicBezTo>
                          <a:pt x="39" y="2"/>
                          <a:pt x="39" y="2"/>
                          <a:pt x="39" y="2"/>
                        </a:cubicBezTo>
                        <a:cubicBezTo>
                          <a:pt x="40" y="0"/>
                          <a:pt x="40" y="0"/>
                          <a:pt x="40" y="0"/>
                        </a:cubicBezTo>
                        <a:cubicBezTo>
                          <a:pt x="41" y="1"/>
                          <a:pt x="41" y="1"/>
                          <a:pt x="42" y="1"/>
                        </a:cubicBezTo>
                        <a:close/>
                      </a:path>
                    </a:pathLst>
                  </a:custGeom>
                  <a:solidFill>
                    <a:schemeClr val="bg1">
                      <a:lumMod val="85000"/>
                    </a:schemeClr>
                  </a:solidFill>
                  <a:ln>
                    <a:noFill/>
                  </a:ln>
                  <a:extLst/>
                </p:spPr>
                <p:txBody>
                  <a:bodyPr anchor="ctr"/>
                  <a:lstStyle/>
                  <a:p>
                    <a:pPr algn="ctr"/>
                    <a:endParaRPr/>
                  </a:p>
                </p:txBody>
              </p:sp>
              <p:sp>
                <p:nvSpPr>
                  <p:cNvPr id="124" name="ïṥļïḓê">
                    <a:extLst>
                      <a:ext uri="{FF2B5EF4-FFF2-40B4-BE49-F238E27FC236}">
                        <a16:creationId xmlns="" xmlns:a16="http://schemas.microsoft.com/office/drawing/2014/main" id="{AD97B1B8-6071-452D-9BAC-E26AB92D83FF}"/>
                      </a:ext>
                    </a:extLst>
                  </p:cNvPr>
                  <p:cNvSpPr/>
                  <p:nvPr/>
                </p:nvSpPr>
                <p:spPr bwMode="auto">
                  <a:xfrm>
                    <a:off x="4632026" y="5060565"/>
                    <a:ext cx="158655" cy="218943"/>
                  </a:xfrm>
                  <a:custGeom>
                    <a:avLst/>
                    <a:gdLst>
                      <a:gd name="T0" fmla="*/ 42 w 42"/>
                      <a:gd name="T1" fmla="*/ 2 h 58"/>
                      <a:gd name="T2" fmla="*/ 41 w 42"/>
                      <a:gd name="T3" fmla="*/ 4 h 58"/>
                      <a:gd name="T4" fmla="*/ 2 w 42"/>
                      <a:gd name="T5" fmla="*/ 58 h 58"/>
                      <a:gd name="T6" fmla="*/ 0 w 42"/>
                      <a:gd name="T7" fmla="*/ 57 h 58"/>
                      <a:gd name="T8" fmla="*/ 40 w 42"/>
                      <a:gd name="T9" fmla="*/ 2 h 58"/>
                      <a:gd name="T10" fmla="*/ 41 w 42"/>
                      <a:gd name="T11" fmla="*/ 0 h 58"/>
                      <a:gd name="T12" fmla="*/ 42 w 42"/>
                      <a:gd name="T13" fmla="*/ 2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2" y="2"/>
                        </a:moveTo>
                        <a:cubicBezTo>
                          <a:pt x="41" y="4"/>
                          <a:pt x="41" y="4"/>
                          <a:pt x="41" y="4"/>
                        </a:cubicBezTo>
                        <a:cubicBezTo>
                          <a:pt x="2" y="58"/>
                          <a:pt x="2" y="58"/>
                          <a:pt x="2" y="58"/>
                        </a:cubicBezTo>
                        <a:cubicBezTo>
                          <a:pt x="0" y="57"/>
                          <a:pt x="0" y="57"/>
                          <a:pt x="0" y="57"/>
                        </a:cubicBezTo>
                        <a:cubicBezTo>
                          <a:pt x="40" y="2"/>
                          <a:pt x="40" y="2"/>
                          <a:pt x="40" y="2"/>
                        </a:cubicBezTo>
                        <a:cubicBezTo>
                          <a:pt x="41" y="0"/>
                          <a:pt x="41" y="0"/>
                          <a:pt x="41" y="0"/>
                        </a:cubicBezTo>
                        <a:cubicBezTo>
                          <a:pt x="41" y="1"/>
                          <a:pt x="42" y="1"/>
                          <a:pt x="42" y="2"/>
                        </a:cubicBezTo>
                        <a:close/>
                      </a:path>
                    </a:pathLst>
                  </a:custGeom>
                  <a:solidFill>
                    <a:schemeClr val="bg1">
                      <a:lumMod val="85000"/>
                    </a:schemeClr>
                  </a:solidFill>
                  <a:ln>
                    <a:noFill/>
                  </a:ln>
                  <a:extLst/>
                </p:spPr>
                <p:txBody>
                  <a:bodyPr anchor="ctr"/>
                  <a:lstStyle/>
                  <a:p>
                    <a:pPr algn="ctr"/>
                    <a:endParaRPr/>
                  </a:p>
                </p:txBody>
              </p:sp>
              <p:sp>
                <p:nvSpPr>
                  <p:cNvPr id="125" name="îṡľîďé">
                    <a:extLst>
                      <a:ext uri="{FF2B5EF4-FFF2-40B4-BE49-F238E27FC236}">
                        <a16:creationId xmlns="" xmlns:a16="http://schemas.microsoft.com/office/drawing/2014/main" id="{579E4DE8-C48F-4C50-81D6-09F5BB838152}"/>
                      </a:ext>
                    </a:extLst>
                  </p:cNvPr>
                  <p:cNvSpPr/>
                  <p:nvPr/>
                </p:nvSpPr>
                <p:spPr bwMode="auto">
                  <a:xfrm>
                    <a:off x="4560631" y="5230325"/>
                    <a:ext cx="98366" cy="71394"/>
                  </a:xfrm>
                  <a:custGeom>
                    <a:avLst/>
                    <a:gdLst>
                      <a:gd name="T0" fmla="*/ 26 w 26"/>
                      <a:gd name="T1" fmla="*/ 17 h 19"/>
                      <a:gd name="T2" fmla="*/ 22 w 26"/>
                      <a:gd name="T3" fmla="*/ 19 h 19"/>
                      <a:gd name="T4" fmla="*/ 0 w 26"/>
                      <a:gd name="T5" fmla="*/ 4 h 19"/>
                      <a:gd name="T6" fmla="*/ 1 w 26"/>
                      <a:gd name="T7" fmla="*/ 0 h 19"/>
                      <a:gd name="T8" fmla="*/ 26 w 26"/>
                      <a:gd name="T9" fmla="*/ 17 h 19"/>
                    </a:gdLst>
                    <a:ahLst/>
                    <a:cxnLst>
                      <a:cxn ang="0">
                        <a:pos x="T0" y="T1"/>
                      </a:cxn>
                      <a:cxn ang="0">
                        <a:pos x="T2" y="T3"/>
                      </a:cxn>
                      <a:cxn ang="0">
                        <a:pos x="T4" y="T5"/>
                      </a:cxn>
                      <a:cxn ang="0">
                        <a:pos x="T6" y="T7"/>
                      </a:cxn>
                      <a:cxn ang="0">
                        <a:pos x="T8" y="T9"/>
                      </a:cxn>
                    </a:cxnLst>
                    <a:rect l="0" t="0" r="r" b="b"/>
                    <a:pathLst>
                      <a:path w="26" h="19">
                        <a:moveTo>
                          <a:pt x="26" y="17"/>
                        </a:moveTo>
                        <a:cubicBezTo>
                          <a:pt x="22" y="19"/>
                          <a:pt x="22" y="19"/>
                          <a:pt x="22" y="19"/>
                        </a:cubicBezTo>
                        <a:cubicBezTo>
                          <a:pt x="15" y="5"/>
                          <a:pt x="0" y="4"/>
                          <a:pt x="0" y="4"/>
                        </a:cubicBezTo>
                        <a:cubicBezTo>
                          <a:pt x="1" y="0"/>
                          <a:pt x="1" y="0"/>
                          <a:pt x="1" y="0"/>
                        </a:cubicBezTo>
                        <a:cubicBezTo>
                          <a:pt x="1" y="0"/>
                          <a:pt x="17" y="2"/>
                          <a:pt x="26" y="17"/>
                        </a:cubicBezTo>
                        <a:close/>
                      </a:path>
                    </a:pathLst>
                  </a:custGeom>
                  <a:solidFill>
                    <a:schemeClr val="bg1">
                      <a:lumMod val="85000"/>
                    </a:schemeClr>
                  </a:solidFill>
                  <a:ln>
                    <a:noFill/>
                  </a:ln>
                  <a:extLst/>
                </p:spPr>
                <p:txBody>
                  <a:bodyPr anchor="ctr"/>
                  <a:lstStyle/>
                  <a:p>
                    <a:pPr algn="ctr"/>
                    <a:endParaRPr/>
                  </a:p>
                </p:txBody>
              </p:sp>
              <p:sp>
                <p:nvSpPr>
                  <p:cNvPr id="126" name="ïṡ1íḓé">
                    <a:extLst>
                      <a:ext uri="{FF2B5EF4-FFF2-40B4-BE49-F238E27FC236}">
                        <a16:creationId xmlns="" xmlns:a16="http://schemas.microsoft.com/office/drawing/2014/main" id="{5CA63EAE-4FDA-43EB-A22E-B5FACD9FE737}"/>
                      </a:ext>
                    </a:extLst>
                  </p:cNvPr>
                  <p:cNvSpPr/>
                  <p:nvPr/>
                </p:nvSpPr>
                <p:spPr bwMode="auto">
                  <a:xfrm>
                    <a:off x="4549526" y="5298547"/>
                    <a:ext cx="41250" cy="33317"/>
                  </a:xfrm>
                  <a:custGeom>
                    <a:avLst/>
                    <a:gdLst>
                      <a:gd name="T0" fmla="*/ 11 w 11"/>
                      <a:gd name="T1" fmla="*/ 8 h 9"/>
                      <a:gd name="T2" fmla="*/ 8 w 11"/>
                      <a:gd name="T3" fmla="*/ 9 h 9"/>
                      <a:gd name="T4" fmla="*/ 0 w 11"/>
                      <a:gd name="T5" fmla="*/ 3 h 9"/>
                      <a:gd name="T6" fmla="*/ 1 w 11"/>
                      <a:gd name="T7" fmla="*/ 0 h 9"/>
                      <a:gd name="T8" fmla="*/ 11 w 11"/>
                      <a:gd name="T9" fmla="*/ 8 h 9"/>
                    </a:gdLst>
                    <a:ahLst/>
                    <a:cxnLst>
                      <a:cxn ang="0">
                        <a:pos x="T0" y="T1"/>
                      </a:cxn>
                      <a:cxn ang="0">
                        <a:pos x="T2" y="T3"/>
                      </a:cxn>
                      <a:cxn ang="0">
                        <a:pos x="T4" y="T5"/>
                      </a:cxn>
                      <a:cxn ang="0">
                        <a:pos x="T6" y="T7"/>
                      </a:cxn>
                      <a:cxn ang="0">
                        <a:pos x="T8" y="T9"/>
                      </a:cxn>
                    </a:cxnLst>
                    <a:rect l="0" t="0" r="r" b="b"/>
                    <a:pathLst>
                      <a:path w="11" h="9">
                        <a:moveTo>
                          <a:pt x="11" y="8"/>
                        </a:moveTo>
                        <a:cubicBezTo>
                          <a:pt x="8" y="9"/>
                          <a:pt x="8" y="9"/>
                          <a:pt x="8" y="9"/>
                        </a:cubicBezTo>
                        <a:cubicBezTo>
                          <a:pt x="5" y="5"/>
                          <a:pt x="0" y="3"/>
                          <a:pt x="0" y="3"/>
                        </a:cubicBezTo>
                        <a:cubicBezTo>
                          <a:pt x="1" y="0"/>
                          <a:pt x="1" y="0"/>
                          <a:pt x="1" y="0"/>
                        </a:cubicBezTo>
                        <a:cubicBezTo>
                          <a:pt x="2" y="0"/>
                          <a:pt x="8" y="2"/>
                          <a:pt x="11" y="8"/>
                        </a:cubicBezTo>
                        <a:close/>
                      </a:path>
                    </a:pathLst>
                  </a:custGeom>
                  <a:solidFill>
                    <a:schemeClr val="bg1">
                      <a:lumMod val="85000"/>
                    </a:schemeClr>
                  </a:solidFill>
                  <a:ln>
                    <a:noFill/>
                  </a:ln>
                  <a:extLst/>
                </p:spPr>
                <p:txBody>
                  <a:bodyPr anchor="ctr"/>
                  <a:lstStyle/>
                  <a:p>
                    <a:pPr algn="ctr"/>
                    <a:endParaRPr/>
                  </a:p>
                </p:txBody>
              </p:sp>
              <p:sp>
                <p:nvSpPr>
                  <p:cNvPr id="127" name="íŝḻïḑê">
                    <a:extLst>
                      <a:ext uri="{FF2B5EF4-FFF2-40B4-BE49-F238E27FC236}">
                        <a16:creationId xmlns="" xmlns:a16="http://schemas.microsoft.com/office/drawing/2014/main" id="{03219BCB-913F-42F2-A919-460551B40CB5}"/>
                      </a:ext>
                    </a:extLst>
                  </p:cNvPr>
                  <p:cNvSpPr/>
                  <p:nvPr/>
                </p:nvSpPr>
                <p:spPr bwMode="auto">
                  <a:xfrm>
                    <a:off x="4703420" y="4960612"/>
                    <a:ext cx="150723" cy="138029"/>
                  </a:xfrm>
                  <a:custGeom>
                    <a:avLst/>
                    <a:gdLst>
                      <a:gd name="T0" fmla="*/ 15 w 40"/>
                      <a:gd name="T1" fmla="*/ 22 h 37"/>
                      <a:gd name="T2" fmla="*/ 10 w 40"/>
                      <a:gd name="T3" fmla="*/ 20 h 37"/>
                      <a:gd name="T4" fmla="*/ 4 w 40"/>
                      <a:gd name="T5" fmla="*/ 19 h 37"/>
                      <a:gd name="T6" fmla="*/ 3 w 40"/>
                      <a:gd name="T7" fmla="*/ 20 h 37"/>
                      <a:gd name="T8" fmla="*/ 9 w 40"/>
                      <a:gd name="T9" fmla="*/ 22 h 37"/>
                      <a:gd name="T10" fmla="*/ 14 w 40"/>
                      <a:gd name="T11" fmla="*/ 24 h 37"/>
                      <a:gd name="T12" fmla="*/ 21 w 40"/>
                      <a:gd name="T13" fmla="*/ 29 h 37"/>
                      <a:gd name="T14" fmla="*/ 17 w 40"/>
                      <a:gd name="T15" fmla="*/ 23 h 37"/>
                      <a:gd name="T16" fmla="*/ 15 w 40"/>
                      <a:gd name="T17" fmla="*/ 22 h 37"/>
                      <a:gd name="T18" fmla="*/ 10 w 40"/>
                      <a:gd name="T19" fmla="*/ 20 h 37"/>
                      <a:gd name="T20" fmla="*/ 4 w 40"/>
                      <a:gd name="T21" fmla="*/ 19 h 37"/>
                      <a:gd name="T22" fmla="*/ 3 w 40"/>
                      <a:gd name="T23" fmla="*/ 20 h 37"/>
                      <a:gd name="T24" fmla="*/ 9 w 40"/>
                      <a:gd name="T25" fmla="*/ 22 h 37"/>
                      <a:gd name="T26" fmla="*/ 14 w 40"/>
                      <a:gd name="T27" fmla="*/ 24 h 37"/>
                      <a:gd name="T28" fmla="*/ 21 w 40"/>
                      <a:gd name="T29" fmla="*/ 29 h 37"/>
                      <a:gd name="T30" fmla="*/ 17 w 40"/>
                      <a:gd name="T31" fmla="*/ 23 h 37"/>
                      <a:gd name="T32" fmla="*/ 29 w 40"/>
                      <a:gd name="T33" fmla="*/ 2 h 37"/>
                      <a:gd name="T34" fmla="*/ 15 w 40"/>
                      <a:gd name="T35" fmla="*/ 1 h 37"/>
                      <a:gd name="T36" fmla="*/ 11 w 40"/>
                      <a:gd name="T37" fmla="*/ 5 h 37"/>
                      <a:gd name="T38" fmla="*/ 2 w 40"/>
                      <a:gd name="T39" fmla="*/ 20 h 37"/>
                      <a:gd name="T40" fmla="*/ 7 w 40"/>
                      <a:gd name="T41" fmla="*/ 21 h 37"/>
                      <a:gd name="T42" fmla="*/ 13 w 40"/>
                      <a:gd name="T43" fmla="*/ 23 h 37"/>
                      <a:gd name="T44" fmla="*/ 16 w 40"/>
                      <a:gd name="T45" fmla="*/ 25 h 37"/>
                      <a:gd name="T46" fmla="*/ 22 w 40"/>
                      <a:gd name="T47" fmla="*/ 31 h 37"/>
                      <a:gd name="T48" fmla="*/ 24 w 40"/>
                      <a:gd name="T49" fmla="*/ 35 h 37"/>
                      <a:gd name="T50" fmla="*/ 30 w 40"/>
                      <a:gd name="T51" fmla="*/ 31 h 37"/>
                      <a:gd name="T52" fmla="*/ 26 w 40"/>
                      <a:gd name="T53" fmla="*/ 33 h 37"/>
                      <a:gd name="T54" fmla="*/ 22 w 40"/>
                      <a:gd name="T55" fmla="*/ 27 h 37"/>
                      <a:gd name="T56" fmla="*/ 15 w 40"/>
                      <a:gd name="T57" fmla="*/ 22 h 37"/>
                      <a:gd name="T58" fmla="*/ 10 w 40"/>
                      <a:gd name="T59" fmla="*/ 20 h 37"/>
                      <a:gd name="T60" fmla="*/ 4 w 40"/>
                      <a:gd name="T61" fmla="*/ 19 h 37"/>
                      <a:gd name="T62" fmla="*/ 13 w 40"/>
                      <a:gd name="T63" fmla="*/ 6 h 37"/>
                      <a:gd name="T64" fmla="*/ 28 w 40"/>
                      <a:gd name="T65" fmla="*/ 4 h 37"/>
                      <a:gd name="T66" fmla="*/ 37 w 40"/>
                      <a:gd name="T67" fmla="*/ 17 h 37"/>
                      <a:gd name="T68" fmla="*/ 17 w 40"/>
                      <a:gd name="T69" fmla="*/ 23 h 37"/>
                      <a:gd name="T70" fmla="*/ 13 w 40"/>
                      <a:gd name="T71" fmla="*/ 22 h 37"/>
                      <a:gd name="T72" fmla="*/ 8 w 40"/>
                      <a:gd name="T73" fmla="*/ 20 h 37"/>
                      <a:gd name="T74" fmla="*/ 4 w 40"/>
                      <a:gd name="T75" fmla="*/ 19 h 37"/>
                      <a:gd name="T76" fmla="*/ 7 w 40"/>
                      <a:gd name="T77" fmla="*/ 21 h 37"/>
                      <a:gd name="T78" fmla="*/ 13 w 40"/>
                      <a:gd name="T79" fmla="*/ 23 h 37"/>
                      <a:gd name="T80" fmla="*/ 16 w 40"/>
                      <a:gd name="T81" fmla="*/ 25 h 37"/>
                      <a:gd name="T82" fmla="*/ 22 w 40"/>
                      <a:gd name="T83" fmla="*/ 27 h 37"/>
                      <a:gd name="T84" fmla="*/ 17 w 40"/>
                      <a:gd name="T85" fmla="*/ 23 h 37"/>
                      <a:gd name="T86" fmla="*/ 13 w 40"/>
                      <a:gd name="T87" fmla="*/ 22 h 37"/>
                      <a:gd name="T88" fmla="*/ 8 w 40"/>
                      <a:gd name="T89" fmla="*/ 20 h 37"/>
                      <a:gd name="T90" fmla="*/ 4 w 40"/>
                      <a:gd name="T91" fmla="*/ 19 h 37"/>
                      <a:gd name="T92" fmla="*/ 7 w 40"/>
                      <a:gd name="T93" fmla="*/ 21 h 37"/>
                      <a:gd name="T94" fmla="*/ 13 w 40"/>
                      <a:gd name="T95" fmla="*/ 23 h 37"/>
                      <a:gd name="T96" fmla="*/ 16 w 40"/>
                      <a:gd name="T97" fmla="*/ 25 h 37"/>
                      <a:gd name="T98" fmla="*/ 22 w 40"/>
                      <a:gd name="T9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 h="37">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40" y="15"/>
                        </a:moveTo>
                        <a:cubicBezTo>
                          <a:pt x="40" y="15"/>
                          <a:pt x="37" y="6"/>
                          <a:pt x="29" y="2"/>
                        </a:cubicBezTo>
                        <a:cubicBezTo>
                          <a:pt x="25" y="0"/>
                          <a:pt x="20" y="0"/>
                          <a:pt x="15" y="0"/>
                        </a:cubicBezTo>
                        <a:cubicBezTo>
                          <a:pt x="15" y="1"/>
                          <a:pt x="15" y="1"/>
                          <a:pt x="15" y="1"/>
                        </a:cubicBezTo>
                        <a:cubicBezTo>
                          <a:pt x="11" y="5"/>
                          <a:pt x="11" y="5"/>
                          <a:pt x="11" y="5"/>
                        </a:cubicBezTo>
                        <a:cubicBezTo>
                          <a:pt x="11" y="5"/>
                          <a:pt x="11" y="5"/>
                          <a:pt x="11" y="5"/>
                        </a:cubicBezTo>
                        <a:cubicBezTo>
                          <a:pt x="0" y="20"/>
                          <a:pt x="0" y="20"/>
                          <a:pt x="0" y="20"/>
                        </a:cubicBezTo>
                        <a:cubicBezTo>
                          <a:pt x="2" y="20"/>
                          <a:pt x="2" y="20"/>
                          <a:pt x="2" y="20"/>
                        </a:cubicBezTo>
                        <a:cubicBezTo>
                          <a:pt x="2" y="20"/>
                          <a:pt x="2"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1" y="29"/>
                          <a:pt x="22" y="30"/>
                          <a:pt x="22" y="31"/>
                        </a:cubicBezTo>
                        <a:cubicBezTo>
                          <a:pt x="23" y="32"/>
                          <a:pt x="24" y="33"/>
                          <a:pt x="24" y="35"/>
                        </a:cubicBezTo>
                        <a:cubicBezTo>
                          <a:pt x="24" y="35"/>
                          <a:pt x="24" y="35"/>
                          <a:pt x="24" y="35"/>
                        </a:cubicBezTo>
                        <a:cubicBezTo>
                          <a:pt x="25" y="37"/>
                          <a:pt x="25" y="37"/>
                          <a:pt x="25" y="37"/>
                        </a:cubicBezTo>
                        <a:cubicBezTo>
                          <a:pt x="30" y="31"/>
                          <a:pt x="30" y="31"/>
                          <a:pt x="30" y="31"/>
                        </a:cubicBezTo>
                        <a:cubicBezTo>
                          <a:pt x="40" y="15"/>
                          <a:pt x="40" y="15"/>
                          <a:pt x="40" y="15"/>
                        </a:cubicBezTo>
                        <a:close/>
                        <a:moveTo>
                          <a:pt x="26" y="33"/>
                        </a:moveTo>
                        <a:cubicBezTo>
                          <a:pt x="25" y="31"/>
                          <a:pt x="24" y="30"/>
                          <a:pt x="23" y="29"/>
                        </a:cubicBezTo>
                        <a:cubicBezTo>
                          <a:pt x="23" y="28"/>
                          <a:pt x="22" y="28"/>
                          <a:pt x="22" y="27"/>
                        </a:cubicBezTo>
                        <a:cubicBezTo>
                          <a:pt x="20" y="26"/>
                          <a:pt x="19" y="25"/>
                          <a:pt x="17" y="23"/>
                        </a:cubicBez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13" y="6"/>
                          <a:pt x="13" y="6"/>
                          <a:pt x="13" y="6"/>
                        </a:cubicBezTo>
                        <a:cubicBezTo>
                          <a:pt x="16" y="2"/>
                          <a:pt x="16" y="2"/>
                          <a:pt x="16" y="2"/>
                        </a:cubicBezTo>
                        <a:cubicBezTo>
                          <a:pt x="20" y="2"/>
                          <a:pt x="24" y="2"/>
                          <a:pt x="28" y="4"/>
                        </a:cubicBezTo>
                        <a:cubicBezTo>
                          <a:pt x="35" y="7"/>
                          <a:pt x="38" y="13"/>
                          <a:pt x="38" y="15"/>
                        </a:cubicBezTo>
                        <a:cubicBezTo>
                          <a:pt x="37" y="17"/>
                          <a:pt x="37" y="17"/>
                          <a:pt x="37" y="17"/>
                        </a:cubicBezTo>
                        <a:lnTo>
                          <a:pt x="26" y="33"/>
                        </a:ln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path>
                    </a:pathLst>
                  </a:custGeom>
                  <a:solidFill>
                    <a:schemeClr val="bg1">
                      <a:lumMod val="85000"/>
                    </a:schemeClr>
                  </a:solidFill>
                  <a:ln>
                    <a:noFill/>
                  </a:ln>
                  <a:extLst/>
                </p:spPr>
                <p:txBody>
                  <a:bodyPr anchor="ctr"/>
                  <a:lstStyle/>
                  <a:p>
                    <a:pPr algn="ctr"/>
                    <a:endParaRPr/>
                  </a:p>
                </p:txBody>
              </p:sp>
            </p:grpSp>
            <p:grpSp>
              <p:nvGrpSpPr>
                <p:cNvPr id="38" name="íṣļïďê">
                  <a:extLst>
                    <a:ext uri="{FF2B5EF4-FFF2-40B4-BE49-F238E27FC236}">
                      <a16:creationId xmlns="" xmlns:a16="http://schemas.microsoft.com/office/drawing/2014/main" id="{69665B2C-8930-4352-A064-6609FFD8DB96}"/>
                    </a:ext>
                  </a:extLst>
                </p:cNvPr>
                <p:cNvGrpSpPr/>
                <p:nvPr/>
              </p:nvGrpSpPr>
              <p:grpSpPr>
                <a:xfrm>
                  <a:off x="1416748" y="2456247"/>
                  <a:ext cx="312549" cy="442646"/>
                  <a:chOff x="5698186" y="1950933"/>
                  <a:chExt cx="312549" cy="442646"/>
                </a:xfrm>
              </p:grpSpPr>
              <p:sp>
                <p:nvSpPr>
                  <p:cNvPr id="118" name="iSlïḑê">
                    <a:extLst>
                      <a:ext uri="{FF2B5EF4-FFF2-40B4-BE49-F238E27FC236}">
                        <a16:creationId xmlns="" xmlns:a16="http://schemas.microsoft.com/office/drawing/2014/main" id="{ED8C877C-B37E-4F4E-9A2A-87B197C8CEC3}"/>
                      </a:ext>
                    </a:extLst>
                  </p:cNvPr>
                  <p:cNvSpPr/>
                  <p:nvPr/>
                </p:nvSpPr>
                <p:spPr bwMode="auto">
                  <a:xfrm>
                    <a:off x="5702945" y="1950933"/>
                    <a:ext cx="307790" cy="442646"/>
                  </a:xfrm>
                  <a:custGeom>
                    <a:avLst/>
                    <a:gdLst>
                      <a:gd name="T0" fmla="*/ 82 w 82"/>
                      <a:gd name="T1" fmla="*/ 118 h 118"/>
                      <a:gd name="T2" fmla="*/ 29 w 82"/>
                      <a:gd name="T3" fmla="*/ 116 h 118"/>
                      <a:gd name="T4" fmla="*/ 47 w 82"/>
                      <a:gd name="T5" fmla="*/ 96 h 118"/>
                      <a:gd name="T6" fmla="*/ 30 w 82"/>
                      <a:gd name="T7" fmla="*/ 1 h 118"/>
                      <a:gd name="T8" fmla="*/ 31 w 82"/>
                      <a:gd name="T9" fmla="*/ 0 h 118"/>
                      <a:gd name="T10" fmla="*/ 59 w 82"/>
                      <a:gd name="T11" fmla="*/ 18 h 118"/>
                      <a:gd name="T12" fmla="*/ 58 w 82"/>
                      <a:gd name="T13" fmla="*/ 20 h 118"/>
                      <a:gd name="T14" fmla="*/ 60 w 82"/>
                      <a:gd name="T15" fmla="*/ 86 h 118"/>
                      <a:gd name="T16" fmla="*/ 79 w 82"/>
                      <a:gd name="T17" fmla="*/ 70 h 118"/>
                      <a:gd name="T18" fmla="*/ 82 w 82"/>
                      <a:gd name="T19" fmla="*/ 118 h 118"/>
                      <a:gd name="T20" fmla="*/ 36 w 82"/>
                      <a:gd name="T21" fmla="*/ 113 h 118"/>
                      <a:gd name="T22" fmla="*/ 79 w 82"/>
                      <a:gd name="T23" fmla="*/ 115 h 118"/>
                      <a:gd name="T24" fmla="*/ 76 w 82"/>
                      <a:gd name="T25" fmla="*/ 76 h 118"/>
                      <a:gd name="T26" fmla="*/ 59 w 82"/>
                      <a:gd name="T27" fmla="*/ 90 h 118"/>
                      <a:gd name="T28" fmla="*/ 59 w 82"/>
                      <a:gd name="T29" fmla="*/ 89 h 118"/>
                      <a:gd name="T30" fmla="*/ 55 w 82"/>
                      <a:gd name="T31" fmla="*/ 19 h 118"/>
                      <a:gd name="T32" fmla="*/ 32 w 82"/>
                      <a:gd name="T33" fmla="*/ 4 h 118"/>
                      <a:gd name="T34" fmla="*/ 50 w 82"/>
                      <a:gd name="T35" fmla="*/ 95 h 118"/>
                      <a:gd name="T36" fmla="*/ 52 w 82"/>
                      <a:gd name="T37" fmla="*/ 96 h 118"/>
                      <a:gd name="T38" fmla="*/ 36 w 82"/>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18">
                        <a:moveTo>
                          <a:pt x="82" y="118"/>
                        </a:moveTo>
                        <a:cubicBezTo>
                          <a:pt x="29" y="116"/>
                          <a:pt x="29" y="116"/>
                          <a:pt x="29" y="116"/>
                        </a:cubicBezTo>
                        <a:cubicBezTo>
                          <a:pt x="47" y="96"/>
                          <a:pt x="47" y="96"/>
                          <a:pt x="47" y="96"/>
                        </a:cubicBezTo>
                        <a:cubicBezTo>
                          <a:pt x="0" y="62"/>
                          <a:pt x="30" y="2"/>
                          <a:pt x="30" y="1"/>
                        </a:cubicBezTo>
                        <a:cubicBezTo>
                          <a:pt x="31" y="0"/>
                          <a:pt x="31" y="0"/>
                          <a:pt x="31" y="0"/>
                        </a:cubicBezTo>
                        <a:cubicBezTo>
                          <a:pt x="59" y="18"/>
                          <a:pt x="59" y="18"/>
                          <a:pt x="59" y="18"/>
                        </a:cubicBezTo>
                        <a:cubicBezTo>
                          <a:pt x="58" y="20"/>
                          <a:pt x="58" y="20"/>
                          <a:pt x="58" y="20"/>
                        </a:cubicBezTo>
                        <a:cubicBezTo>
                          <a:pt x="34" y="53"/>
                          <a:pt x="55" y="80"/>
                          <a:pt x="60" y="86"/>
                        </a:cubicBezTo>
                        <a:cubicBezTo>
                          <a:pt x="79" y="70"/>
                          <a:pt x="79" y="70"/>
                          <a:pt x="79" y="70"/>
                        </a:cubicBezTo>
                        <a:lnTo>
                          <a:pt x="82" y="118"/>
                        </a:lnTo>
                        <a:close/>
                        <a:moveTo>
                          <a:pt x="36" y="113"/>
                        </a:moveTo>
                        <a:cubicBezTo>
                          <a:pt x="79" y="115"/>
                          <a:pt x="79" y="115"/>
                          <a:pt x="79" y="115"/>
                        </a:cubicBezTo>
                        <a:cubicBezTo>
                          <a:pt x="76" y="76"/>
                          <a:pt x="76" y="76"/>
                          <a:pt x="76" y="76"/>
                        </a:cubicBezTo>
                        <a:cubicBezTo>
                          <a:pt x="59" y="90"/>
                          <a:pt x="59" y="90"/>
                          <a:pt x="59" y="90"/>
                        </a:cubicBezTo>
                        <a:cubicBezTo>
                          <a:pt x="59" y="89"/>
                          <a:pt x="59" y="89"/>
                          <a:pt x="59" y="89"/>
                        </a:cubicBezTo>
                        <a:cubicBezTo>
                          <a:pt x="58" y="88"/>
                          <a:pt x="28" y="58"/>
                          <a:pt x="55" y="19"/>
                        </a:cubicBezTo>
                        <a:cubicBezTo>
                          <a:pt x="32" y="4"/>
                          <a:pt x="32" y="4"/>
                          <a:pt x="32" y="4"/>
                        </a:cubicBezTo>
                        <a:cubicBezTo>
                          <a:pt x="28" y="14"/>
                          <a:pt x="7" y="65"/>
                          <a:pt x="50" y="95"/>
                        </a:cubicBezTo>
                        <a:cubicBezTo>
                          <a:pt x="52" y="96"/>
                          <a:pt x="52" y="96"/>
                          <a:pt x="52" y="96"/>
                        </a:cubicBezTo>
                        <a:lnTo>
                          <a:pt x="36" y="113"/>
                        </a:lnTo>
                        <a:close/>
                      </a:path>
                    </a:pathLst>
                  </a:custGeom>
                  <a:solidFill>
                    <a:schemeClr val="bg1">
                      <a:lumMod val="85000"/>
                    </a:schemeClr>
                  </a:solidFill>
                  <a:ln>
                    <a:noFill/>
                  </a:ln>
                  <a:extLst/>
                </p:spPr>
                <p:txBody>
                  <a:bodyPr anchor="ctr"/>
                  <a:lstStyle/>
                  <a:p>
                    <a:pPr algn="ctr"/>
                    <a:endParaRPr/>
                  </a:p>
                </p:txBody>
              </p:sp>
              <p:sp>
                <p:nvSpPr>
                  <p:cNvPr id="119" name="îṩļíḑê">
                    <a:extLst>
                      <a:ext uri="{FF2B5EF4-FFF2-40B4-BE49-F238E27FC236}">
                        <a16:creationId xmlns="" xmlns:a16="http://schemas.microsoft.com/office/drawing/2014/main" id="{39923EC3-FC4C-44A0-9A34-FE512C610A7E}"/>
                      </a:ext>
                    </a:extLst>
                  </p:cNvPr>
                  <p:cNvSpPr/>
                  <p:nvPr/>
                </p:nvSpPr>
                <p:spPr bwMode="auto">
                  <a:xfrm>
                    <a:off x="5698186" y="1954106"/>
                    <a:ext cx="199905" cy="431541"/>
                  </a:xfrm>
                  <a:custGeom>
                    <a:avLst/>
                    <a:gdLst>
                      <a:gd name="T0" fmla="*/ 34 w 53"/>
                      <a:gd name="T1" fmla="*/ 115 h 115"/>
                      <a:gd name="T2" fmla="*/ 22 w 53"/>
                      <a:gd name="T3" fmla="*/ 113 h 115"/>
                      <a:gd name="T4" fmla="*/ 37 w 53"/>
                      <a:gd name="T5" fmla="*/ 96 h 115"/>
                      <a:gd name="T6" fmla="*/ 20 w 53"/>
                      <a:gd name="T7" fmla="*/ 10 h 115"/>
                      <a:gd name="T8" fmla="*/ 21 w 53"/>
                      <a:gd name="T9" fmla="*/ 10 h 115"/>
                      <a:gd name="T10" fmla="*/ 31 w 53"/>
                      <a:gd name="T11" fmla="*/ 0 h 115"/>
                      <a:gd name="T12" fmla="*/ 33 w 53"/>
                      <a:gd name="T13" fmla="*/ 2 h 115"/>
                      <a:gd name="T14" fmla="*/ 23 w 53"/>
                      <a:gd name="T15" fmla="*/ 12 h 115"/>
                      <a:gd name="T16" fmla="*/ 40 w 53"/>
                      <a:gd name="T17" fmla="*/ 94 h 115"/>
                      <a:gd name="T18" fmla="*/ 53 w 53"/>
                      <a:gd name="T19" fmla="*/ 94 h 115"/>
                      <a:gd name="T20" fmla="*/ 34 w 53"/>
                      <a:gd name="T21" fmla="*/ 115 h 115"/>
                      <a:gd name="T22" fmla="*/ 28 w 53"/>
                      <a:gd name="T23" fmla="*/ 111 h 115"/>
                      <a:gd name="T24" fmla="*/ 33 w 53"/>
                      <a:gd name="T25" fmla="*/ 112 h 115"/>
                      <a:gd name="T26" fmla="*/ 46 w 53"/>
                      <a:gd name="T27" fmla="*/ 97 h 115"/>
                      <a:gd name="T28" fmla="*/ 40 w 53"/>
                      <a:gd name="T29" fmla="*/ 97 h 115"/>
                      <a:gd name="T30" fmla="*/ 28 w 53"/>
                      <a:gd name="T31"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15">
                        <a:moveTo>
                          <a:pt x="34" y="115"/>
                        </a:moveTo>
                        <a:cubicBezTo>
                          <a:pt x="22" y="113"/>
                          <a:pt x="22" y="113"/>
                          <a:pt x="22" y="113"/>
                        </a:cubicBezTo>
                        <a:cubicBezTo>
                          <a:pt x="37" y="96"/>
                          <a:pt x="37" y="96"/>
                          <a:pt x="37" y="96"/>
                        </a:cubicBezTo>
                        <a:cubicBezTo>
                          <a:pt x="30" y="90"/>
                          <a:pt x="0" y="59"/>
                          <a:pt x="20" y="10"/>
                        </a:cubicBezTo>
                        <a:cubicBezTo>
                          <a:pt x="21" y="10"/>
                          <a:pt x="21" y="10"/>
                          <a:pt x="21" y="10"/>
                        </a:cubicBezTo>
                        <a:cubicBezTo>
                          <a:pt x="31" y="0"/>
                          <a:pt x="31" y="0"/>
                          <a:pt x="31" y="0"/>
                        </a:cubicBezTo>
                        <a:cubicBezTo>
                          <a:pt x="33" y="2"/>
                          <a:pt x="33" y="2"/>
                          <a:pt x="33" y="2"/>
                        </a:cubicBezTo>
                        <a:cubicBezTo>
                          <a:pt x="23" y="12"/>
                          <a:pt x="23" y="12"/>
                          <a:pt x="23" y="12"/>
                        </a:cubicBezTo>
                        <a:cubicBezTo>
                          <a:pt x="3" y="61"/>
                          <a:pt x="36" y="91"/>
                          <a:pt x="40" y="94"/>
                        </a:cubicBezTo>
                        <a:cubicBezTo>
                          <a:pt x="53" y="94"/>
                          <a:pt x="53" y="94"/>
                          <a:pt x="53" y="94"/>
                        </a:cubicBezTo>
                        <a:lnTo>
                          <a:pt x="34" y="115"/>
                        </a:lnTo>
                        <a:close/>
                        <a:moveTo>
                          <a:pt x="28" y="111"/>
                        </a:moveTo>
                        <a:cubicBezTo>
                          <a:pt x="33" y="112"/>
                          <a:pt x="33" y="112"/>
                          <a:pt x="33" y="112"/>
                        </a:cubicBezTo>
                        <a:cubicBezTo>
                          <a:pt x="46" y="97"/>
                          <a:pt x="46" y="97"/>
                          <a:pt x="46" y="97"/>
                        </a:cubicBezTo>
                        <a:cubicBezTo>
                          <a:pt x="40" y="97"/>
                          <a:pt x="40" y="97"/>
                          <a:pt x="40" y="97"/>
                        </a:cubicBezTo>
                        <a:lnTo>
                          <a:pt x="28" y="111"/>
                        </a:lnTo>
                        <a:close/>
                      </a:path>
                    </a:pathLst>
                  </a:custGeom>
                  <a:solidFill>
                    <a:schemeClr val="bg1">
                      <a:lumMod val="85000"/>
                    </a:schemeClr>
                  </a:solidFill>
                  <a:ln>
                    <a:noFill/>
                  </a:ln>
                  <a:extLst/>
                </p:spPr>
                <p:txBody>
                  <a:bodyPr anchor="ctr"/>
                  <a:lstStyle/>
                  <a:p>
                    <a:pPr algn="ctr"/>
                    <a:endParaRPr/>
                  </a:p>
                </p:txBody>
              </p:sp>
              <p:sp>
                <p:nvSpPr>
                  <p:cNvPr id="120" name="ï$1ïďé">
                    <a:extLst>
                      <a:ext uri="{FF2B5EF4-FFF2-40B4-BE49-F238E27FC236}">
                        <a16:creationId xmlns="" xmlns:a16="http://schemas.microsoft.com/office/drawing/2014/main" id="{41B28C8A-CF74-411D-9F9C-027D19DF9CA9}"/>
                      </a:ext>
                    </a:extLst>
                  </p:cNvPr>
                  <p:cNvSpPr/>
                  <p:nvPr/>
                </p:nvSpPr>
                <p:spPr bwMode="auto">
                  <a:xfrm>
                    <a:off x="5906023" y="2217473"/>
                    <a:ext cx="90433" cy="44423"/>
                  </a:xfrm>
                  <a:custGeom>
                    <a:avLst/>
                    <a:gdLst>
                      <a:gd name="T0" fmla="*/ 5 w 57"/>
                      <a:gd name="T1" fmla="*/ 28 h 28"/>
                      <a:gd name="T2" fmla="*/ 0 w 57"/>
                      <a:gd name="T3" fmla="*/ 23 h 28"/>
                      <a:gd name="T4" fmla="*/ 24 w 57"/>
                      <a:gd name="T5" fmla="*/ 0 h 28"/>
                      <a:gd name="T6" fmla="*/ 57 w 57"/>
                      <a:gd name="T7" fmla="*/ 0 h 28"/>
                      <a:gd name="T8" fmla="*/ 57 w 57"/>
                      <a:gd name="T9" fmla="*/ 7 h 28"/>
                      <a:gd name="T10" fmla="*/ 28 w 57"/>
                      <a:gd name="T11" fmla="*/ 7 h 28"/>
                      <a:gd name="T12" fmla="*/ 5 w 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7" h="28">
                        <a:moveTo>
                          <a:pt x="5" y="28"/>
                        </a:moveTo>
                        <a:lnTo>
                          <a:pt x="0" y="23"/>
                        </a:lnTo>
                        <a:lnTo>
                          <a:pt x="24" y="0"/>
                        </a:lnTo>
                        <a:lnTo>
                          <a:pt x="57" y="0"/>
                        </a:lnTo>
                        <a:lnTo>
                          <a:pt x="57" y="7"/>
                        </a:lnTo>
                        <a:lnTo>
                          <a:pt x="28" y="7"/>
                        </a:lnTo>
                        <a:lnTo>
                          <a:pt x="5" y="28"/>
                        </a:lnTo>
                        <a:close/>
                      </a:path>
                    </a:pathLst>
                  </a:custGeom>
                  <a:solidFill>
                    <a:schemeClr val="bg1">
                      <a:lumMod val="85000"/>
                    </a:schemeClr>
                  </a:solidFill>
                  <a:ln>
                    <a:noFill/>
                  </a:ln>
                  <a:extLst/>
                </p:spPr>
                <p:txBody>
                  <a:bodyPr anchor="ctr"/>
                  <a:lstStyle/>
                  <a:p>
                    <a:pPr algn="ctr"/>
                    <a:endParaRPr/>
                  </a:p>
                </p:txBody>
              </p:sp>
            </p:grpSp>
            <p:grpSp>
              <p:nvGrpSpPr>
                <p:cNvPr id="39" name="ïşḷíḍé">
                  <a:extLst>
                    <a:ext uri="{FF2B5EF4-FFF2-40B4-BE49-F238E27FC236}">
                      <a16:creationId xmlns="" xmlns:a16="http://schemas.microsoft.com/office/drawing/2014/main" id="{8DC2E441-027E-45A4-B6DB-60C43F4B2733}"/>
                    </a:ext>
                  </a:extLst>
                </p:cNvPr>
                <p:cNvGrpSpPr/>
                <p:nvPr/>
              </p:nvGrpSpPr>
              <p:grpSpPr>
                <a:xfrm>
                  <a:off x="2170350" y="4994742"/>
                  <a:ext cx="230051" cy="326829"/>
                  <a:chOff x="4382937" y="5523837"/>
                  <a:chExt cx="230051" cy="326829"/>
                </a:xfrm>
              </p:grpSpPr>
              <p:sp>
                <p:nvSpPr>
                  <p:cNvPr id="115" name="išļiḑe">
                    <a:extLst>
                      <a:ext uri="{FF2B5EF4-FFF2-40B4-BE49-F238E27FC236}">
                        <a16:creationId xmlns="" xmlns:a16="http://schemas.microsoft.com/office/drawing/2014/main" id="{FD8074DF-881C-4F1F-80B7-F0C8E6AE2FFE}"/>
                      </a:ext>
                    </a:extLst>
                  </p:cNvPr>
                  <p:cNvSpPr/>
                  <p:nvPr/>
                </p:nvSpPr>
                <p:spPr bwMode="auto">
                  <a:xfrm>
                    <a:off x="4382937" y="5523837"/>
                    <a:ext cx="226877" cy="326829"/>
                  </a:xfrm>
                  <a:custGeom>
                    <a:avLst/>
                    <a:gdLst>
                      <a:gd name="T0" fmla="*/ 0 w 60"/>
                      <a:gd name="T1" fmla="*/ 87 h 87"/>
                      <a:gd name="T2" fmla="*/ 2 w 60"/>
                      <a:gd name="T3" fmla="*/ 50 h 87"/>
                      <a:gd name="T4" fmla="*/ 16 w 60"/>
                      <a:gd name="T5" fmla="*/ 62 h 87"/>
                      <a:gd name="T6" fmla="*/ 17 w 60"/>
                      <a:gd name="T7" fmla="*/ 15 h 87"/>
                      <a:gd name="T8" fmla="*/ 16 w 60"/>
                      <a:gd name="T9" fmla="*/ 14 h 87"/>
                      <a:gd name="T10" fmla="*/ 38 w 60"/>
                      <a:gd name="T11" fmla="*/ 0 h 87"/>
                      <a:gd name="T12" fmla="*/ 38 w 60"/>
                      <a:gd name="T13" fmla="*/ 1 h 87"/>
                      <a:gd name="T14" fmla="*/ 26 w 60"/>
                      <a:gd name="T15" fmla="*/ 70 h 87"/>
                      <a:gd name="T16" fmla="*/ 40 w 60"/>
                      <a:gd name="T17" fmla="*/ 85 h 87"/>
                      <a:gd name="T18" fmla="*/ 0 w 60"/>
                      <a:gd name="T19" fmla="*/ 87 h 87"/>
                      <a:gd name="T20" fmla="*/ 5 w 60"/>
                      <a:gd name="T21" fmla="*/ 56 h 87"/>
                      <a:gd name="T22" fmla="*/ 3 w 60"/>
                      <a:gd name="T23" fmla="*/ 83 h 87"/>
                      <a:gd name="T24" fmla="*/ 33 w 60"/>
                      <a:gd name="T25" fmla="*/ 82 h 87"/>
                      <a:gd name="T26" fmla="*/ 22 w 60"/>
                      <a:gd name="T27" fmla="*/ 70 h 87"/>
                      <a:gd name="T28" fmla="*/ 23 w 60"/>
                      <a:gd name="T29" fmla="*/ 69 h 87"/>
                      <a:gd name="T30" fmla="*/ 36 w 60"/>
                      <a:gd name="T31" fmla="*/ 4 h 87"/>
                      <a:gd name="T32" fmla="*/ 20 w 60"/>
                      <a:gd name="T33" fmla="*/ 14 h 87"/>
                      <a:gd name="T34" fmla="*/ 18 w 60"/>
                      <a:gd name="T35" fmla="*/ 65 h 87"/>
                      <a:gd name="T36" fmla="*/ 17 w 60"/>
                      <a:gd name="T37" fmla="*/ 66 h 87"/>
                      <a:gd name="T38" fmla="*/ 5 w 60"/>
                      <a:gd name="T39" fmla="*/ 5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0" y="87"/>
                        </a:moveTo>
                        <a:cubicBezTo>
                          <a:pt x="2" y="50"/>
                          <a:pt x="2" y="50"/>
                          <a:pt x="2" y="50"/>
                        </a:cubicBezTo>
                        <a:cubicBezTo>
                          <a:pt x="16" y="62"/>
                          <a:pt x="16" y="62"/>
                          <a:pt x="16" y="62"/>
                        </a:cubicBezTo>
                        <a:cubicBezTo>
                          <a:pt x="20" y="57"/>
                          <a:pt x="35" y="39"/>
                          <a:pt x="17" y="15"/>
                        </a:cubicBezTo>
                        <a:cubicBezTo>
                          <a:pt x="16" y="14"/>
                          <a:pt x="16" y="14"/>
                          <a:pt x="16" y="14"/>
                        </a:cubicBezTo>
                        <a:cubicBezTo>
                          <a:pt x="38" y="0"/>
                          <a:pt x="38" y="0"/>
                          <a:pt x="38" y="0"/>
                        </a:cubicBezTo>
                        <a:cubicBezTo>
                          <a:pt x="38" y="1"/>
                          <a:pt x="38" y="1"/>
                          <a:pt x="38" y="1"/>
                        </a:cubicBezTo>
                        <a:cubicBezTo>
                          <a:pt x="39" y="1"/>
                          <a:pt x="60" y="45"/>
                          <a:pt x="26" y="70"/>
                        </a:cubicBezTo>
                        <a:cubicBezTo>
                          <a:pt x="40" y="85"/>
                          <a:pt x="40" y="85"/>
                          <a:pt x="40" y="85"/>
                        </a:cubicBezTo>
                        <a:lnTo>
                          <a:pt x="0" y="87"/>
                        </a:lnTo>
                        <a:close/>
                        <a:moveTo>
                          <a:pt x="5" y="56"/>
                        </a:moveTo>
                        <a:cubicBezTo>
                          <a:pt x="3" y="83"/>
                          <a:pt x="3" y="83"/>
                          <a:pt x="3" y="83"/>
                        </a:cubicBezTo>
                        <a:cubicBezTo>
                          <a:pt x="33" y="82"/>
                          <a:pt x="33" y="82"/>
                          <a:pt x="33" y="82"/>
                        </a:cubicBezTo>
                        <a:cubicBezTo>
                          <a:pt x="22" y="70"/>
                          <a:pt x="22" y="70"/>
                          <a:pt x="22" y="70"/>
                        </a:cubicBezTo>
                        <a:cubicBezTo>
                          <a:pt x="23" y="69"/>
                          <a:pt x="23" y="69"/>
                          <a:pt x="23" y="69"/>
                        </a:cubicBezTo>
                        <a:cubicBezTo>
                          <a:pt x="53" y="48"/>
                          <a:pt x="40" y="12"/>
                          <a:pt x="36" y="4"/>
                        </a:cubicBezTo>
                        <a:cubicBezTo>
                          <a:pt x="20" y="14"/>
                          <a:pt x="20" y="14"/>
                          <a:pt x="20" y="14"/>
                        </a:cubicBezTo>
                        <a:cubicBezTo>
                          <a:pt x="40" y="42"/>
                          <a:pt x="18" y="65"/>
                          <a:pt x="18" y="65"/>
                        </a:cubicBezTo>
                        <a:cubicBezTo>
                          <a:pt x="17" y="66"/>
                          <a:pt x="17" y="66"/>
                          <a:pt x="17" y="66"/>
                        </a:cubicBezTo>
                        <a:lnTo>
                          <a:pt x="5" y="56"/>
                        </a:lnTo>
                        <a:close/>
                      </a:path>
                    </a:pathLst>
                  </a:custGeom>
                  <a:solidFill>
                    <a:schemeClr val="bg1">
                      <a:lumMod val="85000"/>
                    </a:schemeClr>
                  </a:solidFill>
                  <a:ln>
                    <a:noFill/>
                  </a:ln>
                  <a:extLst/>
                </p:spPr>
                <p:txBody>
                  <a:bodyPr anchor="ctr"/>
                  <a:lstStyle/>
                  <a:p>
                    <a:pPr algn="ctr"/>
                    <a:endParaRPr/>
                  </a:p>
                </p:txBody>
              </p:sp>
              <p:sp>
                <p:nvSpPr>
                  <p:cNvPr id="116" name="ïŝḷïḋè">
                    <a:extLst>
                      <a:ext uri="{FF2B5EF4-FFF2-40B4-BE49-F238E27FC236}">
                        <a16:creationId xmlns="" xmlns:a16="http://schemas.microsoft.com/office/drawing/2014/main" id="{4B266B9A-3495-4A35-9775-F2783E3B284C}"/>
                      </a:ext>
                    </a:extLst>
                  </p:cNvPr>
                  <p:cNvSpPr/>
                  <p:nvPr/>
                </p:nvSpPr>
                <p:spPr bwMode="auto">
                  <a:xfrm>
                    <a:off x="4462265" y="5527010"/>
                    <a:ext cx="150723" cy="315723"/>
                  </a:xfrm>
                  <a:custGeom>
                    <a:avLst/>
                    <a:gdLst>
                      <a:gd name="T0" fmla="*/ 15 w 40"/>
                      <a:gd name="T1" fmla="*/ 84 h 84"/>
                      <a:gd name="T2" fmla="*/ 0 w 40"/>
                      <a:gd name="T3" fmla="*/ 68 h 84"/>
                      <a:gd name="T4" fmla="*/ 11 w 40"/>
                      <a:gd name="T5" fmla="*/ 68 h 84"/>
                      <a:gd name="T6" fmla="*/ 22 w 40"/>
                      <a:gd name="T7" fmla="*/ 9 h 84"/>
                      <a:gd name="T8" fmla="*/ 15 w 40"/>
                      <a:gd name="T9" fmla="*/ 2 h 84"/>
                      <a:gd name="T10" fmla="*/ 17 w 40"/>
                      <a:gd name="T11" fmla="*/ 0 h 84"/>
                      <a:gd name="T12" fmla="*/ 25 w 40"/>
                      <a:gd name="T13" fmla="*/ 7 h 84"/>
                      <a:gd name="T14" fmla="*/ 13 w 40"/>
                      <a:gd name="T15" fmla="*/ 70 h 84"/>
                      <a:gd name="T16" fmla="*/ 24 w 40"/>
                      <a:gd name="T17" fmla="*/ 83 h 84"/>
                      <a:gd name="T18" fmla="*/ 15 w 40"/>
                      <a:gd name="T19" fmla="*/ 84 h 84"/>
                      <a:gd name="T20" fmla="*/ 7 w 40"/>
                      <a:gd name="T21" fmla="*/ 71 h 84"/>
                      <a:gd name="T22" fmla="*/ 16 w 40"/>
                      <a:gd name="T23" fmla="*/ 81 h 84"/>
                      <a:gd name="T24" fmla="*/ 18 w 40"/>
                      <a:gd name="T25" fmla="*/ 80 h 84"/>
                      <a:gd name="T26" fmla="*/ 10 w 40"/>
                      <a:gd name="T27" fmla="*/ 71 h 84"/>
                      <a:gd name="T28" fmla="*/ 7 w 40"/>
                      <a:gd name="T29"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84">
                        <a:moveTo>
                          <a:pt x="15" y="84"/>
                        </a:moveTo>
                        <a:cubicBezTo>
                          <a:pt x="0" y="68"/>
                          <a:pt x="0" y="68"/>
                          <a:pt x="0" y="68"/>
                        </a:cubicBezTo>
                        <a:cubicBezTo>
                          <a:pt x="11" y="68"/>
                          <a:pt x="11" y="68"/>
                          <a:pt x="11" y="68"/>
                        </a:cubicBezTo>
                        <a:cubicBezTo>
                          <a:pt x="14" y="65"/>
                          <a:pt x="37" y="44"/>
                          <a:pt x="22" y="9"/>
                        </a:cubicBezTo>
                        <a:cubicBezTo>
                          <a:pt x="15" y="2"/>
                          <a:pt x="15" y="2"/>
                          <a:pt x="15" y="2"/>
                        </a:cubicBezTo>
                        <a:cubicBezTo>
                          <a:pt x="17" y="0"/>
                          <a:pt x="17" y="0"/>
                          <a:pt x="17" y="0"/>
                        </a:cubicBezTo>
                        <a:cubicBezTo>
                          <a:pt x="25" y="7"/>
                          <a:pt x="25" y="7"/>
                          <a:pt x="25" y="7"/>
                        </a:cubicBezTo>
                        <a:cubicBezTo>
                          <a:pt x="40" y="43"/>
                          <a:pt x="19" y="65"/>
                          <a:pt x="13" y="70"/>
                        </a:cubicBezTo>
                        <a:cubicBezTo>
                          <a:pt x="24" y="83"/>
                          <a:pt x="24" y="83"/>
                          <a:pt x="24" y="83"/>
                        </a:cubicBezTo>
                        <a:lnTo>
                          <a:pt x="15" y="84"/>
                        </a:lnTo>
                        <a:close/>
                        <a:moveTo>
                          <a:pt x="7" y="71"/>
                        </a:moveTo>
                        <a:cubicBezTo>
                          <a:pt x="16" y="81"/>
                          <a:pt x="16" y="81"/>
                          <a:pt x="16" y="81"/>
                        </a:cubicBezTo>
                        <a:cubicBezTo>
                          <a:pt x="18" y="80"/>
                          <a:pt x="18" y="80"/>
                          <a:pt x="18" y="80"/>
                        </a:cubicBezTo>
                        <a:cubicBezTo>
                          <a:pt x="10" y="71"/>
                          <a:pt x="10" y="71"/>
                          <a:pt x="10" y="71"/>
                        </a:cubicBezTo>
                        <a:lnTo>
                          <a:pt x="7" y="71"/>
                        </a:lnTo>
                        <a:close/>
                      </a:path>
                    </a:pathLst>
                  </a:custGeom>
                  <a:solidFill>
                    <a:schemeClr val="bg1">
                      <a:lumMod val="85000"/>
                    </a:schemeClr>
                  </a:solidFill>
                  <a:ln>
                    <a:noFill/>
                  </a:ln>
                  <a:extLst/>
                </p:spPr>
                <p:txBody>
                  <a:bodyPr anchor="ctr"/>
                  <a:lstStyle/>
                  <a:p>
                    <a:pPr algn="ctr"/>
                    <a:endParaRPr/>
                  </a:p>
                </p:txBody>
              </p:sp>
              <p:sp>
                <p:nvSpPr>
                  <p:cNvPr id="117" name="ïşḻîďé">
                    <a:extLst>
                      <a:ext uri="{FF2B5EF4-FFF2-40B4-BE49-F238E27FC236}">
                        <a16:creationId xmlns="" xmlns:a16="http://schemas.microsoft.com/office/drawing/2014/main" id="{1918EEE4-678F-4233-86AA-97395103EB04}"/>
                      </a:ext>
                    </a:extLst>
                  </p:cNvPr>
                  <p:cNvSpPr/>
                  <p:nvPr/>
                </p:nvSpPr>
                <p:spPr bwMode="auto">
                  <a:xfrm>
                    <a:off x="4394044" y="5715808"/>
                    <a:ext cx="68222" cy="36490"/>
                  </a:xfrm>
                  <a:custGeom>
                    <a:avLst/>
                    <a:gdLst>
                      <a:gd name="T0" fmla="*/ 38 w 43"/>
                      <a:gd name="T1" fmla="*/ 23 h 23"/>
                      <a:gd name="T2" fmla="*/ 22 w 43"/>
                      <a:gd name="T3" fmla="*/ 7 h 23"/>
                      <a:gd name="T4" fmla="*/ 0 w 43"/>
                      <a:gd name="T5" fmla="*/ 7 h 23"/>
                      <a:gd name="T6" fmla="*/ 0 w 43"/>
                      <a:gd name="T7" fmla="*/ 0 h 23"/>
                      <a:gd name="T8" fmla="*/ 24 w 43"/>
                      <a:gd name="T9" fmla="*/ 0 h 23"/>
                      <a:gd name="T10" fmla="*/ 43 w 43"/>
                      <a:gd name="T11" fmla="*/ 18 h 23"/>
                      <a:gd name="T12" fmla="*/ 38 w 4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8" y="23"/>
                        </a:moveTo>
                        <a:lnTo>
                          <a:pt x="22" y="7"/>
                        </a:lnTo>
                        <a:lnTo>
                          <a:pt x="0" y="7"/>
                        </a:lnTo>
                        <a:lnTo>
                          <a:pt x="0" y="0"/>
                        </a:lnTo>
                        <a:lnTo>
                          <a:pt x="24" y="0"/>
                        </a:lnTo>
                        <a:lnTo>
                          <a:pt x="43" y="18"/>
                        </a:lnTo>
                        <a:lnTo>
                          <a:pt x="38" y="23"/>
                        </a:lnTo>
                        <a:close/>
                      </a:path>
                    </a:pathLst>
                  </a:custGeom>
                  <a:solidFill>
                    <a:schemeClr val="bg1">
                      <a:lumMod val="85000"/>
                    </a:schemeClr>
                  </a:solidFill>
                  <a:ln>
                    <a:noFill/>
                  </a:ln>
                  <a:extLst/>
                </p:spPr>
                <p:txBody>
                  <a:bodyPr anchor="ctr"/>
                  <a:lstStyle/>
                  <a:p>
                    <a:pPr algn="ctr"/>
                    <a:endParaRPr/>
                  </a:p>
                </p:txBody>
              </p:sp>
            </p:grpSp>
            <p:grpSp>
              <p:nvGrpSpPr>
                <p:cNvPr id="40" name="iṡ1ïḋê">
                  <a:extLst>
                    <a:ext uri="{FF2B5EF4-FFF2-40B4-BE49-F238E27FC236}">
                      <a16:creationId xmlns="" xmlns:a16="http://schemas.microsoft.com/office/drawing/2014/main" id="{595DA81D-75E5-41D4-A163-4C015E219B95}"/>
                    </a:ext>
                  </a:extLst>
                </p:cNvPr>
                <p:cNvGrpSpPr/>
                <p:nvPr/>
              </p:nvGrpSpPr>
              <p:grpSpPr>
                <a:xfrm>
                  <a:off x="1931456" y="1808281"/>
                  <a:ext cx="406156" cy="679041"/>
                  <a:chOff x="5714051" y="2563340"/>
                  <a:chExt cx="406156" cy="679041"/>
                </a:xfrm>
              </p:grpSpPr>
              <p:sp>
                <p:nvSpPr>
                  <p:cNvPr id="101" name="îŝḷîdè">
                    <a:extLst>
                      <a:ext uri="{FF2B5EF4-FFF2-40B4-BE49-F238E27FC236}">
                        <a16:creationId xmlns="" xmlns:a16="http://schemas.microsoft.com/office/drawing/2014/main" id="{ABD8EC1D-267E-4314-99F1-32174EE678B5}"/>
                      </a:ext>
                    </a:extLst>
                  </p:cNvPr>
                  <p:cNvSpPr/>
                  <p:nvPr/>
                </p:nvSpPr>
                <p:spPr bwMode="auto">
                  <a:xfrm>
                    <a:off x="5755301" y="2701369"/>
                    <a:ext cx="320483" cy="395049"/>
                  </a:xfrm>
                  <a:custGeom>
                    <a:avLst/>
                    <a:gdLst>
                      <a:gd name="T0" fmla="*/ 57 w 85"/>
                      <a:gd name="T1" fmla="*/ 105 h 105"/>
                      <a:gd name="T2" fmla="*/ 61 w 85"/>
                      <a:gd name="T3" fmla="*/ 71 h 105"/>
                      <a:gd name="T4" fmla="*/ 75 w 85"/>
                      <a:gd name="T5" fmla="*/ 25 h 105"/>
                      <a:gd name="T6" fmla="*/ 50 w 85"/>
                      <a:gd name="T7" fmla="*/ 8 h 105"/>
                      <a:gd name="T8" fmla="*/ 13 w 85"/>
                      <a:gd name="T9" fmla="*/ 16 h 105"/>
                      <a:gd name="T10" fmla="*/ 18 w 85"/>
                      <a:gd name="T11" fmla="*/ 67 h 105"/>
                      <a:gd name="T12" fmla="*/ 29 w 85"/>
                      <a:gd name="T13" fmla="*/ 104 h 105"/>
                      <a:gd name="T14" fmla="*/ 26 w 85"/>
                      <a:gd name="T15" fmla="*/ 104 h 105"/>
                      <a:gd name="T16" fmla="*/ 15 w 85"/>
                      <a:gd name="T17" fmla="*/ 68 h 105"/>
                      <a:gd name="T18" fmla="*/ 10 w 85"/>
                      <a:gd name="T19" fmla="*/ 15 h 105"/>
                      <a:gd name="T20" fmla="*/ 51 w 85"/>
                      <a:gd name="T21" fmla="*/ 5 h 105"/>
                      <a:gd name="T22" fmla="*/ 77 w 85"/>
                      <a:gd name="T23" fmla="*/ 23 h 105"/>
                      <a:gd name="T24" fmla="*/ 64 w 85"/>
                      <a:gd name="T25" fmla="*/ 72 h 105"/>
                      <a:gd name="T26" fmla="*/ 59 w 85"/>
                      <a:gd name="T27" fmla="*/ 103 h 105"/>
                      <a:gd name="T28" fmla="*/ 57 w 85"/>
                      <a:gd name="T2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05">
                        <a:moveTo>
                          <a:pt x="57" y="105"/>
                        </a:moveTo>
                        <a:cubicBezTo>
                          <a:pt x="51" y="100"/>
                          <a:pt x="50" y="86"/>
                          <a:pt x="61" y="71"/>
                        </a:cubicBezTo>
                        <a:cubicBezTo>
                          <a:pt x="62" y="69"/>
                          <a:pt x="82" y="43"/>
                          <a:pt x="75" y="25"/>
                        </a:cubicBezTo>
                        <a:cubicBezTo>
                          <a:pt x="71" y="16"/>
                          <a:pt x="63" y="11"/>
                          <a:pt x="50" y="8"/>
                        </a:cubicBezTo>
                        <a:cubicBezTo>
                          <a:pt x="32" y="4"/>
                          <a:pt x="19" y="7"/>
                          <a:pt x="13" y="16"/>
                        </a:cubicBezTo>
                        <a:cubicBezTo>
                          <a:pt x="4" y="29"/>
                          <a:pt x="8" y="52"/>
                          <a:pt x="18" y="67"/>
                        </a:cubicBezTo>
                        <a:cubicBezTo>
                          <a:pt x="29" y="86"/>
                          <a:pt x="29" y="103"/>
                          <a:pt x="29" y="104"/>
                        </a:cubicBezTo>
                        <a:cubicBezTo>
                          <a:pt x="26" y="104"/>
                          <a:pt x="26" y="104"/>
                          <a:pt x="26" y="104"/>
                        </a:cubicBezTo>
                        <a:cubicBezTo>
                          <a:pt x="26" y="104"/>
                          <a:pt x="26" y="87"/>
                          <a:pt x="15" y="68"/>
                        </a:cubicBezTo>
                        <a:cubicBezTo>
                          <a:pt x="5" y="52"/>
                          <a:pt x="0" y="29"/>
                          <a:pt x="10" y="15"/>
                        </a:cubicBezTo>
                        <a:cubicBezTo>
                          <a:pt x="15" y="7"/>
                          <a:pt x="26" y="0"/>
                          <a:pt x="51" y="5"/>
                        </a:cubicBezTo>
                        <a:cubicBezTo>
                          <a:pt x="65" y="8"/>
                          <a:pt x="74" y="14"/>
                          <a:pt x="77" y="23"/>
                        </a:cubicBezTo>
                        <a:cubicBezTo>
                          <a:pt x="85" y="43"/>
                          <a:pt x="66" y="69"/>
                          <a:pt x="64" y="72"/>
                        </a:cubicBezTo>
                        <a:cubicBezTo>
                          <a:pt x="54" y="85"/>
                          <a:pt x="53" y="98"/>
                          <a:pt x="59" y="103"/>
                        </a:cubicBezTo>
                        <a:lnTo>
                          <a:pt x="57" y="105"/>
                        </a:lnTo>
                        <a:close/>
                      </a:path>
                    </a:pathLst>
                  </a:custGeom>
                  <a:solidFill>
                    <a:schemeClr val="bg1">
                      <a:lumMod val="85000"/>
                    </a:schemeClr>
                  </a:solidFill>
                  <a:ln>
                    <a:noFill/>
                  </a:ln>
                  <a:extLst/>
                </p:spPr>
                <p:txBody>
                  <a:bodyPr anchor="ctr"/>
                  <a:lstStyle/>
                  <a:p>
                    <a:pPr algn="ctr"/>
                    <a:endParaRPr/>
                  </a:p>
                </p:txBody>
              </p:sp>
              <p:sp>
                <p:nvSpPr>
                  <p:cNvPr id="102" name="iṥḷíḑé">
                    <a:extLst>
                      <a:ext uri="{FF2B5EF4-FFF2-40B4-BE49-F238E27FC236}">
                        <a16:creationId xmlns="" xmlns:a16="http://schemas.microsoft.com/office/drawing/2014/main" id="{DAA3FDAA-DEBA-4803-9BE7-2978458AACC7}"/>
                      </a:ext>
                    </a:extLst>
                  </p:cNvPr>
                  <p:cNvSpPr/>
                  <p:nvPr/>
                </p:nvSpPr>
                <p:spPr bwMode="auto">
                  <a:xfrm>
                    <a:off x="5879052" y="2931419"/>
                    <a:ext cx="71395" cy="157068"/>
                  </a:xfrm>
                  <a:custGeom>
                    <a:avLst/>
                    <a:gdLst>
                      <a:gd name="T0" fmla="*/ 16 w 19"/>
                      <a:gd name="T1" fmla="*/ 42 h 42"/>
                      <a:gd name="T2" fmla="*/ 13 w 19"/>
                      <a:gd name="T3" fmla="*/ 42 h 42"/>
                      <a:gd name="T4" fmla="*/ 8 w 19"/>
                      <a:gd name="T5" fmla="*/ 4 h 42"/>
                      <a:gd name="T6" fmla="*/ 7 w 19"/>
                      <a:gd name="T7" fmla="*/ 3 h 42"/>
                      <a:gd name="T8" fmla="*/ 5 w 19"/>
                      <a:gd name="T9" fmla="*/ 42 h 42"/>
                      <a:gd name="T10" fmla="*/ 2 w 19"/>
                      <a:gd name="T11" fmla="*/ 42 h 42"/>
                      <a:gd name="T12" fmla="*/ 6 w 19"/>
                      <a:gd name="T13" fmla="*/ 1 h 42"/>
                      <a:gd name="T14" fmla="*/ 9 w 19"/>
                      <a:gd name="T15" fmla="*/ 1 h 42"/>
                      <a:gd name="T16" fmla="*/ 16 w 19"/>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2">
                        <a:moveTo>
                          <a:pt x="16" y="42"/>
                        </a:moveTo>
                        <a:cubicBezTo>
                          <a:pt x="13" y="42"/>
                          <a:pt x="13" y="42"/>
                          <a:pt x="13" y="42"/>
                        </a:cubicBezTo>
                        <a:cubicBezTo>
                          <a:pt x="14" y="33"/>
                          <a:pt x="14" y="7"/>
                          <a:pt x="8" y="4"/>
                        </a:cubicBezTo>
                        <a:cubicBezTo>
                          <a:pt x="7" y="3"/>
                          <a:pt x="7" y="3"/>
                          <a:pt x="7" y="3"/>
                        </a:cubicBezTo>
                        <a:cubicBezTo>
                          <a:pt x="4" y="5"/>
                          <a:pt x="4" y="25"/>
                          <a:pt x="5" y="42"/>
                        </a:cubicBezTo>
                        <a:cubicBezTo>
                          <a:pt x="2" y="42"/>
                          <a:pt x="2" y="42"/>
                          <a:pt x="2" y="42"/>
                        </a:cubicBezTo>
                        <a:cubicBezTo>
                          <a:pt x="1" y="33"/>
                          <a:pt x="0" y="5"/>
                          <a:pt x="6" y="1"/>
                        </a:cubicBezTo>
                        <a:cubicBezTo>
                          <a:pt x="7" y="0"/>
                          <a:pt x="8" y="0"/>
                          <a:pt x="9" y="1"/>
                        </a:cubicBezTo>
                        <a:cubicBezTo>
                          <a:pt x="19" y="6"/>
                          <a:pt x="16" y="39"/>
                          <a:pt x="16" y="42"/>
                        </a:cubicBezTo>
                        <a:close/>
                      </a:path>
                    </a:pathLst>
                  </a:custGeom>
                  <a:solidFill>
                    <a:schemeClr val="bg1">
                      <a:lumMod val="85000"/>
                    </a:schemeClr>
                  </a:solidFill>
                  <a:ln>
                    <a:noFill/>
                  </a:ln>
                  <a:extLst/>
                </p:spPr>
                <p:txBody>
                  <a:bodyPr anchor="ctr"/>
                  <a:lstStyle/>
                  <a:p>
                    <a:pPr algn="ctr"/>
                    <a:endParaRPr/>
                  </a:p>
                </p:txBody>
              </p:sp>
              <p:sp>
                <p:nvSpPr>
                  <p:cNvPr id="103" name="îṣḷíḑê">
                    <a:extLst>
                      <a:ext uri="{FF2B5EF4-FFF2-40B4-BE49-F238E27FC236}">
                        <a16:creationId xmlns="" xmlns:a16="http://schemas.microsoft.com/office/drawing/2014/main" id="{EA2C902B-9F8A-4747-A20A-79C5314F91F5}"/>
                      </a:ext>
                    </a:extLst>
                  </p:cNvPr>
                  <p:cNvSpPr/>
                  <p:nvPr/>
                </p:nvSpPr>
                <p:spPr bwMode="auto">
                  <a:xfrm>
                    <a:off x="5856841" y="2874304"/>
                    <a:ext cx="109472" cy="109471"/>
                  </a:xfrm>
                  <a:custGeom>
                    <a:avLst/>
                    <a:gdLst>
                      <a:gd name="T0" fmla="*/ 21 w 29"/>
                      <a:gd name="T1" fmla="*/ 29 h 29"/>
                      <a:gd name="T2" fmla="*/ 18 w 29"/>
                      <a:gd name="T3" fmla="*/ 27 h 29"/>
                      <a:gd name="T4" fmla="*/ 26 w 29"/>
                      <a:gd name="T5" fmla="*/ 9 h 29"/>
                      <a:gd name="T6" fmla="*/ 25 w 29"/>
                      <a:gd name="T7" fmla="*/ 7 h 29"/>
                      <a:gd name="T8" fmla="*/ 20 w 29"/>
                      <a:gd name="T9" fmla="*/ 8 h 29"/>
                      <a:gd name="T10" fmla="*/ 10 w 29"/>
                      <a:gd name="T11" fmla="*/ 6 h 29"/>
                      <a:gd name="T12" fmla="*/ 8 w 29"/>
                      <a:gd name="T13" fmla="*/ 4 h 29"/>
                      <a:gd name="T14" fmla="*/ 5 w 29"/>
                      <a:gd name="T15" fmla="*/ 3 h 29"/>
                      <a:gd name="T16" fmla="*/ 3 w 29"/>
                      <a:gd name="T17" fmla="*/ 7 h 29"/>
                      <a:gd name="T18" fmla="*/ 11 w 29"/>
                      <a:gd name="T19" fmla="*/ 26 h 29"/>
                      <a:gd name="T20" fmla="*/ 8 w 29"/>
                      <a:gd name="T21" fmla="*/ 27 h 29"/>
                      <a:gd name="T22" fmla="*/ 0 w 29"/>
                      <a:gd name="T23" fmla="*/ 8 h 29"/>
                      <a:gd name="T24" fmla="*/ 0 w 29"/>
                      <a:gd name="T25" fmla="*/ 7 h 29"/>
                      <a:gd name="T26" fmla="*/ 4 w 29"/>
                      <a:gd name="T27" fmla="*/ 0 h 29"/>
                      <a:gd name="T28" fmla="*/ 9 w 29"/>
                      <a:gd name="T29" fmla="*/ 2 h 29"/>
                      <a:gd name="T30" fmla="*/ 12 w 29"/>
                      <a:gd name="T31" fmla="*/ 5 h 29"/>
                      <a:gd name="T32" fmla="*/ 18 w 29"/>
                      <a:gd name="T33" fmla="*/ 6 h 29"/>
                      <a:gd name="T34" fmla="*/ 27 w 29"/>
                      <a:gd name="T35" fmla="*/ 4 h 29"/>
                      <a:gd name="T36" fmla="*/ 29 w 29"/>
                      <a:gd name="T37" fmla="*/ 9 h 29"/>
                      <a:gd name="T38" fmla="*/ 29 w 29"/>
                      <a:gd name="T39" fmla="*/ 10 h 29"/>
                      <a:gd name="T40" fmla="*/ 21 w 29"/>
                      <a:gd name="T4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9">
                        <a:moveTo>
                          <a:pt x="21" y="29"/>
                        </a:moveTo>
                        <a:cubicBezTo>
                          <a:pt x="18" y="27"/>
                          <a:pt x="18" y="27"/>
                          <a:pt x="18" y="27"/>
                        </a:cubicBezTo>
                        <a:cubicBezTo>
                          <a:pt x="26" y="9"/>
                          <a:pt x="26" y="9"/>
                          <a:pt x="26" y="9"/>
                        </a:cubicBezTo>
                        <a:cubicBezTo>
                          <a:pt x="26" y="8"/>
                          <a:pt x="26" y="7"/>
                          <a:pt x="25" y="7"/>
                        </a:cubicBezTo>
                        <a:cubicBezTo>
                          <a:pt x="24" y="6"/>
                          <a:pt x="22" y="7"/>
                          <a:pt x="20" y="8"/>
                        </a:cubicBezTo>
                        <a:cubicBezTo>
                          <a:pt x="13" y="12"/>
                          <a:pt x="11" y="9"/>
                          <a:pt x="10" y="6"/>
                        </a:cubicBezTo>
                        <a:cubicBezTo>
                          <a:pt x="9" y="6"/>
                          <a:pt x="8" y="5"/>
                          <a:pt x="8" y="4"/>
                        </a:cubicBezTo>
                        <a:cubicBezTo>
                          <a:pt x="7" y="3"/>
                          <a:pt x="6" y="3"/>
                          <a:pt x="5" y="3"/>
                        </a:cubicBezTo>
                        <a:cubicBezTo>
                          <a:pt x="4" y="4"/>
                          <a:pt x="3" y="6"/>
                          <a:pt x="3" y="7"/>
                        </a:cubicBezTo>
                        <a:cubicBezTo>
                          <a:pt x="11" y="26"/>
                          <a:pt x="11" y="26"/>
                          <a:pt x="11" y="26"/>
                        </a:cubicBezTo>
                        <a:cubicBezTo>
                          <a:pt x="8" y="27"/>
                          <a:pt x="8" y="27"/>
                          <a:pt x="8" y="27"/>
                        </a:cubicBezTo>
                        <a:cubicBezTo>
                          <a:pt x="0" y="8"/>
                          <a:pt x="0" y="8"/>
                          <a:pt x="0" y="8"/>
                        </a:cubicBezTo>
                        <a:cubicBezTo>
                          <a:pt x="0" y="7"/>
                          <a:pt x="0" y="7"/>
                          <a:pt x="0" y="7"/>
                        </a:cubicBezTo>
                        <a:cubicBezTo>
                          <a:pt x="0" y="7"/>
                          <a:pt x="1" y="1"/>
                          <a:pt x="4" y="0"/>
                        </a:cubicBezTo>
                        <a:cubicBezTo>
                          <a:pt x="6" y="0"/>
                          <a:pt x="7" y="0"/>
                          <a:pt x="9" y="2"/>
                        </a:cubicBezTo>
                        <a:cubicBezTo>
                          <a:pt x="11" y="3"/>
                          <a:pt x="11" y="4"/>
                          <a:pt x="12" y="5"/>
                        </a:cubicBezTo>
                        <a:cubicBezTo>
                          <a:pt x="14" y="7"/>
                          <a:pt x="14" y="8"/>
                          <a:pt x="18" y="6"/>
                        </a:cubicBezTo>
                        <a:cubicBezTo>
                          <a:pt x="22" y="4"/>
                          <a:pt x="25" y="3"/>
                          <a:pt x="27" y="4"/>
                        </a:cubicBezTo>
                        <a:cubicBezTo>
                          <a:pt x="28" y="5"/>
                          <a:pt x="29" y="7"/>
                          <a:pt x="29" y="9"/>
                        </a:cubicBezTo>
                        <a:cubicBezTo>
                          <a:pt x="29" y="10"/>
                          <a:pt x="29" y="10"/>
                          <a:pt x="29" y="10"/>
                        </a:cubicBezTo>
                        <a:lnTo>
                          <a:pt x="21" y="29"/>
                        </a:lnTo>
                        <a:close/>
                      </a:path>
                    </a:pathLst>
                  </a:custGeom>
                  <a:solidFill>
                    <a:schemeClr val="bg1">
                      <a:lumMod val="85000"/>
                    </a:schemeClr>
                  </a:solidFill>
                  <a:ln>
                    <a:noFill/>
                  </a:ln>
                  <a:extLst/>
                </p:spPr>
                <p:txBody>
                  <a:bodyPr anchor="ctr"/>
                  <a:lstStyle/>
                  <a:p>
                    <a:pPr algn="ctr"/>
                    <a:endParaRPr/>
                  </a:p>
                </p:txBody>
              </p:sp>
              <p:sp>
                <p:nvSpPr>
                  <p:cNvPr id="104" name="íSļiďê">
                    <a:extLst>
                      <a:ext uri="{FF2B5EF4-FFF2-40B4-BE49-F238E27FC236}">
                        <a16:creationId xmlns="" xmlns:a16="http://schemas.microsoft.com/office/drawing/2014/main" id="{34DAD029-945E-47D4-9A1F-FADC1ABEDD9F}"/>
                      </a:ext>
                    </a:extLst>
                  </p:cNvPr>
                  <p:cNvSpPr/>
                  <p:nvPr/>
                </p:nvSpPr>
                <p:spPr bwMode="auto">
                  <a:xfrm>
                    <a:off x="5826696" y="3080555"/>
                    <a:ext cx="169761" cy="49182"/>
                  </a:xfrm>
                  <a:custGeom>
                    <a:avLst/>
                    <a:gdLst>
                      <a:gd name="T0" fmla="*/ 23 w 45"/>
                      <a:gd name="T1" fmla="*/ 13 h 13"/>
                      <a:gd name="T2" fmla="*/ 0 w 45"/>
                      <a:gd name="T3" fmla="*/ 7 h 13"/>
                      <a:gd name="T4" fmla="*/ 0 w 45"/>
                      <a:gd name="T5" fmla="*/ 4 h 13"/>
                      <a:gd name="T6" fmla="*/ 19 w 45"/>
                      <a:gd name="T7" fmla="*/ 0 h 13"/>
                      <a:gd name="T8" fmla="*/ 41 w 45"/>
                      <a:gd name="T9" fmla="*/ 1 h 13"/>
                      <a:gd name="T10" fmla="*/ 45 w 45"/>
                      <a:gd name="T11" fmla="*/ 6 h 13"/>
                      <a:gd name="T12" fmla="*/ 44 w 45"/>
                      <a:gd name="T13" fmla="*/ 9 h 13"/>
                      <a:gd name="T14" fmla="*/ 23 w 45"/>
                      <a:gd name="T15" fmla="*/ 13 h 13"/>
                      <a:gd name="T16" fmla="*/ 19 w 45"/>
                      <a:gd name="T17" fmla="*/ 3 h 13"/>
                      <a:gd name="T18" fmla="*/ 3 w 45"/>
                      <a:gd name="T19" fmla="*/ 6 h 13"/>
                      <a:gd name="T20" fmla="*/ 23 w 45"/>
                      <a:gd name="T21" fmla="*/ 10 h 13"/>
                      <a:gd name="T22" fmla="*/ 42 w 45"/>
                      <a:gd name="T23" fmla="*/ 7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3"/>
                          <a:pt x="0" y="7"/>
                        </a:cubicBezTo>
                        <a:cubicBezTo>
                          <a:pt x="0" y="6"/>
                          <a:pt x="0" y="5"/>
                          <a:pt x="0" y="4"/>
                        </a:cubicBezTo>
                        <a:cubicBezTo>
                          <a:pt x="1" y="3"/>
                          <a:pt x="4" y="0"/>
                          <a:pt x="19" y="0"/>
                        </a:cubicBezTo>
                        <a:cubicBezTo>
                          <a:pt x="25" y="0"/>
                          <a:pt x="32" y="1"/>
                          <a:pt x="41" y="1"/>
                        </a:cubicBezTo>
                        <a:cubicBezTo>
                          <a:pt x="43" y="2"/>
                          <a:pt x="45" y="3"/>
                          <a:pt x="45" y="6"/>
                        </a:cubicBezTo>
                        <a:cubicBezTo>
                          <a:pt x="45" y="7"/>
                          <a:pt x="45" y="8"/>
                          <a:pt x="44" y="9"/>
                        </a:cubicBezTo>
                        <a:cubicBezTo>
                          <a:pt x="41" y="12"/>
                          <a:pt x="31" y="13"/>
                          <a:pt x="23" y="13"/>
                        </a:cubicBezTo>
                        <a:close/>
                        <a:moveTo>
                          <a:pt x="19" y="3"/>
                        </a:moveTo>
                        <a:cubicBezTo>
                          <a:pt x="4" y="3"/>
                          <a:pt x="3" y="6"/>
                          <a:pt x="3" y="6"/>
                        </a:cubicBezTo>
                        <a:cubicBezTo>
                          <a:pt x="3" y="8"/>
                          <a:pt x="11" y="10"/>
                          <a:pt x="23" y="10"/>
                        </a:cubicBezTo>
                        <a:cubicBezTo>
                          <a:pt x="32" y="10"/>
                          <a:pt x="40" y="9"/>
                          <a:pt x="42" y="7"/>
                        </a:cubicBezTo>
                        <a:cubicBezTo>
                          <a:pt x="42" y="7"/>
                          <a:pt x="42" y="6"/>
                          <a:pt x="42" y="6"/>
                        </a:cubicBezTo>
                        <a:cubicBezTo>
                          <a:pt x="42" y="5"/>
                          <a:pt x="41" y="5"/>
                          <a:pt x="41" y="4"/>
                        </a:cubicBezTo>
                        <a:cubicBezTo>
                          <a:pt x="32" y="4"/>
                          <a:pt x="25" y="3"/>
                          <a:pt x="19" y="3"/>
                        </a:cubicBezTo>
                        <a:close/>
                      </a:path>
                    </a:pathLst>
                  </a:custGeom>
                  <a:solidFill>
                    <a:schemeClr val="bg1">
                      <a:lumMod val="85000"/>
                    </a:schemeClr>
                  </a:solidFill>
                  <a:ln>
                    <a:noFill/>
                  </a:ln>
                  <a:extLst/>
                </p:spPr>
                <p:txBody>
                  <a:bodyPr anchor="ctr"/>
                  <a:lstStyle/>
                  <a:p>
                    <a:pPr algn="ctr"/>
                    <a:endParaRPr/>
                  </a:p>
                </p:txBody>
              </p:sp>
              <p:sp>
                <p:nvSpPr>
                  <p:cNvPr id="105" name="ïṣliḍé">
                    <a:extLst>
                      <a:ext uri="{FF2B5EF4-FFF2-40B4-BE49-F238E27FC236}">
                        <a16:creationId xmlns="" xmlns:a16="http://schemas.microsoft.com/office/drawing/2014/main" id="{5235DE7D-1555-4750-9931-755C0E8FA38E}"/>
                      </a:ext>
                    </a:extLst>
                  </p:cNvPr>
                  <p:cNvSpPr/>
                  <p:nvPr/>
                </p:nvSpPr>
                <p:spPr bwMode="auto">
                  <a:xfrm>
                    <a:off x="5826696" y="3118632"/>
                    <a:ext cx="169761" cy="49182"/>
                  </a:xfrm>
                  <a:custGeom>
                    <a:avLst/>
                    <a:gdLst>
                      <a:gd name="T0" fmla="*/ 23 w 45"/>
                      <a:gd name="T1" fmla="*/ 13 h 13"/>
                      <a:gd name="T2" fmla="*/ 0 w 45"/>
                      <a:gd name="T3" fmla="*/ 6 h 13"/>
                      <a:gd name="T4" fmla="*/ 0 w 45"/>
                      <a:gd name="T5" fmla="*/ 4 h 13"/>
                      <a:gd name="T6" fmla="*/ 19 w 45"/>
                      <a:gd name="T7" fmla="*/ 0 h 13"/>
                      <a:gd name="T8" fmla="*/ 41 w 45"/>
                      <a:gd name="T9" fmla="*/ 1 h 13"/>
                      <a:gd name="T10" fmla="*/ 45 w 45"/>
                      <a:gd name="T11" fmla="*/ 6 h 13"/>
                      <a:gd name="T12" fmla="*/ 44 w 45"/>
                      <a:gd name="T13" fmla="*/ 8 h 13"/>
                      <a:gd name="T14" fmla="*/ 23 w 45"/>
                      <a:gd name="T15" fmla="*/ 13 h 13"/>
                      <a:gd name="T16" fmla="*/ 19 w 45"/>
                      <a:gd name="T17" fmla="*/ 3 h 13"/>
                      <a:gd name="T18" fmla="*/ 3 w 45"/>
                      <a:gd name="T19" fmla="*/ 5 h 13"/>
                      <a:gd name="T20" fmla="*/ 23 w 45"/>
                      <a:gd name="T21" fmla="*/ 10 h 13"/>
                      <a:gd name="T22" fmla="*/ 42 w 45"/>
                      <a:gd name="T23" fmla="*/ 6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2"/>
                          <a:pt x="0" y="6"/>
                        </a:cubicBezTo>
                        <a:cubicBezTo>
                          <a:pt x="0" y="6"/>
                          <a:pt x="0" y="5"/>
                          <a:pt x="0" y="4"/>
                        </a:cubicBezTo>
                        <a:cubicBezTo>
                          <a:pt x="1" y="2"/>
                          <a:pt x="4" y="0"/>
                          <a:pt x="19" y="0"/>
                        </a:cubicBezTo>
                        <a:cubicBezTo>
                          <a:pt x="25" y="0"/>
                          <a:pt x="32" y="0"/>
                          <a:pt x="41" y="1"/>
                        </a:cubicBezTo>
                        <a:cubicBezTo>
                          <a:pt x="43" y="1"/>
                          <a:pt x="45" y="3"/>
                          <a:pt x="45" y="6"/>
                        </a:cubicBezTo>
                        <a:cubicBezTo>
                          <a:pt x="45" y="7"/>
                          <a:pt x="45" y="8"/>
                          <a:pt x="44" y="8"/>
                        </a:cubicBezTo>
                        <a:cubicBezTo>
                          <a:pt x="41" y="12"/>
                          <a:pt x="31" y="13"/>
                          <a:pt x="23" y="13"/>
                        </a:cubicBezTo>
                        <a:close/>
                        <a:moveTo>
                          <a:pt x="19" y="3"/>
                        </a:moveTo>
                        <a:cubicBezTo>
                          <a:pt x="4" y="3"/>
                          <a:pt x="3" y="5"/>
                          <a:pt x="3" y="5"/>
                        </a:cubicBezTo>
                        <a:cubicBezTo>
                          <a:pt x="3" y="7"/>
                          <a:pt x="11" y="10"/>
                          <a:pt x="23" y="10"/>
                        </a:cubicBezTo>
                        <a:cubicBezTo>
                          <a:pt x="32" y="10"/>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6" name="ïsľíḋe">
                    <a:extLst>
                      <a:ext uri="{FF2B5EF4-FFF2-40B4-BE49-F238E27FC236}">
                        <a16:creationId xmlns="" xmlns:a16="http://schemas.microsoft.com/office/drawing/2014/main" id="{43B59FE6-225D-4882-A4C8-8B62B7F79564}"/>
                      </a:ext>
                    </a:extLst>
                  </p:cNvPr>
                  <p:cNvSpPr/>
                  <p:nvPr/>
                </p:nvSpPr>
                <p:spPr bwMode="auto">
                  <a:xfrm>
                    <a:off x="5826696" y="3156709"/>
                    <a:ext cx="169761" cy="44423"/>
                  </a:xfrm>
                  <a:custGeom>
                    <a:avLst/>
                    <a:gdLst>
                      <a:gd name="T0" fmla="*/ 23 w 45"/>
                      <a:gd name="T1" fmla="*/ 12 h 12"/>
                      <a:gd name="T2" fmla="*/ 0 w 45"/>
                      <a:gd name="T3" fmla="*/ 6 h 12"/>
                      <a:gd name="T4" fmla="*/ 0 w 45"/>
                      <a:gd name="T5" fmla="*/ 4 h 12"/>
                      <a:gd name="T6" fmla="*/ 19 w 45"/>
                      <a:gd name="T7" fmla="*/ 0 h 12"/>
                      <a:gd name="T8" fmla="*/ 41 w 45"/>
                      <a:gd name="T9" fmla="*/ 1 h 12"/>
                      <a:gd name="T10" fmla="*/ 45 w 45"/>
                      <a:gd name="T11" fmla="*/ 6 h 12"/>
                      <a:gd name="T12" fmla="*/ 44 w 45"/>
                      <a:gd name="T13" fmla="*/ 8 h 12"/>
                      <a:gd name="T14" fmla="*/ 23 w 45"/>
                      <a:gd name="T15" fmla="*/ 12 h 12"/>
                      <a:gd name="T16" fmla="*/ 19 w 45"/>
                      <a:gd name="T17" fmla="*/ 3 h 12"/>
                      <a:gd name="T18" fmla="*/ 3 w 45"/>
                      <a:gd name="T19" fmla="*/ 5 h 12"/>
                      <a:gd name="T20" fmla="*/ 23 w 45"/>
                      <a:gd name="T21" fmla="*/ 9 h 12"/>
                      <a:gd name="T22" fmla="*/ 42 w 45"/>
                      <a:gd name="T23" fmla="*/ 6 h 12"/>
                      <a:gd name="T24" fmla="*/ 42 w 45"/>
                      <a:gd name="T25" fmla="*/ 6 h 12"/>
                      <a:gd name="T26" fmla="*/ 41 w 45"/>
                      <a:gd name="T27" fmla="*/ 4 h 12"/>
                      <a:gd name="T28" fmla="*/ 19 w 45"/>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2">
                        <a:moveTo>
                          <a:pt x="23" y="12"/>
                        </a:moveTo>
                        <a:cubicBezTo>
                          <a:pt x="18" y="12"/>
                          <a:pt x="2" y="12"/>
                          <a:pt x="0" y="6"/>
                        </a:cubicBezTo>
                        <a:cubicBezTo>
                          <a:pt x="0" y="6"/>
                          <a:pt x="0" y="5"/>
                          <a:pt x="0" y="4"/>
                        </a:cubicBezTo>
                        <a:cubicBezTo>
                          <a:pt x="1" y="2"/>
                          <a:pt x="4" y="0"/>
                          <a:pt x="19" y="0"/>
                        </a:cubicBezTo>
                        <a:cubicBezTo>
                          <a:pt x="25" y="0"/>
                          <a:pt x="32" y="0"/>
                          <a:pt x="41" y="1"/>
                        </a:cubicBezTo>
                        <a:cubicBezTo>
                          <a:pt x="43" y="1"/>
                          <a:pt x="45" y="2"/>
                          <a:pt x="45" y="6"/>
                        </a:cubicBezTo>
                        <a:cubicBezTo>
                          <a:pt x="45" y="6"/>
                          <a:pt x="45" y="7"/>
                          <a:pt x="44" y="8"/>
                        </a:cubicBezTo>
                        <a:cubicBezTo>
                          <a:pt x="41" y="11"/>
                          <a:pt x="31" y="12"/>
                          <a:pt x="23" y="12"/>
                        </a:cubicBezTo>
                        <a:close/>
                        <a:moveTo>
                          <a:pt x="19" y="3"/>
                        </a:moveTo>
                        <a:cubicBezTo>
                          <a:pt x="4" y="3"/>
                          <a:pt x="3" y="5"/>
                          <a:pt x="3" y="5"/>
                        </a:cubicBezTo>
                        <a:cubicBezTo>
                          <a:pt x="3" y="7"/>
                          <a:pt x="11" y="9"/>
                          <a:pt x="23" y="9"/>
                        </a:cubicBezTo>
                        <a:cubicBezTo>
                          <a:pt x="32" y="9"/>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7" name="ïṣḷide">
                    <a:extLst>
                      <a:ext uri="{FF2B5EF4-FFF2-40B4-BE49-F238E27FC236}">
                        <a16:creationId xmlns="" xmlns:a16="http://schemas.microsoft.com/office/drawing/2014/main" id="{39775C4A-004B-4F71-BF09-8CE75CCA34B9}"/>
                      </a:ext>
                    </a:extLst>
                  </p:cNvPr>
                  <p:cNvSpPr/>
                  <p:nvPr/>
                </p:nvSpPr>
                <p:spPr bwMode="auto">
                  <a:xfrm>
                    <a:off x="5883811" y="3193199"/>
                    <a:ext cx="71395" cy="49182"/>
                  </a:xfrm>
                  <a:custGeom>
                    <a:avLst/>
                    <a:gdLst>
                      <a:gd name="T0" fmla="*/ 9 w 19"/>
                      <a:gd name="T1" fmla="*/ 13 h 13"/>
                      <a:gd name="T2" fmla="*/ 9 w 19"/>
                      <a:gd name="T3" fmla="*/ 13 h 13"/>
                      <a:gd name="T4" fmla="*/ 0 w 19"/>
                      <a:gd name="T5" fmla="*/ 1 h 13"/>
                      <a:gd name="T6" fmla="*/ 3 w 19"/>
                      <a:gd name="T7" fmla="*/ 0 h 13"/>
                      <a:gd name="T8" fmla="*/ 9 w 19"/>
                      <a:gd name="T9" fmla="*/ 10 h 13"/>
                      <a:gd name="T10" fmla="*/ 9 w 19"/>
                      <a:gd name="T11" fmla="*/ 10 h 13"/>
                      <a:gd name="T12" fmla="*/ 16 w 19"/>
                      <a:gd name="T13" fmla="*/ 0 h 13"/>
                      <a:gd name="T14" fmla="*/ 19 w 19"/>
                      <a:gd name="T15" fmla="*/ 1 h 13"/>
                      <a:gd name="T16" fmla="*/ 9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9" y="13"/>
                        </a:moveTo>
                        <a:cubicBezTo>
                          <a:pt x="9" y="13"/>
                          <a:pt x="9" y="13"/>
                          <a:pt x="9" y="13"/>
                        </a:cubicBezTo>
                        <a:cubicBezTo>
                          <a:pt x="4" y="12"/>
                          <a:pt x="0" y="2"/>
                          <a:pt x="0" y="1"/>
                        </a:cubicBezTo>
                        <a:cubicBezTo>
                          <a:pt x="3" y="0"/>
                          <a:pt x="3" y="0"/>
                          <a:pt x="3" y="0"/>
                        </a:cubicBezTo>
                        <a:cubicBezTo>
                          <a:pt x="4" y="4"/>
                          <a:pt x="7" y="10"/>
                          <a:pt x="9" y="10"/>
                        </a:cubicBezTo>
                        <a:cubicBezTo>
                          <a:pt x="9" y="10"/>
                          <a:pt x="9" y="10"/>
                          <a:pt x="9" y="10"/>
                        </a:cubicBezTo>
                        <a:cubicBezTo>
                          <a:pt x="10" y="10"/>
                          <a:pt x="13" y="9"/>
                          <a:pt x="16" y="0"/>
                        </a:cubicBezTo>
                        <a:cubicBezTo>
                          <a:pt x="19" y="1"/>
                          <a:pt x="19" y="1"/>
                          <a:pt x="19" y="1"/>
                        </a:cubicBezTo>
                        <a:cubicBezTo>
                          <a:pt x="16" y="9"/>
                          <a:pt x="13" y="13"/>
                          <a:pt x="9" y="13"/>
                        </a:cubicBezTo>
                        <a:close/>
                      </a:path>
                    </a:pathLst>
                  </a:custGeom>
                  <a:solidFill>
                    <a:schemeClr val="bg1">
                      <a:lumMod val="85000"/>
                    </a:schemeClr>
                  </a:solidFill>
                  <a:ln>
                    <a:noFill/>
                  </a:ln>
                  <a:extLst/>
                </p:spPr>
                <p:txBody>
                  <a:bodyPr anchor="ctr"/>
                  <a:lstStyle/>
                  <a:p>
                    <a:pPr algn="ctr"/>
                    <a:endParaRPr/>
                  </a:p>
                </p:txBody>
              </p:sp>
              <p:sp>
                <p:nvSpPr>
                  <p:cNvPr id="108" name="íṥ1iḍé">
                    <a:extLst>
                      <a:ext uri="{FF2B5EF4-FFF2-40B4-BE49-F238E27FC236}">
                        <a16:creationId xmlns="" xmlns:a16="http://schemas.microsoft.com/office/drawing/2014/main" id="{B3B38A9E-5B43-4C35-985A-634238AC4BDD}"/>
                      </a:ext>
                    </a:extLst>
                  </p:cNvPr>
                  <p:cNvSpPr/>
                  <p:nvPr/>
                </p:nvSpPr>
                <p:spPr bwMode="auto">
                  <a:xfrm>
                    <a:off x="5714051" y="2610936"/>
                    <a:ext cx="90433" cy="98366"/>
                  </a:xfrm>
                  <a:custGeom>
                    <a:avLst/>
                    <a:gdLst>
                      <a:gd name="T0" fmla="*/ 21 w 24"/>
                      <a:gd name="T1" fmla="*/ 26 h 26"/>
                      <a:gd name="T2" fmla="*/ 0 w 24"/>
                      <a:gd name="T3" fmla="*/ 3 h 26"/>
                      <a:gd name="T4" fmla="*/ 1 w 24"/>
                      <a:gd name="T5" fmla="*/ 0 h 26"/>
                      <a:gd name="T6" fmla="*/ 24 w 24"/>
                      <a:gd name="T7" fmla="*/ 24 h 26"/>
                      <a:gd name="T8" fmla="*/ 21 w 24"/>
                      <a:gd name="T9" fmla="*/ 26 h 26"/>
                    </a:gdLst>
                    <a:ahLst/>
                    <a:cxnLst>
                      <a:cxn ang="0">
                        <a:pos x="T0" y="T1"/>
                      </a:cxn>
                      <a:cxn ang="0">
                        <a:pos x="T2" y="T3"/>
                      </a:cxn>
                      <a:cxn ang="0">
                        <a:pos x="T4" y="T5"/>
                      </a:cxn>
                      <a:cxn ang="0">
                        <a:pos x="T6" y="T7"/>
                      </a:cxn>
                      <a:cxn ang="0">
                        <a:pos x="T8" y="T9"/>
                      </a:cxn>
                    </a:cxnLst>
                    <a:rect l="0" t="0" r="r" b="b"/>
                    <a:pathLst>
                      <a:path w="24" h="26">
                        <a:moveTo>
                          <a:pt x="21" y="26"/>
                        </a:moveTo>
                        <a:cubicBezTo>
                          <a:pt x="21" y="26"/>
                          <a:pt x="11" y="5"/>
                          <a:pt x="0" y="3"/>
                        </a:cubicBezTo>
                        <a:cubicBezTo>
                          <a:pt x="1" y="0"/>
                          <a:pt x="1" y="0"/>
                          <a:pt x="1" y="0"/>
                        </a:cubicBezTo>
                        <a:cubicBezTo>
                          <a:pt x="13" y="2"/>
                          <a:pt x="23" y="24"/>
                          <a:pt x="24" y="24"/>
                        </a:cubicBezTo>
                        <a:lnTo>
                          <a:pt x="21" y="26"/>
                        </a:lnTo>
                        <a:close/>
                      </a:path>
                    </a:pathLst>
                  </a:custGeom>
                  <a:solidFill>
                    <a:schemeClr val="bg1">
                      <a:lumMod val="85000"/>
                    </a:schemeClr>
                  </a:solidFill>
                  <a:ln>
                    <a:noFill/>
                  </a:ln>
                  <a:extLst/>
                </p:spPr>
                <p:txBody>
                  <a:bodyPr anchor="ctr"/>
                  <a:lstStyle/>
                  <a:p>
                    <a:pPr algn="ctr"/>
                    <a:endParaRPr/>
                  </a:p>
                </p:txBody>
              </p:sp>
              <p:sp>
                <p:nvSpPr>
                  <p:cNvPr id="109" name="îṥliḍê">
                    <a:extLst>
                      <a:ext uri="{FF2B5EF4-FFF2-40B4-BE49-F238E27FC236}">
                        <a16:creationId xmlns="" xmlns:a16="http://schemas.microsoft.com/office/drawing/2014/main" id="{7E394F88-E954-41A7-877B-B99EEF7F2295}"/>
                      </a:ext>
                    </a:extLst>
                  </p:cNvPr>
                  <p:cNvSpPr/>
                  <p:nvPr/>
                </p:nvSpPr>
                <p:spPr bwMode="auto">
                  <a:xfrm>
                    <a:off x="5837802" y="2607763"/>
                    <a:ext cx="30145" cy="82500"/>
                  </a:xfrm>
                  <a:custGeom>
                    <a:avLst/>
                    <a:gdLst>
                      <a:gd name="T0" fmla="*/ 5 w 8"/>
                      <a:gd name="T1" fmla="*/ 22 h 22"/>
                      <a:gd name="T2" fmla="*/ 0 w 8"/>
                      <a:gd name="T3" fmla="*/ 4 h 22"/>
                      <a:gd name="T4" fmla="*/ 1 w 8"/>
                      <a:gd name="T5" fmla="*/ 4 h 22"/>
                      <a:gd name="T6" fmla="*/ 1 w 8"/>
                      <a:gd name="T7" fmla="*/ 1 h 22"/>
                      <a:gd name="T8" fmla="*/ 8 w 8"/>
                      <a:gd name="T9" fmla="*/ 21 h 22"/>
                      <a:gd name="T10" fmla="*/ 5 w 8"/>
                      <a:gd name="T11" fmla="*/ 22 h 22"/>
                    </a:gdLst>
                    <a:ahLst/>
                    <a:cxnLst>
                      <a:cxn ang="0">
                        <a:pos x="T0" y="T1"/>
                      </a:cxn>
                      <a:cxn ang="0">
                        <a:pos x="T2" y="T3"/>
                      </a:cxn>
                      <a:cxn ang="0">
                        <a:pos x="T4" y="T5"/>
                      </a:cxn>
                      <a:cxn ang="0">
                        <a:pos x="T6" y="T7"/>
                      </a:cxn>
                      <a:cxn ang="0">
                        <a:pos x="T8" y="T9"/>
                      </a:cxn>
                      <a:cxn ang="0">
                        <a:pos x="T10" y="T11"/>
                      </a:cxn>
                    </a:cxnLst>
                    <a:rect l="0" t="0" r="r" b="b"/>
                    <a:pathLst>
                      <a:path w="8" h="22">
                        <a:moveTo>
                          <a:pt x="5" y="22"/>
                        </a:moveTo>
                        <a:cubicBezTo>
                          <a:pt x="3" y="14"/>
                          <a:pt x="1" y="5"/>
                          <a:pt x="0" y="4"/>
                        </a:cubicBezTo>
                        <a:cubicBezTo>
                          <a:pt x="0" y="4"/>
                          <a:pt x="1" y="4"/>
                          <a:pt x="1" y="4"/>
                        </a:cubicBezTo>
                        <a:cubicBezTo>
                          <a:pt x="1" y="1"/>
                          <a:pt x="1" y="1"/>
                          <a:pt x="1" y="1"/>
                        </a:cubicBezTo>
                        <a:cubicBezTo>
                          <a:pt x="2" y="1"/>
                          <a:pt x="4" y="0"/>
                          <a:pt x="8" y="21"/>
                        </a:cubicBezTo>
                        <a:lnTo>
                          <a:pt x="5" y="22"/>
                        </a:lnTo>
                        <a:close/>
                      </a:path>
                    </a:pathLst>
                  </a:custGeom>
                  <a:solidFill>
                    <a:schemeClr val="bg1">
                      <a:lumMod val="85000"/>
                    </a:schemeClr>
                  </a:solidFill>
                  <a:ln>
                    <a:noFill/>
                  </a:ln>
                  <a:extLst/>
                </p:spPr>
                <p:txBody>
                  <a:bodyPr anchor="ctr"/>
                  <a:lstStyle/>
                  <a:p>
                    <a:pPr algn="ctr"/>
                    <a:endParaRPr/>
                  </a:p>
                </p:txBody>
              </p:sp>
              <p:sp>
                <p:nvSpPr>
                  <p:cNvPr id="110" name="iṩḷïḑè">
                    <a:extLst>
                      <a:ext uri="{FF2B5EF4-FFF2-40B4-BE49-F238E27FC236}">
                        <a16:creationId xmlns="" xmlns:a16="http://schemas.microsoft.com/office/drawing/2014/main" id="{406CEBD0-5AE4-4B98-A463-909AA5EEF0D1}"/>
                      </a:ext>
                    </a:extLst>
                  </p:cNvPr>
                  <p:cNvSpPr/>
                  <p:nvPr/>
                </p:nvSpPr>
                <p:spPr bwMode="auto">
                  <a:xfrm>
                    <a:off x="5909196" y="2563340"/>
                    <a:ext cx="30145" cy="126924"/>
                  </a:xfrm>
                  <a:custGeom>
                    <a:avLst/>
                    <a:gdLst>
                      <a:gd name="T0" fmla="*/ 3 w 8"/>
                      <a:gd name="T1" fmla="*/ 34 h 34"/>
                      <a:gd name="T2" fmla="*/ 6 w 8"/>
                      <a:gd name="T3" fmla="*/ 0 h 34"/>
                      <a:gd name="T4" fmla="*/ 8 w 8"/>
                      <a:gd name="T5" fmla="*/ 1 h 34"/>
                      <a:gd name="T6" fmla="*/ 6 w 8"/>
                      <a:gd name="T7" fmla="*/ 33 h 34"/>
                      <a:gd name="T8" fmla="*/ 3 w 8"/>
                      <a:gd name="T9" fmla="*/ 34 h 34"/>
                    </a:gdLst>
                    <a:ahLst/>
                    <a:cxnLst>
                      <a:cxn ang="0">
                        <a:pos x="T0" y="T1"/>
                      </a:cxn>
                      <a:cxn ang="0">
                        <a:pos x="T2" y="T3"/>
                      </a:cxn>
                      <a:cxn ang="0">
                        <a:pos x="T4" y="T5"/>
                      </a:cxn>
                      <a:cxn ang="0">
                        <a:pos x="T6" y="T7"/>
                      </a:cxn>
                      <a:cxn ang="0">
                        <a:pos x="T8" y="T9"/>
                      </a:cxn>
                    </a:cxnLst>
                    <a:rect l="0" t="0" r="r" b="b"/>
                    <a:pathLst>
                      <a:path w="8" h="34">
                        <a:moveTo>
                          <a:pt x="3" y="34"/>
                        </a:moveTo>
                        <a:cubicBezTo>
                          <a:pt x="3" y="31"/>
                          <a:pt x="0" y="6"/>
                          <a:pt x="6" y="0"/>
                        </a:cubicBezTo>
                        <a:cubicBezTo>
                          <a:pt x="8" y="1"/>
                          <a:pt x="8" y="1"/>
                          <a:pt x="8" y="1"/>
                        </a:cubicBezTo>
                        <a:cubicBezTo>
                          <a:pt x="4" y="6"/>
                          <a:pt x="5" y="26"/>
                          <a:pt x="6" y="33"/>
                        </a:cubicBezTo>
                        <a:lnTo>
                          <a:pt x="3" y="34"/>
                        </a:lnTo>
                        <a:close/>
                      </a:path>
                    </a:pathLst>
                  </a:custGeom>
                  <a:solidFill>
                    <a:schemeClr val="bg1">
                      <a:lumMod val="85000"/>
                    </a:schemeClr>
                  </a:solidFill>
                  <a:ln>
                    <a:noFill/>
                  </a:ln>
                  <a:extLst/>
                </p:spPr>
                <p:txBody>
                  <a:bodyPr anchor="ctr"/>
                  <a:lstStyle/>
                  <a:p>
                    <a:pPr algn="ctr"/>
                    <a:endParaRPr/>
                  </a:p>
                </p:txBody>
              </p:sp>
              <p:sp>
                <p:nvSpPr>
                  <p:cNvPr id="111" name="iş1iḍé">
                    <a:extLst>
                      <a:ext uri="{FF2B5EF4-FFF2-40B4-BE49-F238E27FC236}">
                        <a16:creationId xmlns="" xmlns:a16="http://schemas.microsoft.com/office/drawing/2014/main" id="{43BE80B3-EE1B-4A68-A227-03119CCFF391}"/>
                      </a:ext>
                    </a:extLst>
                  </p:cNvPr>
                  <p:cNvSpPr/>
                  <p:nvPr/>
                </p:nvSpPr>
                <p:spPr bwMode="auto">
                  <a:xfrm>
                    <a:off x="5969484" y="2629975"/>
                    <a:ext cx="34904" cy="68221"/>
                  </a:xfrm>
                  <a:custGeom>
                    <a:avLst/>
                    <a:gdLst>
                      <a:gd name="T0" fmla="*/ 3 w 9"/>
                      <a:gd name="T1" fmla="*/ 18 h 18"/>
                      <a:gd name="T2" fmla="*/ 0 w 9"/>
                      <a:gd name="T3" fmla="*/ 18 h 18"/>
                      <a:gd name="T4" fmla="*/ 8 w 9"/>
                      <a:gd name="T5" fmla="*/ 0 h 18"/>
                      <a:gd name="T6" fmla="*/ 9 w 9"/>
                      <a:gd name="T7" fmla="*/ 3 h 18"/>
                      <a:gd name="T8" fmla="*/ 3 w 9"/>
                      <a:gd name="T9" fmla="*/ 18 h 18"/>
                    </a:gdLst>
                    <a:ahLst/>
                    <a:cxnLst>
                      <a:cxn ang="0">
                        <a:pos x="T0" y="T1"/>
                      </a:cxn>
                      <a:cxn ang="0">
                        <a:pos x="T2" y="T3"/>
                      </a:cxn>
                      <a:cxn ang="0">
                        <a:pos x="T4" y="T5"/>
                      </a:cxn>
                      <a:cxn ang="0">
                        <a:pos x="T6" y="T7"/>
                      </a:cxn>
                      <a:cxn ang="0">
                        <a:pos x="T8" y="T9"/>
                      </a:cxn>
                    </a:cxnLst>
                    <a:rect l="0" t="0" r="r" b="b"/>
                    <a:pathLst>
                      <a:path w="9" h="18">
                        <a:moveTo>
                          <a:pt x="3" y="18"/>
                        </a:moveTo>
                        <a:cubicBezTo>
                          <a:pt x="0" y="18"/>
                          <a:pt x="0" y="18"/>
                          <a:pt x="0" y="18"/>
                        </a:cubicBezTo>
                        <a:cubicBezTo>
                          <a:pt x="1" y="15"/>
                          <a:pt x="3" y="1"/>
                          <a:pt x="8" y="0"/>
                        </a:cubicBezTo>
                        <a:cubicBezTo>
                          <a:pt x="9" y="3"/>
                          <a:pt x="9" y="3"/>
                          <a:pt x="9" y="3"/>
                        </a:cubicBezTo>
                        <a:cubicBezTo>
                          <a:pt x="6" y="4"/>
                          <a:pt x="4" y="12"/>
                          <a:pt x="3" y="18"/>
                        </a:cubicBezTo>
                        <a:close/>
                      </a:path>
                    </a:pathLst>
                  </a:custGeom>
                  <a:solidFill>
                    <a:schemeClr val="bg1">
                      <a:lumMod val="85000"/>
                    </a:schemeClr>
                  </a:solidFill>
                  <a:ln>
                    <a:noFill/>
                  </a:ln>
                  <a:extLst/>
                </p:spPr>
                <p:txBody>
                  <a:bodyPr anchor="ctr"/>
                  <a:lstStyle/>
                  <a:p>
                    <a:pPr algn="ctr"/>
                    <a:endParaRPr/>
                  </a:p>
                </p:txBody>
              </p:sp>
              <p:sp>
                <p:nvSpPr>
                  <p:cNvPr id="112" name="í$ľîḑe">
                    <a:extLst>
                      <a:ext uri="{FF2B5EF4-FFF2-40B4-BE49-F238E27FC236}">
                        <a16:creationId xmlns="" xmlns:a16="http://schemas.microsoft.com/office/drawing/2014/main" id="{E718532A-850C-44DB-A402-197BF84A87AE}"/>
                      </a:ext>
                    </a:extLst>
                  </p:cNvPr>
                  <p:cNvSpPr/>
                  <p:nvPr/>
                </p:nvSpPr>
                <p:spPr bwMode="auto">
                  <a:xfrm>
                    <a:off x="6023427" y="2656946"/>
                    <a:ext cx="96780" cy="66635"/>
                  </a:xfrm>
                  <a:custGeom>
                    <a:avLst/>
                    <a:gdLst>
                      <a:gd name="T0" fmla="*/ 3 w 26"/>
                      <a:gd name="T1" fmla="*/ 18 h 18"/>
                      <a:gd name="T2" fmla="*/ 0 w 26"/>
                      <a:gd name="T3" fmla="*/ 16 h 18"/>
                      <a:gd name="T4" fmla="*/ 26 w 26"/>
                      <a:gd name="T5" fmla="*/ 1 h 18"/>
                      <a:gd name="T6" fmla="*/ 25 w 26"/>
                      <a:gd name="T7" fmla="*/ 4 h 18"/>
                      <a:gd name="T8" fmla="*/ 3 w 26"/>
                      <a:gd name="T9" fmla="*/ 18 h 18"/>
                    </a:gdLst>
                    <a:ahLst/>
                    <a:cxnLst>
                      <a:cxn ang="0">
                        <a:pos x="T0" y="T1"/>
                      </a:cxn>
                      <a:cxn ang="0">
                        <a:pos x="T2" y="T3"/>
                      </a:cxn>
                      <a:cxn ang="0">
                        <a:pos x="T4" y="T5"/>
                      </a:cxn>
                      <a:cxn ang="0">
                        <a:pos x="T6" y="T7"/>
                      </a:cxn>
                      <a:cxn ang="0">
                        <a:pos x="T8" y="T9"/>
                      </a:cxn>
                    </a:cxnLst>
                    <a:rect l="0" t="0" r="r" b="b"/>
                    <a:pathLst>
                      <a:path w="26" h="18">
                        <a:moveTo>
                          <a:pt x="3" y="18"/>
                        </a:moveTo>
                        <a:cubicBezTo>
                          <a:pt x="0" y="16"/>
                          <a:pt x="0" y="16"/>
                          <a:pt x="0" y="16"/>
                        </a:cubicBezTo>
                        <a:cubicBezTo>
                          <a:pt x="1" y="15"/>
                          <a:pt x="14" y="0"/>
                          <a:pt x="26" y="1"/>
                        </a:cubicBezTo>
                        <a:cubicBezTo>
                          <a:pt x="25" y="4"/>
                          <a:pt x="25" y="4"/>
                          <a:pt x="25" y="4"/>
                        </a:cubicBezTo>
                        <a:cubicBezTo>
                          <a:pt x="16" y="3"/>
                          <a:pt x="3" y="18"/>
                          <a:pt x="3" y="18"/>
                        </a:cubicBezTo>
                        <a:close/>
                      </a:path>
                    </a:pathLst>
                  </a:custGeom>
                  <a:solidFill>
                    <a:schemeClr val="bg1">
                      <a:lumMod val="85000"/>
                    </a:schemeClr>
                  </a:solidFill>
                  <a:ln>
                    <a:noFill/>
                  </a:ln>
                  <a:extLst/>
                </p:spPr>
                <p:txBody>
                  <a:bodyPr anchor="ctr"/>
                  <a:lstStyle/>
                  <a:p>
                    <a:pPr algn="ctr"/>
                    <a:endParaRPr/>
                  </a:p>
                </p:txBody>
              </p:sp>
              <p:sp>
                <p:nvSpPr>
                  <p:cNvPr id="113" name="ïsḻíḑè">
                    <a:extLst>
                      <a:ext uri="{FF2B5EF4-FFF2-40B4-BE49-F238E27FC236}">
                        <a16:creationId xmlns="" xmlns:a16="http://schemas.microsoft.com/office/drawing/2014/main" id="{7A41F6D5-9322-4F70-873C-1DC812367678}"/>
                      </a:ext>
                    </a:extLst>
                  </p:cNvPr>
                  <p:cNvSpPr/>
                  <p:nvPr/>
                </p:nvSpPr>
                <p:spPr bwMode="auto">
                  <a:xfrm>
                    <a:off x="6056745" y="2736273"/>
                    <a:ext cx="44423" cy="22212"/>
                  </a:xfrm>
                  <a:custGeom>
                    <a:avLst/>
                    <a:gdLst>
                      <a:gd name="T0" fmla="*/ 2 w 12"/>
                      <a:gd name="T1" fmla="*/ 6 h 6"/>
                      <a:gd name="T2" fmla="*/ 0 w 12"/>
                      <a:gd name="T3" fmla="*/ 4 h 6"/>
                      <a:gd name="T4" fmla="*/ 12 w 12"/>
                      <a:gd name="T5" fmla="*/ 1 h 6"/>
                      <a:gd name="T6" fmla="*/ 11 w 12"/>
                      <a:gd name="T7" fmla="*/ 4 h 6"/>
                      <a:gd name="T8" fmla="*/ 2 w 12"/>
                      <a:gd name="T9" fmla="*/ 6 h 6"/>
                    </a:gdLst>
                    <a:ahLst/>
                    <a:cxnLst>
                      <a:cxn ang="0">
                        <a:pos x="T0" y="T1"/>
                      </a:cxn>
                      <a:cxn ang="0">
                        <a:pos x="T2" y="T3"/>
                      </a:cxn>
                      <a:cxn ang="0">
                        <a:pos x="T4" y="T5"/>
                      </a:cxn>
                      <a:cxn ang="0">
                        <a:pos x="T6" y="T7"/>
                      </a:cxn>
                      <a:cxn ang="0">
                        <a:pos x="T8" y="T9"/>
                      </a:cxn>
                    </a:cxnLst>
                    <a:rect l="0" t="0" r="r" b="b"/>
                    <a:pathLst>
                      <a:path w="12" h="6">
                        <a:moveTo>
                          <a:pt x="2" y="6"/>
                        </a:moveTo>
                        <a:cubicBezTo>
                          <a:pt x="0" y="4"/>
                          <a:pt x="0" y="4"/>
                          <a:pt x="0" y="4"/>
                        </a:cubicBezTo>
                        <a:cubicBezTo>
                          <a:pt x="1" y="4"/>
                          <a:pt x="6" y="0"/>
                          <a:pt x="12" y="1"/>
                        </a:cubicBezTo>
                        <a:cubicBezTo>
                          <a:pt x="11" y="4"/>
                          <a:pt x="11" y="4"/>
                          <a:pt x="11" y="4"/>
                        </a:cubicBezTo>
                        <a:cubicBezTo>
                          <a:pt x="7" y="4"/>
                          <a:pt x="2" y="6"/>
                          <a:pt x="2" y="6"/>
                        </a:cubicBezTo>
                        <a:close/>
                      </a:path>
                    </a:pathLst>
                  </a:custGeom>
                  <a:solidFill>
                    <a:schemeClr val="bg1">
                      <a:lumMod val="85000"/>
                    </a:schemeClr>
                  </a:solidFill>
                  <a:ln>
                    <a:noFill/>
                  </a:ln>
                  <a:extLst/>
                </p:spPr>
                <p:txBody>
                  <a:bodyPr anchor="ctr"/>
                  <a:lstStyle/>
                  <a:p>
                    <a:pPr algn="ctr"/>
                    <a:endParaRPr/>
                  </a:p>
                </p:txBody>
              </p:sp>
              <p:sp>
                <p:nvSpPr>
                  <p:cNvPr id="114" name="ïṧlïḍê">
                    <a:extLst>
                      <a:ext uri="{FF2B5EF4-FFF2-40B4-BE49-F238E27FC236}">
                        <a16:creationId xmlns="" xmlns:a16="http://schemas.microsoft.com/office/drawing/2014/main" id="{971BD33C-4073-442B-9F11-36CBE6DE77BF}"/>
                      </a:ext>
                    </a:extLst>
                  </p:cNvPr>
                  <p:cNvSpPr/>
                  <p:nvPr/>
                </p:nvSpPr>
                <p:spPr bwMode="auto">
                  <a:xfrm>
                    <a:off x="5717224" y="2736273"/>
                    <a:ext cx="46010" cy="22212"/>
                  </a:xfrm>
                  <a:custGeom>
                    <a:avLst/>
                    <a:gdLst>
                      <a:gd name="T0" fmla="*/ 10 w 12"/>
                      <a:gd name="T1" fmla="*/ 6 h 6"/>
                      <a:gd name="T2" fmla="*/ 0 w 12"/>
                      <a:gd name="T3" fmla="*/ 3 h 6"/>
                      <a:gd name="T4" fmla="*/ 0 w 12"/>
                      <a:gd name="T5" fmla="*/ 0 h 6"/>
                      <a:gd name="T6" fmla="*/ 12 w 12"/>
                      <a:gd name="T7" fmla="*/ 4 h 6"/>
                      <a:gd name="T8" fmla="*/ 10 w 12"/>
                      <a:gd name="T9" fmla="*/ 6 h 6"/>
                    </a:gdLst>
                    <a:ahLst/>
                    <a:cxnLst>
                      <a:cxn ang="0">
                        <a:pos x="T0" y="T1"/>
                      </a:cxn>
                      <a:cxn ang="0">
                        <a:pos x="T2" y="T3"/>
                      </a:cxn>
                      <a:cxn ang="0">
                        <a:pos x="T4" y="T5"/>
                      </a:cxn>
                      <a:cxn ang="0">
                        <a:pos x="T6" y="T7"/>
                      </a:cxn>
                      <a:cxn ang="0">
                        <a:pos x="T8" y="T9"/>
                      </a:cxn>
                    </a:cxnLst>
                    <a:rect l="0" t="0" r="r" b="b"/>
                    <a:pathLst>
                      <a:path w="12" h="6">
                        <a:moveTo>
                          <a:pt x="10" y="6"/>
                        </a:moveTo>
                        <a:cubicBezTo>
                          <a:pt x="9" y="6"/>
                          <a:pt x="6" y="3"/>
                          <a:pt x="0" y="3"/>
                        </a:cubicBezTo>
                        <a:cubicBezTo>
                          <a:pt x="0" y="0"/>
                          <a:pt x="0" y="0"/>
                          <a:pt x="0" y="0"/>
                        </a:cubicBezTo>
                        <a:cubicBezTo>
                          <a:pt x="7" y="0"/>
                          <a:pt x="11" y="4"/>
                          <a:pt x="12" y="4"/>
                        </a:cubicBezTo>
                        <a:lnTo>
                          <a:pt x="10" y="6"/>
                        </a:lnTo>
                        <a:close/>
                      </a:path>
                    </a:pathLst>
                  </a:custGeom>
                  <a:solidFill>
                    <a:schemeClr val="bg1">
                      <a:lumMod val="85000"/>
                    </a:schemeClr>
                  </a:solidFill>
                  <a:ln>
                    <a:noFill/>
                  </a:ln>
                  <a:extLst/>
                </p:spPr>
                <p:txBody>
                  <a:bodyPr anchor="ctr"/>
                  <a:lstStyle/>
                  <a:p>
                    <a:pPr algn="ctr"/>
                    <a:endParaRPr/>
                  </a:p>
                </p:txBody>
              </p:sp>
            </p:grpSp>
            <p:grpSp>
              <p:nvGrpSpPr>
                <p:cNvPr id="41" name="îṣļïḍè">
                  <a:extLst>
                    <a:ext uri="{FF2B5EF4-FFF2-40B4-BE49-F238E27FC236}">
                      <a16:creationId xmlns="" xmlns:a16="http://schemas.microsoft.com/office/drawing/2014/main" id="{0D6F64E6-7996-4491-B20B-7669844606B2}"/>
                    </a:ext>
                  </a:extLst>
                </p:cNvPr>
                <p:cNvGrpSpPr/>
                <p:nvPr/>
              </p:nvGrpSpPr>
              <p:grpSpPr>
                <a:xfrm>
                  <a:off x="3272257" y="5170037"/>
                  <a:ext cx="309377" cy="414088"/>
                  <a:chOff x="3957743" y="5628549"/>
                  <a:chExt cx="309377" cy="414088"/>
                </a:xfrm>
              </p:grpSpPr>
              <p:sp>
                <p:nvSpPr>
                  <p:cNvPr id="95" name="íŝḷídê">
                    <a:extLst>
                      <a:ext uri="{FF2B5EF4-FFF2-40B4-BE49-F238E27FC236}">
                        <a16:creationId xmlns="" xmlns:a16="http://schemas.microsoft.com/office/drawing/2014/main" id="{FB83C96E-6B78-4C63-8B13-8B93F7D2466B}"/>
                      </a:ext>
                    </a:extLst>
                  </p:cNvPr>
                  <p:cNvSpPr/>
                  <p:nvPr/>
                </p:nvSpPr>
                <p:spPr bwMode="auto">
                  <a:xfrm>
                    <a:off x="3957743" y="5639654"/>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6 w 32"/>
                      <a:gd name="T27" fmla="*/ 2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5"/>
                          <a:pt x="4" y="14"/>
                        </a:cubicBezTo>
                        <a:cubicBezTo>
                          <a:pt x="0" y="25"/>
                          <a:pt x="3" y="36"/>
                          <a:pt x="11" y="39"/>
                        </a:cubicBezTo>
                        <a:cubicBezTo>
                          <a:pt x="12" y="39"/>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6" y="2"/>
                        </a:cubicBezTo>
                        <a:cubicBezTo>
                          <a:pt x="27" y="3"/>
                          <a:pt x="28"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6" name="íşḻíde">
                    <a:extLst>
                      <a:ext uri="{FF2B5EF4-FFF2-40B4-BE49-F238E27FC236}">
                        <a16:creationId xmlns="" xmlns:a16="http://schemas.microsoft.com/office/drawing/2014/main" id="{90C401E3-AC1E-4A35-B30D-9B15B8FE0432}"/>
                      </a:ext>
                    </a:extLst>
                  </p:cNvPr>
                  <p:cNvSpPr/>
                  <p:nvPr/>
                </p:nvSpPr>
                <p:spPr bwMode="auto">
                  <a:xfrm>
                    <a:off x="3987888" y="5647588"/>
                    <a:ext cx="134857" cy="150721"/>
                  </a:xfrm>
                  <a:custGeom>
                    <a:avLst/>
                    <a:gdLst>
                      <a:gd name="T0" fmla="*/ 25 w 36"/>
                      <a:gd name="T1" fmla="*/ 1 h 40"/>
                      <a:gd name="T2" fmla="*/ 21 w 36"/>
                      <a:gd name="T3" fmla="*/ 0 h 40"/>
                      <a:gd name="T4" fmla="*/ 20 w 36"/>
                      <a:gd name="T5" fmla="*/ 0 h 40"/>
                      <a:gd name="T6" fmla="*/ 18 w 36"/>
                      <a:gd name="T7" fmla="*/ 0 h 40"/>
                      <a:gd name="T8" fmla="*/ 3 w 36"/>
                      <a:gd name="T9" fmla="*/ 15 h 40"/>
                      <a:gd name="T10" fmla="*/ 4 w 36"/>
                      <a:gd name="T11" fmla="*/ 35 h 40"/>
                      <a:gd name="T12" fmla="*/ 6 w 36"/>
                      <a:gd name="T13" fmla="*/ 38 h 40"/>
                      <a:gd name="T14" fmla="*/ 9 w 36"/>
                      <a:gd name="T15" fmla="*/ 40 h 40"/>
                      <a:gd name="T16" fmla="*/ 14 w 36"/>
                      <a:gd name="T17" fmla="*/ 40 h 40"/>
                      <a:gd name="T18" fmla="*/ 31 w 36"/>
                      <a:gd name="T19" fmla="*/ 26 h 40"/>
                      <a:gd name="T20" fmla="*/ 25 w 36"/>
                      <a:gd name="T21" fmla="*/ 1 h 40"/>
                      <a:gd name="T22" fmla="*/ 29 w 36"/>
                      <a:gd name="T23" fmla="*/ 25 h 40"/>
                      <a:gd name="T24" fmla="*/ 14 w 36"/>
                      <a:gd name="T25" fmla="*/ 38 h 40"/>
                      <a:gd name="T26" fmla="*/ 10 w 36"/>
                      <a:gd name="T27" fmla="*/ 38 h 40"/>
                      <a:gd name="T28" fmla="*/ 10 w 36"/>
                      <a:gd name="T29" fmla="*/ 38 h 40"/>
                      <a:gd name="T30" fmla="*/ 7 w 36"/>
                      <a:gd name="T31" fmla="*/ 36 h 40"/>
                      <a:gd name="T32" fmla="*/ 4 w 36"/>
                      <a:gd name="T33" fmla="*/ 15 h 40"/>
                      <a:gd name="T34" fmla="*/ 20 w 36"/>
                      <a:gd name="T35" fmla="*/ 2 h 40"/>
                      <a:gd name="T36" fmla="*/ 20 w 36"/>
                      <a:gd name="T37" fmla="*/ 2 h 40"/>
                      <a:gd name="T38" fmla="*/ 24 w 36"/>
                      <a:gd name="T39" fmla="*/ 3 h 40"/>
                      <a:gd name="T40" fmla="*/ 24 w 36"/>
                      <a:gd name="T41" fmla="*/ 3 h 40"/>
                      <a:gd name="T42" fmla="*/ 29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5" y="1"/>
                        </a:moveTo>
                        <a:cubicBezTo>
                          <a:pt x="24" y="1"/>
                          <a:pt x="22" y="0"/>
                          <a:pt x="21" y="0"/>
                        </a:cubicBezTo>
                        <a:cubicBezTo>
                          <a:pt x="21" y="0"/>
                          <a:pt x="21" y="0"/>
                          <a:pt x="20" y="0"/>
                        </a:cubicBezTo>
                        <a:cubicBezTo>
                          <a:pt x="19" y="0"/>
                          <a:pt x="18" y="0"/>
                          <a:pt x="18" y="0"/>
                        </a:cubicBezTo>
                        <a:cubicBezTo>
                          <a:pt x="11" y="2"/>
                          <a:pt x="6" y="7"/>
                          <a:pt x="3" y="15"/>
                        </a:cubicBezTo>
                        <a:cubicBezTo>
                          <a:pt x="0" y="22"/>
                          <a:pt x="0" y="30"/>
                          <a:pt x="4" y="35"/>
                        </a:cubicBezTo>
                        <a:cubicBezTo>
                          <a:pt x="4" y="36"/>
                          <a:pt x="5" y="37"/>
                          <a:pt x="6" y="38"/>
                        </a:cubicBezTo>
                        <a:cubicBezTo>
                          <a:pt x="7" y="39"/>
                          <a:pt x="8" y="39"/>
                          <a:pt x="9" y="40"/>
                        </a:cubicBezTo>
                        <a:cubicBezTo>
                          <a:pt x="11" y="40"/>
                          <a:pt x="12" y="40"/>
                          <a:pt x="14" y="40"/>
                        </a:cubicBezTo>
                        <a:cubicBezTo>
                          <a:pt x="21" y="40"/>
                          <a:pt x="28" y="35"/>
                          <a:pt x="31" y="26"/>
                        </a:cubicBezTo>
                        <a:cubicBezTo>
                          <a:pt x="36" y="15"/>
                          <a:pt x="33" y="4"/>
                          <a:pt x="25" y="1"/>
                        </a:cubicBezTo>
                        <a:close/>
                        <a:moveTo>
                          <a:pt x="29" y="25"/>
                        </a:moveTo>
                        <a:cubicBezTo>
                          <a:pt x="26" y="33"/>
                          <a:pt x="20" y="38"/>
                          <a:pt x="14" y="38"/>
                        </a:cubicBezTo>
                        <a:cubicBezTo>
                          <a:pt x="12" y="38"/>
                          <a:pt x="11" y="38"/>
                          <a:pt x="10" y="38"/>
                        </a:cubicBezTo>
                        <a:cubicBezTo>
                          <a:pt x="10" y="38"/>
                          <a:pt x="10" y="38"/>
                          <a:pt x="10" y="38"/>
                        </a:cubicBezTo>
                        <a:cubicBezTo>
                          <a:pt x="9" y="37"/>
                          <a:pt x="8" y="37"/>
                          <a:pt x="7" y="36"/>
                        </a:cubicBezTo>
                        <a:cubicBezTo>
                          <a:pt x="3" y="32"/>
                          <a:pt x="1" y="23"/>
                          <a:pt x="4" y="15"/>
                        </a:cubicBezTo>
                        <a:cubicBezTo>
                          <a:pt x="8" y="8"/>
                          <a:pt x="14" y="2"/>
                          <a:pt x="20" y="2"/>
                        </a:cubicBezTo>
                        <a:cubicBezTo>
                          <a:pt x="20" y="2"/>
                          <a:pt x="20" y="2"/>
                          <a:pt x="20" y="2"/>
                        </a:cubicBezTo>
                        <a:cubicBezTo>
                          <a:pt x="22" y="2"/>
                          <a:pt x="23" y="3"/>
                          <a:pt x="24" y="3"/>
                        </a:cubicBezTo>
                        <a:cubicBezTo>
                          <a:pt x="24" y="3"/>
                          <a:pt x="24" y="3"/>
                          <a:pt x="24" y="3"/>
                        </a:cubicBezTo>
                        <a:cubicBezTo>
                          <a:pt x="31" y="6"/>
                          <a:pt x="33" y="16"/>
                          <a:pt x="29" y="25"/>
                        </a:cubicBezTo>
                        <a:close/>
                      </a:path>
                    </a:pathLst>
                  </a:custGeom>
                  <a:solidFill>
                    <a:schemeClr val="bg1">
                      <a:lumMod val="85000"/>
                    </a:schemeClr>
                  </a:solidFill>
                  <a:ln>
                    <a:noFill/>
                  </a:ln>
                  <a:extLst/>
                </p:spPr>
                <p:txBody>
                  <a:bodyPr anchor="ctr"/>
                  <a:lstStyle/>
                  <a:p>
                    <a:pPr algn="ctr"/>
                    <a:endParaRPr/>
                  </a:p>
                </p:txBody>
              </p:sp>
              <p:sp>
                <p:nvSpPr>
                  <p:cNvPr id="97" name="ïṩ1îďe">
                    <a:extLst>
                      <a:ext uri="{FF2B5EF4-FFF2-40B4-BE49-F238E27FC236}">
                        <a16:creationId xmlns="" xmlns:a16="http://schemas.microsoft.com/office/drawing/2014/main" id="{F146D237-86E4-44DE-877E-6C9A3A180A43}"/>
                      </a:ext>
                    </a:extLst>
                  </p:cNvPr>
                  <p:cNvSpPr/>
                  <p:nvPr/>
                </p:nvSpPr>
                <p:spPr bwMode="auto">
                  <a:xfrm>
                    <a:off x="4105292" y="5883982"/>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5 w 32"/>
                      <a:gd name="T27" fmla="*/ 3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6"/>
                          <a:pt x="4" y="14"/>
                        </a:cubicBezTo>
                        <a:cubicBezTo>
                          <a:pt x="0" y="25"/>
                          <a:pt x="3" y="36"/>
                          <a:pt x="11" y="39"/>
                        </a:cubicBezTo>
                        <a:cubicBezTo>
                          <a:pt x="12" y="40"/>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5" y="3"/>
                        </a:cubicBezTo>
                        <a:cubicBezTo>
                          <a:pt x="27" y="3"/>
                          <a:pt x="27"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8" name="iSḻíḋè">
                    <a:extLst>
                      <a:ext uri="{FF2B5EF4-FFF2-40B4-BE49-F238E27FC236}">
                        <a16:creationId xmlns="" xmlns:a16="http://schemas.microsoft.com/office/drawing/2014/main" id="{7211D0CC-24DC-4395-B2CC-A71E1169819D}"/>
                      </a:ext>
                    </a:extLst>
                  </p:cNvPr>
                  <p:cNvSpPr/>
                  <p:nvPr/>
                </p:nvSpPr>
                <p:spPr bwMode="auto">
                  <a:xfrm>
                    <a:off x="4130677" y="5891916"/>
                    <a:ext cx="136443" cy="150721"/>
                  </a:xfrm>
                  <a:custGeom>
                    <a:avLst/>
                    <a:gdLst>
                      <a:gd name="T0" fmla="*/ 26 w 36"/>
                      <a:gd name="T1" fmla="*/ 1 h 40"/>
                      <a:gd name="T2" fmla="*/ 22 w 36"/>
                      <a:gd name="T3" fmla="*/ 0 h 40"/>
                      <a:gd name="T4" fmla="*/ 21 w 36"/>
                      <a:gd name="T5" fmla="*/ 0 h 40"/>
                      <a:gd name="T6" fmla="*/ 18 w 36"/>
                      <a:gd name="T7" fmla="*/ 1 h 40"/>
                      <a:gd name="T8" fmla="*/ 3 w 36"/>
                      <a:gd name="T9" fmla="*/ 15 h 40"/>
                      <a:gd name="T10" fmla="*/ 5 w 36"/>
                      <a:gd name="T11" fmla="*/ 35 h 40"/>
                      <a:gd name="T12" fmla="*/ 7 w 36"/>
                      <a:gd name="T13" fmla="*/ 38 h 40"/>
                      <a:gd name="T14" fmla="*/ 10 w 36"/>
                      <a:gd name="T15" fmla="*/ 40 h 40"/>
                      <a:gd name="T16" fmla="*/ 15 w 36"/>
                      <a:gd name="T17" fmla="*/ 40 h 40"/>
                      <a:gd name="T18" fmla="*/ 32 w 36"/>
                      <a:gd name="T19" fmla="*/ 26 h 40"/>
                      <a:gd name="T20" fmla="*/ 26 w 36"/>
                      <a:gd name="T21" fmla="*/ 1 h 40"/>
                      <a:gd name="T22" fmla="*/ 30 w 36"/>
                      <a:gd name="T23" fmla="*/ 25 h 40"/>
                      <a:gd name="T24" fmla="*/ 15 w 36"/>
                      <a:gd name="T25" fmla="*/ 38 h 40"/>
                      <a:gd name="T26" fmla="*/ 11 w 36"/>
                      <a:gd name="T27" fmla="*/ 38 h 40"/>
                      <a:gd name="T28" fmla="*/ 11 w 36"/>
                      <a:gd name="T29" fmla="*/ 38 h 40"/>
                      <a:gd name="T30" fmla="*/ 8 w 36"/>
                      <a:gd name="T31" fmla="*/ 36 h 40"/>
                      <a:gd name="T32" fmla="*/ 5 w 36"/>
                      <a:gd name="T33" fmla="*/ 15 h 40"/>
                      <a:gd name="T34" fmla="*/ 21 w 36"/>
                      <a:gd name="T35" fmla="*/ 2 h 40"/>
                      <a:gd name="T36" fmla="*/ 21 w 36"/>
                      <a:gd name="T37" fmla="*/ 2 h 40"/>
                      <a:gd name="T38" fmla="*/ 25 w 36"/>
                      <a:gd name="T39" fmla="*/ 3 h 40"/>
                      <a:gd name="T40" fmla="*/ 25 w 36"/>
                      <a:gd name="T41" fmla="*/ 3 h 40"/>
                      <a:gd name="T42" fmla="*/ 30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6" y="1"/>
                        </a:moveTo>
                        <a:cubicBezTo>
                          <a:pt x="25" y="1"/>
                          <a:pt x="23" y="0"/>
                          <a:pt x="22" y="0"/>
                        </a:cubicBezTo>
                        <a:cubicBezTo>
                          <a:pt x="22" y="0"/>
                          <a:pt x="21" y="0"/>
                          <a:pt x="21" y="0"/>
                        </a:cubicBezTo>
                        <a:cubicBezTo>
                          <a:pt x="20" y="0"/>
                          <a:pt x="19" y="0"/>
                          <a:pt x="18" y="1"/>
                        </a:cubicBezTo>
                        <a:cubicBezTo>
                          <a:pt x="12" y="2"/>
                          <a:pt x="6" y="7"/>
                          <a:pt x="3" y="15"/>
                        </a:cubicBezTo>
                        <a:cubicBezTo>
                          <a:pt x="0" y="22"/>
                          <a:pt x="1" y="30"/>
                          <a:pt x="5" y="35"/>
                        </a:cubicBezTo>
                        <a:cubicBezTo>
                          <a:pt x="5" y="36"/>
                          <a:pt x="6" y="37"/>
                          <a:pt x="7" y="38"/>
                        </a:cubicBezTo>
                        <a:cubicBezTo>
                          <a:pt x="8" y="39"/>
                          <a:pt x="9" y="39"/>
                          <a:pt x="10" y="40"/>
                        </a:cubicBezTo>
                        <a:cubicBezTo>
                          <a:pt x="12" y="40"/>
                          <a:pt x="13" y="40"/>
                          <a:pt x="15" y="40"/>
                        </a:cubicBezTo>
                        <a:cubicBezTo>
                          <a:pt x="22" y="40"/>
                          <a:pt x="29" y="35"/>
                          <a:pt x="32" y="26"/>
                        </a:cubicBezTo>
                        <a:cubicBezTo>
                          <a:pt x="36" y="16"/>
                          <a:pt x="33" y="4"/>
                          <a:pt x="26" y="1"/>
                        </a:cubicBezTo>
                        <a:close/>
                        <a:moveTo>
                          <a:pt x="30" y="25"/>
                        </a:moveTo>
                        <a:cubicBezTo>
                          <a:pt x="27" y="33"/>
                          <a:pt x="21" y="38"/>
                          <a:pt x="15" y="38"/>
                        </a:cubicBezTo>
                        <a:cubicBezTo>
                          <a:pt x="13" y="38"/>
                          <a:pt x="12" y="38"/>
                          <a:pt x="11" y="38"/>
                        </a:cubicBezTo>
                        <a:cubicBezTo>
                          <a:pt x="11" y="38"/>
                          <a:pt x="11" y="38"/>
                          <a:pt x="11" y="38"/>
                        </a:cubicBezTo>
                        <a:cubicBezTo>
                          <a:pt x="10" y="37"/>
                          <a:pt x="9" y="37"/>
                          <a:pt x="8" y="36"/>
                        </a:cubicBezTo>
                        <a:cubicBezTo>
                          <a:pt x="3" y="32"/>
                          <a:pt x="2" y="23"/>
                          <a:pt x="5" y="15"/>
                        </a:cubicBezTo>
                        <a:cubicBezTo>
                          <a:pt x="8" y="8"/>
                          <a:pt x="15" y="2"/>
                          <a:pt x="21" y="2"/>
                        </a:cubicBezTo>
                        <a:cubicBezTo>
                          <a:pt x="21" y="2"/>
                          <a:pt x="21" y="2"/>
                          <a:pt x="21" y="2"/>
                        </a:cubicBezTo>
                        <a:cubicBezTo>
                          <a:pt x="23" y="2"/>
                          <a:pt x="24" y="3"/>
                          <a:pt x="25" y="3"/>
                        </a:cubicBezTo>
                        <a:cubicBezTo>
                          <a:pt x="25" y="3"/>
                          <a:pt x="25" y="3"/>
                          <a:pt x="25" y="3"/>
                        </a:cubicBezTo>
                        <a:cubicBezTo>
                          <a:pt x="32" y="6"/>
                          <a:pt x="34" y="16"/>
                          <a:pt x="30" y="25"/>
                        </a:cubicBezTo>
                        <a:close/>
                      </a:path>
                    </a:pathLst>
                  </a:custGeom>
                  <a:solidFill>
                    <a:schemeClr val="bg1">
                      <a:lumMod val="85000"/>
                    </a:schemeClr>
                  </a:solidFill>
                  <a:ln>
                    <a:noFill/>
                  </a:ln>
                  <a:extLst/>
                </p:spPr>
                <p:txBody>
                  <a:bodyPr anchor="ctr"/>
                  <a:lstStyle/>
                  <a:p>
                    <a:pPr algn="ctr"/>
                    <a:endParaRPr/>
                  </a:p>
                </p:txBody>
              </p:sp>
              <p:sp>
                <p:nvSpPr>
                  <p:cNvPr id="99" name="ïŝḷíďê">
                    <a:extLst>
                      <a:ext uri="{FF2B5EF4-FFF2-40B4-BE49-F238E27FC236}">
                        <a16:creationId xmlns="" xmlns:a16="http://schemas.microsoft.com/office/drawing/2014/main" id="{2F95AEE1-1C93-45E6-825E-6E219738E297}"/>
                      </a:ext>
                    </a:extLst>
                  </p:cNvPr>
                  <p:cNvSpPr/>
                  <p:nvPr/>
                </p:nvSpPr>
                <p:spPr bwMode="auto">
                  <a:xfrm>
                    <a:off x="3984715" y="5647588"/>
                    <a:ext cx="274473" cy="395049"/>
                  </a:xfrm>
                  <a:custGeom>
                    <a:avLst/>
                    <a:gdLst>
                      <a:gd name="T0" fmla="*/ 125 w 173"/>
                      <a:gd name="T1" fmla="*/ 0 h 249"/>
                      <a:gd name="T2" fmla="*/ 2 w 173"/>
                      <a:gd name="T3" fmla="*/ 244 h 249"/>
                      <a:gd name="T4" fmla="*/ 0 w 173"/>
                      <a:gd name="T5" fmla="*/ 249 h 249"/>
                      <a:gd name="T6" fmla="*/ 0 w 173"/>
                      <a:gd name="T7" fmla="*/ 249 h 249"/>
                      <a:gd name="T8" fmla="*/ 47 w 173"/>
                      <a:gd name="T9" fmla="*/ 249 h 249"/>
                      <a:gd name="T10" fmla="*/ 173 w 173"/>
                      <a:gd name="T11" fmla="*/ 0 h 249"/>
                      <a:gd name="T12" fmla="*/ 125 w 173"/>
                      <a:gd name="T13" fmla="*/ 0 h 249"/>
                      <a:gd name="T14" fmla="*/ 45 w 173"/>
                      <a:gd name="T15" fmla="*/ 244 h 249"/>
                      <a:gd name="T16" fmla="*/ 7 w 173"/>
                      <a:gd name="T17" fmla="*/ 244 h 249"/>
                      <a:gd name="T18" fmla="*/ 128 w 173"/>
                      <a:gd name="T19" fmla="*/ 5 h 249"/>
                      <a:gd name="T20" fmla="*/ 166 w 173"/>
                      <a:gd name="T21" fmla="*/ 5 h 249"/>
                      <a:gd name="T22" fmla="*/ 130 w 173"/>
                      <a:gd name="T23" fmla="*/ 73 h 249"/>
                      <a:gd name="T24" fmla="*/ 45 w 173"/>
                      <a:gd name="T25" fmla="*/ 24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49">
                        <a:moveTo>
                          <a:pt x="125" y="0"/>
                        </a:moveTo>
                        <a:lnTo>
                          <a:pt x="2" y="244"/>
                        </a:lnTo>
                        <a:lnTo>
                          <a:pt x="0" y="249"/>
                        </a:lnTo>
                        <a:lnTo>
                          <a:pt x="0" y="249"/>
                        </a:lnTo>
                        <a:lnTo>
                          <a:pt x="47" y="249"/>
                        </a:lnTo>
                        <a:lnTo>
                          <a:pt x="173" y="0"/>
                        </a:lnTo>
                        <a:lnTo>
                          <a:pt x="125" y="0"/>
                        </a:lnTo>
                        <a:close/>
                        <a:moveTo>
                          <a:pt x="45" y="244"/>
                        </a:moveTo>
                        <a:lnTo>
                          <a:pt x="7" y="244"/>
                        </a:lnTo>
                        <a:lnTo>
                          <a:pt x="128" y="5"/>
                        </a:lnTo>
                        <a:lnTo>
                          <a:pt x="166" y="5"/>
                        </a:lnTo>
                        <a:lnTo>
                          <a:pt x="130" y="73"/>
                        </a:lnTo>
                        <a:lnTo>
                          <a:pt x="45" y="244"/>
                        </a:lnTo>
                        <a:close/>
                      </a:path>
                    </a:pathLst>
                  </a:custGeom>
                  <a:solidFill>
                    <a:schemeClr val="bg1">
                      <a:lumMod val="85000"/>
                    </a:schemeClr>
                  </a:solidFill>
                  <a:ln>
                    <a:noFill/>
                  </a:ln>
                  <a:extLst/>
                </p:spPr>
                <p:txBody>
                  <a:bodyPr anchor="ctr"/>
                  <a:lstStyle/>
                  <a:p>
                    <a:pPr algn="ctr"/>
                    <a:endParaRPr/>
                  </a:p>
                </p:txBody>
              </p:sp>
              <p:sp>
                <p:nvSpPr>
                  <p:cNvPr id="100" name="iśļiḑé">
                    <a:extLst>
                      <a:ext uri="{FF2B5EF4-FFF2-40B4-BE49-F238E27FC236}">
                        <a16:creationId xmlns="" xmlns:a16="http://schemas.microsoft.com/office/drawing/2014/main" id="{6AF376C9-5D74-49B1-B718-2E5A9DF078A2}"/>
                      </a:ext>
                    </a:extLst>
                  </p:cNvPr>
                  <p:cNvSpPr/>
                  <p:nvPr/>
                </p:nvSpPr>
                <p:spPr bwMode="auto">
                  <a:xfrm>
                    <a:off x="3968849" y="5628549"/>
                    <a:ext cx="290338" cy="414088"/>
                  </a:xfrm>
                  <a:custGeom>
                    <a:avLst/>
                    <a:gdLst>
                      <a:gd name="T0" fmla="*/ 166 w 183"/>
                      <a:gd name="T1" fmla="*/ 0 h 261"/>
                      <a:gd name="T2" fmla="*/ 126 w 183"/>
                      <a:gd name="T3" fmla="*/ 0 h 261"/>
                      <a:gd name="T4" fmla="*/ 0 w 183"/>
                      <a:gd name="T5" fmla="*/ 246 h 261"/>
                      <a:gd name="T6" fmla="*/ 0 w 183"/>
                      <a:gd name="T7" fmla="*/ 246 h 261"/>
                      <a:gd name="T8" fmla="*/ 10 w 183"/>
                      <a:gd name="T9" fmla="*/ 261 h 261"/>
                      <a:gd name="T10" fmla="*/ 10 w 183"/>
                      <a:gd name="T11" fmla="*/ 261 h 261"/>
                      <a:gd name="T12" fmla="*/ 40 w 183"/>
                      <a:gd name="T13" fmla="*/ 261 h 261"/>
                      <a:gd name="T14" fmla="*/ 43 w 183"/>
                      <a:gd name="T15" fmla="*/ 256 h 261"/>
                      <a:gd name="T16" fmla="*/ 12 w 183"/>
                      <a:gd name="T17" fmla="*/ 256 h 261"/>
                      <a:gd name="T18" fmla="*/ 12 w 183"/>
                      <a:gd name="T19" fmla="*/ 256 h 261"/>
                      <a:gd name="T20" fmla="*/ 5 w 183"/>
                      <a:gd name="T21" fmla="*/ 246 h 261"/>
                      <a:gd name="T22" fmla="*/ 128 w 183"/>
                      <a:gd name="T23" fmla="*/ 5 h 261"/>
                      <a:gd name="T24" fmla="*/ 164 w 183"/>
                      <a:gd name="T25" fmla="*/ 5 h 261"/>
                      <a:gd name="T26" fmla="*/ 173 w 183"/>
                      <a:gd name="T27" fmla="*/ 12 h 261"/>
                      <a:gd name="T28" fmla="*/ 176 w 183"/>
                      <a:gd name="T29" fmla="*/ 14 h 261"/>
                      <a:gd name="T30" fmla="*/ 173 w 183"/>
                      <a:gd name="T31" fmla="*/ 17 h 261"/>
                      <a:gd name="T32" fmla="*/ 176 w 183"/>
                      <a:gd name="T33" fmla="*/ 17 h 261"/>
                      <a:gd name="T34" fmla="*/ 140 w 183"/>
                      <a:gd name="T35" fmla="*/ 85 h 261"/>
                      <a:gd name="T36" fmla="*/ 183 w 183"/>
                      <a:gd name="T37" fmla="*/ 12 h 261"/>
                      <a:gd name="T38" fmla="*/ 183 w 183"/>
                      <a:gd name="T39" fmla="*/ 12 h 261"/>
                      <a:gd name="T40" fmla="*/ 166 w 183"/>
                      <a:gd name="T4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261">
                        <a:moveTo>
                          <a:pt x="166" y="0"/>
                        </a:moveTo>
                        <a:lnTo>
                          <a:pt x="126" y="0"/>
                        </a:lnTo>
                        <a:lnTo>
                          <a:pt x="0" y="246"/>
                        </a:lnTo>
                        <a:lnTo>
                          <a:pt x="0" y="246"/>
                        </a:lnTo>
                        <a:lnTo>
                          <a:pt x="10" y="261"/>
                        </a:lnTo>
                        <a:lnTo>
                          <a:pt x="10" y="261"/>
                        </a:lnTo>
                        <a:lnTo>
                          <a:pt x="40" y="261"/>
                        </a:lnTo>
                        <a:lnTo>
                          <a:pt x="43" y="256"/>
                        </a:lnTo>
                        <a:lnTo>
                          <a:pt x="12" y="256"/>
                        </a:lnTo>
                        <a:lnTo>
                          <a:pt x="12" y="256"/>
                        </a:lnTo>
                        <a:lnTo>
                          <a:pt x="5" y="246"/>
                        </a:lnTo>
                        <a:lnTo>
                          <a:pt x="128" y="5"/>
                        </a:lnTo>
                        <a:lnTo>
                          <a:pt x="164" y="5"/>
                        </a:lnTo>
                        <a:lnTo>
                          <a:pt x="173" y="12"/>
                        </a:lnTo>
                        <a:lnTo>
                          <a:pt x="176" y="14"/>
                        </a:lnTo>
                        <a:lnTo>
                          <a:pt x="173" y="17"/>
                        </a:lnTo>
                        <a:lnTo>
                          <a:pt x="176" y="17"/>
                        </a:lnTo>
                        <a:lnTo>
                          <a:pt x="140" y="85"/>
                        </a:lnTo>
                        <a:lnTo>
                          <a:pt x="183" y="12"/>
                        </a:lnTo>
                        <a:lnTo>
                          <a:pt x="183" y="12"/>
                        </a:lnTo>
                        <a:lnTo>
                          <a:pt x="166" y="0"/>
                        </a:lnTo>
                        <a:close/>
                      </a:path>
                    </a:pathLst>
                  </a:custGeom>
                  <a:solidFill>
                    <a:schemeClr val="bg1">
                      <a:lumMod val="85000"/>
                    </a:schemeClr>
                  </a:solidFill>
                  <a:ln>
                    <a:noFill/>
                  </a:ln>
                  <a:extLst/>
                </p:spPr>
                <p:txBody>
                  <a:bodyPr anchor="ctr"/>
                  <a:lstStyle/>
                  <a:p>
                    <a:pPr algn="ctr"/>
                    <a:endParaRPr/>
                  </a:p>
                </p:txBody>
              </p:sp>
            </p:grpSp>
            <p:grpSp>
              <p:nvGrpSpPr>
                <p:cNvPr id="42" name="iṧḻíḑê">
                  <a:extLst>
                    <a:ext uri="{FF2B5EF4-FFF2-40B4-BE49-F238E27FC236}">
                      <a16:creationId xmlns="" xmlns:a16="http://schemas.microsoft.com/office/drawing/2014/main" id="{E01727AA-5EC1-4E93-B108-BF5FCD85BF67}"/>
                    </a:ext>
                  </a:extLst>
                </p:cNvPr>
                <p:cNvGrpSpPr/>
                <p:nvPr/>
              </p:nvGrpSpPr>
              <p:grpSpPr>
                <a:xfrm>
                  <a:off x="1882274" y="3689768"/>
                  <a:ext cx="414088" cy="488656"/>
                  <a:chOff x="4711354" y="5301720"/>
                  <a:chExt cx="414088" cy="488656"/>
                </a:xfrm>
              </p:grpSpPr>
              <p:sp>
                <p:nvSpPr>
                  <p:cNvPr id="91" name="ïṧ1îḋé">
                    <a:extLst>
                      <a:ext uri="{FF2B5EF4-FFF2-40B4-BE49-F238E27FC236}">
                        <a16:creationId xmlns="" xmlns:a16="http://schemas.microsoft.com/office/drawing/2014/main" id="{A0EDC7D3-D3D2-48E6-B734-C2A38E4387D9}"/>
                      </a:ext>
                    </a:extLst>
                  </p:cNvPr>
                  <p:cNvSpPr/>
                  <p:nvPr/>
                </p:nvSpPr>
                <p:spPr bwMode="auto">
                  <a:xfrm>
                    <a:off x="4801786" y="5301720"/>
                    <a:ext cx="323656" cy="323656"/>
                  </a:xfrm>
                  <a:custGeom>
                    <a:avLst/>
                    <a:gdLst>
                      <a:gd name="T0" fmla="*/ 43 w 86"/>
                      <a:gd name="T1" fmla="*/ 86 h 86"/>
                      <a:gd name="T2" fmla="*/ 0 w 86"/>
                      <a:gd name="T3" fmla="*/ 43 h 86"/>
                      <a:gd name="T4" fmla="*/ 43 w 86"/>
                      <a:gd name="T5" fmla="*/ 0 h 86"/>
                      <a:gd name="T6" fmla="*/ 86 w 86"/>
                      <a:gd name="T7" fmla="*/ 43 h 86"/>
                      <a:gd name="T8" fmla="*/ 43 w 86"/>
                      <a:gd name="T9" fmla="*/ 86 h 86"/>
                      <a:gd name="T10" fmla="*/ 43 w 86"/>
                      <a:gd name="T11" fmla="*/ 3 h 86"/>
                      <a:gd name="T12" fmla="*/ 3 w 86"/>
                      <a:gd name="T13" fmla="*/ 43 h 86"/>
                      <a:gd name="T14" fmla="*/ 43 w 86"/>
                      <a:gd name="T15" fmla="*/ 83 h 86"/>
                      <a:gd name="T16" fmla="*/ 83 w 86"/>
                      <a:gd name="T17" fmla="*/ 43 h 86"/>
                      <a:gd name="T18" fmla="*/ 43 w 86"/>
                      <a:gd name="T19" fmla="*/ 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6">
                        <a:moveTo>
                          <a:pt x="43" y="86"/>
                        </a:moveTo>
                        <a:cubicBezTo>
                          <a:pt x="19" y="86"/>
                          <a:pt x="0" y="67"/>
                          <a:pt x="0" y="43"/>
                        </a:cubicBezTo>
                        <a:cubicBezTo>
                          <a:pt x="0" y="20"/>
                          <a:pt x="19" y="0"/>
                          <a:pt x="43" y="0"/>
                        </a:cubicBezTo>
                        <a:cubicBezTo>
                          <a:pt x="67" y="0"/>
                          <a:pt x="86" y="20"/>
                          <a:pt x="86" y="43"/>
                        </a:cubicBezTo>
                        <a:cubicBezTo>
                          <a:pt x="86" y="67"/>
                          <a:pt x="67" y="86"/>
                          <a:pt x="43" y="86"/>
                        </a:cubicBezTo>
                        <a:close/>
                        <a:moveTo>
                          <a:pt x="43" y="3"/>
                        </a:moveTo>
                        <a:cubicBezTo>
                          <a:pt x="21" y="3"/>
                          <a:pt x="3" y="21"/>
                          <a:pt x="3" y="43"/>
                        </a:cubicBezTo>
                        <a:cubicBezTo>
                          <a:pt x="3" y="65"/>
                          <a:pt x="21" y="83"/>
                          <a:pt x="43" y="83"/>
                        </a:cubicBezTo>
                        <a:cubicBezTo>
                          <a:pt x="65" y="83"/>
                          <a:pt x="83" y="65"/>
                          <a:pt x="83" y="43"/>
                        </a:cubicBezTo>
                        <a:cubicBezTo>
                          <a:pt x="83" y="21"/>
                          <a:pt x="65" y="3"/>
                          <a:pt x="43" y="3"/>
                        </a:cubicBezTo>
                        <a:close/>
                      </a:path>
                    </a:pathLst>
                  </a:custGeom>
                  <a:solidFill>
                    <a:schemeClr val="bg1">
                      <a:lumMod val="85000"/>
                    </a:schemeClr>
                  </a:solidFill>
                  <a:ln>
                    <a:noFill/>
                  </a:ln>
                  <a:extLst/>
                </p:spPr>
                <p:txBody>
                  <a:bodyPr anchor="ctr"/>
                  <a:lstStyle/>
                  <a:p>
                    <a:pPr algn="ctr"/>
                    <a:endParaRPr/>
                  </a:p>
                </p:txBody>
              </p:sp>
              <p:sp>
                <p:nvSpPr>
                  <p:cNvPr id="92" name="iṥḻîḑe">
                    <a:extLst>
                      <a:ext uri="{FF2B5EF4-FFF2-40B4-BE49-F238E27FC236}">
                        <a16:creationId xmlns="" xmlns:a16="http://schemas.microsoft.com/office/drawing/2014/main" id="{68614AB0-6F1A-4C19-B23B-0C51E0D53CB2}"/>
                      </a:ext>
                    </a:extLst>
                  </p:cNvPr>
                  <p:cNvSpPr/>
                  <p:nvPr/>
                </p:nvSpPr>
                <p:spPr bwMode="auto">
                  <a:xfrm>
                    <a:off x="4835104" y="5335037"/>
                    <a:ext cx="257020" cy="260193"/>
                  </a:xfrm>
                  <a:custGeom>
                    <a:avLst/>
                    <a:gdLst>
                      <a:gd name="T0" fmla="*/ 34 w 68"/>
                      <a:gd name="T1" fmla="*/ 69 h 69"/>
                      <a:gd name="T2" fmla="*/ 0 w 68"/>
                      <a:gd name="T3" fmla="*/ 34 h 69"/>
                      <a:gd name="T4" fmla="*/ 34 w 68"/>
                      <a:gd name="T5" fmla="*/ 0 h 69"/>
                      <a:gd name="T6" fmla="*/ 68 w 68"/>
                      <a:gd name="T7" fmla="*/ 34 h 69"/>
                      <a:gd name="T8" fmla="*/ 34 w 68"/>
                      <a:gd name="T9" fmla="*/ 69 h 69"/>
                      <a:gd name="T10" fmla="*/ 34 w 68"/>
                      <a:gd name="T11" fmla="*/ 3 h 69"/>
                      <a:gd name="T12" fmla="*/ 3 w 68"/>
                      <a:gd name="T13" fmla="*/ 34 h 69"/>
                      <a:gd name="T14" fmla="*/ 34 w 68"/>
                      <a:gd name="T15" fmla="*/ 66 h 69"/>
                      <a:gd name="T16" fmla="*/ 65 w 68"/>
                      <a:gd name="T17" fmla="*/ 34 h 69"/>
                      <a:gd name="T18" fmla="*/ 34 w 68"/>
                      <a:gd name="T19"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9">
                        <a:moveTo>
                          <a:pt x="34" y="69"/>
                        </a:moveTo>
                        <a:cubicBezTo>
                          <a:pt x="15" y="69"/>
                          <a:pt x="0" y="53"/>
                          <a:pt x="0" y="34"/>
                        </a:cubicBezTo>
                        <a:cubicBezTo>
                          <a:pt x="0" y="15"/>
                          <a:pt x="15" y="0"/>
                          <a:pt x="34" y="0"/>
                        </a:cubicBezTo>
                        <a:cubicBezTo>
                          <a:pt x="53" y="0"/>
                          <a:pt x="68" y="15"/>
                          <a:pt x="68" y="34"/>
                        </a:cubicBezTo>
                        <a:cubicBezTo>
                          <a:pt x="68" y="53"/>
                          <a:pt x="53" y="69"/>
                          <a:pt x="34" y="69"/>
                        </a:cubicBezTo>
                        <a:close/>
                        <a:moveTo>
                          <a:pt x="34" y="3"/>
                        </a:moveTo>
                        <a:cubicBezTo>
                          <a:pt x="17" y="3"/>
                          <a:pt x="3" y="17"/>
                          <a:pt x="3" y="34"/>
                        </a:cubicBezTo>
                        <a:cubicBezTo>
                          <a:pt x="3" y="51"/>
                          <a:pt x="17" y="66"/>
                          <a:pt x="34" y="66"/>
                        </a:cubicBezTo>
                        <a:cubicBezTo>
                          <a:pt x="51" y="66"/>
                          <a:pt x="65" y="51"/>
                          <a:pt x="65" y="34"/>
                        </a:cubicBezTo>
                        <a:cubicBezTo>
                          <a:pt x="65" y="17"/>
                          <a:pt x="51" y="3"/>
                          <a:pt x="34" y="3"/>
                        </a:cubicBezTo>
                        <a:close/>
                      </a:path>
                    </a:pathLst>
                  </a:custGeom>
                  <a:solidFill>
                    <a:schemeClr val="bg1">
                      <a:lumMod val="85000"/>
                    </a:schemeClr>
                  </a:solidFill>
                  <a:ln>
                    <a:noFill/>
                  </a:ln>
                  <a:extLst/>
                </p:spPr>
                <p:txBody>
                  <a:bodyPr anchor="ctr"/>
                  <a:lstStyle/>
                  <a:p>
                    <a:pPr algn="ctr"/>
                    <a:endParaRPr/>
                  </a:p>
                </p:txBody>
              </p:sp>
              <p:sp>
                <p:nvSpPr>
                  <p:cNvPr id="93" name="íśḻiḑè">
                    <a:extLst>
                      <a:ext uri="{FF2B5EF4-FFF2-40B4-BE49-F238E27FC236}">
                        <a16:creationId xmlns="" xmlns:a16="http://schemas.microsoft.com/office/drawing/2014/main" id="{828E5DE6-0095-475F-B15C-13A5FE370785}"/>
                      </a:ext>
                    </a:extLst>
                  </p:cNvPr>
                  <p:cNvSpPr/>
                  <p:nvPr/>
                </p:nvSpPr>
                <p:spPr bwMode="auto">
                  <a:xfrm>
                    <a:off x="4711354" y="5584125"/>
                    <a:ext cx="199905" cy="206251"/>
                  </a:xfrm>
                  <a:custGeom>
                    <a:avLst/>
                    <a:gdLst>
                      <a:gd name="T0" fmla="*/ 8 w 53"/>
                      <a:gd name="T1" fmla="*/ 55 h 55"/>
                      <a:gd name="T2" fmla="*/ 8 w 53"/>
                      <a:gd name="T3" fmla="*/ 55 h 55"/>
                      <a:gd name="T4" fmla="*/ 4 w 53"/>
                      <a:gd name="T5" fmla="*/ 53 h 55"/>
                      <a:gd name="T6" fmla="*/ 40 w 53"/>
                      <a:gd name="T7" fmla="*/ 0 h 55"/>
                      <a:gd name="T8" fmla="*/ 42 w 53"/>
                      <a:gd name="T9" fmla="*/ 2 h 55"/>
                      <a:gd name="T10" fmla="*/ 6 w 53"/>
                      <a:gd name="T11" fmla="*/ 51 h 55"/>
                      <a:gd name="T12" fmla="*/ 8 w 53"/>
                      <a:gd name="T13" fmla="*/ 52 h 55"/>
                      <a:gd name="T14" fmla="*/ 50 w 53"/>
                      <a:gd name="T15" fmla="*/ 6 h 55"/>
                      <a:gd name="T16" fmla="*/ 53 w 53"/>
                      <a:gd name="T17" fmla="*/ 8 h 55"/>
                      <a:gd name="T18" fmla="*/ 8 w 53"/>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5">
                        <a:moveTo>
                          <a:pt x="8" y="55"/>
                        </a:moveTo>
                        <a:cubicBezTo>
                          <a:pt x="8" y="55"/>
                          <a:pt x="8" y="55"/>
                          <a:pt x="8" y="55"/>
                        </a:cubicBezTo>
                        <a:cubicBezTo>
                          <a:pt x="6" y="55"/>
                          <a:pt x="5" y="54"/>
                          <a:pt x="4" y="53"/>
                        </a:cubicBezTo>
                        <a:cubicBezTo>
                          <a:pt x="0" y="45"/>
                          <a:pt x="31" y="10"/>
                          <a:pt x="40" y="0"/>
                        </a:cubicBezTo>
                        <a:cubicBezTo>
                          <a:pt x="42" y="2"/>
                          <a:pt x="42" y="2"/>
                          <a:pt x="42" y="2"/>
                        </a:cubicBezTo>
                        <a:cubicBezTo>
                          <a:pt x="23" y="23"/>
                          <a:pt x="4" y="47"/>
                          <a:pt x="6" y="51"/>
                        </a:cubicBezTo>
                        <a:cubicBezTo>
                          <a:pt x="7" y="52"/>
                          <a:pt x="7" y="52"/>
                          <a:pt x="8" y="52"/>
                        </a:cubicBezTo>
                        <a:cubicBezTo>
                          <a:pt x="15" y="52"/>
                          <a:pt x="32" y="38"/>
                          <a:pt x="50" y="6"/>
                        </a:cubicBezTo>
                        <a:cubicBezTo>
                          <a:pt x="53" y="8"/>
                          <a:pt x="53" y="8"/>
                          <a:pt x="53" y="8"/>
                        </a:cubicBezTo>
                        <a:cubicBezTo>
                          <a:pt x="35" y="39"/>
                          <a:pt x="17" y="55"/>
                          <a:pt x="8" y="55"/>
                        </a:cubicBezTo>
                        <a:close/>
                      </a:path>
                    </a:pathLst>
                  </a:custGeom>
                  <a:solidFill>
                    <a:schemeClr val="bg1">
                      <a:lumMod val="85000"/>
                    </a:schemeClr>
                  </a:solidFill>
                  <a:ln>
                    <a:noFill/>
                  </a:ln>
                  <a:extLst/>
                </p:spPr>
                <p:txBody>
                  <a:bodyPr anchor="ctr"/>
                  <a:lstStyle/>
                  <a:p>
                    <a:pPr algn="ctr"/>
                    <a:endParaRPr/>
                  </a:p>
                </p:txBody>
              </p:sp>
              <p:sp>
                <p:nvSpPr>
                  <p:cNvPr id="94" name="ïsļíḑè">
                    <a:extLst>
                      <a:ext uri="{FF2B5EF4-FFF2-40B4-BE49-F238E27FC236}">
                        <a16:creationId xmlns="" xmlns:a16="http://schemas.microsoft.com/office/drawing/2014/main" id="{2D23936C-A099-4AE7-ABB2-4CDA83C25255}"/>
                      </a:ext>
                    </a:extLst>
                  </p:cNvPr>
                  <p:cNvSpPr/>
                  <p:nvPr/>
                </p:nvSpPr>
                <p:spPr bwMode="auto">
                  <a:xfrm>
                    <a:off x="5009624" y="5376288"/>
                    <a:ext cx="52356" cy="82500"/>
                  </a:xfrm>
                  <a:custGeom>
                    <a:avLst/>
                    <a:gdLst>
                      <a:gd name="T0" fmla="*/ 11 w 14"/>
                      <a:gd name="T1" fmla="*/ 22 h 22"/>
                      <a:gd name="T2" fmla="*/ 0 w 14"/>
                      <a:gd name="T3" fmla="*/ 3 h 22"/>
                      <a:gd name="T4" fmla="*/ 1 w 14"/>
                      <a:gd name="T5" fmla="*/ 0 h 22"/>
                      <a:gd name="T6" fmla="*/ 14 w 14"/>
                      <a:gd name="T7" fmla="*/ 21 h 22"/>
                      <a:gd name="T8" fmla="*/ 11 w 14"/>
                      <a:gd name="T9" fmla="*/ 22 h 22"/>
                    </a:gdLst>
                    <a:ahLst/>
                    <a:cxnLst>
                      <a:cxn ang="0">
                        <a:pos x="T0" y="T1"/>
                      </a:cxn>
                      <a:cxn ang="0">
                        <a:pos x="T2" y="T3"/>
                      </a:cxn>
                      <a:cxn ang="0">
                        <a:pos x="T4" y="T5"/>
                      </a:cxn>
                      <a:cxn ang="0">
                        <a:pos x="T6" y="T7"/>
                      </a:cxn>
                      <a:cxn ang="0">
                        <a:pos x="T8" y="T9"/>
                      </a:cxn>
                    </a:cxnLst>
                    <a:rect l="0" t="0" r="r" b="b"/>
                    <a:pathLst>
                      <a:path w="14" h="22">
                        <a:moveTo>
                          <a:pt x="11" y="22"/>
                        </a:moveTo>
                        <a:cubicBezTo>
                          <a:pt x="9" y="7"/>
                          <a:pt x="0" y="3"/>
                          <a:pt x="0" y="3"/>
                        </a:cubicBezTo>
                        <a:cubicBezTo>
                          <a:pt x="1" y="0"/>
                          <a:pt x="1" y="0"/>
                          <a:pt x="1" y="0"/>
                        </a:cubicBezTo>
                        <a:cubicBezTo>
                          <a:pt x="2" y="0"/>
                          <a:pt x="12" y="5"/>
                          <a:pt x="14" y="21"/>
                        </a:cubicBezTo>
                        <a:lnTo>
                          <a:pt x="11" y="22"/>
                        </a:lnTo>
                        <a:close/>
                      </a:path>
                    </a:pathLst>
                  </a:custGeom>
                  <a:solidFill>
                    <a:schemeClr val="bg1">
                      <a:lumMod val="85000"/>
                    </a:schemeClr>
                  </a:solidFill>
                  <a:ln>
                    <a:noFill/>
                  </a:ln>
                  <a:extLst/>
                </p:spPr>
                <p:txBody>
                  <a:bodyPr anchor="ctr"/>
                  <a:lstStyle/>
                  <a:p>
                    <a:pPr algn="ctr"/>
                    <a:endParaRPr/>
                  </a:p>
                </p:txBody>
              </p:sp>
            </p:grpSp>
            <p:grpSp>
              <p:nvGrpSpPr>
                <p:cNvPr id="43" name="îṡ1íďê">
                  <a:extLst>
                    <a:ext uri="{FF2B5EF4-FFF2-40B4-BE49-F238E27FC236}">
                      <a16:creationId xmlns="" xmlns:a16="http://schemas.microsoft.com/office/drawing/2014/main" id="{C54A864F-4421-489A-908E-B24AE2272D5A}"/>
                    </a:ext>
                  </a:extLst>
                </p:cNvPr>
                <p:cNvGrpSpPr/>
                <p:nvPr/>
              </p:nvGrpSpPr>
              <p:grpSpPr>
                <a:xfrm>
                  <a:off x="2627909" y="1485488"/>
                  <a:ext cx="339521" cy="337934"/>
                  <a:chOff x="5698186" y="4535417"/>
                  <a:chExt cx="339521" cy="337934"/>
                </a:xfrm>
              </p:grpSpPr>
              <p:sp>
                <p:nvSpPr>
                  <p:cNvPr id="86" name="ïSḻiḋê">
                    <a:extLst>
                      <a:ext uri="{FF2B5EF4-FFF2-40B4-BE49-F238E27FC236}">
                        <a16:creationId xmlns="" xmlns:a16="http://schemas.microsoft.com/office/drawing/2014/main" id="{23168842-3D7B-47B3-8147-CDB7851D36D6}"/>
                      </a:ext>
                    </a:extLst>
                  </p:cNvPr>
                  <p:cNvSpPr/>
                  <p:nvPr/>
                </p:nvSpPr>
                <p:spPr bwMode="auto">
                  <a:xfrm>
                    <a:off x="5698186" y="4535417"/>
                    <a:ext cx="339521" cy="337934"/>
                  </a:xfrm>
                  <a:custGeom>
                    <a:avLst/>
                    <a:gdLst>
                      <a:gd name="T0" fmla="*/ 45 w 90"/>
                      <a:gd name="T1" fmla="*/ 90 h 90"/>
                      <a:gd name="T2" fmla="*/ 0 w 90"/>
                      <a:gd name="T3" fmla="*/ 45 h 90"/>
                      <a:gd name="T4" fmla="*/ 45 w 90"/>
                      <a:gd name="T5" fmla="*/ 0 h 90"/>
                      <a:gd name="T6" fmla="*/ 90 w 90"/>
                      <a:gd name="T7" fmla="*/ 45 h 90"/>
                      <a:gd name="T8" fmla="*/ 45 w 90"/>
                      <a:gd name="T9" fmla="*/ 90 h 90"/>
                      <a:gd name="T10" fmla="*/ 45 w 90"/>
                      <a:gd name="T11" fmla="*/ 3 h 90"/>
                      <a:gd name="T12" fmla="*/ 3 w 90"/>
                      <a:gd name="T13" fmla="*/ 45 h 90"/>
                      <a:gd name="T14" fmla="*/ 45 w 90"/>
                      <a:gd name="T15" fmla="*/ 87 h 90"/>
                      <a:gd name="T16" fmla="*/ 87 w 90"/>
                      <a:gd name="T17" fmla="*/ 45 h 90"/>
                      <a:gd name="T18" fmla="*/ 45 w 90"/>
                      <a:gd name="T19" fmla="*/ 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0">
                        <a:moveTo>
                          <a:pt x="45" y="90"/>
                        </a:moveTo>
                        <a:cubicBezTo>
                          <a:pt x="20" y="90"/>
                          <a:pt x="0" y="70"/>
                          <a:pt x="0" y="45"/>
                        </a:cubicBezTo>
                        <a:cubicBezTo>
                          <a:pt x="0" y="21"/>
                          <a:pt x="20" y="0"/>
                          <a:pt x="45" y="0"/>
                        </a:cubicBezTo>
                        <a:cubicBezTo>
                          <a:pt x="70" y="0"/>
                          <a:pt x="90" y="21"/>
                          <a:pt x="90" y="45"/>
                        </a:cubicBezTo>
                        <a:cubicBezTo>
                          <a:pt x="90" y="70"/>
                          <a:pt x="70" y="90"/>
                          <a:pt x="45" y="90"/>
                        </a:cubicBezTo>
                        <a:close/>
                        <a:moveTo>
                          <a:pt x="45" y="3"/>
                        </a:moveTo>
                        <a:cubicBezTo>
                          <a:pt x="22" y="3"/>
                          <a:pt x="3" y="22"/>
                          <a:pt x="3" y="45"/>
                        </a:cubicBezTo>
                        <a:cubicBezTo>
                          <a:pt x="3" y="69"/>
                          <a:pt x="22" y="87"/>
                          <a:pt x="45" y="87"/>
                        </a:cubicBezTo>
                        <a:cubicBezTo>
                          <a:pt x="68" y="87"/>
                          <a:pt x="87" y="69"/>
                          <a:pt x="87" y="45"/>
                        </a:cubicBezTo>
                        <a:cubicBezTo>
                          <a:pt x="87" y="22"/>
                          <a:pt x="68" y="3"/>
                          <a:pt x="45" y="3"/>
                        </a:cubicBezTo>
                        <a:close/>
                      </a:path>
                    </a:pathLst>
                  </a:custGeom>
                  <a:solidFill>
                    <a:schemeClr val="bg1">
                      <a:lumMod val="85000"/>
                    </a:schemeClr>
                  </a:solidFill>
                  <a:ln>
                    <a:noFill/>
                  </a:ln>
                  <a:extLst/>
                </p:spPr>
                <p:txBody>
                  <a:bodyPr anchor="ctr"/>
                  <a:lstStyle/>
                  <a:p>
                    <a:pPr algn="ctr"/>
                    <a:endParaRPr/>
                  </a:p>
                </p:txBody>
              </p:sp>
              <p:sp>
                <p:nvSpPr>
                  <p:cNvPr id="87" name="îṧḷíḓe">
                    <a:extLst>
                      <a:ext uri="{FF2B5EF4-FFF2-40B4-BE49-F238E27FC236}">
                        <a16:creationId xmlns="" xmlns:a16="http://schemas.microsoft.com/office/drawing/2014/main" id="{037B7699-44D8-4198-8C27-278B1F79DB2E}"/>
                      </a:ext>
                    </a:extLst>
                  </p:cNvPr>
                  <p:cNvSpPr/>
                  <p:nvPr/>
                </p:nvSpPr>
                <p:spPr bwMode="auto">
                  <a:xfrm>
                    <a:off x="5733090" y="4573495"/>
                    <a:ext cx="271300" cy="266540"/>
                  </a:xfrm>
                  <a:custGeom>
                    <a:avLst/>
                    <a:gdLst>
                      <a:gd name="T0" fmla="*/ 36 w 72"/>
                      <a:gd name="T1" fmla="*/ 71 h 71"/>
                      <a:gd name="T2" fmla="*/ 0 w 72"/>
                      <a:gd name="T3" fmla="*/ 35 h 71"/>
                      <a:gd name="T4" fmla="*/ 36 w 72"/>
                      <a:gd name="T5" fmla="*/ 0 h 71"/>
                      <a:gd name="T6" fmla="*/ 72 w 72"/>
                      <a:gd name="T7" fmla="*/ 35 h 71"/>
                      <a:gd name="T8" fmla="*/ 36 w 72"/>
                      <a:gd name="T9" fmla="*/ 71 h 71"/>
                      <a:gd name="T10" fmla="*/ 36 w 72"/>
                      <a:gd name="T11" fmla="*/ 3 h 71"/>
                      <a:gd name="T12" fmla="*/ 3 w 72"/>
                      <a:gd name="T13" fmla="*/ 35 h 71"/>
                      <a:gd name="T14" fmla="*/ 36 w 72"/>
                      <a:gd name="T15" fmla="*/ 68 h 71"/>
                      <a:gd name="T16" fmla="*/ 69 w 72"/>
                      <a:gd name="T17" fmla="*/ 35 h 71"/>
                      <a:gd name="T18" fmla="*/ 36 w 72"/>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1">
                        <a:moveTo>
                          <a:pt x="36" y="71"/>
                        </a:moveTo>
                        <a:cubicBezTo>
                          <a:pt x="16" y="71"/>
                          <a:pt x="0" y="55"/>
                          <a:pt x="0" y="35"/>
                        </a:cubicBezTo>
                        <a:cubicBezTo>
                          <a:pt x="0" y="16"/>
                          <a:pt x="16" y="0"/>
                          <a:pt x="36" y="0"/>
                        </a:cubicBezTo>
                        <a:cubicBezTo>
                          <a:pt x="56" y="0"/>
                          <a:pt x="72" y="16"/>
                          <a:pt x="72" y="35"/>
                        </a:cubicBezTo>
                        <a:cubicBezTo>
                          <a:pt x="72" y="55"/>
                          <a:pt x="56" y="71"/>
                          <a:pt x="36" y="71"/>
                        </a:cubicBezTo>
                        <a:close/>
                        <a:moveTo>
                          <a:pt x="36" y="3"/>
                        </a:moveTo>
                        <a:cubicBezTo>
                          <a:pt x="18" y="3"/>
                          <a:pt x="3" y="17"/>
                          <a:pt x="3" y="35"/>
                        </a:cubicBezTo>
                        <a:cubicBezTo>
                          <a:pt x="3" y="53"/>
                          <a:pt x="18" y="68"/>
                          <a:pt x="36" y="68"/>
                        </a:cubicBezTo>
                        <a:cubicBezTo>
                          <a:pt x="54" y="68"/>
                          <a:pt x="69" y="53"/>
                          <a:pt x="69" y="35"/>
                        </a:cubicBezTo>
                        <a:cubicBezTo>
                          <a:pt x="69" y="17"/>
                          <a:pt x="54" y="3"/>
                          <a:pt x="36" y="3"/>
                        </a:cubicBezTo>
                        <a:close/>
                      </a:path>
                    </a:pathLst>
                  </a:custGeom>
                  <a:solidFill>
                    <a:schemeClr val="bg1">
                      <a:lumMod val="85000"/>
                    </a:schemeClr>
                  </a:solidFill>
                  <a:ln>
                    <a:noFill/>
                  </a:ln>
                  <a:extLst/>
                </p:spPr>
                <p:txBody>
                  <a:bodyPr anchor="ctr"/>
                  <a:lstStyle/>
                  <a:p>
                    <a:pPr algn="ctr"/>
                    <a:endParaRPr/>
                  </a:p>
                </p:txBody>
              </p:sp>
              <p:sp>
                <p:nvSpPr>
                  <p:cNvPr id="88" name="iṩḷíḋé">
                    <a:extLst>
                      <a:ext uri="{FF2B5EF4-FFF2-40B4-BE49-F238E27FC236}">
                        <a16:creationId xmlns="" xmlns:a16="http://schemas.microsoft.com/office/drawing/2014/main" id="{D89AF0C8-514C-4A6A-9B48-254309C95D94}"/>
                      </a:ext>
                    </a:extLst>
                  </p:cNvPr>
                  <p:cNvSpPr/>
                  <p:nvPr/>
                </p:nvSpPr>
                <p:spPr bwMode="auto">
                  <a:xfrm>
                    <a:off x="5845734" y="4686140"/>
                    <a:ext cx="41250" cy="41250"/>
                  </a:xfrm>
                  <a:custGeom>
                    <a:avLst/>
                    <a:gdLst>
                      <a:gd name="T0" fmla="*/ 6 w 11"/>
                      <a:gd name="T1" fmla="*/ 11 h 11"/>
                      <a:gd name="T2" fmla="*/ 0 w 11"/>
                      <a:gd name="T3" fmla="*/ 5 h 11"/>
                      <a:gd name="T4" fmla="*/ 6 w 11"/>
                      <a:gd name="T5" fmla="*/ 0 h 11"/>
                      <a:gd name="T6" fmla="*/ 11 w 11"/>
                      <a:gd name="T7" fmla="*/ 5 h 11"/>
                      <a:gd name="T8" fmla="*/ 6 w 11"/>
                      <a:gd name="T9" fmla="*/ 11 h 11"/>
                      <a:gd name="T10" fmla="*/ 6 w 11"/>
                      <a:gd name="T11" fmla="*/ 3 h 11"/>
                      <a:gd name="T12" fmla="*/ 3 w 11"/>
                      <a:gd name="T13" fmla="*/ 5 h 11"/>
                      <a:gd name="T14" fmla="*/ 6 w 11"/>
                      <a:gd name="T15" fmla="*/ 8 h 11"/>
                      <a:gd name="T16" fmla="*/ 8 w 11"/>
                      <a:gd name="T17" fmla="*/ 5 h 11"/>
                      <a:gd name="T18" fmla="*/ 6 w 1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6" y="11"/>
                        </a:moveTo>
                        <a:cubicBezTo>
                          <a:pt x="3" y="11"/>
                          <a:pt x="0" y="9"/>
                          <a:pt x="0" y="5"/>
                        </a:cubicBezTo>
                        <a:cubicBezTo>
                          <a:pt x="0" y="2"/>
                          <a:pt x="3" y="0"/>
                          <a:pt x="6" y="0"/>
                        </a:cubicBezTo>
                        <a:cubicBezTo>
                          <a:pt x="9" y="0"/>
                          <a:pt x="11" y="2"/>
                          <a:pt x="11" y="5"/>
                        </a:cubicBezTo>
                        <a:cubicBezTo>
                          <a:pt x="11" y="9"/>
                          <a:pt x="9" y="11"/>
                          <a:pt x="6" y="11"/>
                        </a:cubicBezTo>
                        <a:close/>
                        <a:moveTo>
                          <a:pt x="6" y="3"/>
                        </a:moveTo>
                        <a:cubicBezTo>
                          <a:pt x="4" y="3"/>
                          <a:pt x="3" y="4"/>
                          <a:pt x="3" y="5"/>
                        </a:cubicBezTo>
                        <a:cubicBezTo>
                          <a:pt x="3" y="7"/>
                          <a:pt x="4" y="8"/>
                          <a:pt x="6" y="8"/>
                        </a:cubicBezTo>
                        <a:cubicBezTo>
                          <a:pt x="7" y="8"/>
                          <a:pt x="8" y="7"/>
                          <a:pt x="8" y="5"/>
                        </a:cubicBezTo>
                        <a:cubicBezTo>
                          <a:pt x="8" y="4"/>
                          <a:pt x="7" y="3"/>
                          <a:pt x="6" y="3"/>
                        </a:cubicBezTo>
                        <a:close/>
                      </a:path>
                    </a:pathLst>
                  </a:custGeom>
                  <a:solidFill>
                    <a:schemeClr val="bg1">
                      <a:lumMod val="85000"/>
                    </a:schemeClr>
                  </a:solidFill>
                  <a:ln>
                    <a:noFill/>
                  </a:ln>
                  <a:extLst/>
                </p:spPr>
                <p:txBody>
                  <a:bodyPr anchor="ctr"/>
                  <a:lstStyle/>
                  <a:p>
                    <a:pPr algn="ctr"/>
                    <a:endParaRPr/>
                  </a:p>
                </p:txBody>
              </p:sp>
              <p:sp>
                <p:nvSpPr>
                  <p:cNvPr id="89" name="í$lîdé">
                    <a:extLst>
                      <a:ext uri="{FF2B5EF4-FFF2-40B4-BE49-F238E27FC236}">
                        <a16:creationId xmlns="" xmlns:a16="http://schemas.microsoft.com/office/drawing/2014/main" id="{E6BDE498-5720-4448-A63A-9722B74EFF4F}"/>
                      </a:ext>
                    </a:extLst>
                  </p:cNvPr>
                  <p:cNvSpPr/>
                  <p:nvPr/>
                </p:nvSpPr>
                <p:spPr bwMode="auto">
                  <a:xfrm>
                    <a:off x="5853667" y="4598880"/>
                    <a:ext cx="30145" cy="98366"/>
                  </a:xfrm>
                  <a:custGeom>
                    <a:avLst/>
                    <a:gdLst>
                      <a:gd name="T0" fmla="*/ 5 w 8"/>
                      <a:gd name="T1" fmla="*/ 26 h 26"/>
                      <a:gd name="T2" fmla="*/ 4 w 8"/>
                      <a:gd name="T3" fmla="*/ 6 h 26"/>
                      <a:gd name="T4" fmla="*/ 3 w 8"/>
                      <a:gd name="T5" fmla="*/ 24 h 26"/>
                      <a:gd name="T6" fmla="*/ 0 w 8"/>
                      <a:gd name="T7" fmla="*/ 24 h 26"/>
                      <a:gd name="T8" fmla="*/ 3 w 8"/>
                      <a:gd name="T9" fmla="*/ 1 h 26"/>
                      <a:gd name="T10" fmla="*/ 5 w 8"/>
                      <a:gd name="T11" fmla="*/ 1 h 26"/>
                      <a:gd name="T12" fmla="*/ 8 w 8"/>
                      <a:gd name="T13" fmla="*/ 26 h 26"/>
                      <a:gd name="T14" fmla="*/ 5 w 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6">
                        <a:moveTo>
                          <a:pt x="5" y="26"/>
                        </a:moveTo>
                        <a:cubicBezTo>
                          <a:pt x="5" y="18"/>
                          <a:pt x="5" y="10"/>
                          <a:pt x="4" y="6"/>
                        </a:cubicBezTo>
                        <a:cubicBezTo>
                          <a:pt x="3" y="10"/>
                          <a:pt x="3" y="17"/>
                          <a:pt x="3" y="24"/>
                        </a:cubicBezTo>
                        <a:cubicBezTo>
                          <a:pt x="0" y="24"/>
                          <a:pt x="0" y="24"/>
                          <a:pt x="0" y="24"/>
                        </a:cubicBezTo>
                        <a:cubicBezTo>
                          <a:pt x="0" y="15"/>
                          <a:pt x="0" y="3"/>
                          <a:pt x="3" y="1"/>
                        </a:cubicBezTo>
                        <a:cubicBezTo>
                          <a:pt x="4" y="0"/>
                          <a:pt x="4" y="0"/>
                          <a:pt x="5" y="1"/>
                        </a:cubicBezTo>
                        <a:cubicBezTo>
                          <a:pt x="6" y="1"/>
                          <a:pt x="8" y="2"/>
                          <a:pt x="8" y="26"/>
                        </a:cubicBezTo>
                        <a:lnTo>
                          <a:pt x="5" y="26"/>
                        </a:lnTo>
                        <a:close/>
                      </a:path>
                    </a:pathLst>
                  </a:custGeom>
                  <a:solidFill>
                    <a:schemeClr val="bg1">
                      <a:lumMod val="85000"/>
                    </a:schemeClr>
                  </a:solidFill>
                  <a:ln>
                    <a:noFill/>
                  </a:ln>
                  <a:extLst/>
                </p:spPr>
                <p:txBody>
                  <a:bodyPr anchor="ctr"/>
                  <a:lstStyle/>
                  <a:p>
                    <a:pPr algn="ctr"/>
                    <a:endParaRPr/>
                  </a:p>
                </p:txBody>
              </p:sp>
              <p:sp>
                <p:nvSpPr>
                  <p:cNvPr id="90" name="ï$ļiḍé">
                    <a:extLst>
                      <a:ext uri="{FF2B5EF4-FFF2-40B4-BE49-F238E27FC236}">
                        <a16:creationId xmlns="" xmlns:a16="http://schemas.microsoft.com/office/drawing/2014/main" id="{D797F4A9-FE3B-4BFF-929C-1120BE1081BE}"/>
                      </a:ext>
                    </a:extLst>
                  </p:cNvPr>
                  <p:cNvSpPr/>
                  <p:nvPr/>
                </p:nvSpPr>
                <p:spPr bwMode="auto">
                  <a:xfrm>
                    <a:off x="5763233" y="4689313"/>
                    <a:ext cx="93606" cy="44423"/>
                  </a:xfrm>
                  <a:custGeom>
                    <a:avLst/>
                    <a:gdLst>
                      <a:gd name="T0" fmla="*/ 5 w 25"/>
                      <a:gd name="T1" fmla="*/ 12 h 12"/>
                      <a:gd name="T2" fmla="*/ 1 w 25"/>
                      <a:gd name="T3" fmla="*/ 11 h 12"/>
                      <a:gd name="T4" fmla="*/ 0 w 25"/>
                      <a:gd name="T5" fmla="*/ 9 h 12"/>
                      <a:gd name="T6" fmla="*/ 24 w 25"/>
                      <a:gd name="T7" fmla="*/ 0 h 12"/>
                      <a:gd name="T8" fmla="*/ 25 w 25"/>
                      <a:gd name="T9" fmla="*/ 3 h 12"/>
                      <a:gd name="T10" fmla="*/ 6 w 25"/>
                      <a:gd name="T11" fmla="*/ 9 h 12"/>
                      <a:gd name="T12" fmla="*/ 24 w 25"/>
                      <a:gd name="T13" fmla="*/ 6 h 12"/>
                      <a:gd name="T14" fmla="*/ 24 w 25"/>
                      <a:gd name="T15" fmla="*/ 8 h 12"/>
                      <a:gd name="T16" fmla="*/ 5 w 25"/>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
                        <a:moveTo>
                          <a:pt x="5" y="12"/>
                        </a:moveTo>
                        <a:cubicBezTo>
                          <a:pt x="3" y="12"/>
                          <a:pt x="2" y="11"/>
                          <a:pt x="1" y="11"/>
                        </a:cubicBezTo>
                        <a:cubicBezTo>
                          <a:pt x="0" y="10"/>
                          <a:pt x="0" y="9"/>
                          <a:pt x="0" y="9"/>
                        </a:cubicBezTo>
                        <a:cubicBezTo>
                          <a:pt x="1" y="8"/>
                          <a:pt x="1" y="6"/>
                          <a:pt x="24" y="0"/>
                        </a:cubicBezTo>
                        <a:cubicBezTo>
                          <a:pt x="25" y="3"/>
                          <a:pt x="25" y="3"/>
                          <a:pt x="25" y="3"/>
                        </a:cubicBezTo>
                        <a:cubicBezTo>
                          <a:pt x="18" y="5"/>
                          <a:pt x="10" y="7"/>
                          <a:pt x="6" y="9"/>
                        </a:cubicBezTo>
                        <a:cubicBezTo>
                          <a:pt x="10" y="8"/>
                          <a:pt x="17" y="7"/>
                          <a:pt x="24" y="6"/>
                        </a:cubicBezTo>
                        <a:cubicBezTo>
                          <a:pt x="24" y="8"/>
                          <a:pt x="24" y="8"/>
                          <a:pt x="24" y="8"/>
                        </a:cubicBezTo>
                        <a:cubicBezTo>
                          <a:pt x="18" y="10"/>
                          <a:pt x="10" y="12"/>
                          <a:pt x="5" y="12"/>
                        </a:cubicBezTo>
                        <a:close/>
                      </a:path>
                    </a:pathLst>
                  </a:custGeom>
                  <a:solidFill>
                    <a:schemeClr val="bg1">
                      <a:lumMod val="85000"/>
                    </a:schemeClr>
                  </a:solidFill>
                  <a:ln>
                    <a:noFill/>
                  </a:ln>
                  <a:extLst/>
                </p:spPr>
                <p:txBody>
                  <a:bodyPr anchor="ctr"/>
                  <a:lstStyle/>
                  <a:p>
                    <a:pPr algn="ctr"/>
                    <a:endParaRPr/>
                  </a:p>
                </p:txBody>
              </p:sp>
            </p:grpSp>
            <p:grpSp>
              <p:nvGrpSpPr>
                <p:cNvPr id="44" name="ïṩľide">
                  <a:extLst>
                    <a:ext uri="{FF2B5EF4-FFF2-40B4-BE49-F238E27FC236}">
                      <a16:creationId xmlns="" xmlns:a16="http://schemas.microsoft.com/office/drawing/2014/main" id="{F34C213E-3257-4CEB-86CE-3136B593916F}"/>
                    </a:ext>
                  </a:extLst>
                </p:cNvPr>
                <p:cNvGrpSpPr/>
                <p:nvPr/>
              </p:nvGrpSpPr>
              <p:grpSpPr>
                <a:xfrm>
                  <a:off x="3272006" y="1596959"/>
                  <a:ext cx="425193" cy="425194"/>
                  <a:chOff x="5623618" y="3915078"/>
                  <a:chExt cx="425193" cy="425194"/>
                </a:xfrm>
              </p:grpSpPr>
              <p:sp>
                <p:nvSpPr>
                  <p:cNvPr id="81" name="iṡlîḓè">
                    <a:extLst>
                      <a:ext uri="{FF2B5EF4-FFF2-40B4-BE49-F238E27FC236}">
                        <a16:creationId xmlns="" xmlns:a16="http://schemas.microsoft.com/office/drawing/2014/main" id="{11F18C44-8573-40C1-BF1C-C21EB91FE852}"/>
                      </a:ext>
                    </a:extLst>
                  </p:cNvPr>
                  <p:cNvSpPr/>
                  <p:nvPr/>
                </p:nvSpPr>
                <p:spPr bwMode="auto">
                  <a:xfrm>
                    <a:off x="5653762" y="3942049"/>
                    <a:ext cx="11106" cy="376011"/>
                  </a:xfrm>
                  <a:prstGeom prst="rect">
                    <a:avLst/>
                  </a:prstGeom>
                  <a:solidFill>
                    <a:schemeClr val="bg1">
                      <a:lumMod val="85000"/>
                    </a:schemeClr>
                  </a:solidFill>
                  <a:ln>
                    <a:noFill/>
                  </a:ln>
                  <a:extLst/>
                </p:spPr>
                <p:txBody>
                  <a:bodyPr anchor="ctr"/>
                  <a:lstStyle/>
                  <a:p>
                    <a:pPr algn="ctr"/>
                    <a:endParaRPr/>
                  </a:p>
                </p:txBody>
              </p:sp>
              <p:sp>
                <p:nvSpPr>
                  <p:cNvPr id="82" name="îşlidé">
                    <a:extLst>
                      <a:ext uri="{FF2B5EF4-FFF2-40B4-BE49-F238E27FC236}">
                        <a16:creationId xmlns="" xmlns:a16="http://schemas.microsoft.com/office/drawing/2014/main" id="{50185701-3C0E-401B-B51F-B12A2A5FDCD4}"/>
                      </a:ext>
                    </a:extLst>
                  </p:cNvPr>
                  <p:cNvSpPr/>
                  <p:nvPr/>
                </p:nvSpPr>
                <p:spPr bwMode="auto">
                  <a:xfrm>
                    <a:off x="5623618" y="3915078"/>
                    <a:ext cx="60288" cy="82500"/>
                  </a:xfrm>
                  <a:custGeom>
                    <a:avLst/>
                    <a:gdLst>
                      <a:gd name="T0" fmla="*/ 7 w 38"/>
                      <a:gd name="T1" fmla="*/ 52 h 52"/>
                      <a:gd name="T2" fmla="*/ 0 w 38"/>
                      <a:gd name="T3" fmla="*/ 48 h 52"/>
                      <a:gd name="T4" fmla="*/ 21 w 38"/>
                      <a:gd name="T5" fmla="*/ 0 h 52"/>
                      <a:gd name="T6" fmla="*/ 38 w 38"/>
                      <a:gd name="T7" fmla="*/ 45 h 52"/>
                      <a:gd name="T8" fmla="*/ 31 w 38"/>
                      <a:gd name="T9" fmla="*/ 48 h 52"/>
                      <a:gd name="T10" fmla="*/ 21 w 38"/>
                      <a:gd name="T11" fmla="*/ 19 h 52"/>
                      <a:gd name="T12" fmla="*/ 7 w 3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 h="52">
                        <a:moveTo>
                          <a:pt x="7" y="52"/>
                        </a:moveTo>
                        <a:lnTo>
                          <a:pt x="0" y="48"/>
                        </a:lnTo>
                        <a:lnTo>
                          <a:pt x="21" y="0"/>
                        </a:lnTo>
                        <a:lnTo>
                          <a:pt x="38" y="45"/>
                        </a:lnTo>
                        <a:lnTo>
                          <a:pt x="31" y="48"/>
                        </a:lnTo>
                        <a:lnTo>
                          <a:pt x="21" y="19"/>
                        </a:lnTo>
                        <a:lnTo>
                          <a:pt x="7" y="52"/>
                        </a:lnTo>
                        <a:close/>
                      </a:path>
                    </a:pathLst>
                  </a:custGeom>
                  <a:solidFill>
                    <a:schemeClr val="bg1">
                      <a:lumMod val="85000"/>
                    </a:schemeClr>
                  </a:solidFill>
                  <a:ln>
                    <a:noFill/>
                  </a:ln>
                  <a:extLst/>
                </p:spPr>
                <p:txBody>
                  <a:bodyPr anchor="ctr"/>
                  <a:lstStyle/>
                  <a:p>
                    <a:pPr algn="ctr"/>
                    <a:endParaRPr/>
                  </a:p>
                </p:txBody>
              </p:sp>
              <p:sp>
                <p:nvSpPr>
                  <p:cNvPr id="83" name="íSļïḓe">
                    <a:extLst>
                      <a:ext uri="{FF2B5EF4-FFF2-40B4-BE49-F238E27FC236}">
                        <a16:creationId xmlns="" xmlns:a16="http://schemas.microsoft.com/office/drawing/2014/main" id="{B01E663F-B9C3-4D6A-90C9-E9C49E99BF93}"/>
                      </a:ext>
                    </a:extLst>
                  </p:cNvPr>
                  <p:cNvSpPr/>
                  <p:nvPr/>
                </p:nvSpPr>
                <p:spPr bwMode="auto">
                  <a:xfrm>
                    <a:off x="5653762" y="4305369"/>
                    <a:ext cx="369666" cy="12692"/>
                  </a:xfrm>
                  <a:prstGeom prst="rect">
                    <a:avLst/>
                  </a:prstGeom>
                  <a:solidFill>
                    <a:schemeClr val="bg1">
                      <a:lumMod val="85000"/>
                    </a:schemeClr>
                  </a:solidFill>
                  <a:ln>
                    <a:noFill/>
                  </a:ln>
                  <a:extLst/>
                </p:spPr>
                <p:txBody>
                  <a:bodyPr anchor="ctr"/>
                  <a:lstStyle/>
                  <a:p>
                    <a:pPr algn="ctr"/>
                    <a:endParaRPr/>
                  </a:p>
                </p:txBody>
              </p:sp>
              <p:sp>
                <p:nvSpPr>
                  <p:cNvPr id="84" name="îṥḻïdè">
                    <a:extLst>
                      <a:ext uri="{FF2B5EF4-FFF2-40B4-BE49-F238E27FC236}">
                        <a16:creationId xmlns="" xmlns:a16="http://schemas.microsoft.com/office/drawing/2014/main" id="{40A847B4-2747-4FC0-AD52-D33D06478460}"/>
                      </a:ext>
                    </a:extLst>
                  </p:cNvPr>
                  <p:cNvSpPr/>
                  <p:nvPr/>
                </p:nvSpPr>
                <p:spPr bwMode="auto">
                  <a:xfrm>
                    <a:off x="5969484" y="4279984"/>
                    <a:ext cx="79327" cy="60288"/>
                  </a:xfrm>
                  <a:custGeom>
                    <a:avLst/>
                    <a:gdLst>
                      <a:gd name="T0" fmla="*/ 5 w 50"/>
                      <a:gd name="T1" fmla="*/ 38 h 38"/>
                      <a:gd name="T2" fmla="*/ 3 w 50"/>
                      <a:gd name="T3" fmla="*/ 31 h 38"/>
                      <a:gd name="T4" fmla="*/ 31 w 50"/>
                      <a:gd name="T5" fmla="*/ 21 h 38"/>
                      <a:gd name="T6" fmla="*/ 0 w 50"/>
                      <a:gd name="T7" fmla="*/ 7 h 38"/>
                      <a:gd name="T8" fmla="*/ 3 w 50"/>
                      <a:gd name="T9" fmla="*/ 0 h 38"/>
                      <a:gd name="T10" fmla="*/ 50 w 50"/>
                      <a:gd name="T11" fmla="*/ 21 h 38"/>
                      <a:gd name="T12" fmla="*/ 5 w 50"/>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5" y="38"/>
                        </a:moveTo>
                        <a:lnTo>
                          <a:pt x="3" y="31"/>
                        </a:lnTo>
                        <a:lnTo>
                          <a:pt x="31" y="21"/>
                        </a:lnTo>
                        <a:lnTo>
                          <a:pt x="0" y="7"/>
                        </a:lnTo>
                        <a:lnTo>
                          <a:pt x="3" y="0"/>
                        </a:lnTo>
                        <a:lnTo>
                          <a:pt x="50" y="21"/>
                        </a:lnTo>
                        <a:lnTo>
                          <a:pt x="5" y="38"/>
                        </a:lnTo>
                        <a:close/>
                      </a:path>
                    </a:pathLst>
                  </a:custGeom>
                  <a:solidFill>
                    <a:schemeClr val="bg1">
                      <a:lumMod val="85000"/>
                    </a:schemeClr>
                  </a:solidFill>
                  <a:ln>
                    <a:noFill/>
                  </a:ln>
                  <a:extLst/>
                </p:spPr>
                <p:txBody>
                  <a:bodyPr anchor="ctr"/>
                  <a:lstStyle/>
                  <a:p>
                    <a:pPr algn="ctr"/>
                    <a:endParaRPr/>
                  </a:p>
                </p:txBody>
              </p:sp>
              <p:sp>
                <p:nvSpPr>
                  <p:cNvPr id="85" name="iśḻíde">
                    <a:extLst>
                      <a:ext uri="{FF2B5EF4-FFF2-40B4-BE49-F238E27FC236}">
                        <a16:creationId xmlns="" xmlns:a16="http://schemas.microsoft.com/office/drawing/2014/main" id="{2B86EE44-024C-4B5D-8BBD-3BDC40EC4B51}"/>
                      </a:ext>
                    </a:extLst>
                  </p:cNvPr>
                  <p:cNvSpPr/>
                  <p:nvPr/>
                </p:nvSpPr>
                <p:spPr bwMode="auto">
                  <a:xfrm>
                    <a:off x="5653762" y="4084838"/>
                    <a:ext cx="304617" cy="228463"/>
                  </a:xfrm>
                  <a:custGeom>
                    <a:avLst/>
                    <a:gdLst>
                      <a:gd name="T0" fmla="*/ 78 w 81"/>
                      <a:gd name="T1" fmla="*/ 61 h 61"/>
                      <a:gd name="T2" fmla="*/ 63 w 81"/>
                      <a:gd name="T3" fmla="*/ 5 h 61"/>
                      <a:gd name="T4" fmla="*/ 55 w 81"/>
                      <a:gd name="T5" fmla="*/ 4 h 61"/>
                      <a:gd name="T6" fmla="*/ 48 w 81"/>
                      <a:gd name="T7" fmla="*/ 23 h 61"/>
                      <a:gd name="T8" fmla="*/ 39 w 81"/>
                      <a:gd name="T9" fmla="*/ 44 h 61"/>
                      <a:gd name="T10" fmla="*/ 23 w 81"/>
                      <a:gd name="T11" fmla="*/ 37 h 61"/>
                      <a:gd name="T12" fmla="*/ 15 w 81"/>
                      <a:gd name="T13" fmla="*/ 28 h 61"/>
                      <a:gd name="T14" fmla="*/ 13 w 81"/>
                      <a:gd name="T15" fmla="*/ 29 h 61"/>
                      <a:gd name="T16" fmla="*/ 3 w 81"/>
                      <a:gd name="T17" fmla="*/ 59 h 61"/>
                      <a:gd name="T18" fmla="*/ 0 w 81"/>
                      <a:gd name="T19" fmla="*/ 58 h 61"/>
                      <a:gd name="T20" fmla="*/ 11 w 81"/>
                      <a:gd name="T21" fmla="*/ 26 h 61"/>
                      <a:gd name="T22" fmla="*/ 16 w 81"/>
                      <a:gd name="T23" fmla="*/ 26 h 61"/>
                      <a:gd name="T24" fmla="*/ 26 w 81"/>
                      <a:gd name="T25" fmla="*/ 35 h 61"/>
                      <a:gd name="T26" fmla="*/ 38 w 81"/>
                      <a:gd name="T27" fmla="*/ 41 h 61"/>
                      <a:gd name="T28" fmla="*/ 45 w 81"/>
                      <a:gd name="T29" fmla="*/ 23 h 61"/>
                      <a:gd name="T30" fmla="*/ 54 w 81"/>
                      <a:gd name="T31" fmla="*/ 2 h 61"/>
                      <a:gd name="T32" fmla="*/ 64 w 81"/>
                      <a:gd name="T33" fmla="*/ 3 h 61"/>
                      <a:gd name="T34" fmla="*/ 81 w 81"/>
                      <a:gd name="T35" fmla="*/ 61 h 61"/>
                      <a:gd name="T36" fmla="*/ 78 w 81"/>
                      <a:gd name="T3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61">
                        <a:moveTo>
                          <a:pt x="78" y="61"/>
                        </a:moveTo>
                        <a:cubicBezTo>
                          <a:pt x="78" y="47"/>
                          <a:pt x="75" y="11"/>
                          <a:pt x="63" y="5"/>
                        </a:cubicBezTo>
                        <a:cubicBezTo>
                          <a:pt x="60" y="4"/>
                          <a:pt x="57" y="3"/>
                          <a:pt x="55" y="4"/>
                        </a:cubicBezTo>
                        <a:cubicBezTo>
                          <a:pt x="51" y="7"/>
                          <a:pt x="50" y="15"/>
                          <a:pt x="48" y="23"/>
                        </a:cubicBezTo>
                        <a:cubicBezTo>
                          <a:pt x="47" y="33"/>
                          <a:pt x="45" y="41"/>
                          <a:pt x="39" y="44"/>
                        </a:cubicBezTo>
                        <a:cubicBezTo>
                          <a:pt x="31" y="48"/>
                          <a:pt x="27" y="42"/>
                          <a:pt x="23" y="37"/>
                        </a:cubicBezTo>
                        <a:cubicBezTo>
                          <a:pt x="21" y="33"/>
                          <a:pt x="19" y="30"/>
                          <a:pt x="15" y="28"/>
                        </a:cubicBezTo>
                        <a:cubicBezTo>
                          <a:pt x="14" y="28"/>
                          <a:pt x="13" y="28"/>
                          <a:pt x="13" y="29"/>
                        </a:cubicBezTo>
                        <a:cubicBezTo>
                          <a:pt x="7" y="32"/>
                          <a:pt x="4" y="51"/>
                          <a:pt x="3" y="59"/>
                        </a:cubicBezTo>
                        <a:cubicBezTo>
                          <a:pt x="0" y="58"/>
                          <a:pt x="0" y="58"/>
                          <a:pt x="0" y="58"/>
                        </a:cubicBezTo>
                        <a:cubicBezTo>
                          <a:pt x="0" y="55"/>
                          <a:pt x="3" y="30"/>
                          <a:pt x="11" y="26"/>
                        </a:cubicBezTo>
                        <a:cubicBezTo>
                          <a:pt x="13" y="25"/>
                          <a:pt x="14" y="25"/>
                          <a:pt x="16" y="26"/>
                        </a:cubicBezTo>
                        <a:cubicBezTo>
                          <a:pt x="21" y="28"/>
                          <a:pt x="23" y="32"/>
                          <a:pt x="26" y="35"/>
                        </a:cubicBezTo>
                        <a:cubicBezTo>
                          <a:pt x="30" y="41"/>
                          <a:pt x="32" y="44"/>
                          <a:pt x="38" y="41"/>
                        </a:cubicBezTo>
                        <a:cubicBezTo>
                          <a:pt x="42" y="39"/>
                          <a:pt x="44" y="31"/>
                          <a:pt x="45" y="23"/>
                        </a:cubicBezTo>
                        <a:cubicBezTo>
                          <a:pt x="47" y="13"/>
                          <a:pt x="48" y="5"/>
                          <a:pt x="54" y="2"/>
                        </a:cubicBezTo>
                        <a:cubicBezTo>
                          <a:pt x="57" y="0"/>
                          <a:pt x="60" y="1"/>
                          <a:pt x="64" y="3"/>
                        </a:cubicBezTo>
                        <a:cubicBezTo>
                          <a:pt x="80" y="10"/>
                          <a:pt x="81" y="59"/>
                          <a:pt x="81" y="61"/>
                        </a:cubicBezTo>
                        <a:lnTo>
                          <a:pt x="78" y="61"/>
                        </a:lnTo>
                        <a:close/>
                      </a:path>
                    </a:pathLst>
                  </a:custGeom>
                  <a:solidFill>
                    <a:schemeClr val="bg1">
                      <a:lumMod val="85000"/>
                    </a:schemeClr>
                  </a:solidFill>
                  <a:ln>
                    <a:noFill/>
                  </a:ln>
                  <a:extLst/>
                </p:spPr>
                <p:txBody>
                  <a:bodyPr anchor="ctr"/>
                  <a:lstStyle/>
                  <a:p>
                    <a:pPr algn="ctr"/>
                    <a:endParaRPr/>
                  </a:p>
                </p:txBody>
              </p:sp>
            </p:grpSp>
            <p:grpSp>
              <p:nvGrpSpPr>
                <p:cNvPr id="45" name="ïṥ1ïdé">
                  <a:extLst>
                    <a:ext uri="{FF2B5EF4-FFF2-40B4-BE49-F238E27FC236}">
                      <a16:creationId xmlns="" xmlns:a16="http://schemas.microsoft.com/office/drawing/2014/main" id="{2117894C-282E-438C-8FB2-96CF281CA17E}"/>
                    </a:ext>
                  </a:extLst>
                </p:cNvPr>
                <p:cNvGrpSpPr/>
                <p:nvPr/>
              </p:nvGrpSpPr>
              <p:grpSpPr>
                <a:xfrm>
                  <a:off x="4263837" y="2865836"/>
                  <a:ext cx="380772" cy="341108"/>
                  <a:chOff x="5100057" y="4749602"/>
                  <a:chExt cx="380772" cy="341108"/>
                </a:xfrm>
              </p:grpSpPr>
              <p:sp>
                <p:nvSpPr>
                  <p:cNvPr id="79" name="iṥľídè">
                    <a:extLst>
                      <a:ext uri="{FF2B5EF4-FFF2-40B4-BE49-F238E27FC236}">
                        <a16:creationId xmlns="" xmlns:a16="http://schemas.microsoft.com/office/drawing/2014/main" id="{4AF2A50A-C358-4E33-B7DC-10D1BE697B10}"/>
                      </a:ext>
                    </a:extLst>
                  </p:cNvPr>
                  <p:cNvSpPr/>
                  <p:nvPr/>
                </p:nvSpPr>
                <p:spPr bwMode="auto">
                  <a:xfrm>
                    <a:off x="5100057" y="4809891"/>
                    <a:ext cx="282405" cy="280819"/>
                  </a:xfrm>
                  <a:custGeom>
                    <a:avLst/>
                    <a:gdLst>
                      <a:gd name="T0" fmla="*/ 72 w 75"/>
                      <a:gd name="T1" fmla="*/ 72 h 75"/>
                      <a:gd name="T2" fmla="*/ 3 w 75"/>
                      <a:gd name="T3" fmla="*/ 72 h 75"/>
                      <a:gd name="T4" fmla="*/ 3 w 75"/>
                      <a:gd name="T5" fmla="*/ 3 h 75"/>
                      <a:gd name="T6" fmla="*/ 16 w 75"/>
                      <a:gd name="T7" fmla="*/ 3 h 75"/>
                      <a:gd name="T8" fmla="*/ 15 w 75"/>
                      <a:gd name="T9" fmla="*/ 0 h 75"/>
                      <a:gd name="T10" fmla="*/ 0 w 75"/>
                      <a:gd name="T11" fmla="*/ 0 h 75"/>
                      <a:gd name="T12" fmla="*/ 0 w 75"/>
                      <a:gd name="T13" fmla="*/ 75 h 75"/>
                      <a:gd name="T14" fmla="*/ 75 w 75"/>
                      <a:gd name="T15" fmla="*/ 75 h 75"/>
                      <a:gd name="T16" fmla="*/ 75 w 75"/>
                      <a:gd name="T17" fmla="*/ 27 h 75"/>
                      <a:gd name="T18" fmla="*/ 72 w 75"/>
                      <a:gd name="T19" fmla="*/ 29 h 75"/>
                      <a:gd name="T20" fmla="*/ 72 w 75"/>
                      <a:gd name="T21" fmla="*/ 72 h 75"/>
                      <a:gd name="T22" fmla="*/ 28 w 75"/>
                      <a:gd name="T23" fmla="*/ 0 h 75"/>
                      <a:gd name="T24" fmla="*/ 29 w 75"/>
                      <a:gd name="T25" fmla="*/ 3 h 75"/>
                      <a:gd name="T26" fmla="*/ 72 w 75"/>
                      <a:gd name="T27" fmla="*/ 3 h 75"/>
                      <a:gd name="T28" fmla="*/ 72 w 75"/>
                      <a:gd name="T29" fmla="*/ 13 h 75"/>
                      <a:gd name="T30" fmla="*/ 75 w 75"/>
                      <a:gd name="T31" fmla="*/ 11 h 75"/>
                      <a:gd name="T32" fmla="*/ 75 w 75"/>
                      <a:gd name="T33" fmla="*/ 0 h 75"/>
                      <a:gd name="T34" fmla="*/ 28 w 75"/>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75">
                        <a:moveTo>
                          <a:pt x="72" y="72"/>
                        </a:moveTo>
                        <a:cubicBezTo>
                          <a:pt x="3" y="72"/>
                          <a:pt x="3" y="72"/>
                          <a:pt x="3" y="72"/>
                        </a:cubicBezTo>
                        <a:cubicBezTo>
                          <a:pt x="3" y="3"/>
                          <a:pt x="3" y="3"/>
                          <a:pt x="3" y="3"/>
                        </a:cubicBezTo>
                        <a:cubicBezTo>
                          <a:pt x="16" y="3"/>
                          <a:pt x="16" y="3"/>
                          <a:pt x="16" y="3"/>
                        </a:cubicBezTo>
                        <a:cubicBezTo>
                          <a:pt x="15" y="2"/>
                          <a:pt x="15" y="1"/>
                          <a:pt x="15" y="0"/>
                        </a:cubicBezTo>
                        <a:cubicBezTo>
                          <a:pt x="0" y="0"/>
                          <a:pt x="0" y="0"/>
                          <a:pt x="0" y="0"/>
                        </a:cubicBezTo>
                        <a:cubicBezTo>
                          <a:pt x="0" y="75"/>
                          <a:pt x="0" y="75"/>
                          <a:pt x="0" y="75"/>
                        </a:cubicBezTo>
                        <a:cubicBezTo>
                          <a:pt x="75" y="75"/>
                          <a:pt x="75" y="75"/>
                          <a:pt x="75" y="75"/>
                        </a:cubicBezTo>
                        <a:cubicBezTo>
                          <a:pt x="75" y="27"/>
                          <a:pt x="75" y="27"/>
                          <a:pt x="75" y="27"/>
                        </a:cubicBezTo>
                        <a:cubicBezTo>
                          <a:pt x="74" y="28"/>
                          <a:pt x="73" y="29"/>
                          <a:pt x="72" y="29"/>
                        </a:cubicBezTo>
                        <a:lnTo>
                          <a:pt x="72" y="72"/>
                        </a:lnTo>
                        <a:close/>
                        <a:moveTo>
                          <a:pt x="28" y="0"/>
                        </a:moveTo>
                        <a:cubicBezTo>
                          <a:pt x="28" y="1"/>
                          <a:pt x="29" y="2"/>
                          <a:pt x="29" y="3"/>
                        </a:cubicBezTo>
                        <a:cubicBezTo>
                          <a:pt x="72" y="3"/>
                          <a:pt x="72" y="3"/>
                          <a:pt x="72" y="3"/>
                        </a:cubicBezTo>
                        <a:cubicBezTo>
                          <a:pt x="72" y="13"/>
                          <a:pt x="72" y="13"/>
                          <a:pt x="72" y="13"/>
                        </a:cubicBezTo>
                        <a:cubicBezTo>
                          <a:pt x="73" y="13"/>
                          <a:pt x="74" y="12"/>
                          <a:pt x="75" y="11"/>
                        </a:cubicBezTo>
                        <a:cubicBezTo>
                          <a:pt x="75" y="0"/>
                          <a:pt x="75" y="0"/>
                          <a:pt x="75" y="0"/>
                        </a:cubicBezTo>
                        <a:lnTo>
                          <a:pt x="28" y="0"/>
                        </a:lnTo>
                        <a:close/>
                      </a:path>
                    </a:pathLst>
                  </a:custGeom>
                  <a:solidFill>
                    <a:schemeClr val="bg1">
                      <a:lumMod val="85000"/>
                    </a:schemeClr>
                  </a:solidFill>
                  <a:ln>
                    <a:noFill/>
                  </a:ln>
                  <a:extLst/>
                </p:spPr>
                <p:txBody>
                  <a:bodyPr anchor="ctr"/>
                  <a:lstStyle/>
                  <a:p>
                    <a:pPr algn="ctr"/>
                    <a:endParaRPr/>
                  </a:p>
                </p:txBody>
              </p:sp>
              <p:sp>
                <p:nvSpPr>
                  <p:cNvPr id="80" name="ïṥḷíḑe">
                    <a:extLst>
                      <a:ext uri="{FF2B5EF4-FFF2-40B4-BE49-F238E27FC236}">
                        <a16:creationId xmlns="" xmlns:a16="http://schemas.microsoft.com/office/drawing/2014/main" id="{13A681CC-93B9-4CD1-B2E4-03F9B53622FC}"/>
                      </a:ext>
                    </a:extLst>
                  </p:cNvPr>
                  <p:cNvSpPr/>
                  <p:nvPr/>
                </p:nvSpPr>
                <p:spPr bwMode="auto">
                  <a:xfrm>
                    <a:off x="5133375" y="4749602"/>
                    <a:ext cx="347454" cy="258607"/>
                  </a:xfrm>
                  <a:custGeom>
                    <a:avLst/>
                    <a:gdLst>
                      <a:gd name="T0" fmla="*/ 91 w 92"/>
                      <a:gd name="T1" fmla="*/ 22 h 69"/>
                      <a:gd name="T2" fmla="*/ 83 w 92"/>
                      <a:gd name="T3" fmla="*/ 17 h 69"/>
                      <a:gd name="T4" fmla="*/ 66 w 92"/>
                      <a:gd name="T5" fmla="*/ 24 h 69"/>
                      <a:gd name="T6" fmla="*/ 63 w 92"/>
                      <a:gd name="T7" fmla="*/ 26 h 69"/>
                      <a:gd name="T8" fmla="*/ 44 w 92"/>
                      <a:gd name="T9" fmla="*/ 39 h 69"/>
                      <a:gd name="T10" fmla="*/ 35 w 92"/>
                      <a:gd name="T11" fmla="*/ 46 h 69"/>
                      <a:gd name="T12" fmla="*/ 29 w 92"/>
                      <a:gd name="T13" fmla="*/ 31 h 69"/>
                      <a:gd name="T14" fmla="*/ 23 w 92"/>
                      <a:gd name="T15" fmla="*/ 19 h 69"/>
                      <a:gd name="T16" fmla="*/ 22 w 92"/>
                      <a:gd name="T17" fmla="*/ 16 h 69"/>
                      <a:gd name="T18" fmla="*/ 8 w 92"/>
                      <a:gd name="T19" fmla="*/ 0 h 69"/>
                      <a:gd name="T20" fmla="*/ 0 w 92"/>
                      <a:gd name="T21" fmla="*/ 7 h 69"/>
                      <a:gd name="T22" fmla="*/ 0 w 92"/>
                      <a:gd name="T23" fmla="*/ 8 h 69"/>
                      <a:gd name="T24" fmla="*/ 0 w 92"/>
                      <a:gd name="T25" fmla="*/ 8 h 69"/>
                      <a:gd name="T26" fmla="*/ 2 w 92"/>
                      <a:gd name="T27" fmla="*/ 16 h 69"/>
                      <a:gd name="T28" fmla="*/ 3 w 92"/>
                      <a:gd name="T29" fmla="*/ 19 h 69"/>
                      <a:gd name="T30" fmla="*/ 28 w 92"/>
                      <a:gd name="T31" fmla="*/ 69 h 69"/>
                      <a:gd name="T32" fmla="*/ 63 w 92"/>
                      <a:gd name="T33" fmla="*/ 49 h 69"/>
                      <a:gd name="T34" fmla="*/ 66 w 92"/>
                      <a:gd name="T35" fmla="*/ 47 h 69"/>
                      <a:gd name="T36" fmla="*/ 90 w 92"/>
                      <a:gd name="T37" fmla="*/ 26 h 69"/>
                      <a:gd name="T38" fmla="*/ 91 w 92"/>
                      <a:gd name="T39" fmla="*/ 22 h 69"/>
                      <a:gd name="T40" fmla="*/ 85 w 92"/>
                      <a:gd name="T41" fmla="*/ 27 h 69"/>
                      <a:gd name="T42" fmla="*/ 66 w 92"/>
                      <a:gd name="T43" fmla="*/ 43 h 69"/>
                      <a:gd name="T44" fmla="*/ 63 w 92"/>
                      <a:gd name="T45" fmla="*/ 45 h 69"/>
                      <a:gd name="T46" fmla="*/ 28 w 92"/>
                      <a:gd name="T47" fmla="*/ 66 h 69"/>
                      <a:gd name="T48" fmla="*/ 7 w 92"/>
                      <a:gd name="T49" fmla="*/ 19 h 69"/>
                      <a:gd name="T50" fmla="*/ 6 w 92"/>
                      <a:gd name="T51" fmla="*/ 16 h 69"/>
                      <a:gd name="T52" fmla="*/ 3 w 92"/>
                      <a:gd name="T53" fmla="*/ 8 h 69"/>
                      <a:gd name="T54" fmla="*/ 8 w 92"/>
                      <a:gd name="T55" fmla="*/ 3 h 69"/>
                      <a:gd name="T56" fmla="*/ 19 w 92"/>
                      <a:gd name="T57" fmla="*/ 16 h 69"/>
                      <a:gd name="T58" fmla="*/ 20 w 92"/>
                      <a:gd name="T59" fmla="*/ 19 h 69"/>
                      <a:gd name="T60" fmla="*/ 26 w 92"/>
                      <a:gd name="T61" fmla="*/ 33 h 69"/>
                      <a:gd name="T62" fmla="*/ 35 w 92"/>
                      <a:gd name="T63" fmla="*/ 49 h 69"/>
                      <a:gd name="T64" fmla="*/ 36 w 92"/>
                      <a:gd name="T65" fmla="*/ 49 h 69"/>
                      <a:gd name="T66" fmla="*/ 46 w 92"/>
                      <a:gd name="T67" fmla="*/ 41 h 69"/>
                      <a:gd name="T68" fmla="*/ 63 w 92"/>
                      <a:gd name="T69" fmla="*/ 29 h 69"/>
                      <a:gd name="T70" fmla="*/ 66 w 92"/>
                      <a:gd name="T71" fmla="*/ 27 h 69"/>
                      <a:gd name="T72" fmla="*/ 83 w 92"/>
                      <a:gd name="T73" fmla="*/ 20 h 69"/>
                      <a:gd name="T74" fmla="*/ 88 w 92"/>
                      <a:gd name="T75" fmla="*/ 23 h 69"/>
                      <a:gd name="T76" fmla="*/ 85 w 92"/>
                      <a:gd name="T77"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 h="69">
                        <a:moveTo>
                          <a:pt x="91" y="22"/>
                        </a:moveTo>
                        <a:cubicBezTo>
                          <a:pt x="89" y="19"/>
                          <a:pt x="87" y="17"/>
                          <a:pt x="83" y="17"/>
                        </a:cubicBezTo>
                        <a:cubicBezTo>
                          <a:pt x="78" y="17"/>
                          <a:pt x="72" y="20"/>
                          <a:pt x="66" y="24"/>
                        </a:cubicBezTo>
                        <a:cubicBezTo>
                          <a:pt x="65" y="24"/>
                          <a:pt x="64" y="25"/>
                          <a:pt x="63" y="26"/>
                        </a:cubicBezTo>
                        <a:cubicBezTo>
                          <a:pt x="56" y="30"/>
                          <a:pt x="50" y="35"/>
                          <a:pt x="44" y="39"/>
                        </a:cubicBezTo>
                        <a:cubicBezTo>
                          <a:pt x="41" y="42"/>
                          <a:pt x="37" y="45"/>
                          <a:pt x="35" y="46"/>
                        </a:cubicBezTo>
                        <a:cubicBezTo>
                          <a:pt x="34" y="44"/>
                          <a:pt x="31" y="37"/>
                          <a:pt x="29" y="31"/>
                        </a:cubicBezTo>
                        <a:cubicBezTo>
                          <a:pt x="27" y="27"/>
                          <a:pt x="25" y="23"/>
                          <a:pt x="23" y="19"/>
                        </a:cubicBezTo>
                        <a:cubicBezTo>
                          <a:pt x="23" y="18"/>
                          <a:pt x="23" y="17"/>
                          <a:pt x="22" y="16"/>
                        </a:cubicBezTo>
                        <a:cubicBezTo>
                          <a:pt x="17" y="6"/>
                          <a:pt x="13" y="0"/>
                          <a:pt x="8" y="0"/>
                        </a:cubicBezTo>
                        <a:cubicBezTo>
                          <a:pt x="5" y="0"/>
                          <a:pt x="2" y="2"/>
                          <a:pt x="0" y="7"/>
                        </a:cubicBezTo>
                        <a:cubicBezTo>
                          <a:pt x="0" y="8"/>
                          <a:pt x="0" y="8"/>
                          <a:pt x="0" y="8"/>
                        </a:cubicBezTo>
                        <a:cubicBezTo>
                          <a:pt x="0" y="8"/>
                          <a:pt x="0" y="8"/>
                          <a:pt x="0" y="8"/>
                        </a:cubicBezTo>
                        <a:cubicBezTo>
                          <a:pt x="1" y="10"/>
                          <a:pt x="1" y="13"/>
                          <a:pt x="2" y="16"/>
                        </a:cubicBezTo>
                        <a:cubicBezTo>
                          <a:pt x="3" y="17"/>
                          <a:pt x="3" y="18"/>
                          <a:pt x="3" y="19"/>
                        </a:cubicBezTo>
                        <a:cubicBezTo>
                          <a:pt x="10" y="38"/>
                          <a:pt x="21" y="69"/>
                          <a:pt x="28" y="69"/>
                        </a:cubicBezTo>
                        <a:cubicBezTo>
                          <a:pt x="32" y="69"/>
                          <a:pt x="48" y="59"/>
                          <a:pt x="63" y="49"/>
                        </a:cubicBezTo>
                        <a:cubicBezTo>
                          <a:pt x="64" y="48"/>
                          <a:pt x="65" y="48"/>
                          <a:pt x="66" y="47"/>
                        </a:cubicBezTo>
                        <a:cubicBezTo>
                          <a:pt x="77" y="39"/>
                          <a:pt x="88" y="30"/>
                          <a:pt x="90" y="26"/>
                        </a:cubicBezTo>
                        <a:cubicBezTo>
                          <a:pt x="91" y="25"/>
                          <a:pt x="92" y="23"/>
                          <a:pt x="91" y="22"/>
                        </a:cubicBezTo>
                        <a:close/>
                        <a:moveTo>
                          <a:pt x="85" y="27"/>
                        </a:moveTo>
                        <a:cubicBezTo>
                          <a:pt x="81" y="32"/>
                          <a:pt x="74" y="37"/>
                          <a:pt x="66" y="43"/>
                        </a:cubicBezTo>
                        <a:cubicBezTo>
                          <a:pt x="65" y="44"/>
                          <a:pt x="64" y="45"/>
                          <a:pt x="63" y="45"/>
                        </a:cubicBezTo>
                        <a:cubicBezTo>
                          <a:pt x="48" y="56"/>
                          <a:pt x="31" y="66"/>
                          <a:pt x="28" y="66"/>
                        </a:cubicBezTo>
                        <a:cubicBezTo>
                          <a:pt x="24" y="66"/>
                          <a:pt x="15" y="43"/>
                          <a:pt x="7" y="19"/>
                        </a:cubicBezTo>
                        <a:cubicBezTo>
                          <a:pt x="6" y="18"/>
                          <a:pt x="6" y="17"/>
                          <a:pt x="6" y="16"/>
                        </a:cubicBezTo>
                        <a:cubicBezTo>
                          <a:pt x="5" y="13"/>
                          <a:pt x="4" y="11"/>
                          <a:pt x="3" y="8"/>
                        </a:cubicBezTo>
                        <a:cubicBezTo>
                          <a:pt x="4" y="6"/>
                          <a:pt x="6" y="3"/>
                          <a:pt x="8" y="3"/>
                        </a:cubicBezTo>
                        <a:cubicBezTo>
                          <a:pt x="11" y="3"/>
                          <a:pt x="15" y="9"/>
                          <a:pt x="19" y="16"/>
                        </a:cubicBezTo>
                        <a:cubicBezTo>
                          <a:pt x="19" y="17"/>
                          <a:pt x="20" y="18"/>
                          <a:pt x="20" y="19"/>
                        </a:cubicBezTo>
                        <a:cubicBezTo>
                          <a:pt x="22" y="24"/>
                          <a:pt x="24" y="28"/>
                          <a:pt x="26" y="33"/>
                        </a:cubicBezTo>
                        <a:cubicBezTo>
                          <a:pt x="31" y="45"/>
                          <a:pt x="33" y="49"/>
                          <a:pt x="35" y="49"/>
                        </a:cubicBezTo>
                        <a:cubicBezTo>
                          <a:pt x="36" y="49"/>
                          <a:pt x="36" y="49"/>
                          <a:pt x="36" y="49"/>
                        </a:cubicBezTo>
                        <a:cubicBezTo>
                          <a:pt x="37" y="48"/>
                          <a:pt x="40" y="46"/>
                          <a:pt x="46" y="41"/>
                        </a:cubicBezTo>
                        <a:cubicBezTo>
                          <a:pt x="51" y="38"/>
                          <a:pt x="57" y="33"/>
                          <a:pt x="63" y="29"/>
                        </a:cubicBezTo>
                        <a:cubicBezTo>
                          <a:pt x="64" y="29"/>
                          <a:pt x="65" y="28"/>
                          <a:pt x="66" y="27"/>
                        </a:cubicBezTo>
                        <a:cubicBezTo>
                          <a:pt x="72" y="23"/>
                          <a:pt x="79" y="20"/>
                          <a:pt x="83" y="20"/>
                        </a:cubicBezTo>
                        <a:cubicBezTo>
                          <a:pt x="86" y="20"/>
                          <a:pt x="87" y="21"/>
                          <a:pt x="88" y="23"/>
                        </a:cubicBezTo>
                        <a:cubicBezTo>
                          <a:pt x="88" y="23"/>
                          <a:pt x="88" y="24"/>
                          <a:pt x="85" y="27"/>
                        </a:cubicBezTo>
                        <a:close/>
                      </a:path>
                    </a:pathLst>
                  </a:custGeom>
                  <a:solidFill>
                    <a:schemeClr val="bg1">
                      <a:lumMod val="85000"/>
                    </a:schemeClr>
                  </a:solidFill>
                  <a:ln>
                    <a:noFill/>
                  </a:ln>
                  <a:extLst/>
                </p:spPr>
                <p:txBody>
                  <a:bodyPr anchor="ctr"/>
                  <a:lstStyle/>
                  <a:p>
                    <a:pPr algn="ctr"/>
                    <a:endParaRPr/>
                  </a:p>
                </p:txBody>
              </p:sp>
            </p:grpSp>
            <p:grpSp>
              <p:nvGrpSpPr>
                <p:cNvPr id="46" name="iṥ1íďè">
                  <a:extLst>
                    <a:ext uri="{FF2B5EF4-FFF2-40B4-BE49-F238E27FC236}">
                      <a16:creationId xmlns="" xmlns:a16="http://schemas.microsoft.com/office/drawing/2014/main" id="{BAF86168-F40F-4461-BC21-79D6A49E1E20}"/>
                    </a:ext>
                  </a:extLst>
                </p:cNvPr>
                <p:cNvGrpSpPr/>
                <p:nvPr/>
              </p:nvGrpSpPr>
              <p:grpSpPr>
                <a:xfrm>
                  <a:off x="4006816" y="3479570"/>
                  <a:ext cx="447407" cy="322069"/>
                  <a:chOff x="5141307" y="4268878"/>
                  <a:chExt cx="447407" cy="322069"/>
                </a:xfrm>
              </p:grpSpPr>
              <p:sp>
                <p:nvSpPr>
                  <p:cNvPr id="77" name="ís1îḋe">
                    <a:extLst>
                      <a:ext uri="{FF2B5EF4-FFF2-40B4-BE49-F238E27FC236}">
                        <a16:creationId xmlns="" xmlns:a16="http://schemas.microsoft.com/office/drawing/2014/main" id="{A5E76362-3C54-43AB-B736-486DBD05D6A3}"/>
                      </a:ext>
                    </a:extLst>
                  </p:cNvPr>
                  <p:cNvSpPr/>
                  <p:nvPr/>
                </p:nvSpPr>
                <p:spPr bwMode="auto">
                  <a:xfrm>
                    <a:off x="5141307" y="4268878"/>
                    <a:ext cx="339521" cy="225290"/>
                  </a:xfrm>
                  <a:custGeom>
                    <a:avLst/>
                    <a:gdLst>
                      <a:gd name="T0" fmla="*/ 5 w 90"/>
                      <a:gd name="T1" fmla="*/ 60 h 60"/>
                      <a:gd name="T2" fmla="*/ 10 w 90"/>
                      <a:gd name="T3" fmla="*/ 43 h 60"/>
                      <a:gd name="T4" fmla="*/ 0 w 90"/>
                      <a:gd name="T5" fmla="*/ 26 h 60"/>
                      <a:gd name="T6" fmla="*/ 45 w 90"/>
                      <a:gd name="T7" fmla="*/ 0 h 60"/>
                      <a:gd name="T8" fmla="*/ 90 w 90"/>
                      <a:gd name="T9" fmla="*/ 26 h 60"/>
                      <a:gd name="T10" fmla="*/ 45 w 90"/>
                      <a:gd name="T11" fmla="*/ 52 h 60"/>
                      <a:gd name="T12" fmla="*/ 35 w 90"/>
                      <a:gd name="T13" fmla="*/ 52 h 60"/>
                      <a:gd name="T14" fmla="*/ 5 w 90"/>
                      <a:gd name="T15" fmla="*/ 60 h 60"/>
                      <a:gd name="T16" fmla="*/ 45 w 90"/>
                      <a:gd name="T17" fmla="*/ 3 h 60"/>
                      <a:gd name="T18" fmla="*/ 3 w 90"/>
                      <a:gd name="T19" fmla="*/ 26 h 60"/>
                      <a:gd name="T20" fmla="*/ 13 w 90"/>
                      <a:gd name="T21" fmla="*/ 41 h 60"/>
                      <a:gd name="T22" fmla="*/ 13 w 90"/>
                      <a:gd name="T23" fmla="*/ 42 h 60"/>
                      <a:gd name="T24" fmla="*/ 9 w 90"/>
                      <a:gd name="T25" fmla="*/ 56 h 60"/>
                      <a:gd name="T26" fmla="*/ 32 w 90"/>
                      <a:gd name="T27" fmla="*/ 49 h 60"/>
                      <a:gd name="T28" fmla="*/ 31 w 90"/>
                      <a:gd name="T29" fmla="*/ 48 h 60"/>
                      <a:gd name="T30" fmla="*/ 35 w 90"/>
                      <a:gd name="T31" fmla="*/ 49 h 60"/>
                      <a:gd name="T32" fmla="*/ 45 w 90"/>
                      <a:gd name="T33" fmla="*/ 49 h 60"/>
                      <a:gd name="T34" fmla="*/ 87 w 90"/>
                      <a:gd name="T35" fmla="*/ 26 h 60"/>
                      <a:gd name="T36" fmla="*/ 45 w 90"/>
                      <a:gd name="T37"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0">
                        <a:moveTo>
                          <a:pt x="5" y="60"/>
                        </a:moveTo>
                        <a:cubicBezTo>
                          <a:pt x="10" y="43"/>
                          <a:pt x="10" y="43"/>
                          <a:pt x="10" y="43"/>
                        </a:cubicBezTo>
                        <a:cubicBezTo>
                          <a:pt x="3" y="38"/>
                          <a:pt x="0" y="32"/>
                          <a:pt x="0" y="26"/>
                        </a:cubicBezTo>
                        <a:cubicBezTo>
                          <a:pt x="0" y="12"/>
                          <a:pt x="20" y="0"/>
                          <a:pt x="45" y="0"/>
                        </a:cubicBezTo>
                        <a:cubicBezTo>
                          <a:pt x="70" y="0"/>
                          <a:pt x="90" y="12"/>
                          <a:pt x="90" y="26"/>
                        </a:cubicBezTo>
                        <a:cubicBezTo>
                          <a:pt x="90" y="41"/>
                          <a:pt x="70" y="52"/>
                          <a:pt x="45" y="52"/>
                        </a:cubicBezTo>
                        <a:cubicBezTo>
                          <a:pt x="42" y="52"/>
                          <a:pt x="38" y="52"/>
                          <a:pt x="35" y="52"/>
                        </a:cubicBezTo>
                        <a:lnTo>
                          <a:pt x="5" y="60"/>
                        </a:lnTo>
                        <a:close/>
                        <a:moveTo>
                          <a:pt x="45" y="3"/>
                        </a:moveTo>
                        <a:cubicBezTo>
                          <a:pt x="22" y="3"/>
                          <a:pt x="3" y="13"/>
                          <a:pt x="3" y="26"/>
                        </a:cubicBezTo>
                        <a:cubicBezTo>
                          <a:pt x="3" y="31"/>
                          <a:pt x="6" y="37"/>
                          <a:pt x="13" y="41"/>
                        </a:cubicBezTo>
                        <a:cubicBezTo>
                          <a:pt x="13" y="42"/>
                          <a:pt x="13" y="42"/>
                          <a:pt x="13" y="42"/>
                        </a:cubicBezTo>
                        <a:cubicBezTo>
                          <a:pt x="9" y="56"/>
                          <a:pt x="9" y="56"/>
                          <a:pt x="9" y="56"/>
                        </a:cubicBezTo>
                        <a:cubicBezTo>
                          <a:pt x="32" y="49"/>
                          <a:pt x="32" y="49"/>
                          <a:pt x="32" y="49"/>
                        </a:cubicBezTo>
                        <a:cubicBezTo>
                          <a:pt x="31" y="48"/>
                          <a:pt x="31" y="48"/>
                          <a:pt x="31" y="48"/>
                        </a:cubicBezTo>
                        <a:cubicBezTo>
                          <a:pt x="35" y="49"/>
                          <a:pt x="35" y="49"/>
                          <a:pt x="35" y="49"/>
                        </a:cubicBezTo>
                        <a:cubicBezTo>
                          <a:pt x="38" y="49"/>
                          <a:pt x="42" y="49"/>
                          <a:pt x="45" y="49"/>
                        </a:cubicBezTo>
                        <a:cubicBezTo>
                          <a:pt x="68" y="49"/>
                          <a:pt x="87" y="39"/>
                          <a:pt x="87" y="26"/>
                        </a:cubicBezTo>
                        <a:cubicBezTo>
                          <a:pt x="87" y="13"/>
                          <a:pt x="68" y="3"/>
                          <a:pt x="45" y="3"/>
                        </a:cubicBezTo>
                        <a:close/>
                      </a:path>
                    </a:pathLst>
                  </a:custGeom>
                  <a:solidFill>
                    <a:schemeClr val="bg1">
                      <a:lumMod val="85000"/>
                    </a:schemeClr>
                  </a:solidFill>
                  <a:ln>
                    <a:noFill/>
                  </a:ln>
                  <a:extLst/>
                </p:spPr>
                <p:txBody>
                  <a:bodyPr anchor="ctr"/>
                  <a:lstStyle/>
                  <a:p>
                    <a:pPr algn="ctr"/>
                    <a:endParaRPr/>
                  </a:p>
                </p:txBody>
              </p:sp>
              <p:sp>
                <p:nvSpPr>
                  <p:cNvPr id="78" name="i$ľîḍê">
                    <a:extLst>
                      <a:ext uri="{FF2B5EF4-FFF2-40B4-BE49-F238E27FC236}">
                        <a16:creationId xmlns="" xmlns:a16="http://schemas.microsoft.com/office/drawing/2014/main" id="{46FB3219-CF3A-4305-BEA4-0AD98BFE9FD9}"/>
                      </a:ext>
                    </a:extLst>
                  </p:cNvPr>
                  <p:cNvSpPr/>
                  <p:nvPr/>
                </p:nvSpPr>
                <p:spPr bwMode="auto">
                  <a:xfrm>
                    <a:off x="5250779" y="4362484"/>
                    <a:ext cx="337935" cy="228463"/>
                  </a:xfrm>
                  <a:custGeom>
                    <a:avLst/>
                    <a:gdLst>
                      <a:gd name="T0" fmla="*/ 5 w 90"/>
                      <a:gd name="T1" fmla="*/ 61 h 61"/>
                      <a:gd name="T2" fmla="*/ 10 w 90"/>
                      <a:gd name="T3" fmla="*/ 44 h 61"/>
                      <a:gd name="T4" fmla="*/ 0 w 90"/>
                      <a:gd name="T5" fmla="*/ 27 h 61"/>
                      <a:gd name="T6" fmla="*/ 45 w 90"/>
                      <a:gd name="T7" fmla="*/ 0 h 61"/>
                      <a:gd name="T8" fmla="*/ 90 w 90"/>
                      <a:gd name="T9" fmla="*/ 27 h 61"/>
                      <a:gd name="T10" fmla="*/ 45 w 90"/>
                      <a:gd name="T11" fmla="*/ 53 h 61"/>
                      <a:gd name="T12" fmla="*/ 35 w 90"/>
                      <a:gd name="T13" fmla="*/ 53 h 61"/>
                      <a:gd name="T14" fmla="*/ 5 w 90"/>
                      <a:gd name="T15" fmla="*/ 61 h 61"/>
                      <a:gd name="T16" fmla="*/ 45 w 90"/>
                      <a:gd name="T17" fmla="*/ 3 h 61"/>
                      <a:gd name="T18" fmla="*/ 3 w 90"/>
                      <a:gd name="T19" fmla="*/ 27 h 61"/>
                      <a:gd name="T20" fmla="*/ 12 w 90"/>
                      <a:gd name="T21" fmla="*/ 42 h 61"/>
                      <a:gd name="T22" fmla="*/ 13 w 90"/>
                      <a:gd name="T23" fmla="*/ 42 h 61"/>
                      <a:gd name="T24" fmla="*/ 9 w 90"/>
                      <a:gd name="T25" fmla="*/ 57 h 61"/>
                      <a:gd name="T26" fmla="*/ 32 w 90"/>
                      <a:gd name="T27" fmla="*/ 50 h 61"/>
                      <a:gd name="T28" fmla="*/ 30 w 90"/>
                      <a:gd name="T29" fmla="*/ 49 h 61"/>
                      <a:gd name="T30" fmla="*/ 35 w 90"/>
                      <a:gd name="T31" fmla="*/ 49 h 61"/>
                      <a:gd name="T32" fmla="*/ 45 w 90"/>
                      <a:gd name="T33" fmla="*/ 50 h 61"/>
                      <a:gd name="T34" fmla="*/ 87 w 90"/>
                      <a:gd name="T35" fmla="*/ 27 h 61"/>
                      <a:gd name="T36" fmla="*/ 45 w 90"/>
                      <a:gd name="T37"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1">
                        <a:moveTo>
                          <a:pt x="5" y="61"/>
                        </a:moveTo>
                        <a:cubicBezTo>
                          <a:pt x="10" y="44"/>
                          <a:pt x="10" y="44"/>
                          <a:pt x="10" y="44"/>
                        </a:cubicBezTo>
                        <a:cubicBezTo>
                          <a:pt x="3" y="39"/>
                          <a:pt x="0" y="33"/>
                          <a:pt x="0" y="27"/>
                        </a:cubicBezTo>
                        <a:cubicBezTo>
                          <a:pt x="0" y="12"/>
                          <a:pt x="20" y="0"/>
                          <a:pt x="45" y="0"/>
                        </a:cubicBezTo>
                        <a:cubicBezTo>
                          <a:pt x="70" y="0"/>
                          <a:pt x="90" y="12"/>
                          <a:pt x="90" y="27"/>
                        </a:cubicBezTo>
                        <a:cubicBezTo>
                          <a:pt x="90" y="41"/>
                          <a:pt x="70" y="53"/>
                          <a:pt x="45" y="53"/>
                        </a:cubicBezTo>
                        <a:cubicBezTo>
                          <a:pt x="42" y="53"/>
                          <a:pt x="38" y="53"/>
                          <a:pt x="35" y="53"/>
                        </a:cubicBezTo>
                        <a:lnTo>
                          <a:pt x="5" y="61"/>
                        </a:lnTo>
                        <a:close/>
                        <a:moveTo>
                          <a:pt x="45" y="3"/>
                        </a:moveTo>
                        <a:cubicBezTo>
                          <a:pt x="22" y="3"/>
                          <a:pt x="3" y="14"/>
                          <a:pt x="3" y="27"/>
                        </a:cubicBezTo>
                        <a:cubicBezTo>
                          <a:pt x="3" y="32"/>
                          <a:pt x="6" y="37"/>
                          <a:pt x="12" y="42"/>
                        </a:cubicBezTo>
                        <a:cubicBezTo>
                          <a:pt x="13" y="42"/>
                          <a:pt x="13" y="42"/>
                          <a:pt x="13" y="42"/>
                        </a:cubicBezTo>
                        <a:cubicBezTo>
                          <a:pt x="9" y="57"/>
                          <a:pt x="9" y="57"/>
                          <a:pt x="9" y="57"/>
                        </a:cubicBezTo>
                        <a:cubicBezTo>
                          <a:pt x="32" y="50"/>
                          <a:pt x="32" y="50"/>
                          <a:pt x="32" y="50"/>
                        </a:cubicBezTo>
                        <a:cubicBezTo>
                          <a:pt x="30" y="49"/>
                          <a:pt x="30" y="49"/>
                          <a:pt x="30" y="49"/>
                        </a:cubicBezTo>
                        <a:cubicBezTo>
                          <a:pt x="35" y="49"/>
                          <a:pt x="35" y="49"/>
                          <a:pt x="35" y="49"/>
                        </a:cubicBezTo>
                        <a:cubicBezTo>
                          <a:pt x="38" y="50"/>
                          <a:pt x="42" y="50"/>
                          <a:pt x="45" y="50"/>
                        </a:cubicBezTo>
                        <a:cubicBezTo>
                          <a:pt x="68" y="50"/>
                          <a:pt x="87" y="40"/>
                          <a:pt x="87" y="27"/>
                        </a:cubicBezTo>
                        <a:cubicBezTo>
                          <a:pt x="87" y="14"/>
                          <a:pt x="68" y="3"/>
                          <a:pt x="45" y="3"/>
                        </a:cubicBezTo>
                        <a:close/>
                      </a:path>
                    </a:pathLst>
                  </a:custGeom>
                  <a:solidFill>
                    <a:schemeClr val="bg1">
                      <a:lumMod val="85000"/>
                    </a:schemeClr>
                  </a:solidFill>
                  <a:ln>
                    <a:noFill/>
                  </a:ln>
                  <a:extLst/>
                </p:spPr>
                <p:txBody>
                  <a:bodyPr anchor="ctr"/>
                  <a:lstStyle/>
                  <a:p>
                    <a:pPr algn="ctr"/>
                    <a:endParaRPr/>
                  </a:p>
                </p:txBody>
              </p:sp>
            </p:grpSp>
            <p:grpSp>
              <p:nvGrpSpPr>
                <p:cNvPr id="47" name="îṩliḓe">
                  <a:extLst>
                    <a:ext uri="{FF2B5EF4-FFF2-40B4-BE49-F238E27FC236}">
                      <a16:creationId xmlns="" xmlns:a16="http://schemas.microsoft.com/office/drawing/2014/main" id="{87333D36-0C1B-446A-BB2B-EBE6B97C7786}"/>
                    </a:ext>
                  </a:extLst>
                </p:cNvPr>
                <p:cNvGrpSpPr/>
                <p:nvPr/>
              </p:nvGrpSpPr>
              <p:grpSpPr>
                <a:xfrm>
                  <a:off x="3748713" y="3953154"/>
                  <a:ext cx="285578" cy="412502"/>
                  <a:chOff x="4651064" y="4359311"/>
                  <a:chExt cx="285578" cy="412502"/>
                </a:xfrm>
              </p:grpSpPr>
              <p:sp>
                <p:nvSpPr>
                  <p:cNvPr id="72" name="îṡlïḑè">
                    <a:extLst>
                      <a:ext uri="{FF2B5EF4-FFF2-40B4-BE49-F238E27FC236}">
                        <a16:creationId xmlns="" xmlns:a16="http://schemas.microsoft.com/office/drawing/2014/main" id="{F4627595-9671-4883-A524-03EB0C5FE0D5}"/>
                      </a:ext>
                    </a:extLst>
                  </p:cNvPr>
                  <p:cNvSpPr/>
                  <p:nvPr/>
                </p:nvSpPr>
                <p:spPr bwMode="auto">
                  <a:xfrm>
                    <a:off x="4738324" y="4456090"/>
                    <a:ext cx="55530" cy="315723"/>
                  </a:xfrm>
                  <a:custGeom>
                    <a:avLst/>
                    <a:gdLst>
                      <a:gd name="T0" fmla="*/ 8 w 15"/>
                      <a:gd name="T1" fmla="*/ 84 h 84"/>
                      <a:gd name="T2" fmla="*/ 0 w 15"/>
                      <a:gd name="T3" fmla="*/ 76 h 84"/>
                      <a:gd name="T4" fmla="*/ 0 w 15"/>
                      <a:gd name="T5" fmla="*/ 8 h 84"/>
                      <a:gd name="T6" fmla="*/ 8 w 15"/>
                      <a:gd name="T7" fmla="*/ 0 h 84"/>
                      <a:gd name="T8" fmla="*/ 15 w 15"/>
                      <a:gd name="T9" fmla="*/ 8 h 84"/>
                      <a:gd name="T10" fmla="*/ 15 w 15"/>
                      <a:gd name="T11" fmla="*/ 76 h 84"/>
                      <a:gd name="T12" fmla="*/ 8 w 15"/>
                      <a:gd name="T13" fmla="*/ 84 h 84"/>
                      <a:gd name="T14" fmla="*/ 8 w 15"/>
                      <a:gd name="T15" fmla="*/ 3 h 84"/>
                      <a:gd name="T16" fmla="*/ 3 w 15"/>
                      <a:gd name="T17" fmla="*/ 8 h 84"/>
                      <a:gd name="T18" fmla="*/ 3 w 15"/>
                      <a:gd name="T19" fmla="*/ 76 h 84"/>
                      <a:gd name="T20" fmla="*/ 8 w 15"/>
                      <a:gd name="T21" fmla="*/ 81 h 84"/>
                      <a:gd name="T22" fmla="*/ 12 w 15"/>
                      <a:gd name="T23" fmla="*/ 76 h 84"/>
                      <a:gd name="T24" fmla="*/ 12 w 15"/>
                      <a:gd name="T25" fmla="*/ 8 h 84"/>
                      <a:gd name="T26" fmla="*/ 8 w 15"/>
                      <a:gd name="T27"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84">
                        <a:moveTo>
                          <a:pt x="8" y="84"/>
                        </a:moveTo>
                        <a:cubicBezTo>
                          <a:pt x="4" y="84"/>
                          <a:pt x="0" y="80"/>
                          <a:pt x="0" y="76"/>
                        </a:cubicBezTo>
                        <a:cubicBezTo>
                          <a:pt x="0" y="8"/>
                          <a:pt x="0" y="8"/>
                          <a:pt x="0" y="8"/>
                        </a:cubicBezTo>
                        <a:cubicBezTo>
                          <a:pt x="0" y="3"/>
                          <a:pt x="4" y="0"/>
                          <a:pt x="8" y="0"/>
                        </a:cubicBezTo>
                        <a:cubicBezTo>
                          <a:pt x="12" y="0"/>
                          <a:pt x="15" y="3"/>
                          <a:pt x="15" y="8"/>
                        </a:cubicBezTo>
                        <a:cubicBezTo>
                          <a:pt x="15" y="76"/>
                          <a:pt x="15" y="76"/>
                          <a:pt x="15" y="76"/>
                        </a:cubicBezTo>
                        <a:cubicBezTo>
                          <a:pt x="15" y="80"/>
                          <a:pt x="12" y="84"/>
                          <a:pt x="8" y="84"/>
                        </a:cubicBezTo>
                        <a:close/>
                        <a:moveTo>
                          <a:pt x="8" y="3"/>
                        </a:moveTo>
                        <a:cubicBezTo>
                          <a:pt x="5" y="3"/>
                          <a:pt x="3" y="5"/>
                          <a:pt x="3" y="8"/>
                        </a:cubicBezTo>
                        <a:cubicBezTo>
                          <a:pt x="3" y="76"/>
                          <a:pt x="3" y="76"/>
                          <a:pt x="3" y="76"/>
                        </a:cubicBezTo>
                        <a:cubicBezTo>
                          <a:pt x="3" y="79"/>
                          <a:pt x="5" y="81"/>
                          <a:pt x="8" y="81"/>
                        </a:cubicBezTo>
                        <a:cubicBezTo>
                          <a:pt x="10" y="81"/>
                          <a:pt x="12" y="79"/>
                          <a:pt x="12" y="76"/>
                        </a:cubicBezTo>
                        <a:cubicBezTo>
                          <a:pt x="12" y="8"/>
                          <a:pt x="12" y="8"/>
                          <a:pt x="12" y="8"/>
                        </a:cubicBezTo>
                        <a:cubicBezTo>
                          <a:pt x="12" y="5"/>
                          <a:pt x="10" y="3"/>
                          <a:pt x="8" y="3"/>
                        </a:cubicBezTo>
                        <a:close/>
                      </a:path>
                    </a:pathLst>
                  </a:custGeom>
                  <a:solidFill>
                    <a:schemeClr val="bg1">
                      <a:lumMod val="85000"/>
                    </a:schemeClr>
                  </a:solidFill>
                  <a:ln>
                    <a:noFill/>
                  </a:ln>
                  <a:extLst/>
                </p:spPr>
                <p:txBody>
                  <a:bodyPr anchor="ctr"/>
                  <a:lstStyle/>
                  <a:p>
                    <a:pPr algn="ctr"/>
                    <a:endParaRPr/>
                  </a:p>
                </p:txBody>
              </p:sp>
              <p:sp>
                <p:nvSpPr>
                  <p:cNvPr id="73" name="íṡḷídé">
                    <a:extLst>
                      <a:ext uri="{FF2B5EF4-FFF2-40B4-BE49-F238E27FC236}">
                        <a16:creationId xmlns="" xmlns:a16="http://schemas.microsoft.com/office/drawing/2014/main" id="{A78BA1D0-C8CF-4087-A03A-8D2CD4188CEA}"/>
                      </a:ext>
                    </a:extLst>
                  </p:cNvPr>
                  <p:cNvSpPr/>
                  <p:nvPr/>
                </p:nvSpPr>
                <p:spPr bwMode="auto">
                  <a:xfrm>
                    <a:off x="4820824" y="4524312"/>
                    <a:ext cx="55530" cy="247501"/>
                  </a:xfrm>
                  <a:custGeom>
                    <a:avLst/>
                    <a:gdLst>
                      <a:gd name="T0" fmla="*/ 7 w 15"/>
                      <a:gd name="T1" fmla="*/ 66 h 66"/>
                      <a:gd name="T2" fmla="*/ 0 w 15"/>
                      <a:gd name="T3" fmla="*/ 58 h 66"/>
                      <a:gd name="T4" fmla="*/ 0 w 15"/>
                      <a:gd name="T5" fmla="*/ 8 h 66"/>
                      <a:gd name="T6" fmla="*/ 7 w 15"/>
                      <a:gd name="T7" fmla="*/ 0 h 66"/>
                      <a:gd name="T8" fmla="*/ 15 w 15"/>
                      <a:gd name="T9" fmla="*/ 8 h 66"/>
                      <a:gd name="T10" fmla="*/ 15 w 15"/>
                      <a:gd name="T11" fmla="*/ 58 h 66"/>
                      <a:gd name="T12" fmla="*/ 7 w 15"/>
                      <a:gd name="T13" fmla="*/ 66 h 66"/>
                      <a:gd name="T14" fmla="*/ 7 w 15"/>
                      <a:gd name="T15" fmla="*/ 3 h 66"/>
                      <a:gd name="T16" fmla="*/ 3 w 15"/>
                      <a:gd name="T17" fmla="*/ 8 h 66"/>
                      <a:gd name="T18" fmla="*/ 3 w 15"/>
                      <a:gd name="T19" fmla="*/ 58 h 66"/>
                      <a:gd name="T20" fmla="*/ 7 w 15"/>
                      <a:gd name="T21" fmla="*/ 63 h 66"/>
                      <a:gd name="T22" fmla="*/ 12 w 15"/>
                      <a:gd name="T23" fmla="*/ 58 h 66"/>
                      <a:gd name="T24" fmla="*/ 12 w 15"/>
                      <a:gd name="T25" fmla="*/ 8 h 66"/>
                      <a:gd name="T26" fmla="*/ 7 w 15"/>
                      <a:gd name="T27"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66">
                        <a:moveTo>
                          <a:pt x="7" y="66"/>
                        </a:moveTo>
                        <a:cubicBezTo>
                          <a:pt x="3" y="66"/>
                          <a:pt x="0" y="62"/>
                          <a:pt x="0" y="58"/>
                        </a:cubicBezTo>
                        <a:cubicBezTo>
                          <a:pt x="0" y="8"/>
                          <a:pt x="0" y="8"/>
                          <a:pt x="0" y="8"/>
                        </a:cubicBezTo>
                        <a:cubicBezTo>
                          <a:pt x="0" y="3"/>
                          <a:pt x="3" y="0"/>
                          <a:pt x="7" y="0"/>
                        </a:cubicBezTo>
                        <a:cubicBezTo>
                          <a:pt x="11" y="0"/>
                          <a:pt x="15" y="3"/>
                          <a:pt x="15" y="8"/>
                        </a:cubicBezTo>
                        <a:cubicBezTo>
                          <a:pt x="15" y="58"/>
                          <a:pt x="15" y="58"/>
                          <a:pt x="15" y="58"/>
                        </a:cubicBezTo>
                        <a:cubicBezTo>
                          <a:pt x="15" y="62"/>
                          <a:pt x="11" y="66"/>
                          <a:pt x="7" y="66"/>
                        </a:cubicBezTo>
                        <a:close/>
                        <a:moveTo>
                          <a:pt x="7" y="3"/>
                        </a:moveTo>
                        <a:cubicBezTo>
                          <a:pt x="5" y="3"/>
                          <a:pt x="3" y="5"/>
                          <a:pt x="3" y="8"/>
                        </a:cubicBezTo>
                        <a:cubicBezTo>
                          <a:pt x="3" y="58"/>
                          <a:pt x="3" y="58"/>
                          <a:pt x="3" y="58"/>
                        </a:cubicBezTo>
                        <a:cubicBezTo>
                          <a:pt x="3" y="61"/>
                          <a:pt x="5" y="63"/>
                          <a:pt x="7" y="63"/>
                        </a:cubicBezTo>
                        <a:cubicBezTo>
                          <a:pt x="10" y="63"/>
                          <a:pt x="12" y="61"/>
                          <a:pt x="12" y="58"/>
                        </a:cubicBezTo>
                        <a:cubicBezTo>
                          <a:pt x="12" y="8"/>
                          <a:pt x="12" y="8"/>
                          <a:pt x="12" y="8"/>
                        </a:cubicBezTo>
                        <a:cubicBezTo>
                          <a:pt x="12" y="5"/>
                          <a:pt x="10" y="3"/>
                          <a:pt x="7" y="3"/>
                        </a:cubicBezTo>
                        <a:close/>
                      </a:path>
                    </a:pathLst>
                  </a:custGeom>
                  <a:solidFill>
                    <a:schemeClr val="bg1">
                      <a:lumMod val="85000"/>
                    </a:schemeClr>
                  </a:solidFill>
                  <a:ln>
                    <a:noFill/>
                  </a:ln>
                  <a:extLst/>
                </p:spPr>
                <p:txBody>
                  <a:bodyPr anchor="ctr"/>
                  <a:lstStyle/>
                  <a:p>
                    <a:pPr algn="ctr"/>
                    <a:endParaRPr/>
                  </a:p>
                </p:txBody>
              </p:sp>
              <p:sp>
                <p:nvSpPr>
                  <p:cNvPr id="74" name="ísḻiďè">
                    <a:extLst>
                      <a:ext uri="{FF2B5EF4-FFF2-40B4-BE49-F238E27FC236}">
                        <a16:creationId xmlns="" xmlns:a16="http://schemas.microsoft.com/office/drawing/2014/main" id="{5CE4FAD1-7026-46F0-86B9-3878635B01A4}"/>
                      </a:ext>
                    </a:extLst>
                  </p:cNvPr>
                  <p:cNvSpPr/>
                  <p:nvPr/>
                </p:nvSpPr>
                <p:spPr bwMode="auto">
                  <a:xfrm>
                    <a:off x="4651064" y="4636957"/>
                    <a:ext cx="52356" cy="134856"/>
                  </a:xfrm>
                  <a:custGeom>
                    <a:avLst/>
                    <a:gdLst>
                      <a:gd name="T0" fmla="*/ 7 w 14"/>
                      <a:gd name="T1" fmla="*/ 36 h 36"/>
                      <a:gd name="T2" fmla="*/ 0 w 14"/>
                      <a:gd name="T3" fmla="*/ 28 h 36"/>
                      <a:gd name="T4" fmla="*/ 0 w 14"/>
                      <a:gd name="T5" fmla="*/ 7 h 36"/>
                      <a:gd name="T6" fmla="*/ 7 w 14"/>
                      <a:gd name="T7" fmla="*/ 0 h 36"/>
                      <a:gd name="T8" fmla="*/ 14 w 14"/>
                      <a:gd name="T9" fmla="*/ 7 h 36"/>
                      <a:gd name="T10" fmla="*/ 14 w 14"/>
                      <a:gd name="T11" fmla="*/ 28 h 36"/>
                      <a:gd name="T12" fmla="*/ 7 w 14"/>
                      <a:gd name="T13" fmla="*/ 36 h 36"/>
                      <a:gd name="T14" fmla="*/ 7 w 14"/>
                      <a:gd name="T15" fmla="*/ 3 h 36"/>
                      <a:gd name="T16" fmla="*/ 3 w 14"/>
                      <a:gd name="T17" fmla="*/ 7 h 36"/>
                      <a:gd name="T18" fmla="*/ 3 w 14"/>
                      <a:gd name="T19" fmla="*/ 28 h 36"/>
                      <a:gd name="T20" fmla="*/ 7 w 14"/>
                      <a:gd name="T21" fmla="*/ 33 h 36"/>
                      <a:gd name="T22" fmla="*/ 11 w 14"/>
                      <a:gd name="T23" fmla="*/ 28 h 36"/>
                      <a:gd name="T24" fmla="*/ 11 w 14"/>
                      <a:gd name="T25" fmla="*/ 7 h 36"/>
                      <a:gd name="T26" fmla="*/ 7 w 14"/>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36">
                        <a:moveTo>
                          <a:pt x="7" y="36"/>
                        </a:moveTo>
                        <a:cubicBezTo>
                          <a:pt x="3" y="36"/>
                          <a:pt x="0" y="32"/>
                          <a:pt x="0" y="28"/>
                        </a:cubicBezTo>
                        <a:cubicBezTo>
                          <a:pt x="0" y="7"/>
                          <a:pt x="0" y="7"/>
                          <a:pt x="0" y="7"/>
                        </a:cubicBezTo>
                        <a:cubicBezTo>
                          <a:pt x="0" y="3"/>
                          <a:pt x="3" y="0"/>
                          <a:pt x="7" y="0"/>
                        </a:cubicBezTo>
                        <a:cubicBezTo>
                          <a:pt x="11" y="0"/>
                          <a:pt x="14" y="3"/>
                          <a:pt x="14" y="7"/>
                        </a:cubicBezTo>
                        <a:cubicBezTo>
                          <a:pt x="14" y="28"/>
                          <a:pt x="14" y="28"/>
                          <a:pt x="14" y="28"/>
                        </a:cubicBezTo>
                        <a:cubicBezTo>
                          <a:pt x="14" y="32"/>
                          <a:pt x="11" y="36"/>
                          <a:pt x="7" y="36"/>
                        </a:cubicBezTo>
                        <a:close/>
                        <a:moveTo>
                          <a:pt x="7" y="3"/>
                        </a:moveTo>
                        <a:cubicBezTo>
                          <a:pt x="5" y="3"/>
                          <a:pt x="3" y="5"/>
                          <a:pt x="3" y="7"/>
                        </a:cubicBezTo>
                        <a:cubicBezTo>
                          <a:pt x="3" y="28"/>
                          <a:pt x="3" y="28"/>
                          <a:pt x="3" y="28"/>
                        </a:cubicBezTo>
                        <a:cubicBezTo>
                          <a:pt x="3" y="31"/>
                          <a:pt x="5" y="33"/>
                          <a:pt x="7" y="33"/>
                        </a:cubicBezTo>
                        <a:cubicBezTo>
                          <a:pt x="9" y="33"/>
                          <a:pt x="11" y="31"/>
                          <a:pt x="11" y="28"/>
                        </a:cubicBezTo>
                        <a:cubicBezTo>
                          <a:pt x="11" y="7"/>
                          <a:pt x="11" y="7"/>
                          <a:pt x="11" y="7"/>
                        </a:cubicBezTo>
                        <a:cubicBezTo>
                          <a:pt x="11" y="5"/>
                          <a:pt x="9" y="3"/>
                          <a:pt x="7" y="3"/>
                        </a:cubicBezTo>
                        <a:close/>
                      </a:path>
                    </a:pathLst>
                  </a:custGeom>
                  <a:solidFill>
                    <a:schemeClr val="bg1">
                      <a:lumMod val="85000"/>
                    </a:schemeClr>
                  </a:solidFill>
                  <a:ln>
                    <a:noFill/>
                  </a:ln>
                  <a:extLst/>
                </p:spPr>
                <p:txBody>
                  <a:bodyPr anchor="ctr"/>
                  <a:lstStyle/>
                  <a:p>
                    <a:pPr algn="ctr"/>
                    <a:endParaRPr/>
                  </a:p>
                </p:txBody>
              </p:sp>
              <p:sp>
                <p:nvSpPr>
                  <p:cNvPr id="75" name="í$ḻîḍe">
                    <a:extLst>
                      <a:ext uri="{FF2B5EF4-FFF2-40B4-BE49-F238E27FC236}">
                        <a16:creationId xmlns="" xmlns:a16="http://schemas.microsoft.com/office/drawing/2014/main" id="{40EDA35E-14D6-487F-9325-FD51E045205A}"/>
                      </a:ext>
                    </a:extLst>
                  </p:cNvPr>
                  <p:cNvSpPr/>
                  <p:nvPr/>
                </p:nvSpPr>
                <p:spPr bwMode="auto">
                  <a:xfrm>
                    <a:off x="4651064" y="4359311"/>
                    <a:ext cx="285578" cy="118991"/>
                  </a:xfrm>
                  <a:custGeom>
                    <a:avLst/>
                    <a:gdLst>
                      <a:gd name="T0" fmla="*/ 2 w 180"/>
                      <a:gd name="T1" fmla="*/ 75 h 75"/>
                      <a:gd name="T2" fmla="*/ 0 w 180"/>
                      <a:gd name="T3" fmla="*/ 68 h 75"/>
                      <a:gd name="T4" fmla="*/ 97 w 180"/>
                      <a:gd name="T5" fmla="*/ 19 h 75"/>
                      <a:gd name="T6" fmla="*/ 114 w 180"/>
                      <a:gd name="T7" fmla="*/ 42 h 75"/>
                      <a:gd name="T8" fmla="*/ 159 w 180"/>
                      <a:gd name="T9" fmla="*/ 7 h 75"/>
                      <a:gd name="T10" fmla="*/ 152 w 180"/>
                      <a:gd name="T11" fmla="*/ 7 h 75"/>
                      <a:gd name="T12" fmla="*/ 152 w 180"/>
                      <a:gd name="T13" fmla="*/ 0 h 75"/>
                      <a:gd name="T14" fmla="*/ 180 w 180"/>
                      <a:gd name="T15" fmla="*/ 0 h 75"/>
                      <a:gd name="T16" fmla="*/ 112 w 180"/>
                      <a:gd name="T17" fmla="*/ 52 h 75"/>
                      <a:gd name="T18" fmla="*/ 95 w 180"/>
                      <a:gd name="T19" fmla="*/ 28 h 75"/>
                      <a:gd name="T20" fmla="*/ 2 w 180"/>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75">
                        <a:moveTo>
                          <a:pt x="2" y="75"/>
                        </a:moveTo>
                        <a:lnTo>
                          <a:pt x="0" y="68"/>
                        </a:lnTo>
                        <a:lnTo>
                          <a:pt x="97" y="19"/>
                        </a:lnTo>
                        <a:lnTo>
                          <a:pt x="114" y="42"/>
                        </a:lnTo>
                        <a:lnTo>
                          <a:pt x="159" y="7"/>
                        </a:lnTo>
                        <a:lnTo>
                          <a:pt x="152" y="7"/>
                        </a:lnTo>
                        <a:lnTo>
                          <a:pt x="152" y="0"/>
                        </a:lnTo>
                        <a:lnTo>
                          <a:pt x="180" y="0"/>
                        </a:lnTo>
                        <a:lnTo>
                          <a:pt x="112" y="52"/>
                        </a:lnTo>
                        <a:lnTo>
                          <a:pt x="95" y="28"/>
                        </a:lnTo>
                        <a:lnTo>
                          <a:pt x="2" y="75"/>
                        </a:lnTo>
                        <a:close/>
                      </a:path>
                    </a:pathLst>
                  </a:custGeom>
                  <a:solidFill>
                    <a:schemeClr val="bg1">
                      <a:lumMod val="85000"/>
                    </a:schemeClr>
                  </a:solidFill>
                  <a:ln>
                    <a:noFill/>
                  </a:ln>
                  <a:extLst/>
                </p:spPr>
                <p:txBody>
                  <a:bodyPr anchor="ctr"/>
                  <a:lstStyle/>
                  <a:p>
                    <a:pPr algn="ctr"/>
                    <a:endParaRPr/>
                  </a:p>
                </p:txBody>
              </p:sp>
              <p:sp>
                <p:nvSpPr>
                  <p:cNvPr id="76" name="iṣ1ïḋê">
                    <a:extLst>
                      <a:ext uri="{FF2B5EF4-FFF2-40B4-BE49-F238E27FC236}">
                        <a16:creationId xmlns="" xmlns:a16="http://schemas.microsoft.com/office/drawing/2014/main" id="{02368787-F4EA-4920-AA8A-860A7136BB03}"/>
                      </a:ext>
                    </a:extLst>
                  </p:cNvPr>
                  <p:cNvSpPr/>
                  <p:nvPr/>
                </p:nvSpPr>
                <p:spPr bwMode="auto">
                  <a:xfrm>
                    <a:off x="4906498" y="4362484"/>
                    <a:ext cx="23799" cy="30144"/>
                  </a:xfrm>
                  <a:custGeom>
                    <a:avLst/>
                    <a:gdLst>
                      <a:gd name="T0" fmla="*/ 8 w 15"/>
                      <a:gd name="T1" fmla="*/ 19 h 19"/>
                      <a:gd name="T2" fmla="*/ 0 w 15"/>
                      <a:gd name="T3" fmla="*/ 17 h 19"/>
                      <a:gd name="T4" fmla="*/ 8 w 15"/>
                      <a:gd name="T5" fmla="*/ 0 h 19"/>
                      <a:gd name="T6" fmla="*/ 15 w 15"/>
                      <a:gd name="T7" fmla="*/ 2 h 19"/>
                      <a:gd name="T8" fmla="*/ 8 w 15"/>
                      <a:gd name="T9" fmla="*/ 19 h 19"/>
                    </a:gdLst>
                    <a:ahLst/>
                    <a:cxnLst>
                      <a:cxn ang="0">
                        <a:pos x="T0" y="T1"/>
                      </a:cxn>
                      <a:cxn ang="0">
                        <a:pos x="T2" y="T3"/>
                      </a:cxn>
                      <a:cxn ang="0">
                        <a:pos x="T4" y="T5"/>
                      </a:cxn>
                      <a:cxn ang="0">
                        <a:pos x="T6" y="T7"/>
                      </a:cxn>
                      <a:cxn ang="0">
                        <a:pos x="T8" y="T9"/>
                      </a:cxn>
                    </a:cxnLst>
                    <a:rect l="0" t="0" r="r" b="b"/>
                    <a:pathLst>
                      <a:path w="15" h="19">
                        <a:moveTo>
                          <a:pt x="8" y="19"/>
                        </a:moveTo>
                        <a:lnTo>
                          <a:pt x="0" y="17"/>
                        </a:lnTo>
                        <a:lnTo>
                          <a:pt x="8" y="0"/>
                        </a:lnTo>
                        <a:lnTo>
                          <a:pt x="15" y="2"/>
                        </a:lnTo>
                        <a:lnTo>
                          <a:pt x="8" y="19"/>
                        </a:lnTo>
                        <a:close/>
                      </a:path>
                    </a:pathLst>
                  </a:custGeom>
                  <a:solidFill>
                    <a:schemeClr val="bg1">
                      <a:lumMod val="85000"/>
                    </a:schemeClr>
                  </a:solidFill>
                  <a:ln>
                    <a:noFill/>
                  </a:ln>
                  <a:extLst/>
                </p:spPr>
                <p:txBody>
                  <a:bodyPr anchor="ctr"/>
                  <a:lstStyle/>
                  <a:p>
                    <a:pPr algn="ctr"/>
                    <a:endParaRPr/>
                  </a:p>
                </p:txBody>
              </p:sp>
            </p:grpSp>
            <p:grpSp>
              <p:nvGrpSpPr>
                <p:cNvPr id="48" name="ïṩliḓe">
                  <a:extLst>
                    <a:ext uri="{FF2B5EF4-FFF2-40B4-BE49-F238E27FC236}">
                      <a16:creationId xmlns="" xmlns:a16="http://schemas.microsoft.com/office/drawing/2014/main" id="{36047575-7CCA-48CC-A311-B18EE776D26F}"/>
                    </a:ext>
                  </a:extLst>
                </p:cNvPr>
                <p:cNvGrpSpPr/>
                <p:nvPr/>
              </p:nvGrpSpPr>
              <p:grpSpPr>
                <a:xfrm>
                  <a:off x="3835973" y="2208213"/>
                  <a:ext cx="490243" cy="463271"/>
                  <a:chOff x="5607752" y="3426422"/>
                  <a:chExt cx="490243" cy="463271"/>
                </a:xfrm>
              </p:grpSpPr>
              <p:sp>
                <p:nvSpPr>
                  <p:cNvPr id="64" name="îṣ1îḑé">
                    <a:extLst>
                      <a:ext uri="{FF2B5EF4-FFF2-40B4-BE49-F238E27FC236}">
                        <a16:creationId xmlns="" xmlns:a16="http://schemas.microsoft.com/office/drawing/2014/main" id="{AD4BD5C1-1F5B-4C80-A3B3-EC9C925E3EFA}"/>
                      </a:ext>
                    </a:extLst>
                  </p:cNvPr>
                  <p:cNvSpPr/>
                  <p:nvPr/>
                </p:nvSpPr>
                <p:spPr bwMode="auto">
                  <a:xfrm>
                    <a:off x="5607752" y="3426422"/>
                    <a:ext cx="490243" cy="463271"/>
                  </a:xfrm>
                  <a:custGeom>
                    <a:avLst/>
                    <a:gdLst>
                      <a:gd name="T0" fmla="*/ 86 w 130"/>
                      <a:gd name="T1" fmla="*/ 123 h 123"/>
                      <a:gd name="T2" fmla="*/ 0 w 130"/>
                      <a:gd name="T3" fmla="*/ 102 h 123"/>
                      <a:gd name="T4" fmla="*/ 3 w 130"/>
                      <a:gd name="T5" fmla="*/ 100 h 123"/>
                      <a:gd name="T6" fmla="*/ 54 w 130"/>
                      <a:gd name="T7" fmla="*/ 1 h 123"/>
                      <a:gd name="T8" fmla="*/ 54 w 130"/>
                      <a:gd name="T9" fmla="*/ 0 h 123"/>
                      <a:gd name="T10" fmla="*/ 130 w 130"/>
                      <a:gd name="T11" fmla="*/ 18 h 123"/>
                      <a:gd name="T12" fmla="*/ 130 w 130"/>
                      <a:gd name="T13" fmla="*/ 20 h 123"/>
                      <a:gd name="T14" fmla="*/ 86 w 130"/>
                      <a:gd name="T15" fmla="*/ 123 h 123"/>
                      <a:gd name="T16" fmla="*/ 7 w 130"/>
                      <a:gd name="T17" fmla="*/ 101 h 123"/>
                      <a:gd name="T18" fmla="*/ 86 w 130"/>
                      <a:gd name="T19" fmla="*/ 120 h 123"/>
                      <a:gd name="T20" fmla="*/ 127 w 130"/>
                      <a:gd name="T21" fmla="*/ 20 h 123"/>
                      <a:gd name="T22" fmla="*/ 56 w 130"/>
                      <a:gd name="T23" fmla="*/ 4 h 123"/>
                      <a:gd name="T24" fmla="*/ 7 w 130"/>
                      <a:gd name="T25"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3">
                        <a:moveTo>
                          <a:pt x="86" y="123"/>
                        </a:moveTo>
                        <a:cubicBezTo>
                          <a:pt x="0" y="102"/>
                          <a:pt x="0" y="102"/>
                          <a:pt x="0" y="102"/>
                        </a:cubicBezTo>
                        <a:cubicBezTo>
                          <a:pt x="3" y="100"/>
                          <a:pt x="3" y="100"/>
                          <a:pt x="3" y="100"/>
                        </a:cubicBezTo>
                        <a:cubicBezTo>
                          <a:pt x="28" y="85"/>
                          <a:pt x="53" y="2"/>
                          <a:pt x="54" y="1"/>
                        </a:cubicBezTo>
                        <a:cubicBezTo>
                          <a:pt x="54" y="0"/>
                          <a:pt x="54" y="0"/>
                          <a:pt x="54" y="0"/>
                        </a:cubicBezTo>
                        <a:cubicBezTo>
                          <a:pt x="130" y="18"/>
                          <a:pt x="130" y="18"/>
                          <a:pt x="130" y="18"/>
                        </a:cubicBezTo>
                        <a:cubicBezTo>
                          <a:pt x="130" y="20"/>
                          <a:pt x="130" y="20"/>
                          <a:pt x="130" y="20"/>
                        </a:cubicBezTo>
                        <a:cubicBezTo>
                          <a:pt x="117" y="108"/>
                          <a:pt x="88" y="122"/>
                          <a:pt x="86" y="123"/>
                        </a:cubicBezTo>
                        <a:close/>
                        <a:moveTo>
                          <a:pt x="7" y="101"/>
                        </a:moveTo>
                        <a:cubicBezTo>
                          <a:pt x="86" y="120"/>
                          <a:pt x="86" y="120"/>
                          <a:pt x="86" y="120"/>
                        </a:cubicBezTo>
                        <a:cubicBezTo>
                          <a:pt x="89" y="117"/>
                          <a:pt x="115" y="100"/>
                          <a:pt x="127" y="20"/>
                        </a:cubicBezTo>
                        <a:cubicBezTo>
                          <a:pt x="56" y="4"/>
                          <a:pt x="56" y="4"/>
                          <a:pt x="56" y="4"/>
                        </a:cubicBezTo>
                        <a:cubicBezTo>
                          <a:pt x="53" y="14"/>
                          <a:pt x="30" y="82"/>
                          <a:pt x="7" y="101"/>
                        </a:cubicBezTo>
                        <a:close/>
                      </a:path>
                    </a:pathLst>
                  </a:custGeom>
                  <a:solidFill>
                    <a:schemeClr val="bg1">
                      <a:lumMod val="85000"/>
                    </a:schemeClr>
                  </a:solidFill>
                  <a:ln>
                    <a:noFill/>
                  </a:ln>
                  <a:extLst/>
                </p:spPr>
                <p:txBody>
                  <a:bodyPr anchor="ctr"/>
                  <a:lstStyle/>
                  <a:p>
                    <a:pPr algn="ctr"/>
                    <a:endParaRPr/>
                  </a:p>
                </p:txBody>
              </p:sp>
              <p:sp>
                <p:nvSpPr>
                  <p:cNvPr id="65" name="iš1íde">
                    <a:extLst>
                      <a:ext uri="{FF2B5EF4-FFF2-40B4-BE49-F238E27FC236}">
                        <a16:creationId xmlns="" xmlns:a16="http://schemas.microsoft.com/office/drawing/2014/main" id="{42F3A9A8-D6B8-41D6-AAFB-6B7554AF5B7B}"/>
                      </a:ext>
                    </a:extLst>
                  </p:cNvPr>
                  <p:cNvSpPr/>
                  <p:nvPr/>
                </p:nvSpPr>
                <p:spPr bwMode="auto">
                  <a:xfrm>
                    <a:off x="5829869" y="3516854"/>
                    <a:ext cx="193559" cy="57115"/>
                  </a:xfrm>
                  <a:custGeom>
                    <a:avLst/>
                    <a:gdLst>
                      <a:gd name="T0" fmla="*/ 122 w 122"/>
                      <a:gd name="T1" fmla="*/ 36 h 36"/>
                      <a:gd name="T2" fmla="*/ 0 w 122"/>
                      <a:gd name="T3" fmla="*/ 7 h 36"/>
                      <a:gd name="T4" fmla="*/ 3 w 122"/>
                      <a:gd name="T5" fmla="*/ 0 h 36"/>
                      <a:gd name="T6" fmla="*/ 122 w 122"/>
                      <a:gd name="T7" fmla="*/ 29 h 36"/>
                      <a:gd name="T8" fmla="*/ 122 w 122"/>
                      <a:gd name="T9" fmla="*/ 36 h 36"/>
                    </a:gdLst>
                    <a:ahLst/>
                    <a:cxnLst>
                      <a:cxn ang="0">
                        <a:pos x="T0" y="T1"/>
                      </a:cxn>
                      <a:cxn ang="0">
                        <a:pos x="T2" y="T3"/>
                      </a:cxn>
                      <a:cxn ang="0">
                        <a:pos x="T4" y="T5"/>
                      </a:cxn>
                      <a:cxn ang="0">
                        <a:pos x="T6" y="T7"/>
                      </a:cxn>
                      <a:cxn ang="0">
                        <a:pos x="T8" y="T9"/>
                      </a:cxn>
                    </a:cxnLst>
                    <a:rect l="0" t="0" r="r" b="b"/>
                    <a:pathLst>
                      <a:path w="122" h="36">
                        <a:moveTo>
                          <a:pt x="122" y="36"/>
                        </a:moveTo>
                        <a:lnTo>
                          <a:pt x="0" y="7"/>
                        </a:lnTo>
                        <a:lnTo>
                          <a:pt x="3" y="0"/>
                        </a:lnTo>
                        <a:lnTo>
                          <a:pt x="122" y="29"/>
                        </a:lnTo>
                        <a:lnTo>
                          <a:pt x="122" y="36"/>
                        </a:lnTo>
                        <a:close/>
                      </a:path>
                    </a:pathLst>
                  </a:custGeom>
                  <a:solidFill>
                    <a:schemeClr val="bg1">
                      <a:lumMod val="85000"/>
                    </a:schemeClr>
                  </a:solidFill>
                  <a:ln>
                    <a:noFill/>
                  </a:ln>
                  <a:extLst/>
                </p:spPr>
                <p:txBody>
                  <a:bodyPr anchor="ctr"/>
                  <a:lstStyle/>
                  <a:p>
                    <a:pPr algn="ctr"/>
                    <a:endParaRPr/>
                  </a:p>
                </p:txBody>
              </p:sp>
              <p:sp>
                <p:nvSpPr>
                  <p:cNvPr id="66" name="ís1îḋe">
                    <a:extLst>
                      <a:ext uri="{FF2B5EF4-FFF2-40B4-BE49-F238E27FC236}">
                        <a16:creationId xmlns="" xmlns:a16="http://schemas.microsoft.com/office/drawing/2014/main" id="{AA0BAF51-14F0-4FFC-B9E6-65650F95AD75}"/>
                      </a:ext>
                    </a:extLst>
                  </p:cNvPr>
                  <p:cNvSpPr/>
                  <p:nvPr/>
                </p:nvSpPr>
                <p:spPr bwMode="auto">
                  <a:xfrm>
                    <a:off x="5823523" y="3558104"/>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7" name="išlide">
                    <a:extLst>
                      <a:ext uri="{FF2B5EF4-FFF2-40B4-BE49-F238E27FC236}">
                        <a16:creationId xmlns="" xmlns:a16="http://schemas.microsoft.com/office/drawing/2014/main" id="{AF3AA2FE-1253-4799-AF35-022F1464F79B}"/>
                      </a:ext>
                    </a:extLst>
                  </p:cNvPr>
                  <p:cNvSpPr/>
                  <p:nvPr/>
                </p:nvSpPr>
                <p:spPr bwMode="auto">
                  <a:xfrm>
                    <a:off x="5812417" y="3604115"/>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8" name="ïşḻiḓê">
                    <a:extLst>
                      <a:ext uri="{FF2B5EF4-FFF2-40B4-BE49-F238E27FC236}">
                        <a16:creationId xmlns="" xmlns:a16="http://schemas.microsoft.com/office/drawing/2014/main" id="{DBC6004A-5C3E-499A-AC5F-2C7ECF35922E}"/>
                      </a:ext>
                    </a:extLst>
                  </p:cNvPr>
                  <p:cNvSpPr/>
                  <p:nvPr/>
                </p:nvSpPr>
                <p:spPr bwMode="auto">
                  <a:xfrm>
                    <a:off x="5788618" y="3634259"/>
                    <a:ext cx="177693" cy="52355"/>
                  </a:xfrm>
                  <a:custGeom>
                    <a:avLst/>
                    <a:gdLst>
                      <a:gd name="T0" fmla="*/ 112 w 112"/>
                      <a:gd name="T1" fmla="*/ 33 h 33"/>
                      <a:gd name="T2" fmla="*/ 0 w 112"/>
                      <a:gd name="T3" fmla="*/ 7 h 33"/>
                      <a:gd name="T4" fmla="*/ 0 w 112"/>
                      <a:gd name="T5" fmla="*/ 0 h 33"/>
                      <a:gd name="T6" fmla="*/ 112 w 112"/>
                      <a:gd name="T7" fmla="*/ 26 h 33"/>
                      <a:gd name="T8" fmla="*/ 112 w 112"/>
                      <a:gd name="T9" fmla="*/ 33 h 33"/>
                    </a:gdLst>
                    <a:ahLst/>
                    <a:cxnLst>
                      <a:cxn ang="0">
                        <a:pos x="T0" y="T1"/>
                      </a:cxn>
                      <a:cxn ang="0">
                        <a:pos x="T2" y="T3"/>
                      </a:cxn>
                      <a:cxn ang="0">
                        <a:pos x="T4" y="T5"/>
                      </a:cxn>
                      <a:cxn ang="0">
                        <a:pos x="T6" y="T7"/>
                      </a:cxn>
                      <a:cxn ang="0">
                        <a:pos x="T8" y="T9"/>
                      </a:cxn>
                    </a:cxnLst>
                    <a:rect l="0" t="0" r="r" b="b"/>
                    <a:pathLst>
                      <a:path w="112" h="33">
                        <a:moveTo>
                          <a:pt x="112" y="33"/>
                        </a:moveTo>
                        <a:lnTo>
                          <a:pt x="0" y="7"/>
                        </a:lnTo>
                        <a:lnTo>
                          <a:pt x="0" y="0"/>
                        </a:lnTo>
                        <a:lnTo>
                          <a:pt x="112" y="26"/>
                        </a:lnTo>
                        <a:lnTo>
                          <a:pt x="112" y="33"/>
                        </a:lnTo>
                        <a:close/>
                      </a:path>
                    </a:pathLst>
                  </a:custGeom>
                  <a:solidFill>
                    <a:schemeClr val="bg1">
                      <a:lumMod val="85000"/>
                    </a:schemeClr>
                  </a:solidFill>
                  <a:ln>
                    <a:noFill/>
                  </a:ln>
                  <a:extLst/>
                </p:spPr>
                <p:txBody>
                  <a:bodyPr anchor="ctr"/>
                  <a:lstStyle/>
                  <a:p>
                    <a:pPr algn="ctr"/>
                    <a:endParaRPr/>
                  </a:p>
                </p:txBody>
              </p:sp>
              <p:sp>
                <p:nvSpPr>
                  <p:cNvPr id="69" name="íślïḑè">
                    <a:extLst>
                      <a:ext uri="{FF2B5EF4-FFF2-40B4-BE49-F238E27FC236}">
                        <a16:creationId xmlns="" xmlns:a16="http://schemas.microsoft.com/office/drawing/2014/main" id="{AC7B1AD3-688D-4697-B3B4-9C917168A20D}"/>
                      </a:ext>
                    </a:extLst>
                  </p:cNvPr>
                  <p:cNvSpPr/>
                  <p:nvPr/>
                </p:nvSpPr>
                <p:spPr bwMode="auto">
                  <a:xfrm>
                    <a:off x="5769579" y="3675509"/>
                    <a:ext cx="180866" cy="52355"/>
                  </a:xfrm>
                  <a:custGeom>
                    <a:avLst/>
                    <a:gdLst>
                      <a:gd name="T0" fmla="*/ 112 w 114"/>
                      <a:gd name="T1" fmla="*/ 33 h 33"/>
                      <a:gd name="T2" fmla="*/ 0 w 114"/>
                      <a:gd name="T3" fmla="*/ 7 h 33"/>
                      <a:gd name="T4" fmla="*/ 3 w 114"/>
                      <a:gd name="T5" fmla="*/ 0 h 33"/>
                      <a:gd name="T6" fmla="*/ 114 w 114"/>
                      <a:gd name="T7" fmla="*/ 28 h 33"/>
                      <a:gd name="T8" fmla="*/ 112 w 114"/>
                      <a:gd name="T9" fmla="*/ 33 h 33"/>
                    </a:gdLst>
                    <a:ahLst/>
                    <a:cxnLst>
                      <a:cxn ang="0">
                        <a:pos x="T0" y="T1"/>
                      </a:cxn>
                      <a:cxn ang="0">
                        <a:pos x="T2" y="T3"/>
                      </a:cxn>
                      <a:cxn ang="0">
                        <a:pos x="T4" y="T5"/>
                      </a:cxn>
                      <a:cxn ang="0">
                        <a:pos x="T6" y="T7"/>
                      </a:cxn>
                      <a:cxn ang="0">
                        <a:pos x="T8" y="T9"/>
                      </a:cxn>
                    </a:cxnLst>
                    <a:rect l="0" t="0" r="r" b="b"/>
                    <a:pathLst>
                      <a:path w="114" h="33">
                        <a:moveTo>
                          <a:pt x="112" y="33"/>
                        </a:moveTo>
                        <a:lnTo>
                          <a:pt x="0" y="7"/>
                        </a:lnTo>
                        <a:lnTo>
                          <a:pt x="3" y="0"/>
                        </a:lnTo>
                        <a:lnTo>
                          <a:pt x="114" y="28"/>
                        </a:lnTo>
                        <a:lnTo>
                          <a:pt x="112" y="33"/>
                        </a:lnTo>
                        <a:close/>
                      </a:path>
                    </a:pathLst>
                  </a:custGeom>
                  <a:solidFill>
                    <a:schemeClr val="bg1">
                      <a:lumMod val="85000"/>
                    </a:schemeClr>
                  </a:solidFill>
                  <a:ln>
                    <a:noFill/>
                  </a:ln>
                  <a:extLst/>
                </p:spPr>
                <p:txBody>
                  <a:bodyPr anchor="ctr"/>
                  <a:lstStyle/>
                  <a:p>
                    <a:pPr algn="ctr"/>
                    <a:endParaRPr/>
                  </a:p>
                </p:txBody>
              </p:sp>
              <p:sp>
                <p:nvSpPr>
                  <p:cNvPr id="70" name="íŝļiďê">
                    <a:extLst>
                      <a:ext uri="{FF2B5EF4-FFF2-40B4-BE49-F238E27FC236}">
                        <a16:creationId xmlns="" xmlns:a16="http://schemas.microsoft.com/office/drawing/2014/main" id="{02539976-5CBB-41D3-BC2C-EC2890B34518}"/>
                      </a:ext>
                    </a:extLst>
                  </p:cNvPr>
                  <p:cNvSpPr/>
                  <p:nvPr/>
                </p:nvSpPr>
                <p:spPr bwMode="auto">
                  <a:xfrm>
                    <a:off x="5980591" y="3434354"/>
                    <a:ext cx="76154" cy="90433"/>
                  </a:xfrm>
                  <a:custGeom>
                    <a:avLst/>
                    <a:gdLst>
                      <a:gd name="T0" fmla="*/ 0 w 48"/>
                      <a:gd name="T1" fmla="*/ 38 h 57"/>
                      <a:gd name="T2" fmla="*/ 29 w 48"/>
                      <a:gd name="T3" fmla="*/ 0 h 57"/>
                      <a:gd name="T4" fmla="*/ 48 w 48"/>
                      <a:gd name="T5" fmla="*/ 12 h 57"/>
                      <a:gd name="T6" fmla="*/ 12 w 48"/>
                      <a:gd name="T7" fmla="*/ 57 h 57"/>
                      <a:gd name="T8" fmla="*/ 0 w 48"/>
                      <a:gd name="T9" fmla="*/ 38 h 57"/>
                    </a:gdLst>
                    <a:ahLst/>
                    <a:cxnLst>
                      <a:cxn ang="0">
                        <a:pos x="T0" y="T1"/>
                      </a:cxn>
                      <a:cxn ang="0">
                        <a:pos x="T2" y="T3"/>
                      </a:cxn>
                      <a:cxn ang="0">
                        <a:pos x="T4" y="T5"/>
                      </a:cxn>
                      <a:cxn ang="0">
                        <a:pos x="T6" y="T7"/>
                      </a:cxn>
                      <a:cxn ang="0">
                        <a:pos x="T8" y="T9"/>
                      </a:cxn>
                    </a:cxnLst>
                    <a:rect l="0" t="0" r="r" b="b"/>
                    <a:pathLst>
                      <a:path w="48" h="57">
                        <a:moveTo>
                          <a:pt x="0" y="38"/>
                        </a:moveTo>
                        <a:lnTo>
                          <a:pt x="29" y="0"/>
                        </a:lnTo>
                        <a:lnTo>
                          <a:pt x="48" y="12"/>
                        </a:lnTo>
                        <a:lnTo>
                          <a:pt x="12" y="57"/>
                        </a:lnTo>
                        <a:lnTo>
                          <a:pt x="0" y="38"/>
                        </a:lnTo>
                        <a:close/>
                      </a:path>
                    </a:pathLst>
                  </a:custGeom>
                  <a:solidFill>
                    <a:schemeClr val="bg1">
                      <a:lumMod val="85000"/>
                    </a:schemeClr>
                  </a:solidFill>
                  <a:ln>
                    <a:noFill/>
                  </a:ln>
                  <a:extLst/>
                </p:spPr>
                <p:txBody>
                  <a:bodyPr anchor="ctr"/>
                  <a:lstStyle/>
                  <a:p>
                    <a:pPr algn="ctr"/>
                    <a:endParaRPr/>
                  </a:p>
                </p:txBody>
              </p:sp>
              <p:sp>
                <p:nvSpPr>
                  <p:cNvPr id="71" name="íS1îḋè">
                    <a:extLst>
                      <a:ext uri="{FF2B5EF4-FFF2-40B4-BE49-F238E27FC236}">
                        <a16:creationId xmlns="" xmlns:a16="http://schemas.microsoft.com/office/drawing/2014/main" id="{B25C06CC-D89D-4248-91B9-A6D661DF1E1A}"/>
                      </a:ext>
                    </a:extLst>
                  </p:cNvPr>
                  <p:cNvSpPr/>
                  <p:nvPr/>
                </p:nvSpPr>
                <p:spPr bwMode="auto">
                  <a:xfrm>
                    <a:off x="5974244" y="3426422"/>
                    <a:ext cx="93606" cy="106298"/>
                  </a:xfrm>
                  <a:custGeom>
                    <a:avLst/>
                    <a:gdLst>
                      <a:gd name="T0" fmla="*/ 14 w 59"/>
                      <a:gd name="T1" fmla="*/ 67 h 67"/>
                      <a:gd name="T2" fmla="*/ 0 w 59"/>
                      <a:gd name="T3" fmla="*/ 43 h 67"/>
                      <a:gd name="T4" fmla="*/ 33 w 59"/>
                      <a:gd name="T5" fmla="*/ 0 h 67"/>
                      <a:gd name="T6" fmla="*/ 59 w 59"/>
                      <a:gd name="T7" fmla="*/ 15 h 67"/>
                      <a:gd name="T8" fmla="*/ 14 w 59"/>
                      <a:gd name="T9" fmla="*/ 67 h 67"/>
                      <a:gd name="T10" fmla="*/ 9 w 59"/>
                      <a:gd name="T11" fmla="*/ 45 h 67"/>
                      <a:gd name="T12" fmla="*/ 16 w 59"/>
                      <a:gd name="T13" fmla="*/ 55 h 67"/>
                      <a:gd name="T14" fmla="*/ 47 w 59"/>
                      <a:gd name="T15" fmla="*/ 17 h 67"/>
                      <a:gd name="T16" fmla="*/ 35 w 59"/>
                      <a:gd name="T17" fmla="*/ 10 h 67"/>
                      <a:gd name="T18" fmla="*/ 9 w 5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7">
                        <a:moveTo>
                          <a:pt x="14" y="67"/>
                        </a:moveTo>
                        <a:lnTo>
                          <a:pt x="0" y="43"/>
                        </a:lnTo>
                        <a:lnTo>
                          <a:pt x="33" y="0"/>
                        </a:lnTo>
                        <a:lnTo>
                          <a:pt x="59" y="15"/>
                        </a:lnTo>
                        <a:lnTo>
                          <a:pt x="14" y="67"/>
                        </a:lnTo>
                        <a:close/>
                        <a:moveTo>
                          <a:pt x="9" y="45"/>
                        </a:moveTo>
                        <a:lnTo>
                          <a:pt x="16" y="55"/>
                        </a:lnTo>
                        <a:lnTo>
                          <a:pt x="47" y="17"/>
                        </a:lnTo>
                        <a:lnTo>
                          <a:pt x="35" y="10"/>
                        </a:lnTo>
                        <a:lnTo>
                          <a:pt x="9" y="45"/>
                        </a:lnTo>
                        <a:close/>
                      </a:path>
                    </a:pathLst>
                  </a:custGeom>
                  <a:solidFill>
                    <a:schemeClr val="bg1">
                      <a:lumMod val="85000"/>
                    </a:schemeClr>
                  </a:solidFill>
                  <a:ln>
                    <a:noFill/>
                  </a:ln>
                  <a:extLst/>
                </p:spPr>
                <p:txBody>
                  <a:bodyPr anchor="ctr"/>
                  <a:lstStyle/>
                  <a:p>
                    <a:pPr algn="ctr"/>
                    <a:endParaRPr/>
                  </a:p>
                </p:txBody>
              </p:sp>
            </p:grpSp>
            <p:grpSp>
              <p:nvGrpSpPr>
                <p:cNvPr id="49" name="îŝľiďê">
                  <a:extLst>
                    <a:ext uri="{FF2B5EF4-FFF2-40B4-BE49-F238E27FC236}">
                      <a16:creationId xmlns="" xmlns:a16="http://schemas.microsoft.com/office/drawing/2014/main" id="{7FBFD8FF-0702-4DFF-9D0F-A50C751B5921}"/>
                    </a:ext>
                  </a:extLst>
                </p:cNvPr>
                <p:cNvGrpSpPr/>
                <p:nvPr/>
              </p:nvGrpSpPr>
              <p:grpSpPr>
                <a:xfrm>
                  <a:off x="4009701" y="3982239"/>
                  <a:ext cx="547357" cy="255434"/>
                  <a:chOff x="5057221" y="3151948"/>
                  <a:chExt cx="547357" cy="255434"/>
                </a:xfrm>
              </p:grpSpPr>
              <p:sp>
                <p:nvSpPr>
                  <p:cNvPr id="59" name="ïṣľiďè">
                    <a:extLst>
                      <a:ext uri="{FF2B5EF4-FFF2-40B4-BE49-F238E27FC236}">
                        <a16:creationId xmlns="" xmlns:a16="http://schemas.microsoft.com/office/drawing/2014/main" id="{8A181BE3-AFAE-414C-92F5-25F06BDB1653}"/>
                      </a:ext>
                    </a:extLst>
                  </p:cNvPr>
                  <p:cNvSpPr/>
                  <p:nvPr/>
                </p:nvSpPr>
                <p:spPr bwMode="auto">
                  <a:xfrm>
                    <a:off x="5220634" y="3151948"/>
                    <a:ext cx="383944" cy="255434"/>
                  </a:xfrm>
                  <a:custGeom>
                    <a:avLst/>
                    <a:gdLst>
                      <a:gd name="T0" fmla="*/ 53 w 102"/>
                      <a:gd name="T1" fmla="*/ 68 h 68"/>
                      <a:gd name="T2" fmla="*/ 53 w 102"/>
                      <a:gd name="T3" fmla="*/ 68 h 68"/>
                      <a:gd name="T4" fmla="*/ 19 w 102"/>
                      <a:gd name="T5" fmla="*/ 67 h 68"/>
                      <a:gd name="T6" fmla="*/ 6 w 102"/>
                      <a:gd name="T7" fmla="*/ 4 h 68"/>
                      <a:gd name="T8" fmla="*/ 6 w 102"/>
                      <a:gd name="T9" fmla="*/ 3 h 68"/>
                      <a:gd name="T10" fmla="*/ 11 w 102"/>
                      <a:gd name="T11" fmla="*/ 2 h 68"/>
                      <a:gd name="T12" fmla="*/ 62 w 102"/>
                      <a:gd name="T13" fmla="*/ 0 h 68"/>
                      <a:gd name="T14" fmla="*/ 89 w 102"/>
                      <a:gd name="T15" fmla="*/ 3 h 68"/>
                      <a:gd name="T16" fmla="*/ 94 w 102"/>
                      <a:gd name="T17" fmla="*/ 66 h 68"/>
                      <a:gd name="T18" fmla="*/ 94 w 102"/>
                      <a:gd name="T19" fmla="*/ 67 h 68"/>
                      <a:gd name="T20" fmla="*/ 93 w 102"/>
                      <a:gd name="T21" fmla="*/ 67 h 68"/>
                      <a:gd name="T22" fmla="*/ 53 w 102"/>
                      <a:gd name="T23" fmla="*/ 68 h 68"/>
                      <a:gd name="T24" fmla="*/ 9 w 102"/>
                      <a:gd name="T25" fmla="*/ 6 h 68"/>
                      <a:gd name="T26" fmla="*/ 19 w 102"/>
                      <a:gd name="T27" fmla="*/ 64 h 68"/>
                      <a:gd name="T28" fmla="*/ 53 w 102"/>
                      <a:gd name="T29" fmla="*/ 65 h 68"/>
                      <a:gd name="T30" fmla="*/ 91 w 102"/>
                      <a:gd name="T31" fmla="*/ 64 h 68"/>
                      <a:gd name="T32" fmla="*/ 88 w 102"/>
                      <a:gd name="T33" fmla="*/ 6 h 68"/>
                      <a:gd name="T34" fmla="*/ 62 w 102"/>
                      <a:gd name="T35" fmla="*/ 3 h 68"/>
                      <a:gd name="T36" fmla="*/ 12 w 102"/>
                      <a:gd name="T37" fmla="*/ 5 h 68"/>
                      <a:gd name="T38" fmla="*/ 9 w 102"/>
                      <a:gd name="T39" fmla="*/ 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68">
                        <a:moveTo>
                          <a:pt x="53" y="68"/>
                        </a:moveTo>
                        <a:cubicBezTo>
                          <a:pt x="53" y="68"/>
                          <a:pt x="53" y="68"/>
                          <a:pt x="53" y="68"/>
                        </a:cubicBezTo>
                        <a:cubicBezTo>
                          <a:pt x="36" y="68"/>
                          <a:pt x="25" y="67"/>
                          <a:pt x="19" y="67"/>
                        </a:cubicBezTo>
                        <a:cubicBezTo>
                          <a:pt x="0" y="64"/>
                          <a:pt x="5" y="10"/>
                          <a:pt x="6" y="4"/>
                        </a:cubicBezTo>
                        <a:cubicBezTo>
                          <a:pt x="6" y="3"/>
                          <a:pt x="6" y="3"/>
                          <a:pt x="6" y="3"/>
                        </a:cubicBezTo>
                        <a:cubicBezTo>
                          <a:pt x="11" y="2"/>
                          <a:pt x="11" y="2"/>
                          <a:pt x="11" y="2"/>
                        </a:cubicBezTo>
                        <a:cubicBezTo>
                          <a:pt x="20" y="2"/>
                          <a:pt x="43" y="0"/>
                          <a:pt x="62" y="0"/>
                        </a:cubicBezTo>
                        <a:cubicBezTo>
                          <a:pt x="76" y="0"/>
                          <a:pt x="85" y="1"/>
                          <a:pt x="89" y="3"/>
                        </a:cubicBezTo>
                        <a:cubicBezTo>
                          <a:pt x="102" y="10"/>
                          <a:pt x="95" y="60"/>
                          <a:pt x="94" y="66"/>
                        </a:cubicBezTo>
                        <a:cubicBezTo>
                          <a:pt x="94" y="67"/>
                          <a:pt x="94" y="67"/>
                          <a:pt x="94" y="67"/>
                        </a:cubicBezTo>
                        <a:cubicBezTo>
                          <a:pt x="93" y="67"/>
                          <a:pt x="93" y="67"/>
                          <a:pt x="93" y="67"/>
                        </a:cubicBezTo>
                        <a:cubicBezTo>
                          <a:pt x="93" y="67"/>
                          <a:pt x="72" y="68"/>
                          <a:pt x="53" y="68"/>
                        </a:cubicBezTo>
                        <a:close/>
                        <a:moveTo>
                          <a:pt x="9" y="6"/>
                        </a:moveTo>
                        <a:cubicBezTo>
                          <a:pt x="7" y="22"/>
                          <a:pt x="6" y="62"/>
                          <a:pt x="19" y="64"/>
                        </a:cubicBezTo>
                        <a:cubicBezTo>
                          <a:pt x="25" y="64"/>
                          <a:pt x="37" y="65"/>
                          <a:pt x="53" y="65"/>
                        </a:cubicBezTo>
                        <a:cubicBezTo>
                          <a:pt x="70" y="65"/>
                          <a:pt x="87" y="64"/>
                          <a:pt x="91" y="64"/>
                        </a:cubicBezTo>
                        <a:cubicBezTo>
                          <a:pt x="93" y="48"/>
                          <a:pt x="96" y="10"/>
                          <a:pt x="88" y="6"/>
                        </a:cubicBezTo>
                        <a:cubicBezTo>
                          <a:pt x="85" y="4"/>
                          <a:pt x="79" y="3"/>
                          <a:pt x="62" y="3"/>
                        </a:cubicBezTo>
                        <a:cubicBezTo>
                          <a:pt x="43" y="3"/>
                          <a:pt x="20" y="5"/>
                          <a:pt x="12" y="5"/>
                        </a:cubicBezTo>
                        <a:lnTo>
                          <a:pt x="9" y="6"/>
                        </a:lnTo>
                        <a:close/>
                      </a:path>
                    </a:pathLst>
                  </a:custGeom>
                  <a:solidFill>
                    <a:schemeClr val="bg1">
                      <a:lumMod val="85000"/>
                    </a:schemeClr>
                  </a:solidFill>
                  <a:ln>
                    <a:noFill/>
                  </a:ln>
                  <a:extLst/>
                </p:spPr>
                <p:txBody>
                  <a:bodyPr anchor="ctr"/>
                  <a:lstStyle/>
                  <a:p>
                    <a:pPr algn="ctr"/>
                    <a:endParaRPr/>
                  </a:p>
                </p:txBody>
              </p:sp>
              <p:sp>
                <p:nvSpPr>
                  <p:cNvPr id="60" name="îṣļïḓé">
                    <a:extLst>
                      <a:ext uri="{FF2B5EF4-FFF2-40B4-BE49-F238E27FC236}">
                        <a16:creationId xmlns="" xmlns:a16="http://schemas.microsoft.com/office/drawing/2014/main" id="{7D358195-324C-4684-9611-C0FECF006831}"/>
                      </a:ext>
                    </a:extLst>
                  </p:cNvPr>
                  <p:cNvSpPr/>
                  <p:nvPr/>
                </p:nvSpPr>
                <p:spPr bwMode="auto">
                  <a:xfrm>
                    <a:off x="5242846" y="3164641"/>
                    <a:ext cx="312550" cy="123751"/>
                  </a:xfrm>
                  <a:custGeom>
                    <a:avLst/>
                    <a:gdLst>
                      <a:gd name="T0" fmla="*/ 46 w 83"/>
                      <a:gd name="T1" fmla="*/ 33 h 33"/>
                      <a:gd name="T2" fmla="*/ 44 w 83"/>
                      <a:gd name="T3" fmla="*/ 32 h 33"/>
                      <a:gd name="T4" fmla="*/ 0 w 83"/>
                      <a:gd name="T5" fmla="*/ 2 h 33"/>
                      <a:gd name="T6" fmla="*/ 2 w 83"/>
                      <a:gd name="T7" fmla="*/ 0 h 33"/>
                      <a:gd name="T8" fmla="*/ 45 w 83"/>
                      <a:gd name="T9" fmla="*/ 30 h 33"/>
                      <a:gd name="T10" fmla="*/ 81 w 83"/>
                      <a:gd name="T11" fmla="*/ 0 h 33"/>
                      <a:gd name="T12" fmla="*/ 83 w 83"/>
                      <a:gd name="T13" fmla="*/ 2 h 33"/>
                      <a:gd name="T14" fmla="*/ 46 w 83"/>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3">
                        <a:moveTo>
                          <a:pt x="46" y="33"/>
                        </a:moveTo>
                        <a:cubicBezTo>
                          <a:pt x="45" y="33"/>
                          <a:pt x="45" y="33"/>
                          <a:pt x="44" y="32"/>
                        </a:cubicBezTo>
                        <a:cubicBezTo>
                          <a:pt x="36" y="29"/>
                          <a:pt x="2" y="3"/>
                          <a:pt x="0" y="2"/>
                        </a:cubicBezTo>
                        <a:cubicBezTo>
                          <a:pt x="2" y="0"/>
                          <a:pt x="2" y="0"/>
                          <a:pt x="2" y="0"/>
                        </a:cubicBezTo>
                        <a:cubicBezTo>
                          <a:pt x="2" y="0"/>
                          <a:pt x="37" y="26"/>
                          <a:pt x="45" y="30"/>
                        </a:cubicBezTo>
                        <a:cubicBezTo>
                          <a:pt x="50" y="32"/>
                          <a:pt x="69" y="14"/>
                          <a:pt x="81" y="0"/>
                        </a:cubicBezTo>
                        <a:cubicBezTo>
                          <a:pt x="83" y="2"/>
                          <a:pt x="83" y="2"/>
                          <a:pt x="83" y="2"/>
                        </a:cubicBezTo>
                        <a:cubicBezTo>
                          <a:pt x="79" y="8"/>
                          <a:pt x="56" y="33"/>
                          <a:pt x="46" y="33"/>
                        </a:cubicBezTo>
                        <a:close/>
                      </a:path>
                    </a:pathLst>
                  </a:custGeom>
                  <a:solidFill>
                    <a:schemeClr val="bg1">
                      <a:lumMod val="85000"/>
                    </a:schemeClr>
                  </a:solidFill>
                  <a:ln>
                    <a:noFill/>
                  </a:ln>
                  <a:extLst/>
                </p:spPr>
                <p:txBody>
                  <a:bodyPr anchor="ctr"/>
                  <a:lstStyle/>
                  <a:p>
                    <a:pPr algn="ctr"/>
                    <a:endParaRPr/>
                  </a:p>
                </p:txBody>
              </p:sp>
              <p:sp>
                <p:nvSpPr>
                  <p:cNvPr id="61" name="îS1idê">
                    <a:extLst>
                      <a:ext uri="{FF2B5EF4-FFF2-40B4-BE49-F238E27FC236}">
                        <a16:creationId xmlns="" xmlns:a16="http://schemas.microsoft.com/office/drawing/2014/main" id="{1B058F3D-7E35-4080-AE9C-60609D381D44}"/>
                      </a:ext>
                    </a:extLst>
                  </p:cNvPr>
                  <p:cNvSpPr/>
                  <p:nvPr/>
                </p:nvSpPr>
                <p:spPr bwMode="auto">
                  <a:xfrm>
                    <a:off x="5100057" y="3220170"/>
                    <a:ext cx="93606" cy="11105"/>
                  </a:xfrm>
                  <a:prstGeom prst="rect">
                    <a:avLst/>
                  </a:prstGeom>
                  <a:solidFill>
                    <a:schemeClr val="bg1">
                      <a:lumMod val="85000"/>
                    </a:schemeClr>
                  </a:solidFill>
                  <a:ln>
                    <a:noFill/>
                  </a:ln>
                  <a:extLst/>
                </p:spPr>
                <p:txBody>
                  <a:bodyPr anchor="ctr"/>
                  <a:lstStyle/>
                  <a:p>
                    <a:pPr algn="ctr"/>
                    <a:endParaRPr/>
                  </a:p>
                </p:txBody>
              </p:sp>
              <p:sp>
                <p:nvSpPr>
                  <p:cNvPr id="62" name="iṣļîdè">
                    <a:extLst>
                      <a:ext uri="{FF2B5EF4-FFF2-40B4-BE49-F238E27FC236}">
                        <a16:creationId xmlns="" xmlns:a16="http://schemas.microsoft.com/office/drawing/2014/main" id="{C60F6976-6FA1-4EED-BD7A-2C3EE471D1E5}"/>
                      </a:ext>
                    </a:extLst>
                  </p:cNvPr>
                  <p:cNvSpPr/>
                  <p:nvPr/>
                </p:nvSpPr>
                <p:spPr bwMode="auto">
                  <a:xfrm>
                    <a:off x="5111163" y="3332815"/>
                    <a:ext cx="98366" cy="11105"/>
                  </a:xfrm>
                  <a:prstGeom prst="rect">
                    <a:avLst/>
                  </a:prstGeom>
                  <a:solidFill>
                    <a:schemeClr val="bg1">
                      <a:lumMod val="85000"/>
                    </a:schemeClr>
                  </a:solidFill>
                  <a:ln>
                    <a:noFill/>
                  </a:ln>
                  <a:extLst/>
                </p:spPr>
                <p:txBody>
                  <a:bodyPr anchor="ctr"/>
                  <a:lstStyle/>
                  <a:p>
                    <a:pPr algn="ctr"/>
                    <a:endParaRPr/>
                  </a:p>
                </p:txBody>
              </p:sp>
              <p:sp>
                <p:nvSpPr>
                  <p:cNvPr id="63" name="îşḻíḓe">
                    <a:extLst>
                      <a:ext uri="{FF2B5EF4-FFF2-40B4-BE49-F238E27FC236}">
                        <a16:creationId xmlns="" xmlns:a16="http://schemas.microsoft.com/office/drawing/2014/main" id="{5F48B885-AB51-463E-B117-BF6625848183}"/>
                      </a:ext>
                    </a:extLst>
                  </p:cNvPr>
                  <p:cNvSpPr/>
                  <p:nvPr/>
                </p:nvSpPr>
                <p:spPr bwMode="auto">
                  <a:xfrm>
                    <a:off x="5057221" y="3277286"/>
                    <a:ext cx="136443" cy="11105"/>
                  </a:xfrm>
                  <a:prstGeom prst="rect">
                    <a:avLst/>
                  </a:prstGeom>
                  <a:solidFill>
                    <a:schemeClr val="bg1">
                      <a:lumMod val="85000"/>
                    </a:schemeClr>
                  </a:solidFill>
                  <a:ln>
                    <a:noFill/>
                  </a:ln>
                  <a:extLst/>
                </p:spPr>
                <p:txBody>
                  <a:bodyPr anchor="ctr"/>
                  <a:lstStyle/>
                  <a:p>
                    <a:pPr algn="ctr"/>
                    <a:endParaRPr/>
                  </a:p>
                </p:txBody>
              </p:sp>
            </p:grpSp>
            <p:grpSp>
              <p:nvGrpSpPr>
                <p:cNvPr id="50" name="íśļídê">
                  <a:extLst>
                    <a:ext uri="{FF2B5EF4-FFF2-40B4-BE49-F238E27FC236}">
                      <a16:creationId xmlns="" xmlns:a16="http://schemas.microsoft.com/office/drawing/2014/main" id="{D40C7382-7D87-4C3C-8605-3215D745825F}"/>
                    </a:ext>
                  </a:extLst>
                </p:cNvPr>
                <p:cNvGrpSpPr/>
                <p:nvPr/>
              </p:nvGrpSpPr>
              <p:grpSpPr>
                <a:xfrm>
                  <a:off x="3859160" y="4537310"/>
                  <a:ext cx="325243" cy="337935"/>
                  <a:chOff x="5125442" y="3615221"/>
                  <a:chExt cx="325243" cy="337935"/>
                </a:xfrm>
              </p:grpSpPr>
              <p:sp>
                <p:nvSpPr>
                  <p:cNvPr id="55" name="isḷîḋe">
                    <a:extLst>
                      <a:ext uri="{FF2B5EF4-FFF2-40B4-BE49-F238E27FC236}">
                        <a16:creationId xmlns="" xmlns:a16="http://schemas.microsoft.com/office/drawing/2014/main" id="{A6E39C9B-6526-4754-9200-09CD59F89CCB}"/>
                      </a:ext>
                    </a:extLst>
                  </p:cNvPr>
                  <p:cNvSpPr/>
                  <p:nvPr/>
                </p:nvSpPr>
                <p:spPr bwMode="auto">
                  <a:xfrm>
                    <a:off x="5204769" y="3615221"/>
                    <a:ext cx="166588" cy="16500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3 h 44"/>
                      <a:gd name="T12" fmla="*/ 3 w 44"/>
                      <a:gd name="T13" fmla="*/ 22 h 44"/>
                      <a:gd name="T14" fmla="*/ 22 w 44"/>
                      <a:gd name="T15" fmla="*/ 41 h 44"/>
                      <a:gd name="T16" fmla="*/ 41 w 44"/>
                      <a:gd name="T17" fmla="*/ 22 h 44"/>
                      <a:gd name="T18" fmla="*/ 22 w 44"/>
                      <a:gd name="T19"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3"/>
                        </a:moveTo>
                        <a:cubicBezTo>
                          <a:pt x="11" y="3"/>
                          <a:pt x="3" y="12"/>
                          <a:pt x="3" y="22"/>
                        </a:cubicBezTo>
                        <a:cubicBezTo>
                          <a:pt x="3" y="33"/>
                          <a:pt x="11" y="41"/>
                          <a:pt x="22" y="41"/>
                        </a:cubicBezTo>
                        <a:cubicBezTo>
                          <a:pt x="32" y="41"/>
                          <a:pt x="41" y="33"/>
                          <a:pt x="41" y="22"/>
                        </a:cubicBezTo>
                        <a:cubicBezTo>
                          <a:pt x="41" y="12"/>
                          <a:pt x="32" y="3"/>
                          <a:pt x="22" y="3"/>
                        </a:cubicBezTo>
                        <a:close/>
                      </a:path>
                    </a:pathLst>
                  </a:custGeom>
                  <a:solidFill>
                    <a:schemeClr val="bg1">
                      <a:lumMod val="85000"/>
                    </a:schemeClr>
                  </a:solidFill>
                  <a:ln>
                    <a:noFill/>
                  </a:ln>
                  <a:extLst/>
                </p:spPr>
                <p:txBody>
                  <a:bodyPr anchor="ctr"/>
                  <a:lstStyle/>
                  <a:p>
                    <a:pPr algn="ctr"/>
                    <a:endParaRPr/>
                  </a:p>
                </p:txBody>
              </p:sp>
              <p:sp>
                <p:nvSpPr>
                  <p:cNvPr id="56" name="íśľïdê">
                    <a:extLst>
                      <a:ext uri="{FF2B5EF4-FFF2-40B4-BE49-F238E27FC236}">
                        <a16:creationId xmlns="" xmlns:a16="http://schemas.microsoft.com/office/drawing/2014/main" id="{1D19B0A1-9C58-4A99-9049-76747901EF9C}"/>
                      </a:ext>
                    </a:extLst>
                  </p:cNvPr>
                  <p:cNvSpPr/>
                  <p:nvPr/>
                </p:nvSpPr>
                <p:spPr bwMode="auto">
                  <a:xfrm>
                    <a:off x="5125442" y="3783394"/>
                    <a:ext cx="325243" cy="169760"/>
                  </a:xfrm>
                  <a:custGeom>
                    <a:avLst/>
                    <a:gdLst>
                      <a:gd name="T0" fmla="*/ 86 w 86"/>
                      <a:gd name="T1" fmla="*/ 45 h 45"/>
                      <a:gd name="T2" fmla="*/ 0 w 86"/>
                      <a:gd name="T3" fmla="*/ 45 h 45"/>
                      <a:gd name="T4" fmla="*/ 0 w 86"/>
                      <a:gd name="T5" fmla="*/ 44 h 45"/>
                      <a:gd name="T6" fmla="*/ 43 w 86"/>
                      <a:gd name="T7" fmla="*/ 0 h 45"/>
                      <a:gd name="T8" fmla="*/ 86 w 86"/>
                      <a:gd name="T9" fmla="*/ 44 h 45"/>
                      <a:gd name="T10" fmla="*/ 86 w 86"/>
                      <a:gd name="T11" fmla="*/ 45 h 45"/>
                      <a:gd name="T12" fmla="*/ 3 w 86"/>
                      <a:gd name="T13" fmla="*/ 42 h 45"/>
                      <a:gd name="T14" fmla="*/ 83 w 86"/>
                      <a:gd name="T15" fmla="*/ 42 h 45"/>
                      <a:gd name="T16" fmla="*/ 43 w 86"/>
                      <a:gd name="T17" fmla="*/ 3 h 45"/>
                      <a:gd name="T18" fmla="*/ 3 w 8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45">
                        <a:moveTo>
                          <a:pt x="86" y="45"/>
                        </a:moveTo>
                        <a:cubicBezTo>
                          <a:pt x="0" y="45"/>
                          <a:pt x="0" y="45"/>
                          <a:pt x="0" y="45"/>
                        </a:cubicBezTo>
                        <a:cubicBezTo>
                          <a:pt x="0" y="44"/>
                          <a:pt x="0" y="44"/>
                          <a:pt x="0" y="44"/>
                        </a:cubicBezTo>
                        <a:cubicBezTo>
                          <a:pt x="0" y="20"/>
                          <a:pt x="19" y="0"/>
                          <a:pt x="43" y="0"/>
                        </a:cubicBezTo>
                        <a:cubicBezTo>
                          <a:pt x="67" y="0"/>
                          <a:pt x="86" y="20"/>
                          <a:pt x="86" y="44"/>
                        </a:cubicBezTo>
                        <a:lnTo>
                          <a:pt x="86" y="45"/>
                        </a:lnTo>
                        <a:close/>
                        <a:moveTo>
                          <a:pt x="3" y="42"/>
                        </a:moveTo>
                        <a:cubicBezTo>
                          <a:pt x="83" y="42"/>
                          <a:pt x="83" y="42"/>
                          <a:pt x="83" y="42"/>
                        </a:cubicBezTo>
                        <a:cubicBezTo>
                          <a:pt x="82" y="21"/>
                          <a:pt x="64" y="3"/>
                          <a:pt x="43" y="3"/>
                        </a:cubicBezTo>
                        <a:cubicBezTo>
                          <a:pt x="21" y="3"/>
                          <a:pt x="4" y="21"/>
                          <a:pt x="3" y="42"/>
                        </a:cubicBezTo>
                        <a:close/>
                      </a:path>
                    </a:pathLst>
                  </a:custGeom>
                  <a:solidFill>
                    <a:schemeClr val="bg1">
                      <a:lumMod val="85000"/>
                    </a:schemeClr>
                  </a:solidFill>
                  <a:ln>
                    <a:noFill/>
                  </a:ln>
                  <a:extLst/>
                </p:spPr>
                <p:txBody>
                  <a:bodyPr anchor="ctr"/>
                  <a:lstStyle/>
                  <a:p>
                    <a:pPr algn="ctr"/>
                    <a:endParaRPr/>
                  </a:p>
                </p:txBody>
              </p:sp>
              <p:sp>
                <p:nvSpPr>
                  <p:cNvPr id="57" name="ïṩḻïḍê">
                    <a:extLst>
                      <a:ext uri="{FF2B5EF4-FFF2-40B4-BE49-F238E27FC236}">
                        <a16:creationId xmlns="" xmlns:a16="http://schemas.microsoft.com/office/drawing/2014/main" id="{A18C77F1-872A-4E54-908C-57C7E32BDD9D}"/>
                      </a:ext>
                    </a:extLst>
                  </p:cNvPr>
                  <p:cNvSpPr/>
                  <p:nvPr/>
                </p:nvSpPr>
                <p:spPr bwMode="auto">
                  <a:xfrm>
                    <a:off x="5250779" y="3791327"/>
                    <a:ext cx="71395" cy="49182"/>
                  </a:xfrm>
                  <a:custGeom>
                    <a:avLst/>
                    <a:gdLst>
                      <a:gd name="T0" fmla="*/ 10 w 19"/>
                      <a:gd name="T1" fmla="*/ 13 h 13"/>
                      <a:gd name="T2" fmla="*/ 0 w 19"/>
                      <a:gd name="T3" fmla="*/ 1 h 13"/>
                      <a:gd name="T4" fmla="*/ 3 w 19"/>
                      <a:gd name="T5" fmla="*/ 0 h 13"/>
                      <a:gd name="T6" fmla="*/ 10 w 19"/>
                      <a:gd name="T7" fmla="*/ 10 h 13"/>
                      <a:gd name="T8" fmla="*/ 16 w 19"/>
                      <a:gd name="T9" fmla="*/ 0 h 13"/>
                      <a:gd name="T10" fmla="*/ 19 w 19"/>
                      <a:gd name="T11" fmla="*/ 1 h 13"/>
                      <a:gd name="T12" fmla="*/ 10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0" y="13"/>
                        </a:moveTo>
                        <a:cubicBezTo>
                          <a:pt x="4" y="13"/>
                          <a:pt x="1" y="3"/>
                          <a:pt x="0" y="1"/>
                        </a:cubicBezTo>
                        <a:cubicBezTo>
                          <a:pt x="3" y="0"/>
                          <a:pt x="3" y="0"/>
                          <a:pt x="3" y="0"/>
                        </a:cubicBezTo>
                        <a:cubicBezTo>
                          <a:pt x="4" y="4"/>
                          <a:pt x="7" y="10"/>
                          <a:pt x="10" y="10"/>
                        </a:cubicBezTo>
                        <a:cubicBezTo>
                          <a:pt x="12" y="10"/>
                          <a:pt x="15" y="4"/>
                          <a:pt x="16" y="0"/>
                        </a:cubicBezTo>
                        <a:cubicBezTo>
                          <a:pt x="19" y="1"/>
                          <a:pt x="19" y="1"/>
                          <a:pt x="19" y="1"/>
                        </a:cubicBezTo>
                        <a:cubicBezTo>
                          <a:pt x="19" y="3"/>
                          <a:pt x="15" y="13"/>
                          <a:pt x="10" y="13"/>
                        </a:cubicBezTo>
                        <a:close/>
                      </a:path>
                    </a:pathLst>
                  </a:custGeom>
                  <a:solidFill>
                    <a:schemeClr val="bg1">
                      <a:lumMod val="85000"/>
                    </a:schemeClr>
                  </a:solidFill>
                  <a:ln>
                    <a:noFill/>
                  </a:ln>
                  <a:extLst/>
                </p:spPr>
                <p:txBody>
                  <a:bodyPr anchor="ctr"/>
                  <a:lstStyle/>
                  <a:p>
                    <a:pPr algn="ctr"/>
                    <a:endParaRPr/>
                  </a:p>
                </p:txBody>
              </p:sp>
              <p:sp>
                <p:nvSpPr>
                  <p:cNvPr id="58" name="ï$1iḓé">
                    <a:extLst>
                      <a:ext uri="{FF2B5EF4-FFF2-40B4-BE49-F238E27FC236}">
                        <a16:creationId xmlns="" xmlns:a16="http://schemas.microsoft.com/office/drawing/2014/main" id="{21E9DB58-5435-4656-8851-0A7F0A361D1E}"/>
                      </a:ext>
                    </a:extLst>
                  </p:cNvPr>
                  <p:cNvSpPr/>
                  <p:nvPr/>
                </p:nvSpPr>
                <p:spPr bwMode="auto">
                  <a:xfrm>
                    <a:off x="5250779" y="3829405"/>
                    <a:ext cx="79327" cy="123751"/>
                  </a:xfrm>
                  <a:custGeom>
                    <a:avLst/>
                    <a:gdLst>
                      <a:gd name="T0" fmla="*/ 21 w 21"/>
                      <a:gd name="T1" fmla="*/ 33 h 33"/>
                      <a:gd name="T2" fmla="*/ 0 w 21"/>
                      <a:gd name="T3" fmla="*/ 33 h 33"/>
                      <a:gd name="T4" fmla="*/ 0 w 21"/>
                      <a:gd name="T5" fmla="*/ 32 h 33"/>
                      <a:gd name="T6" fmla="*/ 10 w 21"/>
                      <a:gd name="T7" fmla="*/ 0 h 33"/>
                      <a:gd name="T8" fmla="*/ 21 w 21"/>
                      <a:gd name="T9" fmla="*/ 32 h 33"/>
                      <a:gd name="T10" fmla="*/ 21 w 21"/>
                      <a:gd name="T11" fmla="*/ 33 h 33"/>
                      <a:gd name="T12" fmla="*/ 3 w 21"/>
                      <a:gd name="T13" fmla="*/ 30 h 33"/>
                      <a:gd name="T14" fmla="*/ 17 w 21"/>
                      <a:gd name="T15" fmla="*/ 30 h 33"/>
                      <a:gd name="T16" fmla="*/ 10 w 21"/>
                      <a:gd name="T17" fmla="*/ 3 h 33"/>
                      <a:gd name="T18" fmla="*/ 3 w 21"/>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21" y="33"/>
                        </a:moveTo>
                        <a:cubicBezTo>
                          <a:pt x="0" y="33"/>
                          <a:pt x="0" y="33"/>
                          <a:pt x="0" y="33"/>
                        </a:cubicBezTo>
                        <a:cubicBezTo>
                          <a:pt x="0" y="32"/>
                          <a:pt x="0" y="32"/>
                          <a:pt x="0" y="32"/>
                        </a:cubicBezTo>
                        <a:cubicBezTo>
                          <a:pt x="1" y="22"/>
                          <a:pt x="3" y="0"/>
                          <a:pt x="10" y="0"/>
                        </a:cubicBezTo>
                        <a:cubicBezTo>
                          <a:pt x="17" y="0"/>
                          <a:pt x="20" y="22"/>
                          <a:pt x="21" y="32"/>
                        </a:cubicBezTo>
                        <a:lnTo>
                          <a:pt x="21" y="33"/>
                        </a:lnTo>
                        <a:close/>
                        <a:moveTo>
                          <a:pt x="3" y="30"/>
                        </a:moveTo>
                        <a:cubicBezTo>
                          <a:pt x="17" y="30"/>
                          <a:pt x="17" y="30"/>
                          <a:pt x="17" y="30"/>
                        </a:cubicBezTo>
                        <a:cubicBezTo>
                          <a:pt x="16" y="15"/>
                          <a:pt x="12" y="3"/>
                          <a:pt x="10" y="3"/>
                        </a:cubicBezTo>
                        <a:cubicBezTo>
                          <a:pt x="7" y="3"/>
                          <a:pt x="4" y="15"/>
                          <a:pt x="3" y="30"/>
                        </a:cubicBezTo>
                        <a:close/>
                      </a:path>
                    </a:pathLst>
                  </a:custGeom>
                  <a:solidFill>
                    <a:schemeClr val="bg1">
                      <a:lumMod val="85000"/>
                    </a:schemeClr>
                  </a:solidFill>
                  <a:ln>
                    <a:noFill/>
                  </a:ln>
                  <a:extLst/>
                </p:spPr>
                <p:txBody>
                  <a:bodyPr anchor="ctr"/>
                  <a:lstStyle/>
                  <a:p>
                    <a:pPr algn="ctr"/>
                    <a:endParaRPr/>
                  </a:p>
                </p:txBody>
              </p:sp>
            </p:grpSp>
            <p:grpSp>
              <p:nvGrpSpPr>
                <p:cNvPr id="51" name="íṡḷíḍe">
                  <a:extLst>
                    <a:ext uri="{FF2B5EF4-FFF2-40B4-BE49-F238E27FC236}">
                      <a16:creationId xmlns="" xmlns:a16="http://schemas.microsoft.com/office/drawing/2014/main" id="{D4048D4C-3069-4BDF-A696-5550B1A0B4F7}"/>
                    </a:ext>
                  </a:extLst>
                </p:cNvPr>
                <p:cNvGrpSpPr/>
                <p:nvPr/>
              </p:nvGrpSpPr>
              <p:grpSpPr>
                <a:xfrm>
                  <a:off x="1682532" y="3174341"/>
                  <a:ext cx="214184" cy="315721"/>
                  <a:chOff x="5303135" y="5279509"/>
                  <a:chExt cx="214184" cy="315721"/>
                </a:xfrm>
              </p:grpSpPr>
              <p:sp>
                <p:nvSpPr>
                  <p:cNvPr id="52" name="ï$ľïḍê">
                    <a:extLst>
                      <a:ext uri="{FF2B5EF4-FFF2-40B4-BE49-F238E27FC236}">
                        <a16:creationId xmlns="" xmlns:a16="http://schemas.microsoft.com/office/drawing/2014/main" id="{696DB979-ECA5-40FB-80BA-0AAD715578B9}"/>
                      </a:ext>
                    </a:extLst>
                  </p:cNvPr>
                  <p:cNvSpPr/>
                  <p:nvPr/>
                </p:nvSpPr>
                <p:spPr bwMode="auto">
                  <a:xfrm>
                    <a:off x="5303135" y="5323932"/>
                    <a:ext cx="214184" cy="236395"/>
                  </a:xfrm>
                  <a:custGeom>
                    <a:avLst/>
                    <a:gdLst>
                      <a:gd name="T0" fmla="*/ 34 w 57"/>
                      <a:gd name="T1" fmla="*/ 63 h 63"/>
                      <a:gd name="T2" fmla="*/ 5 w 57"/>
                      <a:gd name="T3" fmla="*/ 54 h 63"/>
                      <a:gd name="T4" fmla="*/ 5 w 57"/>
                      <a:gd name="T5" fmla="*/ 54 h 63"/>
                      <a:gd name="T6" fmla="*/ 7 w 57"/>
                      <a:gd name="T7" fmla="*/ 45 h 63"/>
                      <a:gd name="T8" fmla="*/ 9 w 57"/>
                      <a:gd name="T9" fmla="*/ 44 h 63"/>
                      <a:gd name="T10" fmla="*/ 12 w 57"/>
                      <a:gd name="T11" fmla="*/ 44 h 63"/>
                      <a:gd name="T12" fmla="*/ 22 w 57"/>
                      <a:gd name="T13" fmla="*/ 44 h 63"/>
                      <a:gd name="T14" fmla="*/ 32 w 57"/>
                      <a:gd name="T15" fmla="*/ 43 h 63"/>
                      <a:gd name="T16" fmla="*/ 24 w 57"/>
                      <a:gd name="T17" fmla="*/ 40 h 63"/>
                      <a:gd name="T18" fmla="*/ 16 w 57"/>
                      <a:gd name="T19" fmla="*/ 38 h 63"/>
                      <a:gd name="T20" fmla="*/ 0 w 57"/>
                      <a:gd name="T21" fmla="*/ 18 h 63"/>
                      <a:gd name="T22" fmla="*/ 22 w 57"/>
                      <a:gd name="T23" fmla="*/ 0 h 63"/>
                      <a:gd name="T24" fmla="*/ 50 w 57"/>
                      <a:gd name="T25" fmla="*/ 9 h 63"/>
                      <a:gd name="T26" fmla="*/ 50 w 57"/>
                      <a:gd name="T27" fmla="*/ 10 h 63"/>
                      <a:gd name="T28" fmla="*/ 50 w 57"/>
                      <a:gd name="T29" fmla="*/ 23 h 63"/>
                      <a:gd name="T30" fmla="*/ 47 w 57"/>
                      <a:gd name="T31" fmla="*/ 23 h 63"/>
                      <a:gd name="T32" fmla="*/ 47 w 57"/>
                      <a:gd name="T33" fmla="*/ 23 h 63"/>
                      <a:gd name="T34" fmla="*/ 27 w 57"/>
                      <a:gd name="T35" fmla="*/ 16 h 63"/>
                      <a:gd name="T36" fmla="*/ 24 w 57"/>
                      <a:gd name="T37" fmla="*/ 19 h 63"/>
                      <a:gd name="T38" fmla="*/ 33 w 57"/>
                      <a:gd name="T39" fmla="*/ 23 h 63"/>
                      <a:gd name="T40" fmla="*/ 38 w 57"/>
                      <a:gd name="T41" fmla="*/ 24 h 63"/>
                      <a:gd name="T42" fmla="*/ 57 w 57"/>
                      <a:gd name="T43" fmla="*/ 44 h 63"/>
                      <a:gd name="T44" fmla="*/ 34 w 57"/>
                      <a:gd name="T45" fmla="*/ 63 h 63"/>
                      <a:gd name="T46" fmla="*/ 8 w 57"/>
                      <a:gd name="T47" fmla="*/ 53 h 63"/>
                      <a:gd name="T48" fmla="*/ 34 w 57"/>
                      <a:gd name="T49" fmla="*/ 60 h 63"/>
                      <a:gd name="T50" fmla="*/ 54 w 57"/>
                      <a:gd name="T51" fmla="*/ 44 h 63"/>
                      <a:gd name="T52" fmla="*/ 37 w 57"/>
                      <a:gd name="T53" fmla="*/ 27 h 63"/>
                      <a:gd name="T54" fmla="*/ 32 w 57"/>
                      <a:gd name="T55" fmla="*/ 26 h 63"/>
                      <a:gd name="T56" fmla="*/ 21 w 57"/>
                      <a:gd name="T57" fmla="*/ 19 h 63"/>
                      <a:gd name="T58" fmla="*/ 27 w 57"/>
                      <a:gd name="T59" fmla="*/ 13 h 63"/>
                      <a:gd name="T60" fmla="*/ 47 w 57"/>
                      <a:gd name="T61" fmla="*/ 19 h 63"/>
                      <a:gd name="T62" fmla="*/ 47 w 57"/>
                      <a:gd name="T63" fmla="*/ 10 h 63"/>
                      <a:gd name="T64" fmla="*/ 22 w 57"/>
                      <a:gd name="T65" fmla="*/ 3 h 63"/>
                      <a:gd name="T66" fmla="*/ 3 w 57"/>
                      <a:gd name="T67" fmla="*/ 18 h 63"/>
                      <a:gd name="T68" fmla="*/ 17 w 57"/>
                      <a:gd name="T69" fmla="*/ 35 h 63"/>
                      <a:gd name="T70" fmla="*/ 25 w 57"/>
                      <a:gd name="T71" fmla="*/ 37 h 63"/>
                      <a:gd name="T72" fmla="*/ 35 w 57"/>
                      <a:gd name="T73" fmla="*/ 43 h 63"/>
                      <a:gd name="T74" fmla="*/ 22 w 57"/>
                      <a:gd name="T75" fmla="*/ 47 h 63"/>
                      <a:gd name="T76" fmla="*/ 11 w 57"/>
                      <a:gd name="T77" fmla="*/ 47 h 63"/>
                      <a:gd name="T78" fmla="*/ 9 w 57"/>
                      <a:gd name="T79" fmla="*/ 47 h 63"/>
                      <a:gd name="T80" fmla="*/ 8 w 57"/>
                      <a:gd name="T8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63">
                        <a:moveTo>
                          <a:pt x="34" y="63"/>
                        </a:moveTo>
                        <a:cubicBezTo>
                          <a:pt x="26" y="63"/>
                          <a:pt x="9" y="59"/>
                          <a:pt x="5" y="54"/>
                        </a:cubicBezTo>
                        <a:cubicBezTo>
                          <a:pt x="5" y="54"/>
                          <a:pt x="5" y="54"/>
                          <a:pt x="5" y="54"/>
                        </a:cubicBezTo>
                        <a:cubicBezTo>
                          <a:pt x="5" y="52"/>
                          <a:pt x="5" y="47"/>
                          <a:pt x="7" y="45"/>
                        </a:cubicBezTo>
                        <a:cubicBezTo>
                          <a:pt x="7" y="44"/>
                          <a:pt x="8" y="44"/>
                          <a:pt x="9" y="44"/>
                        </a:cubicBezTo>
                        <a:cubicBezTo>
                          <a:pt x="10" y="44"/>
                          <a:pt x="10" y="44"/>
                          <a:pt x="12" y="44"/>
                        </a:cubicBezTo>
                        <a:cubicBezTo>
                          <a:pt x="14" y="44"/>
                          <a:pt x="18" y="44"/>
                          <a:pt x="22" y="44"/>
                        </a:cubicBezTo>
                        <a:cubicBezTo>
                          <a:pt x="29" y="44"/>
                          <a:pt x="31" y="43"/>
                          <a:pt x="32" y="43"/>
                        </a:cubicBezTo>
                        <a:cubicBezTo>
                          <a:pt x="31" y="42"/>
                          <a:pt x="27" y="41"/>
                          <a:pt x="24" y="40"/>
                        </a:cubicBezTo>
                        <a:cubicBezTo>
                          <a:pt x="22" y="39"/>
                          <a:pt x="19" y="39"/>
                          <a:pt x="16" y="38"/>
                        </a:cubicBezTo>
                        <a:cubicBezTo>
                          <a:pt x="5" y="34"/>
                          <a:pt x="0" y="27"/>
                          <a:pt x="0" y="18"/>
                        </a:cubicBezTo>
                        <a:cubicBezTo>
                          <a:pt x="0" y="5"/>
                          <a:pt x="13" y="0"/>
                          <a:pt x="22" y="0"/>
                        </a:cubicBezTo>
                        <a:cubicBezTo>
                          <a:pt x="29" y="0"/>
                          <a:pt x="47" y="3"/>
                          <a:pt x="50" y="9"/>
                        </a:cubicBezTo>
                        <a:cubicBezTo>
                          <a:pt x="50" y="10"/>
                          <a:pt x="50" y="10"/>
                          <a:pt x="50" y="10"/>
                        </a:cubicBezTo>
                        <a:cubicBezTo>
                          <a:pt x="50" y="23"/>
                          <a:pt x="50" y="23"/>
                          <a:pt x="50" y="23"/>
                        </a:cubicBezTo>
                        <a:cubicBezTo>
                          <a:pt x="47" y="23"/>
                          <a:pt x="47" y="23"/>
                          <a:pt x="47" y="23"/>
                        </a:cubicBezTo>
                        <a:cubicBezTo>
                          <a:pt x="47" y="23"/>
                          <a:pt x="47" y="23"/>
                          <a:pt x="47" y="23"/>
                        </a:cubicBezTo>
                        <a:cubicBezTo>
                          <a:pt x="47" y="20"/>
                          <a:pt x="34" y="16"/>
                          <a:pt x="27" y="16"/>
                        </a:cubicBezTo>
                        <a:cubicBezTo>
                          <a:pt x="26" y="16"/>
                          <a:pt x="24" y="16"/>
                          <a:pt x="24" y="19"/>
                        </a:cubicBezTo>
                        <a:cubicBezTo>
                          <a:pt x="24" y="20"/>
                          <a:pt x="29" y="22"/>
                          <a:pt x="33" y="23"/>
                        </a:cubicBezTo>
                        <a:cubicBezTo>
                          <a:pt x="35" y="23"/>
                          <a:pt x="36" y="24"/>
                          <a:pt x="38" y="24"/>
                        </a:cubicBezTo>
                        <a:cubicBezTo>
                          <a:pt x="46" y="27"/>
                          <a:pt x="57" y="31"/>
                          <a:pt x="57" y="44"/>
                        </a:cubicBezTo>
                        <a:cubicBezTo>
                          <a:pt x="57" y="57"/>
                          <a:pt x="45" y="63"/>
                          <a:pt x="34" y="63"/>
                        </a:cubicBezTo>
                        <a:close/>
                        <a:moveTo>
                          <a:pt x="8" y="53"/>
                        </a:moveTo>
                        <a:cubicBezTo>
                          <a:pt x="11" y="56"/>
                          <a:pt x="26" y="60"/>
                          <a:pt x="34" y="60"/>
                        </a:cubicBezTo>
                        <a:cubicBezTo>
                          <a:pt x="44" y="60"/>
                          <a:pt x="54" y="55"/>
                          <a:pt x="54" y="44"/>
                        </a:cubicBezTo>
                        <a:cubicBezTo>
                          <a:pt x="54" y="33"/>
                          <a:pt x="45" y="30"/>
                          <a:pt x="37" y="27"/>
                        </a:cubicBezTo>
                        <a:cubicBezTo>
                          <a:pt x="35" y="27"/>
                          <a:pt x="34" y="26"/>
                          <a:pt x="32" y="26"/>
                        </a:cubicBezTo>
                        <a:cubicBezTo>
                          <a:pt x="26" y="24"/>
                          <a:pt x="21" y="22"/>
                          <a:pt x="21" y="19"/>
                        </a:cubicBezTo>
                        <a:cubicBezTo>
                          <a:pt x="21" y="15"/>
                          <a:pt x="24" y="13"/>
                          <a:pt x="27" y="13"/>
                        </a:cubicBezTo>
                        <a:cubicBezTo>
                          <a:pt x="31" y="13"/>
                          <a:pt x="42" y="15"/>
                          <a:pt x="47" y="19"/>
                        </a:cubicBezTo>
                        <a:cubicBezTo>
                          <a:pt x="47" y="10"/>
                          <a:pt x="47" y="10"/>
                          <a:pt x="47" y="10"/>
                        </a:cubicBezTo>
                        <a:cubicBezTo>
                          <a:pt x="45" y="7"/>
                          <a:pt x="30" y="3"/>
                          <a:pt x="22" y="3"/>
                        </a:cubicBezTo>
                        <a:cubicBezTo>
                          <a:pt x="14" y="3"/>
                          <a:pt x="3" y="7"/>
                          <a:pt x="3" y="18"/>
                        </a:cubicBezTo>
                        <a:cubicBezTo>
                          <a:pt x="3" y="26"/>
                          <a:pt x="7" y="32"/>
                          <a:pt x="17" y="35"/>
                        </a:cubicBezTo>
                        <a:cubicBezTo>
                          <a:pt x="20" y="36"/>
                          <a:pt x="23" y="37"/>
                          <a:pt x="25" y="37"/>
                        </a:cubicBezTo>
                        <a:cubicBezTo>
                          <a:pt x="31" y="39"/>
                          <a:pt x="35" y="40"/>
                          <a:pt x="35" y="43"/>
                        </a:cubicBezTo>
                        <a:cubicBezTo>
                          <a:pt x="35" y="46"/>
                          <a:pt x="32" y="47"/>
                          <a:pt x="22" y="47"/>
                        </a:cubicBezTo>
                        <a:cubicBezTo>
                          <a:pt x="18" y="47"/>
                          <a:pt x="14" y="47"/>
                          <a:pt x="11" y="47"/>
                        </a:cubicBezTo>
                        <a:cubicBezTo>
                          <a:pt x="10" y="47"/>
                          <a:pt x="10" y="47"/>
                          <a:pt x="9" y="47"/>
                        </a:cubicBezTo>
                        <a:cubicBezTo>
                          <a:pt x="8" y="48"/>
                          <a:pt x="8" y="51"/>
                          <a:pt x="8" y="53"/>
                        </a:cubicBezTo>
                        <a:close/>
                      </a:path>
                    </a:pathLst>
                  </a:custGeom>
                  <a:solidFill>
                    <a:schemeClr val="bg1">
                      <a:lumMod val="85000"/>
                    </a:schemeClr>
                  </a:solidFill>
                  <a:ln>
                    <a:noFill/>
                  </a:ln>
                  <a:extLst/>
                </p:spPr>
                <p:txBody>
                  <a:bodyPr anchor="ctr"/>
                  <a:lstStyle/>
                  <a:p>
                    <a:pPr algn="ctr"/>
                    <a:endParaRPr/>
                  </a:p>
                </p:txBody>
              </p:sp>
              <p:sp>
                <p:nvSpPr>
                  <p:cNvPr id="53" name="íṡḻíďé">
                    <a:extLst>
                      <a:ext uri="{FF2B5EF4-FFF2-40B4-BE49-F238E27FC236}">
                        <a16:creationId xmlns="" xmlns:a16="http://schemas.microsoft.com/office/drawing/2014/main" id="{38EF28A3-96BA-4863-BDD6-781751799F4F}"/>
                      </a:ext>
                    </a:extLst>
                  </p:cNvPr>
                  <p:cNvSpPr/>
                  <p:nvPr/>
                </p:nvSpPr>
                <p:spPr bwMode="auto">
                  <a:xfrm>
                    <a:off x="5371357" y="5279509"/>
                    <a:ext cx="82500" cy="60288"/>
                  </a:xfrm>
                  <a:custGeom>
                    <a:avLst/>
                    <a:gdLst>
                      <a:gd name="T0" fmla="*/ 45 w 52"/>
                      <a:gd name="T1" fmla="*/ 38 h 38"/>
                      <a:gd name="T2" fmla="*/ 38 w 52"/>
                      <a:gd name="T3" fmla="*/ 35 h 38"/>
                      <a:gd name="T4" fmla="*/ 42 w 52"/>
                      <a:gd name="T5" fmla="*/ 14 h 38"/>
                      <a:gd name="T6" fmla="*/ 7 w 52"/>
                      <a:gd name="T7" fmla="*/ 9 h 38"/>
                      <a:gd name="T8" fmla="*/ 12 w 52"/>
                      <a:gd name="T9" fmla="*/ 31 h 38"/>
                      <a:gd name="T10" fmla="*/ 4 w 52"/>
                      <a:gd name="T11" fmla="*/ 31 h 38"/>
                      <a:gd name="T12" fmla="*/ 0 w 52"/>
                      <a:gd name="T13" fmla="*/ 0 h 38"/>
                      <a:gd name="T14" fmla="*/ 52 w 52"/>
                      <a:gd name="T15" fmla="*/ 9 h 38"/>
                      <a:gd name="T16" fmla="*/ 45 w 52"/>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8">
                        <a:moveTo>
                          <a:pt x="45" y="38"/>
                        </a:moveTo>
                        <a:lnTo>
                          <a:pt x="38" y="35"/>
                        </a:lnTo>
                        <a:lnTo>
                          <a:pt x="42" y="14"/>
                        </a:lnTo>
                        <a:lnTo>
                          <a:pt x="7" y="9"/>
                        </a:lnTo>
                        <a:lnTo>
                          <a:pt x="12" y="31"/>
                        </a:lnTo>
                        <a:lnTo>
                          <a:pt x="4" y="31"/>
                        </a:lnTo>
                        <a:lnTo>
                          <a:pt x="0" y="0"/>
                        </a:lnTo>
                        <a:lnTo>
                          <a:pt x="52" y="9"/>
                        </a:lnTo>
                        <a:lnTo>
                          <a:pt x="45" y="38"/>
                        </a:lnTo>
                        <a:close/>
                      </a:path>
                    </a:pathLst>
                  </a:custGeom>
                  <a:solidFill>
                    <a:schemeClr val="bg1">
                      <a:lumMod val="85000"/>
                    </a:schemeClr>
                  </a:solidFill>
                  <a:ln>
                    <a:noFill/>
                  </a:ln>
                  <a:extLst/>
                </p:spPr>
                <p:txBody>
                  <a:bodyPr anchor="ctr"/>
                  <a:lstStyle/>
                  <a:p>
                    <a:pPr algn="ctr"/>
                    <a:endParaRPr/>
                  </a:p>
                </p:txBody>
              </p:sp>
              <p:sp>
                <p:nvSpPr>
                  <p:cNvPr id="54" name="ïsḻïḓé">
                    <a:extLst>
                      <a:ext uri="{FF2B5EF4-FFF2-40B4-BE49-F238E27FC236}">
                        <a16:creationId xmlns="" xmlns:a16="http://schemas.microsoft.com/office/drawing/2014/main" id="{4B486922-5D2C-4008-99CF-04F3E395C9BF}"/>
                      </a:ext>
                    </a:extLst>
                  </p:cNvPr>
                  <p:cNvSpPr/>
                  <p:nvPr/>
                </p:nvSpPr>
                <p:spPr bwMode="auto">
                  <a:xfrm>
                    <a:off x="5377703" y="5549221"/>
                    <a:ext cx="84087" cy="46009"/>
                  </a:xfrm>
                  <a:custGeom>
                    <a:avLst/>
                    <a:gdLst>
                      <a:gd name="T0" fmla="*/ 53 w 53"/>
                      <a:gd name="T1" fmla="*/ 29 h 29"/>
                      <a:gd name="T2" fmla="*/ 0 w 53"/>
                      <a:gd name="T3" fmla="*/ 29 h 29"/>
                      <a:gd name="T4" fmla="*/ 0 w 53"/>
                      <a:gd name="T5" fmla="*/ 0 h 29"/>
                      <a:gd name="T6" fmla="*/ 8 w 53"/>
                      <a:gd name="T7" fmla="*/ 0 h 29"/>
                      <a:gd name="T8" fmla="*/ 8 w 53"/>
                      <a:gd name="T9" fmla="*/ 22 h 29"/>
                      <a:gd name="T10" fmla="*/ 43 w 53"/>
                      <a:gd name="T11" fmla="*/ 22 h 29"/>
                      <a:gd name="T12" fmla="*/ 38 w 53"/>
                      <a:gd name="T13" fmla="*/ 5 h 29"/>
                      <a:gd name="T14" fmla="*/ 46 w 53"/>
                      <a:gd name="T15" fmla="*/ 3 h 29"/>
                      <a:gd name="T16" fmla="*/ 53 w 5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
                        <a:moveTo>
                          <a:pt x="53" y="29"/>
                        </a:moveTo>
                        <a:lnTo>
                          <a:pt x="0" y="29"/>
                        </a:lnTo>
                        <a:lnTo>
                          <a:pt x="0" y="0"/>
                        </a:lnTo>
                        <a:lnTo>
                          <a:pt x="8" y="0"/>
                        </a:lnTo>
                        <a:lnTo>
                          <a:pt x="8" y="22"/>
                        </a:lnTo>
                        <a:lnTo>
                          <a:pt x="43" y="22"/>
                        </a:lnTo>
                        <a:lnTo>
                          <a:pt x="38" y="5"/>
                        </a:lnTo>
                        <a:lnTo>
                          <a:pt x="46" y="3"/>
                        </a:lnTo>
                        <a:lnTo>
                          <a:pt x="53" y="29"/>
                        </a:lnTo>
                        <a:close/>
                      </a:path>
                    </a:pathLst>
                  </a:custGeom>
                  <a:solidFill>
                    <a:schemeClr val="bg1">
                      <a:lumMod val="85000"/>
                    </a:schemeClr>
                  </a:solidFill>
                  <a:ln>
                    <a:noFill/>
                  </a:ln>
                  <a:extLst/>
                </p:spPr>
                <p:txBody>
                  <a:bodyPr anchor="ctr"/>
                  <a:lstStyle/>
                  <a:p>
                    <a:pPr algn="ctr"/>
                    <a:endParaRPr/>
                  </a:p>
                </p:txBody>
              </p:sp>
            </p:grpSp>
          </p:grpSp>
          <p:grpSp>
            <p:nvGrpSpPr>
              <p:cNvPr id="28" name="î$ľîḑè">
                <a:extLst>
                  <a:ext uri="{FF2B5EF4-FFF2-40B4-BE49-F238E27FC236}">
                    <a16:creationId xmlns="" xmlns:a16="http://schemas.microsoft.com/office/drawing/2014/main" id="{5F50B6DD-1443-4BCA-BFA1-605DDCE8DAC7}"/>
                  </a:ext>
                </a:extLst>
              </p:cNvPr>
              <p:cNvGrpSpPr/>
              <p:nvPr/>
            </p:nvGrpSpPr>
            <p:grpSpPr>
              <a:xfrm>
                <a:off x="1811797" y="1791124"/>
                <a:ext cx="2339288" cy="3761336"/>
                <a:chOff x="8253415" y="755650"/>
                <a:chExt cx="1125538" cy="1809750"/>
              </a:xfrm>
            </p:grpSpPr>
            <p:sp>
              <p:nvSpPr>
                <p:cNvPr id="29" name="ísľîďé">
                  <a:extLst>
                    <a:ext uri="{FF2B5EF4-FFF2-40B4-BE49-F238E27FC236}">
                      <a16:creationId xmlns="" xmlns:a16="http://schemas.microsoft.com/office/drawing/2014/main" id="{46A9A3B9-3AC9-4618-AFE1-F1E1694D7E71}"/>
                    </a:ext>
                  </a:extLst>
                </p:cNvPr>
                <p:cNvSpPr/>
                <p:nvPr/>
              </p:nvSpPr>
              <p:spPr bwMode="auto">
                <a:xfrm>
                  <a:off x="8253415" y="755650"/>
                  <a:ext cx="1125538" cy="1350963"/>
                </a:xfrm>
                <a:custGeom>
                  <a:avLst/>
                  <a:gdLst>
                    <a:gd name="T0" fmla="*/ 212 w 423"/>
                    <a:gd name="T1" fmla="*/ 0 h 508"/>
                    <a:gd name="T2" fmla="*/ 0 w 423"/>
                    <a:gd name="T3" fmla="*/ 212 h 508"/>
                    <a:gd name="T4" fmla="*/ 58 w 423"/>
                    <a:gd name="T5" fmla="*/ 360 h 508"/>
                    <a:gd name="T6" fmla="*/ 122 w 423"/>
                    <a:gd name="T7" fmla="*/ 508 h 508"/>
                    <a:gd name="T8" fmla="*/ 212 w 423"/>
                    <a:gd name="T9" fmla="*/ 508 h 508"/>
                    <a:gd name="T10" fmla="*/ 302 w 423"/>
                    <a:gd name="T11" fmla="*/ 508 h 508"/>
                    <a:gd name="T12" fmla="*/ 366 w 423"/>
                    <a:gd name="T13" fmla="*/ 360 h 508"/>
                    <a:gd name="T14" fmla="*/ 423 w 423"/>
                    <a:gd name="T15" fmla="*/ 213 h 508"/>
                    <a:gd name="T16" fmla="*/ 212 w 423"/>
                    <a:gd name="T17"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508">
                      <a:moveTo>
                        <a:pt x="212" y="0"/>
                      </a:moveTo>
                      <a:cubicBezTo>
                        <a:pt x="95" y="0"/>
                        <a:pt x="0" y="95"/>
                        <a:pt x="0" y="212"/>
                      </a:cubicBezTo>
                      <a:cubicBezTo>
                        <a:pt x="0" y="268"/>
                        <a:pt x="29" y="316"/>
                        <a:pt x="58" y="360"/>
                      </a:cubicBezTo>
                      <a:cubicBezTo>
                        <a:pt x="122" y="456"/>
                        <a:pt x="85" y="508"/>
                        <a:pt x="122" y="508"/>
                      </a:cubicBezTo>
                      <a:cubicBezTo>
                        <a:pt x="212" y="508"/>
                        <a:pt x="212" y="508"/>
                        <a:pt x="212" y="508"/>
                      </a:cubicBezTo>
                      <a:cubicBezTo>
                        <a:pt x="302" y="508"/>
                        <a:pt x="302" y="508"/>
                        <a:pt x="302" y="508"/>
                      </a:cubicBezTo>
                      <a:cubicBezTo>
                        <a:pt x="339" y="508"/>
                        <a:pt x="302" y="456"/>
                        <a:pt x="366" y="360"/>
                      </a:cubicBezTo>
                      <a:cubicBezTo>
                        <a:pt x="395" y="316"/>
                        <a:pt x="423" y="269"/>
                        <a:pt x="423" y="213"/>
                      </a:cubicBezTo>
                      <a:cubicBezTo>
                        <a:pt x="423" y="97"/>
                        <a:pt x="329" y="0"/>
                        <a:pt x="212" y="0"/>
                      </a:cubicBezTo>
                      <a:close/>
                    </a:path>
                  </a:pathLst>
                </a:custGeom>
                <a:solidFill>
                  <a:srgbClr val="FCC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ŝľiḍé">
                  <a:extLst>
                    <a:ext uri="{FF2B5EF4-FFF2-40B4-BE49-F238E27FC236}">
                      <a16:creationId xmlns="" xmlns:a16="http://schemas.microsoft.com/office/drawing/2014/main" id="{6C3F1087-A63A-40F2-B3FD-E6BFCB9B1E24}"/>
                    </a:ext>
                  </a:extLst>
                </p:cNvPr>
                <p:cNvSpPr/>
                <p:nvPr/>
              </p:nvSpPr>
              <p:spPr bwMode="auto">
                <a:xfrm>
                  <a:off x="8494715" y="949325"/>
                  <a:ext cx="884238" cy="1157288"/>
                </a:xfrm>
                <a:custGeom>
                  <a:avLst/>
                  <a:gdLst>
                    <a:gd name="T0" fmla="*/ 279 w 332"/>
                    <a:gd name="T1" fmla="*/ 0 h 435"/>
                    <a:gd name="T2" fmla="*/ 279 w 332"/>
                    <a:gd name="T3" fmla="*/ 9 h 435"/>
                    <a:gd name="T4" fmla="*/ 0 w 332"/>
                    <a:gd name="T5" fmla="*/ 355 h 435"/>
                    <a:gd name="T6" fmla="*/ 31 w 332"/>
                    <a:gd name="T7" fmla="*/ 435 h 435"/>
                    <a:gd name="T8" fmla="*/ 121 w 332"/>
                    <a:gd name="T9" fmla="*/ 435 h 435"/>
                    <a:gd name="T10" fmla="*/ 211 w 332"/>
                    <a:gd name="T11" fmla="*/ 435 h 435"/>
                    <a:gd name="T12" fmla="*/ 275 w 332"/>
                    <a:gd name="T13" fmla="*/ 287 h 435"/>
                    <a:gd name="T14" fmla="*/ 332 w 332"/>
                    <a:gd name="T15" fmla="*/ 140 h 435"/>
                    <a:gd name="T16" fmla="*/ 279 w 332"/>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435">
                      <a:moveTo>
                        <a:pt x="279" y="0"/>
                      </a:moveTo>
                      <a:cubicBezTo>
                        <a:pt x="279" y="3"/>
                        <a:pt x="279" y="6"/>
                        <a:pt x="279" y="9"/>
                      </a:cubicBezTo>
                      <a:cubicBezTo>
                        <a:pt x="279" y="179"/>
                        <a:pt x="160" y="321"/>
                        <a:pt x="0" y="355"/>
                      </a:cubicBezTo>
                      <a:cubicBezTo>
                        <a:pt x="16" y="407"/>
                        <a:pt x="5" y="435"/>
                        <a:pt x="31" y="435"/>
                      </a:cubicBezTo>
                      <a:cubicBezTo>
                        <a:pt x="121" y="435"/>
                        <a:pt x="121" y="435"/>
                        <a:pt x="121" y="435"/>
                      </a:cubicBezTo>
                      <a:cubicBezTo>
                        <a:pt x="211" y="435"/>
                        <a:pt x="211" y="435"/>
                        <a:pt x="211" y="435"/>
                      </a:cubicBezTo>
                      <a:cubicBezTo>
                        <a:pt x="248" y="435"/>
                        <a:pt x="211" y="383"/>
                        <a:pt x="275" y="287"/>
                      </a:cubicBezTo>
                      <a:cubicBezTo>
                        <a:pt x="304" y="243"/>
                        <a:pt x="332" y="196"/>
                        <a:pt x="332" y="140"/>
                      </a:cubicBezTo>
                      <a:cubicBezTo>
                        <a:pt x="332" y="87"/>
                        <a:pt x="312" y="37"/>
                        <a:pt x="279" y="0"/>
                      </a:cubicBezTo>
                      <a:close/>
                    </a:path>
                  </a:pathLst>
                </a:custGeom>
                <a:solidFill>
                  <a:srgbClr val="FBBC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šľiḓe">
                  <a:extLst>
                    <a:ext uri="{FF2B5EF4-FFF2-40B4-BE49-F238E27FC236}">
                      <a16:creationId xmlns="" xmlns:a16="http://schemas.microsoft.com/office/drawing/2014/main" id="{FD9AAFDB-34C9-42D8-8E1E-41509BA84174}"/>
                    </a:ext>
                  </a:extLst>
                </p:cNvPr>
                <p:cNvSpPr/>
                <p:nvPr/>
              </p:nvSpPr>
              <p:spPr bwMode="auto">
                <a:xfrm>
                  <a:off x="8509003" y="1428750"/>
                  <a:ext cx="615950" cy="715963"/>
                </a:xfrm>
                <a:custGeom>
                  <a:avLst/>
                  <a:gdLst>
                    <a:gd name="T0" fmla="*/ 13 w 232"/>
                    <a:gd name="T1" fmla="*/ 38 h 269"/>
                    <a:gd name="T2" fmla="*/ 4 w 232"/>
                    <a:gd name="T3" fmla="*/ 37 h 269"/>
                    <a:gd name="T4" fmla="*/ 3 w 232"/>
                    <a:gd name="T5" fmla="*/ 46 h 269"/>
                    <a:gd name="T6" fmla="*/ 6 w 232"/>
                    <a:gd name="T7" fmla="*/ 51 h 269"/>
                    <a:gd name="T8" fmla="*/ 77 w 232"/>
                    <a:gd name="T9" fmla="*/ 265 h 269"/>
                    <a:gd name="T10" fmla="*/ 83 w 232"/>
                    <a:gd name="T11" fmla="*/ 269 h 269"/>
                    <a:gd name="T12" fmla="*/ 85 w 232"/>
                    <a:gd name="T13" fmla="*/ 269 h 269"/>
                    <a:gd name="T14" fmla="*/ 89 w 232"/>
                    <a:gd name="T15" fmla="*/ 260 h 269"/>
                    <a:gd name="T16" fmla="*/ 24 w 232"/>
                    <a:gd name="T17" fmla="*/ 63 h 269"/>
                    <a:gd name="T18" fmla="*/ 76 w 232"/>
                    <a:gd name="T19" fmla="*/ 69 h 269"/>
                    <a:gd name="T20" fmla="*/ 85 w 232"/>
                    <a:gd name="T21" fmla="*/ 64 h 269"/>
                    <a:gd name="T22" fmla="*/ 113 w 232"/>
                    <a:gd name="T23" fmla="*/ 73 h 269"/>
                    <a:gd name="T24" fmla="*/ 145 w 232"/>
                    <a:gd name="T25" fmla="*/ 62 h 269"/>
                    <a:gd name="T26" fmla="*/ 161 w 232"/>
                    <a:gd name="T27" fmla="*/ 68 h 269"/>
                    <a:gd name="T28" fmla="*/ 210 w 232"/>
                    <a:gd name="T29" fmla="*/ 65 h 269"/>
                    <a:gd name="T30" fmla="*/ 146 w 232"/>
                    <a:gd name="T31" fmla="*/ 260 h 269"/>
                    <a:gd name="T32" fmla="*/ 150 w 232"/>
                    <a:gd name="T33" fmla="*/ 269 h 269"/>
                    <a:gd name="T34" fmla="*/ 152 w 232"/>
                    <a:gd name="T35" fmla="*/ 269 h 269"/>
                    <a:gd name="T36" fmla="*/ 158 w 232"/>
                    <a:gd name="T37" fmla="*/ 265 h 269"/>
                    <a:gd name="T38" fmla="*/ 228 w 232"/>
                    <a:gd name="T39" fmla="*/ 50 h 269"/>
                    <a:gd name="T40" fmla="*/ 230 w 232"/>
                    <a:gd name="T41" fmla="*/ 48 h 269"/>
                    <a:gd name="T42" fmla="*/ 229 w 232"/>
                    <a:gd name="T43" fmla="*/ 39 h 269"/>
                    <a:gd name="T44" fmla="*/ 220 w 232"/>
                    <a:gd name="T45" fmla="*/ 40 h 269"/>
                    <a:gd name="T46" fmla="*/ 165 w 232"/>
                    <a:gd name="T47" fmla="*/ 55 h 269"/>
                    <a:gd name="T48" fmla="*/ 154 w 232"/>
                    <a:gd name="T49" fmla="*/ 52 h 269"/>
                    <a:gd name="T50" fmla="*/ 160 w 232"/>
                    <a:gd name="T51" fmla="*/ 31 h 269"/>
                    <a:gd name="T52" fmla="*/ 146 w 232"/>
                    <a:gd name="T53" fmla="*/ 3 h 269"/>
                    <a:gd name="T54" fmla="*/ 132 w 232"/>
                    <a:gd name="T55" fmla="*/ 3 h 269"/>
                    <a:gd name="T56" fmla="*/ 123 w 232"/>
                    <a:gd name="T57" fmla="*/ 32 h 269"/>
                    <a:gd name="T58" fmla="*/ 134 w 232"/>
                    <a:gd name="T59" fmla="*/ 54 h 269"/>
                    <a:gd name="T60" fmla="*/ 95 w 232"/>
                    <a:gd name="T61" fmla="*/ 55 h 269"/>
                    <a:gd name="T62" fmla="*/ 103 w 232"/>
                    <a:gd name="T63" fmla="*/ 32 h 269"/>
                    <a:gd name="T64" fmla="*/ 92 w 232"/>
                    <a:gd name="T65" fmla="*/ 4 h 269"/>
                    <a:gd name="T66" fmla="*/ 77 w 232"/>
                    <a:gd name="T67" fmla="*/ 4 h 269"/>
                    <a:gd name="T68" fmla="*/ 66 w 232"/>
                    <a:gd name="T69" fmla="*/ 32 h 269"/>
                    <a:gd name="T70" fmla="*/ 75 w 232"/>
                    <a:gd name="T71" fmla="*/ 55 h 269"/>
                    <a:gd name="T72" fmla="*/ 72 w 232"/>
                    <a:gd name="T73" fmla="*/ 56 h 269"/>
                    <a:gd name="T74" fmla="*/ 13 w 232"/>
                    <a:gd name="T75" fmla="*/ 38 h 269"/>
                    <a:gd name="T76" fmla="*/ 140 w 232"/>
                    <a:gd name="T77" fmla="*/ 14 h 269"/>
                    <a:gd name="T78" fmla="*/ 140 w 232"/>
                    <a:gd name="T79" fmla="*/ 14 h 269"/>
                    <a:gd name="T80" fmla="*/ 140 w 232"/>
                    <a:gd name="T81" fmla="*/ 14 h 269"/>
                    <a:gd name="T82" fmla="*/ 147 w 232"/>
                    <a:gd name="T83" fmla="*/ 32 h 269"/>
                    <a:gd name="T84" fmla="*/ 143 w 232"/>
                    <a:gd name="T85" fmla="*/ 45 h 269"/>
                    <a:gd name="T86" fmla="*/ 136 w 232"/>
                    <a:gd name="T87" fmla="*/ 31 h 269"/>
                    <a:gd name="T88" fmla="*/ 140 w 232"/>
                    <a:gd name="T89" fmla="*/ 14 h 269"/>
                    <a:gd name="T90" fmla="*/ 84 w 232"/>
                    <a:gd name="T91" fmla="*/ 15 h 269"/>
                    <a:gd name="T92" fmla="*/ 84 w 232"/>
                    <a:gd name="T93" fmla="*/ 15 h 269"/>
                    <a:gd name="T94" fmla="*/ 85 w 232"/>
                    <a:gd name="T95" fmla="*/ 16 h 269"/>
                    <a:gd name="T96" fmla="*/ 89 w 232"/>
                    <a:gd name="T97" fmla="*/ 31 h 269"/>
                    <a:gd name="T98" fmla="*/ 85 w 232"/>
                    <a:gd name="T99" fmla="*/ 47 h 269"/>
                    <a:gd name="T100" fmla="*/ 79 w 232"/>
                    <a:gd name="T101" fmla="*/ 31 h 269"/>
                    <a:gd name="T102" fmla="*/ 84 w 232"/>
                    <a:gd name="T103"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2" h="269">
                      <a:moveTo>
                        <a:pt x="13" y="38"/>
                      </a:moveTo>
                      <a:cubicBezTo>
                        <a:pt x="11" y="35"/>
                        <a:pt x="6" y="35"/>
                        <a:pt x="4" y="37"/>
                      </a:cubicBezTo>
                      <a:cubicBezTo>
                        <a:pt x="1" y="39"/>
                        <a:pt x="0" y="44"/>
                        <a:pt x="3" y="46"/>
                      </a:cubicBezTo>
                      <a:cubicBezTo>
                        <a:pt x="4" y="48"/>
                        <a:pt x="5" y="49"/>
                        <a:pt x="6" y="51"/>
                      </a:cubicBezTo>
                      <a:cubicBezTo>
                        <a:pt x="77" y="265"/>
                        <a:pt x="77" y="265"/>
                        <a:pt x="77" y="265"/>
                      </a:cubicBezTo>
                      <a:cubicBezTo>
                        <a:pt x="77" y="267"/>
                        <a:pt x="80" y="269"/>
                        <a:pt x="83" y="269"/>
                      </a:cubicBezTo>
                      <a:cubicBezTo>
                        <a:pt x="83" y="269"/>
                        <a:pt x="84" y="269"/>
                        <a:pt x="85" y="269"/>
                      </a:cubicBezTo>
                      <a:cubicBezTo>
                        <a:pt x="88" y="268"/>
                        <a:pt x="90" y="264"/>
                        <a:pt x="89" y="260"/>
                      </a:cubicBezTo>
                      <a:cubicBezTo>
                        <a:pt x="24" y="63"/>
                        <a:pt x="24" y="63"/>
                        <a:pt x="24" y="63"/>
                      </a:cubicBezTo>
                      <a:cubicBezTo>
                        <a:pt x="40" y="70"/>
                        <a:pt x="60" y="74"/>
                        <a:pt x="76" y="69"/>
                      </a:cubicBezTo>
                      <a:cubicBezTo>
                        <a:pt x="79" y="68"/>
                        <a:pt x="82" y="66"/>
                        <a:pt x="85" y="64"/>
                      </a:cubicBezTo>
                      <a:cubicBezTo>
                        <a:pt x="93" y="70"/>
                        <a:pt x="103" y="73"/>
                        <a:pt x="113" y="73"/>
                      </a:cubicBezTo>
                      <a:cubicBezTo>
                        <a:pt x="125" y="73"/>
                        <a:pt x="136" y="69"/>
                        <a:pt x="145" y="62"/>
                      </a:cubicBezTo>
                      <a:cubicBezTo>
                        <a:pt x="150" y="64"/>
                        <a:pt x="155" y="67"/>
                        <a:pt x="161" y="68"/>
                      </a:cubicBezTo>
                      <a:cubicBezTo>
                        <a:pt x="180" y="73"/>
                        <a:pt x="196" y="72"/>
                        <a:pt x="210" y="65"/>
                      </a:cubicBezTo>
                      <a:cubicBezTo>
                        <a:pt x="146" y="260"/>
                        <a:pt x="146" y="260"/>
                        <a:pt x="146" y="260"/>
                      </a:cubicBezTo>
                      <a:cubicBezTo>
                        <a:pt x="144" y="264"/>
                        <a:pt x="146" y="268"/>
                        <a:pt x="150" y="269"/>
                      </a:cubicBezTo>
                      <a:cubicBezTo>
                        <a:pt x="150" y="269"/>
                        <a:pt x="151" y="269"/>
                        <a:pt x="152" y="269"/>
                      </a:cubicBezTo>
                      <a:cubicBezTo>
                        <a:pt x="155" y="269"/>
                        <a:pt x="157" y="267"/>
                        <a:pt x="158" y="265"/>
                      </a:cubicBezTo>
                      <a:cubicBezTo>
                        <a:pt x="228" y="50"/>
                        <a:pt x="228" y="50"/>
                        <a:pt x="228" y="50"/>
                      </a:cubicBezTo>
                      <a:cubicBezTo>
                        <a:pt x="229" y="50"/>
                        <a:pt x="230" y="49"/>
                        <a:pt x="230" y="48"/>
                      </a:cubicBezTo>
                      <a:cubicBezTo>
                        <a:pt x="232" y="45"/>
                        <a:pt x="232" y="41"/>
                        <a:pt x="229" y="39"/>
                      </a:cubicBezTo>
                      <a:cubicBezTo>
                        <a:pt x="226" y="37"/>
                        <a:pt x="222" y="37"/>
                        <a:pt x="220" y="40"/>
                      </a:cubicBezTo>
                      <a:cubicBezTo>
                        <a:pt x="207" y="56"/>
                        <a:pt x="189" y="62"/>
                        <a:pt x="165" y="55"/>
                      </a:cubicBezTo>
                      <a:cubicBezTo>
                        <a:pt x="162" y="55"/>
                        <a:pt x="158" y="54"/>
                        <a:pt x="154" y="52"/>
                      </a:cubicBezTo>
                      <a:cubicBezTo>
                        <a:pt x="158" y="46"/>
                        <a:pt x="160" y="38"/>
                        <a:pt x="160" y="31"/>
                      </a:cubicBezTo>
                      <a:cubicBezTo>
                        <a:pt x="159" y="17"/>
                        <a:pt x="154" y="7"/>
                        <a:pt x="146" y="3"/>
                      </a:cubicBezTo>
                      <a:cubicBezTo>
                        <a:pt x="142" y="0"/>
                        <a:pt x="137" y="0"/>
                        <a:pt x="132" y="3"/>
                      </a:cubicBezTo>
                      <a:cubicBezTo>
                        <a:pt x="125" y="8"/>
                        <a:pt x="122" y="18"/>
                        <a:pt x="123" y="32"/>
                      </a:cubicBezTo>
                      <a:cubicBezTo>
                        <a:pt x="124" y="40"/>
                        <a:pt x="127" y="48"/>
                        <a:pt x="134" y="54"/>
                      </a:cubicBezTo>
                      <a:cubicBezTo>
                        <a:pt x="123" y="61"/>
                        <a:pt x="107" y="61"/>
                        <a:pt x="95" y="55"/>
                      </a:cubicBezTo>
                      <a:cubicBezTo>
                        <a:pt x="99" y="49"/>
                        <a:pt x="102" y="41"/>
                        <a:pt x="103" y="32"/>
                      </a:cubicBezTo>
                      <a:cubicBezTo>
                        <a:pt x="103" y="19"/>
                        <a:pt x="99" y="9"/>
                        <a:pt x="92" y="4"/>
                      </a:cubicBezTo>
                      <a:cubicBezTo>
                        <a:pt x="87" y="1"/>
                        <a:pt x="82" y="1"/>
                        <a:pt x="77" y="4"/>
                      </a:cubicBezTo>
                      <a:cubicBezTo>
                        <a:pt x="70" y="8"/>
                        <a:pt x="65" y="18"/>
                        <a:pt x="66" y="32"/>
                      </a:cubicBezTo>
                      <a:cubicBezTo>
                        <a:pt x="66" y="40"/>
                        <a:pt x="69" y="48"/>
                        <a:pt x="75" y="55"/>
                      </a:cubicBezTo>
                      <a:cubicBezTo>
                        <a:pt x="74" y="56"/>
                        <a:pt x="73" y="56"/>
                        <a:pt x="72" y="56"/>
                      </a:cubicBezTo>
                      <a:cubicBezTo>
                        <a:pt x="52" y="63"/>
                        <a:pt x="23" y="52"/>
                        <a:pt x="13" y="38"/>
                      </a:cubicBezTo>
                      <a:close/>
                      <a:moveTo>
                        <a:pt x="140" y="14"/>
                      </a:moveTo>
                      <a:cubicBezTo>
                        <a:pt x="140" y="14"/>
                        <a:pt x="140" y="14"/>
                        <a:pt x="140" y="14"/>
                      </a:cubicBezTo>
                      <a:cubicBezTo>
                        <a:pt x="140" y="14"/>
                        <a:pt x="140" y="14"/>
                        <a:pt x="140" y="14"/>
                      </a:cubicBezTo>
                      <a:cubicBezTo>
                        <a:pt x="142" y="15"/>
                        <a:pt x="146" y="20"/>
                        <a:pt x="147" y="32"/>
                      </a:cubicBezTo>
                      <a:cubicBezTo>
                        <a:pt x="147" y="36"/>
                        <a:pt x="145" y="41"/>
                        <a:pt x="143" y="45"/>
                      </a:cubicBezTo>
                      <a:cubicBezTo>
                        <a:pt x="139" y="41"/>
                        <a:pt x="137" y="37"/>
                        <a:pt x="136" y="31"/>
                      </a:cubicBezTo>
                      <a:cubicBezTo>
                        <a:pt x="135" y="21"/>
                        <a:pt x="138" y="15"/>
                        <a:pt x="140" y="14"/>
                      </a:cubicBezTo>
                      <a:close/>
                      <a:moveTo>
                        <a:pt x="84" y="15"/>
                      </a:moveTo>
                      <a:cubicBezTo>
                        <a:pt x="84" y="15"/>
                        <a:pt x="84" y="15"/>
                        <a:pt x="84" y="15"/>
                      </a:cubicBezTo>
                      <a:cubicBezTo>
                        <a:pt x="84" y="15"/>
                        <a:pt x="85" y="15"/>
                        <a:pt x="85" y="16"/>
                      </a:cubicBezTo>
                      <a:cubicBezTo>
                        <a:pt x="87" y="17"/>
                        <a:pt x="90" y="21"/>
                        <a:pt x="89" y="31"/>
                      </a:cubicBezTo>
                      <a:cubicBezTo>
                        <a:pt x="89" y="37"/>
                        <a:pt x="88" y="43"/>
                        <a:pt x="85" y="47"/>
                      </a:cubicBezTo>
                      <a:cubicBezTo>
                        <a:pt x="81" y="42"/>
                        <a:pt x="79" y="37"/>
                        <a:pt x="79" y="31"/>
                      </a:cubicBezTo>
                      <a:cubicBezTo>
                        <a:pt x="79" y="21"/>
                        <a:pt x="82" y="16"/>
                        <a:pt x="84" y="15"/>
                      </a:cubicBezTo>
                      <a:close/>
                    </a:path>
                  </a:pathLst>
                </a:custGeom>
                <a:solidFill>
                  <a:srgbClr val="3B59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ṩḷíḑê">
                  <a:extLst>
                    <a:ext uri="{FF2B5EF4-FFF2-40B4-BE49-F238E27FC236}">
                      <a16:creationId xmlns="" xmlns:a16="http://schemas.microsoft.com/office/drawing/2014/main" id="{867F48A5-0E06-46FE-92B0-113C38B00392}"/>
                    </a:ext>
                  </a:extLst>
                </p:cNvPr>
                <p:cNvSpPr/>
                <p:nvPr/>
              </p:nvSpPr>
              <p:spPr bwMode="auto">
                <a:xfrm>
                  <a:off x="8902703" y="1527175"/>
                  <a:ext cx="222250" cy="579438"/>
                </a:xfrm>
                <a:custGeom>
                  <a:avLst/>
                  <a:gdLst>
                    <a:gd name="T0" fmla="*/ 62 w 84"/>
                    <a:gd name="T1" fmla="*/ 28 h 218"/>
                    <a:gd name="T2" fmla="*/ 0 w 84"/>
                    <a:gd name="T3" fmla="*/ 218 h 218"/>
                    <a:gd name="T4" fmla="*/ 13 w 84"/>
                    <a:gd name="T5" fmla="*/ 218 h 218"/>
                    <a:gd name="T6" fmla="*/ 80 w 84"/>
                    <a:gd name="T7" fmla="*/ 13 h 218"/>
                    <a:gd name="T8" fmla="*/ 82 w 84"/>
                    <a:gd name="T9" fmla="*/ 11 h 218"/>
                    <a:gd name="T10" fmla="*/ 81 w 84"/>
                    <a:gd name="T11" fmla="*/ 2 h 218"/>
                    <a:gd name="T12" fmla="*/ 72 w 84"/>
                    <a:gd name="T13" fmla="*/ 3 h 218"/>
                    <a:gd name="T14" fmla="*/ 43 w 84"/>
                    <a:gd name="T15" fmla="*/ 20 h 218"/>
                    <a:gd name="T16" fmla="*/ 31 w 84"/>
                    <a:gd name="T17" fmla="*/ 34 h 218"/>
                    <a:gd name="T18" fmla="*/ 62 w 84"/>
                    <a:gd name="T19" fmla="*/ 2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18">
                      <a:moveTo>
                        <a:pt x="62" y="28"/>
                      </a:moveTo>
                      <a:cubicBezTo>
                        <a:pt x="0" y="218"/>
                        <a:pt x="0" y="218"/>
                        <a:pt x="0" y="218"/>
                      </a:cubicBezTo>
                      <a:cubicBezTo>
                        <a:pt x="13" y="218"/>
                        <a:pt x="13" y="218"/>
                        <a:pt x="13" y="218"/>
                      </a:cubicBezTo>
                      <a:cubicBezTo>
                        <a:pt x="80" y="13"/>
                        <a:pt x="80" y="13"/>
                        <a:pt x="80" y="13"/>
                      </a:cubicBezTo>
                      <a:cubicBezTo>
                        <a:pt x="81" y="13"/>
                        <a:pt x="82" y="12"/>
                        <a:pt x="82" y="11"/>
                      </a:cubicBezTo>
                      <a:cubicBezTo>
                        <a:pt x="84" y="8"/>
                        <a:pt x="84" y="4"/>
                        <a:pt x="81" y="2"/>
                      </a:cubicBezTo>
                      <a:cubicBezTo>
                        <a:pt x="78" y="0"/>
                        <a:pt x="74" y="0"/>
                        <a:pt x="72" y="3"/>
                      </a:cubicBezTo>
                      <a:cubicBezTo>
                        <a:pt x="64" y="13"/>
                        <a:pt x="55" y="18"/>
                        <a:pt x="43" y="20"/>
                      </a:cubicBezTo>
                      <a:cubicBezTo>
                        <a:pt x="39" y="25"/>
                        <a:pt x="35" y="29"/>
                        <a:pt x="31" y="34"/>
                      </a:cubicBezTo>
                      <a:cubicBezTo>
                        <a:pt x="42" y="34"/>
                        <a:pt x="53" y="33"/>
                        <a:pt x="62" y="28"/>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ṡļiďè">
                  <a:extLst>
                    <a:ext uri="{FF2B5EF4-FFF2-40B4-BE49-F238E27FC236}">
                      <a16:creationId xmlns="" xmlns:a16="http://schemas.microsoft.com/office/drawing/2014/main" id="{9C80A547-CE7C-4C83-AA6C-E7905701C153}"/>
                    </a:ext>
                  </a:extLst>
                </p:cNvPr>
                <p:cNvSpPr/>
                <p:nvPr/>
              </p:nvSpPr>
              <p:spPr bwMode="auto">
                <a:xfrm>
                  <a:off x="8623303" y="1846263"/>
                  <a:ext cx="115888" cy="260350"/>
                </a:xfrm>
                <a:custGeom>
                  <a:avLst/>
                  <a:gdLst>
                    <a:gd name="T0" fmla="*/ 44 w 44"/>
                    <a:gd name="T1" fmla="*/ 98 h 98"/>
                    <a:gd name="T2" fmla="*/ 12 w 44"/>
                    <a:gd name="T3" fmla="*/ 0 h 98"/>
                    <a:gd name="T4" fmla="*/ 0 w 44"/>
                    <a:gd name="T5" fmla="*/ 5 h 98"/>
                    <a:gd name="T6" fmla="*/ 30 w 44"/>
                    <a:gd name="T7" fmla="*/ 98 h 98"/>
                    <a:gd name="T8" fmla="*/ 44 w 44"/>
                    <a:gd name="T9" fmla="*/ 98 h 98"/>
                  </a:gdLst>
                  <a:ahLst/>
                  <a:cxnLst>
                    <a:cxn ang="0">
                      <a:pos x="T0" y="T1"/>
                    </a:cxn>
                    <a:cxn ang="0">
                      <a:pos x="T2" y="T3"/>
                    </a:cxn>
                    <a:cxn ang="0">
                      <a:pos x="T4" y="T5"/>
                    </a:cxn>
                    <a:cxn ang="0">
                      <a:pos x="T6" y="T7"/>
                    </a:cxn>
                    <a:cxn ang="0">
                      <a:pos x="T8" y="T9"/>
                    </a:cxn>
                  </a:cxnLst>
                  <a:rect l="0" t="0" r="r" b="b"/>
                  <a:pathLst>
                    <a:path w="44" h="98">
                      <a:moveTo>
                        <a:pt x="44" y="98"/>
                      </a:moveTo>
                      <a:cubicBezTo>
                        <a:pt x="12" y="0"/>
                        <a:pt x="12" y="0"/>
                        <a:pt x="12" y="0"/>
                      </a:cubicBezTo>
                      <a:cubicBezTo>
                        <a:pt x="8" y="1"/>
                        <a:pt x="4" y="3"/>
                        <a:pt x="0" y="5"/>
                      </a:cubicBezTo>
                      <a:cubicBezTo>
                        <a:pt x="30" y="98"/>
                        <a:pt x="30" y="98"/>
                        <a:pt x="30" y="98"/>
                      </a:cubicBezTo>
                      <a:lnTo>
                        <a:pt x="44" y="98"/>
                      </a:ln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Sľíḓé">
                  <a:extLst>
                    <a:ext uri="{FF2B5EF4-FFF2-40B4-BE49-F238E27FC236}">
                      <a16:creationId xmlns="" xmlns:a16="http://schemas.microsoft.com/office/drawing/2014/main" id="{3DD179FB-F2DF-4FD6-9D2A-BC2ED82F61CA}"/>
                    </a:ext>
                  </a:extLst>
                </p:cNvPr>
                <p:cNvSpPr/>
                <p:nvPr/>
              </p:nvSpPr>
              <p:spPr bwMode="auto">
                <a:xfrm>
                  <a:off x="8572503" y="2106613"/>
                  <a:ext cx="485775" cy="223838"/>
                </a:xfrm>
                <a:custGeom>
                  <a:avLst/>
                  <a:gdLst>
                    <a:gd name="T0" fmla="*/ 166 w 183"/>
                    <a:gd name="T1" fmla="*/ 0 h 84"/>
                    <a:gd name="T2" fmla="*/ 17 w 183"/>
                    <a:gd name="T3" fmla="*/ 0 h 84"/>
                    <a:gd name="T4" fmla="*/ 2 w 183"/>
                    <a:gd name="T5" fmla="*/ 24 h 84"/>
                    <a:gd name="T6" fmla="*/ 17 w 183"/>
                    <a:gd name="T7" fmla="*/ 49 h 84"/>
                    <a:gd name="T8" fmla="*/ 67 w 183"/>
                    <a:gd name="T9" fmla="*/ 49 h 84"/>
                    <a:gd name="T10" fmla="*/ 13 w 183"/>
                    <a:gd name="T11" fmla="*/ 59 h 84"/>
                    <a:gd name="T12" fmla="*/ 3 w 183"/>
                    <a:gd name="T13" fmla="*/ 75 h 84"/>
                    <a:gd name="T14" fmla="*/ 17 w 183"/>
                    <a:gd name="T15" fmla="*/ 84 h 84"/>
                    <a:gd name="T16" fmla="*/ 22 w 183"/>
                    <a:gd name="T17" fmla="*/ 82 h 84"/>
                    <a:gd name="T18" fmla="*/ 171 w 183"/>
                    <a:gd name="T19" fmla="*/ 33 h 84"/>
                    <a:gd name="T20" fmla="*/ 182 w 183"/>
                    <a:gd name="T21" fmla="*/ 14 h 84"/>
                    <a:gd name="T22" fmla="*/ 166 w 183"/>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3" h="84">
                      <a:moveTo>
                        <a:pt x="166" y="0"/>
                      </a:moveTo>
                      <a:cubicBezTo>
                        <a:pt x="17" y="0"/>
                        <a:pt x="17" y="0"/>
                        <a:pt x="17" y="0"/>
                      </a:cubicBezTo>
                      <a:cubicBezTo>
                        <a:pt x="9" y="0"/>
                        <a:pt x="2" y="16"/>
                        <a:pt x="2" y="24"/>
                      </a:cubicBezTo>
                      <a:cubicBezTo>
                        <a:pt x="2" y="33"/>
                        <a:pt x="9" y="49"/>
                        <a:pt x="17" y="49"/>
                      </a:cubicBezTo>
                      <a:cubicBezTo>
                        <a:pt x="67" y="49"/>
                        <a:pt x="67" y="49"/>
                        <a:pt x="67" y="49"/>
                      </a:cubicBezTo>
                      <a:cubicBezTo>
                        <a:pt x="13" y="59"/>
                        <a:pt x="13" y="59"/>
                        <a:pt x="13" y="59"/>
                      </a:cubicBezTo>
                      <a:cubicBezTo>
                        <a:pt x="4" y="62"/>
                        <a:pt x="0" y="67"/>
                        <a:pt x="3" y="75"/>
                      </a:cubicBezTo>
                      <a:cubicBezTo>
                        <a:pt x="5" y="82"/>
                        <a:pt x="11" y="84"/>
                        <a:pt x="17" y="84"/>
                      </a:cubicBezTo>
                      <a:cubicBezTo>
                        <a:pt x="19" y="84"/>
                        <a:pt x="21" y="83"/>
                        <a:pt x="22" y="82"/>
                      </a:cubicBezTo>
                      <a:cubicBezTo>
                        <a:pt x="171" y="33"/>
                        <a:pt x="171" y="33"/>
                        <a:pt x="171" y="33"/>
                      </a:cubicBezTo>
                      <a:cubicBezTo>
                        <a:pt x="178" y="31"/>
                        <a:pt x="183" y="22"/>
                        <a:pt x="182" y="14"/>
                      </a:cubicBezTo>
                      <a:cubicBezTo>
                        <a:pt x="181" y="7"/>
                        <a:pt x="174" y="0"/>
                        <a:pt x="166" y="0"/>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lïḍê">
                  <a:extLst>
                    <a:ext uri="{FF2B5EF4-FFF2-40B4-BE49-F238E27FC236}">
                      <a16:creationId xmlns="" xmlns:a16="http://schemas.microsoft.com/office/drawing/2014/main" id="{5B878C5A-1305-4C00-9F33-B9690DFA82AB}"/>
                    </a:ext>
                  </a:extLst>
                </p:cNvPr>
                <p:cNvSpPr/>
                <p:nvPr/>
              </p:nvSpPr>
              <p:spPr bwMode="auto">
                <a:xfrm>
                  <a:off x="8575678" y="2235200"/>
                  <a:ext cx="485775" cy="330200"/>
                </a:xfrm>
                <a:custGeom>
                  <a:avLst/>
                  <a:gdLst>
                    <a:gd name="T0" fmla="*/ 165 w 183"/>
                    <a:gd name="T1" fmla="*/ 62 h 124"/>
                    <a:gd name="T2" fmla="*/ 115 w 183"/>
                    <a:gd name="T3" fmla="*/ 62 h 124"/>
                    <a:gd name="T4" fmla="*/ 170 w 183"/>
                    <a:gd name="T5" fmla="*/ 38 h 124"/>
                    <a:gd name="T6" fmla="*/ 180 w 183"/>
                    <a:gd name="T7" fmla="*/ 14 h 124"/>
                    <a:gd name="T8" fmla="*/ 160 w 183"/>
                    <a:gd name="T9" fmla="*/ 3 h 124"/>
                    <a:gd name="T10" fmla="*/ 12 w 183"/>
                    <a:gd name="T11" fmla="*/ 50 h 124"/>
                    <a:gd name="T12" fmla="*/ 1 w 183"/>
                    <a:gd name="T13" fmla="*/ 70 h 124"/>
                    <a:gd name="T14" fmla="*/ 16 w 183"/>
                    <a:gd name="T15" fmla="*/ 87 h 124"/>
                    <a:gd name="T16" fmla="*/ 30 w 183"/>
                    <a:gd name="T17" fmla="*/ 87 h 124"/>
                    <a:gd name="T18" fmla="*/ 54 w 183"/>
                    <a:gd name="T19" fmla="*/ 124 h 124"/>
                    <a:gd name="T20" fmla="*/ 127 w 183"/>
                    <a:gd name="T21" fmla="*/ 124 h 124"/>
                    <a:gd name="T22" fmla="*/ 151 w 183"/>
                    <a:gd name="T23" fmla="*/ 87 h 124"/>
                    <a:gd name="T24" fmla="*/ 165 w 183"/>
                    <a:gd name="T25" fmla="*/ 87 h 124"/>
                    <a:gd name="T26" fmla="*/ 181 w 183"/>
                    <a:gd name="T27" fmla="*/ 75 h 124"/>
                    <a:gd name="T28" fmla="*/ 165 w 183"/>
                    <a:gd name="T29"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24">
                      <a:moveTo>
                        <a:pt x="165" y="62"/>
                      </a:moveTo>
                      <a:cubicBezTo>
                        <a:pt x="115" y="62"/>
                        <a:pt x="115" y="62"/>
                        <a:pt x="115" y="62"/>
                      </a:cubicBezTo>
                      <a:cubicBezTo>
                        <a:pt x="170" y="38"/>
                        <a:pt x="170" y="38"/>
                        <a:pt x="170" y="38"/>
                      </a:cubicBezTo>
                      <a:cubicBezTo>
                        <a:pt x="178" y="35"/>
                        <a:pt x="183" y="23"/>
                        <a:pt x="180" y="14"/>
                      </a:cubicBezTo>
                      <a:cubicBezTo>
                        <a:pt x="177" y="6"/>
                        <a:pt x="169" y="0"/>
                        <a:pt x="160" y="3"/>
                      </a:cubicBezTo>
                      <a:cubicBezTo>
                        <a:pt x="12" y="50"/>
                        <a:pt x="12" y="50"/>
                        <a:pt x="12" y="50"/>
                      </a:cubicBezTo>
                      <a:cubicBezTo>
                        <a:pt x="4" y="52"/>
                        <a:pt x="0" y="63"/>
                        <a:pt x="1" y="70"/>
                      </a:cubicBezTo>
                      <a:cubicBezTo>
                        <a:pt x="2" y="78"/>
                        <a:pt x="9" y="87"/>
                        <a:pt x="16" y="87"/>
                      </a:cubicBezTo>
                      <a:cubicBezTo>
                        <a:pt x="30" y="87"/>
                        <a:pt x="30" y="87"/>
                        <a:pt x="30" y="87"/>
                      </a:cubicBezTo>
                      <a:cubicBezTo>
                        <a:pt x="54" y="124"/>
                        <a:pt x="54" y="124"/>
                        <a:pt x="54" y="124"/>
                      </a:cubicBezTo>
                      <a:cubicBezTo>
                        <a:pt x="127" y="124"/>
                        <a:pt x="127" y="124"/>
                        <a:pt x="127" y="124"/>
                      </a:cubicBezTo>
                      <a:cubicBezTo>
                        <a:pt x="151" y="87"/>
                        <a:pt x="151" y="87"/>
                        <a:pt x="151" y="87"/>
                      </a:cubicBezTo>
                      <a:cubicBezTo>
                        <a:pt x="165" y="87"/>
                        <a:pt x="165" y="87"/>
                        <a:pt x="165" y="87"/>
                      </a:cubicBezTo>
                      <a:cubicBezTo>
                        <a:pt x="174" y="87"/>
                        <a:pt x="181" y="83"/>
                        <a:pt x="181" y="75"/>
                      </a:cubicBezTo>
                      <a:cubicBezTo>
                        <a:pt x="181" y="66"/>
                        <a:pt x="174" y="62"/>
                        <a:pt x="165" y="62"/>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7" name="íśḻíḍe">
              <a:extLst>
                <a:ext uri="{FF2B5EF4-FFF2-40B4-BE49-F238E27FC236}">
                  <a16:creationId xmlns="" xmlns:a16="http://schemas.microsoft.com/office/drawing/2014/main" id="{FB2DE89E-E65B-4F53-AE0B-C0A60414FC32}"/>
                </a:ext>
              </a:extLst>
            </p:cNvPr>
            <p:cNvSpPr/>
            <p:nvPr/>
          </p:nvSpPr>
          <p:spPr>
            <a:xfrm rot="5400000">
              <a:off x="980408" y="1391756"/>
              <a:ext cx="4464496" cy="4464496"/>
            </a:xfrm>
            <a:prstGeom prst="blockArc">
              <a:avLst>
                <a:gd name="adj1" fmla="val 10800000"/>
                <a:gd name="adj2" fmla="val 523590"/>
                <a:gd name="adj3" fmla="val 23000"/>
              </a:avLst>
            </a:prstGeom>
            <a:gradFill flip="none" rotWithShape="1">
              <a:gsLst>
                <a:gs pos="0">
                  <a:schemeClr val="accent1">
                    <a:lumMod val="5000"/>
                    <a:lumOff val="95000"/>
                    <a:alpha val="0"/>
                  </a:schemeClr>
                </a:gs>
                <a:gs pos="77000">
                  <a:schemeClr val="accent1">
                    <a:alpha val="2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ïŝḷíḋé">
              <a:extLst>
                <a:ext uri="{FF2B5EF4-FFF2-40B4-BE49-F238E27FC236}">
                  <a16:creationId xmlns="" xmlns:a16="http://schemas.microsoft.com/office/drawing/2014/main" id="{C85EA52A-5C40-45EF-9158-E31B08396269}"/>
                </a:ext>
              </a:extLst>
            </p:cNvPr>
            <p:cNvGrpSpPr/>
            <p:nvPr/>
          </p:nvGrpSpPr>
          <p:grpSpPr>
            <a:xfrm>
              <a:off x="5280552" y="1818943"/>
              <a:ext cx="2963331" cy="3498215"/>
              <a:chOff x="8179619" y="2164514"/>
              <a:chExt cx="2963331" cy="3498215"/>
            </a:xfrm>
          </p:grpSpPr>
          <p:sp>
            <p:nvSpPr>
              <p:cNvPr id="21" name="íṧlïde">
                <a:extLst>
                  <a:ext uri="{FF2B5EF4-FFF2-40B4-BE49-F238E27FC236}">
                    <a16:creationId xmlns="" xmlns:a16="http://schemas.microsoft.com/office/drawing/2014/main" id="{3E64379E-C4E1-4959-8F54-7522F38A4A67}"/>
                  </a:ext>
                </a:extLst>
              </p:cNvPr>
              <p:cNvSpPr txBox="1"/>
              <p:nvPr/>
            </p:nvSpPr>
            <p:spPr>
              <a:xfrm>
                <a:off x="8179619" y="2164514"/>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2" name="ïşļîḍé">
                <a:extLst>
                  <a:ext uri="{FF2B5EF4-FFF2-40B4-BE49-F238E27FC236}">
                    <a16:creationId xmlns="" xmlns:a16="http://schemas.microsoft.com/office/drawing/2014/main" id="{4742423D-626A-4D64-B8C1-E55FBA505F93}"/>
                  </a:ext>
                </a:extLst>
              </p:cNvPr>
              <p:cNvSpPr txBox="1"/>
              <p:nvPr/>
            </p:nvSpPr>
            <p:spPr>
              <a:xfrm>
                <a:off x="8179619" y="2590226"/>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23" name="iṡḷidè">
                <a:extLst>
                  <a:ext uri="{FF2B5EF4-FFF2-40B4-BE49-F238E27FC236}">
                    <a16:creationId xmlns="" xmlns:a16="http://schemas.microsoft.com/office/drawing/2014/main" id="{81F56BBA-C534-4F4F-9674-EDD54C75D809}"/>
                  </a:ext>
                </a:extLst>
              </p:cNvPr>
              <p:cNvSpPr txBox="1"/>
              <p:nvPr/>
            </p:nvSpPr>
            <p:spPr>
              <a:xfrm>
                <a:off x="8179619" y="4781616"/>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4" name="iṧ1ïdé">
                <a:extLst>
                  <a:ext uri="{FF2B5EF4-FFF2-40B4-BE49-F238E27FC236}">
                    <a16:creationId xmlns="" xmlns:a16="http://schemas.microsoft.com/office/drawing/2014/main" id="{5F7B398A-A60F-4CE0-AEE6-3574D1A20A60}"/>
                  </a:ext>
                </a:extLst>
              </p:cNvPr>
              <p:cNvSpPr txBox="1"/>
              <p:nvPr/>
            </p:nvSpPr>
            <p:spPr>
              <a:xfrm>
                <a:off x="8179619" y="5207330"/>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25" name="ïş1ide">
                <a:extLst>
                  <a:ext uri="{FF2B5EF4-FFF2-40B4-BE49-F238E27FC236}">
                    <a16:creationId xmlns="" xmlns:a16="http://schemas.microsoft.com/office/drawing/2014/main" id="{A4C173F5-B0E2-428D-A3DB-A10AC93D38EE}"/>
                  </a:ext>
                </a:extLst>
              </p:cNvPr>
              <p:cNvSpPr txBox="1"/>
              <p:nvPr/>
            </p:nvSpPr>
            <p:spPr>
              <a:xfrm>
                <a:off x="8789585" y="3467023"/>
                <a:ext cx="2353362"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6" name="ïṧḻîďe">
                <a:extLst>
                  <a:ext uri="{FF2B5EF4-FFF2-40B4-BE49-F238E27FC236}">
                    <a16:creationId xmlns="" xmlns:a16="http://schemas.microsoft.com/office/drawing/2014/main" id="{870CA79C-41F7-4D54-8B06-001CF62FA617}"/>
                  </a:ext>
                </a:extLst>
              </p:cNvPr>
              <p:cNvSpPr txBox="1"/>
              <p:nvPr/>
            </p:nvSpPr>
            <p:spPr>
              <a:xfrm>
                <a:off x="8789585" y="3892735"/>
                <a:ext cx="2353362"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grpSp>
        <p:grpSp>
          <p:nvGrpSpPr>
            <p:cNvPr id="9" name="ïṧḷïḋè">
              <a:extLst>
                <a:ext uri="{FF2B5EF4-FFF2-40B4-BE49-F238E27FC236}">
                  <a16:creationId xmlns="" xmlns:a16="http://schemas.microsoft.com/office/drawing/2014/main" id="{E340EAE8-7086-41DE-AA4B-E2E39E541F0F}"/>
                </a:ext>
              </a:extLst>
            </p:cNvPr>
            <p:cNvGrpSpPr/>
            <p:nvPr/>
          </p:nvGrpSpPr>
          <p:grpSpPr>
            <a:xfrm>
              <a:off x="8539306" y="1818943"/>
              <a:ext cx="2963331" cy="3498215"/>
              <a:chOff x="8179619" y="2164514"/>
              <a:chExt cx="2963331" cy="3498215"/>
            </a:xfrm>
          </p:grpSpPr>
          <p:sp>
            <p:nvSpPr>
              <p:cNvPr id="15" name="i$ḻíḍê">
                <a:extLst>
                  <a:ext uri="{FF2B5EF4-FFF2-40B4-BE49-F238E27FC236}">
                    <a16:creationId xmlns="" xmlns:a16="http://schemas.microsoft.com/office/drawing/2014/main" id="{98E3A64A-0C84-43C9-A888-28E06C7A6890}"/>
                  </a:ext>
                </a:extLst>
              </p:cNvPr>
              <p:cNvSpPr txBox="1"/>
              <p:nvPr/>
            </p:nvSpPr>
            <p:spPr>
              <a:xfrm>
                <a:off x="8179619" y="2164514"/>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16" name="ïṡḷîḑê">
                <a:extLst>
                  <a:ext uri="{FF2B5EF4-FFF2-40B4-BE49-F238E27FC236}">
                    <a16:creationId xmlns="" xmlns:a16="http://schemas.microsoft.com/office/drawing/2014/main" id="{8AB66B1A-D88A-4B26-B6E2-67B4F87A7AF1}"/>
                  </a:ext>
                </a:extLst>
              </p:cNvPr>
              <p:cNvSpPr txBox="1"/>
              <p:nvPr/>
            </p:nvSpPr>
            <p:spPr>
              <a:xfrm>
                <a:off x="8179619" y="2590226"/>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17" name="ïślîḋé">
                <a:extLst>
                  <a:ext uri="{FF2B5EF4-FFF2-40B4-BE49-F238E27FC236}">
                    <a16:creationId xmlns="" xmlns:a16="http://schemas.microsoft.com/office/drawing/2014/main" id="{87B893BC-6825-41D3-A08E-5ADFC7D793FD}"/>
                  </a:ext>
                </a:extLst>
              </p:cNvPr>
              <p:cNvSpPr txBox="1"/>
              <p:nvPr/>
            </p:nvSpPr>
            <p:spPr>
              <a:xfrm>
                <a:off x="8179619" y="4781616"/>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18" name="ïṩḷîde">
                <a:extLst>
                  <a:ext uri="{FF2B5EF4-FFF2-40B4-BE49-F238E27FC236}">
                    <a16:creationId xmlns="" xmlns:a16="http://schemas.microsoft.com/office/drawing/2014/main" id="{84A31F95-5873-44A8-B852-763DA386999C}"/>
                  </a:ext>
                </a:extLst>
              </p:cNvPr>
              <p:cNvSpPr txBox="1"/>
              <p:nvPr/>
            </p:nvSpPr>
            <p:spPr>
              <a:xfrm>
                <a:off x="8179619" y="5207330"/>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19" name="išḻíďé">
                <a:extLst>
                  <a:ext uri="{FF2B5EF4-FFF2-40B4-BE49-F238E27FC236}">
                    <a16:creationId xmlns="" xmlns:a16="http://schemas.microsoft.com/office/drawing/2014/main" id="{84F7A16A-3C6A-44B6-B862-017220C475C2}"/>
                  </a:ext>
                </a:extLst>
              </p:cNvPr>
              <p:cNvSpPr txBox="1"/>
              <p:nvPr/>
            </p:nvSpPr>
            <p:spPr>
              <a:xfrm>
                <a:off x="8789585" y="3467023"/>
                <a:ext cx="2353362"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0" name="îṣľîdê">
                <a:extLst>
                  <a:ext uri="{FF2B5EF4-FFF2-40B4-BE49-F238E27FC236}">
                    <a16:creationId xmlns="" xmlns:a16="http://schemas.microsoft.com/office/drawing/2014/main" id="{1930DD17-6D97-4808-8843-03A05243B432}"/>
                  </a:ext>
                </a:extLst>
              </p:cNvPr>
              <p:cNvSpPr txBox="1"/>
              <p:nvPr/>
            </p:nvSpPr>
            <p:spPr>
              <a:xfrm>
                <a:off x="8789585" y="3892735"/>
                <a:ext cx="2353362"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grpSp>
        <p:sp>
          <p:nvSpPr>
            <p:cNvPr id="10" name="íṧľíďé">
              <a:extLst>
                <a:ext uri="{FF2B5EF4-FFF2-40B4-BE49-F238E27FC236}">
                  <a16:creationId xmlns="" xmlns:a16="http://schemas.microsoft.com/office/drawing/2014/main" id="{55273164-4188-4C40-95FF-0E86DE261FCA}"/>
                </a:ext>
              </a:extLst>
            </p:cNvPr>
            <p:cNvSpPr/>
            <p:nvPr/>
          </p:nvSpPr>
          <p:spPr>
            <a:xfrm>
              <a:off x="4683105" y="1926131"/>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Sľidé">
              <a:extLst>
                <a:ext uri="{FF2B5EF4-FFF2-40B4-BE49-F238E27FC236}">
                  <a16:creationId xmlns="" xmlns:a16="http://schemas.microsoft.com/office/drawing/2014/main" id="{CAE87784-D07F-47F9-8E92-8908366E9AD7}"/>
                </a:ext>
              </a:extLst>
            </p:cNvPr>
            <p:cNvSpPr/>
            <p:nvPr/>
          </p:nvSpPr>
          <p:spPr>
            <a:xfrm>
              <a:off x="5359657" y="3292328"/>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ļíḑé">
              <a:extLst>
                <a:ext uri="{FF2B5EF4-FFF2-40B4-BE49-F238E27FC236}">
                  <a16:creationId xmlns="" xmlns:a16="http://schemas.microsoft.com/office/drawing/2014/main" id="{2AC658B5-D79C-448C-8116-AD9257BF260D}"/>
                </a:ext>
              </a:extLst>
            </p:cNvPr>
            <p:cNvSpPr/>
            <p:nvPr/>
          </p:nvSpPr>
          <p:spPr>
            <a:xfrm>
              <a:off x="5027656" y="4625899"/>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3" name="直接连接符 12">
              <a:extLst>
                <a:ext uri="{FF2B5EF4-FFF2-40B4-BE49-F238E27FC236}">
                  <a16:creationId xmlns="" xmlns:a16="http://schemas.microsoft.com/office/drawing/2014/main" id="{0263BA27-9FCB-4F89-810B-24909A56F3D6}"/>
                </a:ext>
              </a:extLst>
            </p:cNvPr>
            <p:cNvCxnSpPr/>
            <p:nvPr/>
          </p:nvCxnSpPr>
          <p:spPr>
            <a:xfrm>
              <a:off x="5531267" y="2924949"/>
              <a:ext cx="5569289"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F495A527-C16B-4BEC-98AB-3AB741132FC9}"/>
                </a:ext>
              </a:extLst>
            </p:cNvPr>
            <p:cNvCxnSpPr/>
            <p:nvPr/>
          </p:nvCxnSpPr>
          <p:spPr>
            <a:xfrm>
              <a:off x="5531267" y="4248140"/>
              <a:ext cx="5569289"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53549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232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0A2A663-4BC6-4EB9-B439-5CFD2F470BF8}"/>
              </a:ext>
            </a:extLst>
          </p:cNvPr>
          <p:cNvGrpSpPr>
            <a:grpSpLocks noChangeAspect="1"/>
          </p:cNvGrpSpPr>
          <p:nvPr>
            <p:custDataLst>
              <p:tags r:id="rId1"/>
            </p:custDataLst>
          </p:nvPr>
        </p:nvGrpSpPr>
        <p:grpSpPr>
          <a:xfrm>
            <a:off x="962025" y="1232756"/>
            <a:ext cx="8513212" cy="4803538"/>
            <a:chOff x="962025" y="1232756"/>
            <a:chExt cx="8513212" cy="4803538"/>
          </a:xfrm>
        </p:grpSpPr>
        <p:sp>
          <p:nvSpPr>
            <p:cNvPr id="6" name="îšľide">
              <a:extLst>
                <a:ext uri="{FF2B5EF4-FFF2-40B4-BE49-F238E27FC236}">
                  <a16:creationId xmlns="" xmlns:a16="http://schemas.microsoft.com/office/drawing/2014/main" id="{45FFF70A-499F-48DF-A3DC-F42C5E174F6E}"/>
                </a:ext>
              </a:extLst>
            </p:cNvPr>
            <p:cNvSpPr/>
            <p:nvPr/>
          </p:nvSpPr>
          <p:spPr bwMode="auto">
            <a:xfrm>
              <a:off x="1263136" y="1339314"/>
              <a:ext cx="3643214" cy="762000"/>
            </a:xfrm>
            <a:prstGeom prst="homePlate">
              <a:avLst/>
            </a:prstGeom>
            <a:solidFill>
              <a:schemeClr val="tx2">
                <a:alpha val="14000"/>
              </a:schemeClr>
            </a:solidFill>
            <a:ln w="19050">
              <a:noFill/>
              <a:round/>
              <a:headEnd/>
              <a:tailEnd/>
            </a:ln>
          </p:spPr>
          <p:txBody>
            <a:bodyPr wrap="square" lIns="91440" tIns="45720" rIns="91440" bIns="45720" anchor="ctr">
              <a:normAutofit/>
            </a:bodyPr>
            <a:lstStyle/>
            <a:p>
              <a:pPr algn="ctr"/>
              <a:endParaRPr/>
            </a:p>
          </p:txBody>
        </p:sp>
        <p:sp>
          <p:nvSpPr>
            <p:cNvPr id="7" name="ïṩlîḓè">
              <a:extLst>
                <a:ext uri="{FF2B5EF4-FFF2-40B4-BE49-F238E27FC236}">
                  <a16:creationId xmlns="" xmlns:a16="http://schemas.microsoft.com/office/drawing/2014/main" id="{ADE90A26-4497-4C2E-A80E-EC85F34D4C4D}"/>
                </a:ext>
              </a:extLst>
            </p:cNvPr>
            <p:cNvSpPr/>
            <p:nvPr/>
          </p:nvSpPr>
          <p:spPr bwMode="auto">
            <a:xfrm>
              <a:off x="962025" y="1232756"/>
              <a:ext cx="3643214" cy="762000"/>
            </a:xfrm>
            <a:prstGeom prst="homePlate">
              <a:avLst/>
            </a:prstGeom>
            <a:solidFill>
              <a:schemeClr val="bg1">
                <a:lumMod val="50000"/>
              </a:schemeClr>
            </a:solidFill>
            <a:ln w="19050">
              <a:noFill/>
              <a:round/>
              <a:headEnd/>
              <a:tailEnd/>
            </a:ln>
          </p:spPr>
          <p:txBody>
            <a:bodyPr rot="0" spcFirstLastPara="0" vert="horz" wrap="square" lIns="91440" tIns="45720" rIns="91440" bIns="45720" anchor="ctr" anchorCtr="1" forceAA="0" compatLnSpc="1">
              <a:prstTxWarp prst="textNoShape">
                <a:avLst/>
              </a:prstTxWarp>
              <a:normAutofit/>
            </a:bodyPr>
            <a:lstStyle/>
            <a:p>
              <a:pPr algn="ctr"/>
              <a:r>
                <a:rPr lang="en-US" altLang="zh-CN" sz="3200" b="1" dirty="0">
                  <a:solidFill>
                    <a:schemeClr val="bg1">
                      <a:lumMod val="100000"/>
                    </a:schemeClr>
                  </a:solidFill>
                </a:rPr>
                <a:t>CONTENT</a:t>
              </a:r>
            </a:p>
          </p:txBody>
        </p:sp>
        <p:sp>
          <p:nvSpPr>
            <p:cNvPr id="8" name="iṡ1îḍé">
              <a:extLst>
                <a:ext uri="{FF2B5EF4-FFF2-40B4-BE49-F238E27FC236}">
                  <a16:creationId xmlns="" xmlns:a16="http://schemas.microsoft.com/office/drawing/2014/main" id="{BCA8F576-0A1D-45CF-B81E-1F0299E3F73F}"/>
                </a:ext>
              </a:extLst>
            </p:cNvPr>
            <p:cNvSpPr/>
            <p:nvPr/>
          </p:nvSpPr>
          <p:spPr>
            <a:xfrm>
              <a:off x="4906350" y="5359128"/>
              <a:ext cx="624349" cy="624349"/>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r>
                <a:rPr lang="en-US" altLang="zh-CN">
                  <a:solidFill>
                    <a:schemeClr val="bg1"/>
                  </a:solidFill>
                  <a:latin typeface="Impact" panose="020B0806030902050204" pitchFamily="34" charset="0"/>
                </a:rPr>
                <a:t>05</a:t>
              </a:r>
            </a:p>
          </p:txBody>
        </p:sp>
        <p:sp>
          <p:nvSpPr>
            <p:cNvPr id="9" name="ïSḷïḋê">
              <a:extLst>
                <a:ext uri="{FF2B5EF4-FFF2-40B4-BE49-F238E27FC236}">
                  <a16:creationId xmlns="" xmlns:a16="http://schemas.microsoft.com/office/drawing/2014/main" id="{4659F6E1-9F4D-4139-8592-0479793B9AC5}"/>
                </a:ext>
              </a:extLst>
            </p:cNvPr>
            <p:cNvSpPr txBox="1"/>
            <p:nvPr/>
          </p:nvSpPr>
          <p:spPr>
            <a:xfrm>
              <a:off x="5664048" y="5228804"/>
              <a:ext cx="3811189" cy="403746"/>
            </a:xfrm>
            <a:prstGeom prst="rect">
              <a:avLst/>
            </a:prstGeom>
            <a:noFill/>
          </p:spPr>
          <p:txBody>
            <a:bodyPr wrap="square" lIns="91440" tIns="45720" rIns="91440" bIns="45720" anchor="b" anchorCtr="0">
              <a:normAutofit/>
            </a:bodyPr>
            <a:lstStyle/>
            <a:p>
              <a:r>
                <a:rPr lang="en-US" altLang="zh-CN" sz="2000" b="1" dirty="0"/>
                <a:t>Text here</a:t>
              </a:r>
              <a:endParaRPr lang="zh-CN" altLang="en-US" sz="2000" b="1" dirty="0"/>
            </a:p>
          </p:txBody>
        </p:sp>
        <p:sp>
          <p:nvSpPr>
            <p:cNvPr id="10" name="iśļide">
              <a:extLst>
                <a:ext uri="{FF2B5EF4-FFF2-40B4-BE49-F238E27FC236}">
                  <a16:creationId xmlns="" xmlns:a16="http://schemas.microsoft.com/office/drawing/2014/main" id="{F21406E7-1FE8-43FB-8A91-A9F6829FC49B}"/>
                </a:ext>
              </a:extLst>
            </p:cNvPr>
            <p:cNvSpPr txBox="1"/>
            <p:nvPr/>
          </p:nvSpPr>
          <p:spPr>
            <a:xfrm>
              <a:off x="5664048" y="5632549"/>
              <a:ext cx="3811189" cy="403745"/>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r>
                <a:rPr lang="zh-CN" altLang="en-US" sz="1100" dirty="0">
                  <a:solidFill>
                    <a:schemeClr val="dk1">
                      <a:lumMod val="100000"/>
                    </a:schemeClr>
                  </a:solidFill>
                </a:rPr>
                <a:t> </a:t>
              </a:r>
            </a:p>
          </p:txBody>
        </p:sp>
        <p:sp>
          <p:nvSpPr>
            <p:cNvPr id="11" name="íṡ1îďè">
              <a:extLst>
                <a:ext uri="{FF2B5EF4-FFF2-40B4-BE49-F238E27FC236}">
                  <a16:creationId xmlns="" xmlns:a16="http://schemas.microsoft.com/office/drawing/2014/main" id="{959C21DD-1C90-4685-8A06-76AEC1D0DF06}"/>
                </a:ext>
              </a:extLst>
            </p:cNvPr>
            <p:cNvSpPr/>
            <p:nvPr/>
          </p:nvSpPr>
          <p:spPr>
            <a:xfrm>
              <a:off x="4911789" y="4480552"/>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r>
                <a:rPr lang="en-US" altLang="zh-CN">
                  <a:solidFill>
                    <a:schemeClr val="bg1"/>
                  </a:solidFill>
                  <a:latin typeface="Impact" panose="020B0806030902050204" pitchFamily="34" charset="0"/>
                </a:rPr>
                <a:t>04</a:t>
              </a:r>
            </a:p>
          </p:txBody>
        </p:sp>
        <p:sp>
          <p:nvSpPr>
            <p:cNvPr id="12" name="íṥlîḓè">
              <a:extLst>
                <a:ext uri="{FF2B5EF4-FFF2-40B4-BE49-F238E27FC236}">
                  <a16:creationId xmlns="" xmlns:a16="http://schemas.microsoft.com/office/drawing/2014/main" id="{98629961-EC15-4371-A4E6-C8B8F1307561}"/>
                </a:ext>
              </a:extLst>
            </p:cNvPr>
            <p:cNvSpPr txBox="1"/>
            <p:nvPr/>
          </p:nvSpPr>
          <p:spPr>
            <a:xfrm>
              <a:off x="5664048" y="4350228"/>
              <a:ext cx="3811189" cy="403746"/>
            </a:xfrm>
            <a:prstGeom prst="rect">
              <a:avLst/>
            </a:prstGeom>
            <a:noFill/>
          </p:spPr>
          <p:txBody>
            <a:bodyPr wrap="square" lIns="91440" tIns="45720" rIns="91440" bIns="45720" anchor="b" anchorCtr="0">
              <a:normAutofit/>
            </a:bodyPr>
            <a:lstStyle/>
            <a:p>
              <a:r>
                <a:rPr lang="en-US" altLang="zh-CN" sz="2000" b="1" dirty="0"/>
                <a:t>Text here</a:t>
              </a:r>
              <a:endParaRPr lang="zh-CN" altLang="en-US" sz="2000" b="1" dirty="0"/>
            </a:p>
          </p:txBody>
        </p:sp>
        <p:sp>
          <p:nvSpPr>
            <p:cNvPr id="13" name="îśliḑe">
              <a:extLst>
                <a:ext uri="{FF2B5EF4-FFF2-40B4-BE49-F238E27FC236}">
                  <a16:creationId xmlns="" xmlns:a16="http://schemas.microsoft.com/office/drawing/2014/main" id="{250A3B36-AE60-4A3B-BAB0-2688BE2B67A9}"/>
                </a:ext>
              </a:extLst>
            </p:cNvPr>
            <p:cNvSpPr txBox="1"/>
            <p:nvPr/>
          </p:nvSpPr>
          <p:spPr>
            <a:xfrm>
              <a:off x="5664048" y="4753973"/>
              <a:ext cx="3811189" cy="403745"/>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r>
                <a:rPr lang="zh-CN" altLang="en-US" sz="1100" dirty="0">
                  <a:solidFill>
                    <a:schemeClr val="dk1">
                      <a:lumMod val="100000"/>
                    </a:schemeClr>
                  </a:solidFill>
                </a:rPr>
                <a:t> </a:t>
              </a:r>
            </a:p>
          </p:txBody>
        </p:sp>
        <p:sp>
          <p:nvSpPr>
            <p:cNvPr id="14" name="íş1iḑé">
              <a:extLst>
                <a:ext uri="{FF2B5EF4-FFF2-40B4-BE49-F238E27FC236}">
                  <a16:creationId xmlns="" xmlns:a16="http://schemas.microsoft.com/office/drawing/2014/main" id="{550A02FC-45C8-4DF5-96BC-D26175B60FD6}"/>
                </a:ext>
              </a:extLst>
            </p:cNvPr>
            <p:cNvSpPr/>
            <p:nvPr/>
          </p:nvSpPr>
          <p:spPr>
            <a:xfrm>
              <a:off x="4911789" y="3601976"/>
              <a:ext cx="624349" cy="624349"/>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r>
                <a:rPr lang="en-US" altLang="zh-CN">
                  <a:solidFill>
                    <a:schemeClr val="bg1"/>
                  </a:solidFill>
                  <a:latin typeface="Impact" panose="020B0806030902050204" pitchFamily="34" charset="0"/>
                </a:rPr>
                <a:t>03</a:t>
              </a:r>
            </a:p>
          </p:txBody>
        </p:sp>
        <p:sp>
          <p:nvSpPr>
            <p:cNvPr id="15" name="íṥļîḋê">
              <a:extLst>
                <a:ext uri="{FF2B5EF4-FFF2-40B4-BE49-F238E27FC236}">
                  <a16:creationId xmlns="" xmlns:a16="http://schemas.microsoft.com/office/drawing/2014/main" id="{2258CD13-A641-456F-AB1E-7C0D609DA88B}"/>
                </a:ext>
              </a:extLst>
            </p:cNvPr>
            <p:cNvSpPr txBox="1"/>
            <p:nvPr/>
          </p:nvSpPr>
          <p:spPr>
            <a:xfrm>
              <a:off x="5664048" y="3471652"/>
              <a:ext cx="3811189" cy="403746"/>
            </a:xfrm>
            <a:prstGeom prst="rect">
              <a:avLst/>
            </a:prstGeom>
            <a:noFill/>
          </p:spPr>
          <p:txBody>
            <a:bodyPr wrap="square" lIns="91440" tIns="45720" rIns="91440" bIns="45720" anchor="b" anchorCtr="0">
              <a:normAutofit/>
            </a:bodyPr>
            <a:lstStyle/>
            <a:p>
              <a:r>
                <a:rPr lang="en-US" altLang="zh-CN" sz="2000" b="1" dirty="0"/>
                <a:t>Text here</a:t>
              </a:r>
              <a:endParaRPr lang="zh-CN" altLang="en-US" sz="2000" b="1" dirty="0"/>
            </a:p>
          </p:txBody>
        </p:sp>
        <p:sp>
          <p:nvSpPr>
            <p:cNvPr id="16" name="îŝľiḋè">
              <a:extLst>
                <a:ext uri="{FF2B5EF4-FFF2-40B4-BE49-F238E27FC236}">
                  <a16:creationId xmlns="" xmlns:a16="http://schemas.microsoft.com/office/drawing/2014/main" id="{C07DE4A7-D2A2-4C4A-B97E-CCE57B729FFC}"/>
                </a:ext>
              </a:extLst>
            </p:cNvPr>
            <p:cNvSpPr txBox="1"/>
            <p:nvPr/>
          </p:nvSpPr>
          <p:spPr>
            <a:xfrm>
              <a:off x="5664048" y="3875397"/>
              <a:ext cx="3811189" cy="403745"/>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r>
                <a:rPr lang="zh-CN" altLang="en-US" sz="1100" dirty="0">
                  <a:solidFill>
                    <a:schemeClr val="dk1">
                      <a:lumMod val="100000"/>
                    </a:schemeClr>
                  </a:solidFill>
                </a:rPr>
                <a:t> </a:t>
              </a:r>
            </a:p>
          </p:txBody>
        </p:sp>
        <p:sp>
          <p:nvSpPr>
            <p:cNvPr id="17" name="íṡļïḋê">
              <a:extLst>
                <a:ext uri="{FF2B5EF4-FFF2-40B4-BE49-F238E27FC236}">
                  <a16:creationId xmlns="" xmlns:a16="http://schemas.microsoft.com/office/drawing/2014/main" id="{57336B1C-8D4C-4D18-A329-C6CDCAF39D97}"/>
                </a:ext>
              </a:extLst>
            </p:cNvPr>
            <p:cNvSpPr/>
            <p:nvPr/>
          </p:nvSpPr>
          <p:spPr>
            <a:xfrm>
              <a:off x="4911789" y="2723400"/>
              <a:ext cx="624349" cy="624349"/>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r>
                <a:rPr lang="en-US" altLang="zh-CN">
                  <a:solidFill>
                    <a:schemeClr val="bg1"/>
                  </a:solidFill>
                  <a:latin typeface="Impact" panose="020B0806030902050204" pitchFamily="34" charset="0"/>
                </a:rPr>
                <a:t>02</a:t>
              </a:r>
            </a:p>
          </p:txBody>
        </p:sp>
        <p:sp>
          <p:nvSpPr>
            <p:cNvPr id="18" name="íślíḍê">
              <a:extLst>
                <a:ext uri="{FF2B5EF4-FFF2-40B4-BE49-F238E27FC236}">
                  <a16:creationId xmlns="" xmlns:a16="http://schemas.microsoft.com/office/drawing/2014/main" id="{71692D50-4536-48BB-8E77-2954531538D5}"/>
                </a:ext>
              </a:extLst>
            </p:cNvPr>
            <p:cNvSpPr txBox="1"/>
            <p:nvPr/>
          </p:nvSpPr>
          <p:spPr>
            <a:xfrm>
              <a:off x="5664048" y="2593076"/>
              <a:ext cx="3811189" cy="403746"/>
            </a:xfrm>
            <a:prstGeom prst="rect">
              <a:avLst/>
            </a:prstGeom>
            <a:noFill/>
          </p:spPr>
          <p:txBody>
            <a:bodyPr wrap="square" lIns="91440" tIns="45720" rIns="91440" bIns="45720" anchor="b" anchorCtr="0">
              <a:normAutofit/>
            </a:bodyPr>
            <a:lstStyle/>
            <a:p>
              <a:r>
                <a:rPr lang="en-US" altLang="zh-CN" sz="2000" b="1" dirty="0"/>
                <a:t>Text here</a:t>
              </a:r>
              <a:endParaRPr lang="zh-CN" altLang="en-US" sz="2000" b="1" dirty="0"/>
            </a:p>
          </p:txBody>
        </p:sp>
        <p:sp>
          <p:nvSpPr>
            <p:cNvPr id="19" name="îšḷíḓe">
              <a:extLst>
                <a:ext uri="{FF2B5EF4-FFF2-40B4-BE49-F238E27FC236}">
                  <a16:creationId xmlns="" xmlns:a16="http://schemas.microsoft.com/office/drawing/2014/main" id="{73B14F84-DB18-4C4D-9950-133C5141B2DC}"/>
                </a:ext>
              </a:extLst>
            </p:cNvPr>
            <p:cNvSpPr txBox="1"/>
            <p:nvPr/>
          </p:nvSpPr>
          <p:spPr>
            <a:xfrm>
              <a:off x="5664048" y="2996821"/>
              <a:ext cx="3811189" cy="403745"/>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endParaRPr lang="zh-CN" altLang="en-US" sz="1100" dirty="0">
                <a:solidFill>
                  <a:schemeClr val="dk1">
                    <a:lumMod val="100000"/>
                  </a:schemeClr>
                </a:solidFill>
              </a:endParaRPr>
            </a:p>
          </p:txBody>
        </p:sp>
        <p:sp>
          <p:nvSpPr>
            <p:cNvPr id="20" name="iṡḻíḍè">
              <a:extLst>
                <a:ext uri="{FF2B5EF4-FFF2-40B4-BE49-F238E27FC236}">
                  <a16:creationId xmlns="" xmlns:a16="http://schemas.microsoft.com/office/drawing/2014/main" id="{CF8C0BEC-8FCB-46FD-8A7A-7799A71A3F96}"/>
                </a:ext>
              </a:extLst>
            </p:cNvPr>
            <p:cNvSpPr/>
            <p:nvPr/>
          </p:nvSpPr>
          <p:spPr>
            <a:xfrm>
              <a:off x="4911791" y="1844824"/>
              <a:ext cx="624349" cy="62434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r>
                <a:rPr lang="en-US" altLang="zh-CN">
                  <a:solidFill>
                    <a:schemeClr val="bg1"/>
                  </a:solidFill>
                  <a:latin typeface="Impact" panose="020B0806030902050204" pitchFamily="34" charset="0"/>
                </a:rPr>
                <a:t>01</a:t>
              </a:r>
            </a:p>
          </p:txBody>
        </p:sp>
        <p:sp>
          <p:nvSpPr>
            <p:cNvPr id="21" name="îšľîde">
              <a:extLst>
                <a:ext uri="{FF2B5EF4-FFF2-40B4-BE49-F238E27FC236}">
                  <a16:creationId xmlns="" xmlns:a16="http://schemas.microsoft.com/office/drawing/2014/main" id="{0BCA77DA-8ACA-4718-B871-322CB03175EF}"/>
                </a:ext>
              </a:extLst>
            </p:cNvPr>
            <p:cNvSpPr txBox="1"/>
            <p:nvPr/>
          </p:nvSpPr>
          <p:spPr>
            <a:xfrm>
              <a:off x="5664048" y="1714500"/>
              <a:ext cx="3811189" cy="403746"/>
            </a:xfrm>
            <a:prstGeom prst="rect">
              <a:avLst/>
            </a:prstGeom>
            <a:noFill/>
          </p:spPr>
          <p:txBody>
            <a:bodyPr wrap="square" lIns="91440" tIns="45720" rIns="91440" bIns="45720" anchor="b" anchorCtr="0">
              <a:normAutofit/>
            </a:bodyPr>
            <a:lstStyle/>
            <a:p>
              <a:r>
                <a:rPr lang="en-US" altLang="zh-CN" sz="2000" b="1" dirty="0"/>
                <a:t>Text here</a:t>
              </a:r>
              <a:endParaRPr lang="zh-CN" altLang="en-US" sz="2000" b="1" dirty="0"/>
            </a:p>
          </p:txBody>
        </p:sp>
        <p:sp>
          <p:nvSpPr>
            <p:cNvPr id="22" name="ïṥ1ïďe">
              <a:extLst>
                <a:ext uri="{FF2B5EF4-FFF2-40B4-BE49-F238E27FC236}">
                  <a16:creationId xmlns="" xmlns:a16="http://schemas.microsoft.com/office/drawing/2014/main" id="{F9C66BB4-9904-4118-BCC2-2959B8FFE771}"/>
                </a:ext>
              </a:extLst>
            </p:cNvPr>
            <p:cNvSpPr txBox="1"/>
            <p:nvPr/>
          </p:nvSpPr>
          <p:spPr>
            <a:xfrm>
              <a:off x="5664048" y="2118245"/>
              <a:ext cx="3811189" cy="403745"/>
            </a:xfrm>
            <a:prstGeom prst="rect">
              <a:avLst/>
            </a:prstGeom>
          </p:spPr>
          <p:txBody>
            <a:bodyPr vert="horz" wrap="square" lIns="91440" tIns="45720" rIns="91440" bIns="45720" anchor="ctr" anchorCtr="0">
              <a:normAutofit/>
            </a:bodyPr>
            <a:lstStyle/>
            <a:p>
              <a:pPr algn="l">
                <a:lnSpc>
                  <a:spcPct val="120000"/>
                </a:lnSpc>
              </a:pPr>
              <a:r>
                <a:rPr lang="en-US" altLang="zh-CN" sz="1100" dirty="0">
                  <a:solidFill>
                    <a:schemeClr val="dk1">
                      <a:lumMod val="100000"/>
                    </a:schemeClr>
                  </a:solidFill>
                </a:rPr>
                <a:t>Copy paste fonts. Choose the only option to retain text.</a:t>
              </a:r>
              <a:r>
                <a:rPr lang="zh-CN" altLang="en-US" sz="1100" dirty="0">
                  <a:solidFill>
                    <a:schemeClr val="dk1">
                      <a:lumMod val="100000"/>
                    </a:schemeClr>
                  </a:solidFill>
                </a:rPr>
                <a:t> </a:t>
              </a:r>
            </a:p>
          </p:txBody>
        </p:sp>
      </p:grpSp>
    </p:spTree>
    <p:extLst>
      <p:ext uri="{BB962C8B-B14F-4D97-AF65-F5344CB8AC3E}">
        <p14:creationId xmlns:p14="http://schemas.microsoft.com/office/powerpoint/2010/main" val="4403862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20</a:t>
            </a:fld>
            <a:endParaRPr lang="zh-CN" altLang="en-US"/>
          </a:p>
        </p:txBody>
      </p:sp>
      <p:grpSp>
        <p:nvGrpSpPr>
          <p:cNvPr id="5" name="473bbf2c-cbc0-4b0d-919e-3e3744197c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B8FB6CF-4F5D-4D92-83BD-10FF4B7CF3FD}"/>
              </a:ext>
            </a:extLst>
          </p:cNvPr>
          <p:cNvGrpSpPr>
            <a:grpSpLocks noChangeAspect="1"/>
          </p:cNvGrpSpPr>
          <p:nvPr>
            <p:custDataLst>
              <p:tags r:id="rId1"/>
            </p:custDataLst>
          </p:nvPr>
        </p:nvGrpSpPr>
        <p:grpSpPr>
          <a:xfrm>
            <a:off x="687279" y="1123949"/>
            <a:ext cx="10844659" cy="5019676"/>
            <a:chOff x="687279" y="1123949"/>
            <a:chExt cx="10844659" cy="5019676"/>
          </a:xfrm>
        </p:grpSpPr>
        <p:grpSp>
          <p:nvGrpSpPr>
            <p:cNvPr id="6" name="iSļíďé">
              <a:extLst>
                <a:ext uri="{FF2B5EF4-FFF2-40B4-BE49-F238E27FC236}">
                  <a16:creationId xmlns="" xmlns:a16="http://schemas.microsoft.com/office/drawing/2014/main" id="{93D9FAFD-340D-4201-B2AE-72A85F4716B7}"/>
                </a:ext>
              </a:extLst>
            </p:cNvPr>
            <p:cNvGrpSpPr/>
            <p:nvPr/>
          </p:nvGrpSpPr>
          <p:grpSpPr>
            <a:xfrm>
              <a:off x="3595813" y="1123949"/>
              <a:ext cx="5000375" cy="5019675"/>
              <a:chOff x="3126000" y="1123949"/>
              <a:chExt cx="5000375" cy="5019675"/>
            </a:xfrm>
          </p:grpSpPr>
          <p:sp>
            <p:nvSpPr>
              <p:cNvPr id="17" name="íš1îḑè">
                <a:extLst>
                  <a:ext uri="{FF2B5EF4-FFF2-40B4-BE49-F238E27FC236}">
                    <a16:creationId xmlns="" xmlns:a16="http://schemas.microsoft.com/office/drawing/2014/main" id="{8F63259B-5213-487D-B6E7-9D2A2C231B8A}"/>
                  </a:ext>
                </a:extLst>
              </p:cNvPr>
              <p:cNvSpPr/>
              <p:nvPr/>
            </p:nvSpPr>
            <p:spPr bwMode="auto">
              <a:xfrm>
                <a:off x="3126000" y="1123949"/>
                <a:ext cx="4901843" cy="4854709"/>
              </a:xfrm>
              <a:prstGeom prst="parallelogram">
                <a:avLst>
                  <a:gd name="adj" fmla="val 36678"/>
                </a:avLst>
              </a:prstGeom>
              <a:noFill/>
              <a:ln w="22225" cap="flat" cmpd="sng" algn="ctr">
                <a:solidFill>
                  <a:schemeClr val="bg1">
                    <a:lumMod val="75000"/>
                  </a:schemeClr>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şļîdê">
                <a:extLst>
                  <a:ext uri="{FF2B5EF4-FFF2-40B4-BE49-F238E27FC236}">
                    <a16:creationId xmlns="" xmlns:a16="http://schemas.microsoft.com/office/drawing/2014/main" id="{D6689D58-ADF7-4153-B9D9-69BF81351BDC}"/>
                  </a:ext>
                </a:extLst>
              </p:cNvPr>
              <p:cNvSpPr/>
              <p:nvPr/>
            </p:nvSpPr>
            <p:spPr bwMode="auto">
              <a:xfrm>
                <a:off x="3224532" y="1288915"/>
                <a:ext cx="4901843" cy="4854709"/>
              </a:xfrm>
              <a:prstGeom prst="parallelogram">
                <a:avLst>
                  <a:gd name="adj" fmla="val 36678"/>
                </a:avLst>
              </a:prstGeom>
              <a:blipFill>
                <a:blip r:embed="rId3"/>
                <a:stretch>
                  <a:fillRect l="-24342" r="-2421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îṥḻiḍè">
              <a:extLst>
                <a:ext uri="{FF2B5EF4-FFF2-40B4-BE49-F238E27FC236}">
                  <a16:creationId xmlns="" xmlns:a16="http://schemas.microsoft.com/office/drawing/2014/main" id="{662DCE52-E837-42D9-9321-3FF4F8D7C572}"/>
                </a:ext>
              </a:extLst>
            </p:cNvPr>
            <p:cNvGrpSpPr/>
            <p:nvPr/>
          </p:nvGrpSpPr>
          <p:grpSpPr>
            <a:xfrm>
              <a:off x="687279" y="1511451"/>
              <a:ext cx="3833721" cy="1899399"/>
              <a:chOff x="687278" y="2398652"/>
              <a:chExt cx="3524773" cy="1899399"/>
            </a:xfrm>
          </p:grpSpPr>
          <p:sp>
            <p:nvSpPr>
              <p:cNvPr id="15" name="íšḷîḓè">
                <a:extLst>
                  <a:ext uri="{FF2B5EF4-FFF2-40B4-BE49-F238E27FC236}">
                    <a16:creationId xmlns="" xmlns:a16="http://schemas.microsoft.com/office/drawing/2014/main" id="{B9BD831A-26B2-460A-ACFF-B6C81AF2596E}"/>
                  </a:ext>
                </a:extLst>
              </p:cNvPr>
              <p:cNvSpPr/>
              <p:nvPr/>
            </p:nvSpPr>
            <p:spPr>
              <a:xfrm>
                <a:off x="687278" y="2840457"/>
                <a:ext cx="3524773" cy="14575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16" name="îSlïďê">
                <a:extLst>
                  <a:ext uri="{FF2B5EF4-FFF2-40B4-BE49-F238E27FC236}">
                    <a16:creationId xmlns="" xmlns:a16="http://schemas.microsoft.com/office/drawing/2014/main" id="{9540B28E-ABFE-4592-BEEF-724A561ACE94}"/>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grpSp>
        <p:grpSp>
          <p:nvGrpSpPr>
            <p:cNvPr id="8" name="ïšliḓe">
              <a:extLst>
                <a:ext uri="{FF2B5EF4-FFF2-40B4-BE49-F238E27FC236}">
                  <a16:creationId xmlns="" xmlns:a16="http://schemas.microsoft.com/office/drawing/2014/main" id="{46A3559E-16E6-4FF5-B4D8-D55AAC7FD263}"/>
                </a:ext>
              </a:extLst>
            </p:cNvPr>
            <p:cNvGrpSpPr/>
            <p:nvPr/>
          </p:nvGrpSpPr>
          <p:grpSpPr>
            <a:xfrm>
              <a:off x="7698217" y="3345916"/>
              <a:ext cx="3833721" cy="1134827"/>
              <a:chOff x="719137" y="2442364"/>
              <a:chExt cx="5376847" cy="1134827"/>
            </a:xfrm>
          </p:grpSpPr>
          <p:sp>
            <p:nvSpPr>
              <p:cNvPr id="13" name="isļîḓè">
                <a:extLst>
                  <a:ext uri="{FF2B5EF4-FFF2-40B4-BE49-F238E27FC236}">
                    <a16:creationId xmlns="" xmlns:a16="http://schemas.microsoft.com/office/drawing/2014/main" id="{CC19AF16-5DD6-4D82-926A-A5347131A713}"/>
                  </a:ext>
                </a:extLst>
              </p:cNvPr>
              <p:cNvSpPr/>
              <p:nvPr/>
            </p:nvSpPr>
            <p:spPr bwMode="auto">
              <a:xfrm>
                <a:off x="719137" y="2884169"/>
                <a:ext cx="5376845"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Supporting text here. </a:t>
                </a:r>
              </a:p>
              <a:p>
                <a:pPr marL="171450" indent="-171450" algn="r">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14" name="ïSliḋè">
                <a:extLst>
                  <a:ext uri="{FF2B5EF4-FFF2-40B4-BE49-F238E27FC236}">
                    <a16:creationId xmlns="" xmlns:a16="http://schemas.microsoft.com/office/drawing/2014/main" id="{7B2381BE-3C9E-4A62-B1C6-FCD617F8802B}"/>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01.Text here</a:t>
                </a:r>
              </a:p>
            </p:txBody>
          </p:sp>
        </p:grpSp>
        <p:grpSp>
          <p:nvGrpSpPr>
            <p:cNvPr id="9" name="îsļíḋe">
              <a:extLst>
                <a:ext uri="{FF2B5EF4-FFF2-40B4-BE49-F238E27FC236}">
                  <a16:creationId xmlns="" xmlns:a16="http://schemas.microsoft.com/office/drawing/2014/main" id="{4B18F935-5A1F-46E1-BF12-1B4158FC77B0}"/>
                </a:ext>
              </a:extLst>
            </p:cNvPr>
            <p:cNvGrpSpPr/>
            <p:nvPr/>
          </p:nvGrpSpPr>
          <p:grpSpPr>
            <a:xfrm>
              <a:off x="7698217" y="5008798"/>
              <a:ext cx="3833721" cy="1134827"/>
              <a:chOff x="719137" y="2442364"/>
              <a:chExt cx="5376847" cy="1134827"/>
            </a:xfrm>
          </p:grpSpPr>
          <p:sp>
            <p:nvSpPr>
              <p:cNvPr id="11" name="íṣľíḓé">
                <a:extLst>
                  <a:ext uri="{FF2B5EF4-FFF2-40B4-BE49-F238E27FC236}">
                    <a16:creationId xmlns="" xmlns:a16="http://schemas.microsoft.com/office/drawing/2014/main" id="{0AEE675F-74A1-4AC0-BF84-12F2D7409FE9}"/>
                  </a:ext>
                </a:extLst>
              </p:cNvPr>
              <p:cNvSpPr/>
              <p:nvPr/>
            </p:nvSpPr>
            <p:spPr bwMode="auto">
              <a:xfrm>
                <a:off x="719137" y="2884169"/>
                <a:ext cx="5376845"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Supporting text here. </a:t>
                </a:r>
              </a:p>
              <a:p>
                <a:pPr marL="171450" indent="-171450" algn="r">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12" name="îṧ1ídê">
                <a:extLst>
                  <a:ext uri="{FF2B5EF4-FFF2-40B4-BE49-F238E27FC236}">
                    <a16:creationId xmlns="" xmlns:a16="http://schemas.microsoft.com/office/drawing/2014/main" id="{12002693-1693-4CEE-ACB3-44E37ED1BE11}"/>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02.Text here</a:t>
                </a:r>
              </a:p>
            </p:txBody>
          </p:sp>
        </p:grpSp>
        <p:cxnSp>
          <p:nvCxnSpPr>
            <p:cNvPr id="10" name="直接连接符 9">
              <a:extLst>
                <a:ext uri="{FF2B5EF4-FFF2-40B4-BE49-F238E27FC236}">
                  <a16:creationId xmlns="" xmlns:a16="http://schemas.microsoft.com/office/drawing/2014/main" id="{DFE2D3D8-24BB-44BD-AB0E-D02C42469157}"/>
                </a:ext>
              </a:extLst>
            </p:cNvPr>
            <p:cNvCxnSpPr/>
            <p:nvPr/>
          </p:nvCxnSpPr>
          <p:spPr>
            <a:xfrm>
              <a:off x="7581000" y="4770673"/>
              <a:ext cx="393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75820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Section Header Here</a:t>
            </a:r>
            <a:endParaRPr lang="zh-CN" altLang="en-US" dirty="0"/>
          </a:p>
        </p:txBody>
      </p:sp>
      <p:sp>
        <p:nvSpPr>
          <p:cNvPr id="6" name="文本占位符 5"/>
          <p:cNvSpPr>
            <a:spLocks noGrp="1"/>
          </p:cNvSpPr>
          <p:nvPr>
            <p:ph type="body" idx="1"/>
          </p:nvPr>
        </p:nvSpPr>
        <p:spPr/>
        <p:txBody>
          <a:bodyPr/>
          <a:lstStyle/>
          <a:p>
            <a:pPr lvl="0"/>
            <a:r>
              <a:rPr lang="en-US" altLang="zh-CN" smtClean="0"/>
              <a:t>Supporting text here.</a:t>
            </a:r>
          </a:p>
          <a:p>
            <a:pPr lvl="0"/>
            <a:r>
              <a:rPr lang="en-US" altLang="zh-CN" smtClean="0"/>
              <a:t>When you copy &amp; paste, choose "keep text only" option.</a:t>
            </a:r>
            <a:endParaRPr lang="zh-CN" altLang="en-US" dirty="0"/>
          </a:p>
        </p:txBody>
      </p:sp>
      <p:sp>
        <p:nvSpPr>
          <p:cNvPr id="9" name="文本框 8">
            <a:extLst>
              <a:ext uri="{FF2B5EF4-FFF2-40B4-BE49-F238E27FC236}">
                <a16:creationId xmlns:a16="http://schemas.microsoft.com/office/drawing/2014/main" xmlns="" id="{04F69230-F3A6-4586-9371-A858F4763E9F}"/>
              </a:ext>
            </a:extLst>
          </p:cNvPr>
          <p:cNvSpPr txBox="1"/>
          <p:nvPr/>
        </p:nvSpPr>
        <p:spPr>
          <a:xfrm>
            <a:off x="1134604" y="1498599"/>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a:t>
            </a:r>
            <a:r>
              <a:rPr lang="en-US" altLang="zh-CN" spc="100" dirty="0" smtClean="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24813841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22</a:t>
            </a:fld>
            <a:endParaRPr lang="zh-CN" altLang="en-US"/>
          </a:p>
        </p:txBody>
      </p:sp>
      <p:grpSp>
        <p:nvGrpSpPr>
          <p:cNvPr id="5" name="af738c60-f0de-49fa-98b5-0eaa980fdd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CE88E6A0-D0F1-44B1-84F9-4752C40123C2}"/>
              </a:ext>
            </a:extLst>
          </p:cNvPr>
          <p:cNvGrpSpPr>
            <a:grpSpLocks noChangeAspect="1"/>
          </p:cNvGrpSpPr>
          <p:nvPr>
            <p:custDataLst>
              <p:tags r:id="rId1"/>
            </p:custDataLst>
          </p:nvPr>
        </p:nvGrpSpPr>
        <p:grpSpPr>
          <a:xfrm>
            <a:off x="0" y="1028700"/>
            <a:ext cx="12192000" cy="5829300"/>
            <a:chOff x="0" y="1028700"/>
            <a:chExt cx="12192000" cy="5829300"/>
          </a:xfrm>
        </p:grpSpPr>
        <p:grpSp>
          <p:nvGrpSpPr>
            <p:cNvPr id="6" name="îşľiďê">
              <a:extLst>
                <a:ext uri="{FF2B5EF4-FFF2-40B4-BE49-F238E27FC236}">
                  <a16:creationId xmlns="" xmlns:a16="http://schemas.microsoft.com/office/drawing/2014/main" id="{E56DE54B-669E-4C5F-B277-2845A0DB3166}"/>
                </a:ext>
              </a:extLst>
            </p:cNvPr>
            <p:cNvGrpSpPr/>
            <p:nvPr/>
          </p:nvGrpSpPr>
          <p:grpSpPr>
            <a:xfrm>
              <a:off x="6546000" y="1028700"/>
              <a:ext cx="4139152" cy="5284723"/>
              <a:chOff x="6546000" y="1028700"/>
              <a:chExt cx="4139152" cy="5284723"/>
            </a:xfrm>
          </p:grpSpPr>
          <p:sp>
            <p:nvSpPr>
              <p:cNvPr id="16" name="i$ḻîḍè">
                <a:extLst>
                  <a:ext uri="{FF2B5EF4-FFF2-40B4-BE49-F238E27FC236}">
                    <a16:creationId xmlns="" xmlns:a16="http://schemas.microsoft.com/office/drawing/2014/main" id="{6A42D0DE-8332-40F2-B090-4C1E0CF61409}"/>
                  </a:ext>
                </a:extLst>
              </p:cNvPr>
              <p:cNvSpPr/>
              <p:nvPr/>
            </p:nvSpPr>
            <p:spPr>
              <a:xfrm>
                <a:off x="10610049" y="3634981"/>
                <a:ext cx="65506" cy="2678442"/>
              </a:xfrm>
              <a:prstGeom prst="rect">
                <a:avLst/>
              </a:prstGeom>
              <a:gradFill>
                <a:gsLst>
                  <a:gs pos="4581">
                    <a:schemeClr val="tx2">
                      <a:lumMod val="20000"/>
                      <a:lumOff val="80000"/>
                    </a:schemeClr>
                  </a:gs>
                  <a:gs pos="42000">
                    <a:srgbClr val="E9E9EA"/>
                  </a:gs>
                  <a:gs pos="86000">
                    <a:schemeClr val="bg1"/>
                  </a:gs>
                </a:gsLst>
                <a:lin ang="5400000"/>
              </a:gradFill>
              <a:ln w="12700">
                <a:miter lim="400000"/>
              </a:ln>
            </p:spPr>
            <p:txBody>
              <a:bodyPr lIns="71437" tIns="71437" rIns="71437" bIns="71437" anchor="ctr"/>
              <a:lstStyle/>
              <a:p>
                <a:pPr algn="ctr"/>
                <a:endParaRPr sz="3200">
                  <a:solidFill>
                    <a:srgbClr val="FFFFFF"/>
                  </a:solidFill>
                </a:endParaRPr>
              </a:p>
            </p:txBody>
          </p:sp>
          <p:sp>
            <p:nvSpPr>
              <p:cNvPr id="17" name="ïŝľíḓè">
                <a:extLst>
                  <a:ext uri="{FF2B5EF4-FFF2-40B4-BE49-F238E27FC236}">
                    <a16:creationId xmlns="" xmlns:a16="http://schemas.microsoft.com/office/drawing/2014/main" id="{747144B2-6319-4A4C-8265-004EAEB5D9EF}"/>
                  </a:ext>
                </a:extLst>
              </p:cNvPr>
              <p:cNvSpPr/>
              <p:nvPr/>
            </p:nvSpPr>
            <p:spPr>
              <a:xfrm>
                <a:off x="6554589" y="3634981"/>
                <a:ext cx="65506" cy="2678442"/>
              </a:xfrm>
              <a:prstGeom prst="rect">
                <a:avLst/>
              </a:prstGeom>
              <a:gradFill>
                <a:gsLst>
                  <a:gs pos="4581">
                    <a:schemeClr val="tx2">
                      <a:lumMod val="20000"/>
                      <a:lumOff val="80000"/>
                    </a:schemeClr>
                  </a:gs>
                  <a:gs pos="53356">
                    <a:srgbClr val="E9E9EA"/>
                  </a:gs>
                  <a:gs pos="100000">
                    <a:schemeClr val="bg1"/>
                  </a:gs>
                </a:gsLst>
                <a:lin ang="5400000"/>
              </a:gradFill>
              <a:ln w="12700">
                <a:miter lim="400000"/>
              </a:ln>
            </p:spPr>
            <p:txBody>
              <a:bodyPr lIns="71437" tIns="71437" rIns="71437" bIns="71437" anchor="ctr"/>
              <a:lstStyle/>
              <a:p>
                <a:pPr algn="ctr">
                  <a:defRPr sz="3200" cap="none">
                    <a:solidFill>
                      <a:srgbClr val="FFFFFF"/>
                    </a:solidFill>
                  </a:defRPr>
                </a:pPr>
                <a:endParaRPr/>
              </a:p>
            </p:txBody>
          </p:sp>
          <p:sp>
            <p:nvSpPr>
              <p:cNvPr id="18" name="iṣľïḋé">
                <a:extLst>
                  <a:ext uri="{FF2B5EF4-FFF2-40B4-BE49-F238E27FC236}">
                    <a16:creationId xmlns="" xmlns:a16="http://schemas.microsoft.com/office/drawing/2014/main" id="{3229E00A-9B09-4B97-B531-7DC51C4726A1}"/>
                  </a:ext>
                </a:extLst>
              </p:cNvPr>
              <p:cNvSpPr/>
              <p:nvPr/>
            </p:nvSpPr>
            <p:spPr>
              <a:xfrm>
                <a:off x="9883501"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19" name="ï$ľïḍé">
                <a:extLst>
                  <a:ext uri="{FF2B5EF4-FFF2-40B4-BE49-F238E27FC236}">
                    <a16:creationId xmlns="" xmlns:a16="http://schemas.microsoft.com/office/drawing/2014/main" id="{C5F05A54-BD65-4E97-B640-07C42E8FA7EF}"/>
                  </a:ext>
                </a:extLst>
              </p:cNvPr>
              <p:cNvSpPr/>
              <p:nvPr/>
            </p:nvSpPr>
            <p:spPr>
              <a:xfrm>
                <a:off x="9300914" y="2485227"/>
                <a:ext cx="190179"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20" name="ïṡ1ídé">
                <a:extLst>
                  <a:ext uri="{FF2B5EF4-FFF2-40B4-BE49-F238E27FC236}">
                    <a16:creationId xmlns="" xmlns:a16="http://schemas.microsoft.com/office/drawing/2014/main" id="{0883ABD9-33FF-432F-95A2-1F0A99E6B8BF}"/>
                  </a:ext>
                </a:extLst>
              </p:cNvPr>
              <p:cNvSpPr/>
              <p:nvPr/>
            </p:nvSpPr>
            <p:spPr>
              <a:xfrm>
                <a:off x="9848760" y="2742449"/>
                <a:ext cx="259660" cy="288475"/>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1" name="íŝľiḍé">
                <a:extLst>
                  <a:ext uri="{FF2B5EF4-FFF2-40B4-BE49-F238E27FC236}">
                    <a16:creationId xmlns="" xmlns:a16="http://schemas.microsoft.com/office/drawing/2014/main" id="{EEF6F3C0-809D-4574-9E06-0D75D3742AF7}"/>
                  </a:ext>
                </a:extLst>
              </p:cNvPr>
              <p:cNvSpPr/>
              <p:nvPr/>
            </p:nvSpPr>
            <p:spPr>
              <a:xfrm>
                <a:off x="9266175" y="2519495"/>
                <a:ext cx="259660" cy="288474"/>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2" name="is1idê">
                <a:extLst>
                  <a:ext uri="{FF2B5EF4-FFF2-40B4-BE49-F238E27FC236}">
                    <a16:creationId xmlns="" xmlns:a16="http://schemas.microsoft.com/office/drawing/2014/main" id="{6B831676-2150-49C4-AFBA-F3C4935FC766}"/>
                  </a:ext>
                </a:extLst>
              </p:cNvPr>
              <p:cNvSpPr/>
              <p:nvPr/>
            </p:nvSpPr>
            <p:spPr>
              <a:xfrm>
                <a:off x="9884879" y="3361655"/>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3" name="ïSlïdè">
                <a:extLst>
                  <a:ext uri="{FF2B5EF4-FFF2-40B4-BE49-F238E27FC236}">
                    <a16:creationId xmlns="" xmlns:a16="http://schemas.microsoft.com/office/drawing/2014/main" id="{4C155641-D0BE-4E03-8901-A6A01E6E62F7}"/>
                  </a:ext>
                </a:extLst>
              </p:cNvPr>
              <p:cNvSpPr/>
              <p:nvPr/>
            </p:nvSpPr>
            <p:spPr>
              <a:xfrm>
                <a:off x="9295722" y="3157064"/>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24" name="îšlïdé">
                <a:extLst>
                  <a:ext uri="{FF2B5EF4-FFF2-40B4-BE49-F238E27FC236}">
                    <a16:creationId xmlns="" xmlns:a16="http://schemas.microsoft.com/office/drawing/2014/main" id="{5A07B174-EDBC-4CAE-8E86-5A0CC9A31BC5}"/>
                  </a:ext>
                </a:extLst>
              </p:cNvPr>
              <p:cNvSpPr/>
              <p:nvPr/>
            </p:nvSpPr>
            <p:spPr>
              <a:xfrm>
                <a:off x="8822771" y="2323114"/>
                <a:ext cx="1862381" cy="13186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015" y="17555"/>
                    </a:lnTo>
                    <a:cubicBezTo>
                      <a:pt x="20937" y="17145"/>
                      <a:pt x="20815" y="16755"/>
                      <a:pt x="20653" y="16397"/>
                    </a:cubicBezTo>
                    <a:cubicBezTo>
                      <a:pt x="20424" y="15892"/>
                      <a:pt x="20120" y="15462"/>
                      <a:pt x="19762" y="15138"/>
                    </a:cubicBezTo>
                    <a:lnTo>
                      <a:pt x="0" y="0"/>
                    </a:lnTo>
                    <a:lnTo>
                      <a:pt x="40" y="13327"/>
                    </a:lnTo>
                    <a:lnTo>
                      <a:pt x="2160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25" name="ïśḻíḓe">
                <a:extLst>
                  <a:ext uri="{FF2B5EF4-FFF2-40B4-BE49-F238E27FC236}">
                    <a16:creationId xmlns="" xmlns:a16="http://schemas.microsoft.com/office/drawing/2014/main" id="{262CDA53-C99B-43AF-9521-0B3EE25EB0AE}"/>
                  </a:ext>
                </a:extLst>
              </p:cNvPr>
              <p:cNvSpPr/>
              <p:nvPr/>
            </p:nvSpPr>
            <p:spPr>
              <a:xfrm>
                <a:off x="8832933" y="2809035"/>
                <a:ext cx="1292808" cy="673874"/>
              </a:xfrm>
              <a:custGeom>
                <a:avLst/>
                <a:gdLst/>
                <a:ahLst/>
                <a:cxnLst>
                  <a:cxn ang="0">
                    <a:pos x="wd2" y="hd2"/>
                  </a:cxn>
                  <a:cxn ang="5400000">
                    <a:pos x="wd2" y="hd2"/>
                  </a:cxn>
                  <a:cxn ang="10800000">
                    <a:pos x="wd2" y="hd2"/>
                  </a:cxn>
                  <a:cxn ang="16200000">
                    <a:pos x="wd2" y="hd2"/>
                  </a:cxn>
                </a:cxnLst>
                <a:rect l="0" t="0" r="r" b="b"/>
                <a:pathLst>
                  <a:path w="21583" h="21600" extrusionOk="0">
                    <a:moveTo>
                      <a:pt x="21581" y="21600"/>
                    </a:moveTo>
                    <a:lnTo>
                      <a:pt x="21581" y="19488"/>
                    </a:lnTo>
                    <a:cubicBezTo>
                      <a:pt x="21600" y="18804"/>
                      <a:pt x="21495" y="18130"/>
                      <a:pt x="21283" y="17579"/>
                    </a:cubicBezTo>
                    <a:cubicBezTo>
                      <a:pt x="21119" y="17153"/>
                      <a:pt x="20898" y="16819"/>
                      <a:pt x="20644" y="16615"/>
                    </a:cubicBezTo>
                    <a:lnTo>
                      <a:pt x="0"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6" name="íṥļîde">
                <a:extLst>
                  <a:ext uri="{FF2B5EF4-FFF2-40B4-BE49-F238E27FC236}">
                    <a16:creationId xmlns="" xmlns:a16="http://schemas.microsoft.com/office/drawing/2014/main" id="{4D459412-2419-40A8-93A6-689268B5BC7B}"/>
                  </a:ext>
                </a:extLst>
              </p:cNvPr>
              <p:cNvSpPr/>
              <p:nvPr/>
            </p:nvSpPr>
            <p:spPr>
              <a:xfrm>
                <a:off x="9291232" y="3003700"/>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7" name="ïSlïḓe">
                <a:extLst>
                  <a:ext uri="{FF2B5EF4-FFF2-40B4-BE49-F238E27FC236}">
                    <a16:creationId xmlns="" xmlns:a16="http://schemas.microsoft.com/office/drawing/2014/main" id="{A89BBF0F-390D-466F-8A09-C34182C16037}"/>
                  </a:ext>
                </a:extLst>
              </p:cNvPr>
              <p:cNvSpPr/>
              <p:nvPr/>
            </p:nvSpPr>
            <p:spPr>
              <a:xfrm>
                <a:off x="9755182" y="3189937"/>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28" name="îṧ1íďè">
                <a:extLst>
                  <a:ext uri="{FF2B5EF4-FFF2-40B4-BE49-F238E27FC236}">
                    <a16:creationId xmlns="" xmlns:a16="http://schemas.microsoft.com/office/drawing/2014/main" id="{7E0AA9B8-D56C-41B8-BC25-F509A07E4F98}"/>
                  </a:ext>
                </a:extLst>
              </p:cNvPr>
              <p:cNvSpPr/>
              <p:nvPr/>
            </p:nvSpPr>
            <p:spPr>
              <a:xfrm>
                <a:off x="7733902" y="2485227"/>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29" name="íslîḓe">
                <a:extLst>
                  <a:ext uri="{FF2B5EF4-FFF2-40B4-BE49-F238E27FC236}">
                    <a16:creationId xmlns="" xmlns:a16="http://schemas.microsoft.com/office/drawing/2014/main" id="{77AF8236-D457-4BA8-9395-523546F19CE7}"/>
                  </a:ext>
                </a:extLst>
              </p:cNvPr>
              <p:cNvSpPr/>
              <p:nvPr/>
            </p:nvSpPr>
            <p:spPr>
              <a:xfrm>
                <a:off x="7159518"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30" name="íṡļïde">
                <a:extLst>
                  <a:ext uri="{FF2B5EF4-FFF2-40B4-BE49-F238E27FC236}">
                    <a16:creationId xmlns="" xmlns:a16="http://schemas.microsoft.com/office/drawing/2014/main" id="{B06CEB56-88E0-4107-923D-D62E2F8DDAB6}"/>
                  </a:ext>
                </a:extLst>
              </p:cNvPr>
              <p:cNvSpPr/>
              <p:nvPr/>
            </p:nvSpPr>
            <p:spPr>
              <a:xfrm>
                <a:off x="7699163" y="2520901"/>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1" name="îṧliḓé">
                <a:extLst>
                  <a:ext uri="{FF2B5EF4-FFF2-40B4-BE49-F238E27FC236}">
                    <a16:creationId xmlns="" xmlns:a16="http://schemas.microsoft.com/office/drawing/2014/main" id="{634A9A9E-5DBA-4F67-B5EA-7117323A9A49}"/>
                  </a:ext>
                </a:extLst>
              </p:cNvPr>
              <p:cNvSpPr/>
              <p:nvPr/>
            </p:nvSpPr>
            <p:spPr>
              <a:xfrm>
                <a:off x="7124779" y="2742449"/>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2" name="í$ḻiḓe">
                <a:extLst>
                  <a:ext uri="{FF2B5EF4-FFF2-40B4-BE49-F238E27FC236}">
                    <a16:creationId xmlns="" xmlns:a16="http://schemas.microsoft.com/office/drawing/2014/main" id="{F62BF86F-D79D-4C94-B17B-3932F252CACD}"/>
                  </a:ext>
                </a:extLst>
              </p:cNvPr>
              <p:cNvSpPr/>
              <p:nvPr/>
            </p:nvSpPr>
            <p:spPr>
              <a:xfrm>
                <a:off x="7158046" y="3365605"/>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3" name="iṧ1iḋè">
                <a:extLst>
                  <a:ext uri="{FF2B5EF4-FFF2-40B4-BE49-F238E27FC236}">
                    <a16:creationId xmlns="" xmlns:a16="http://schemas.microsoft.com/office/drawing/2014/main" id="{5FEB850D-411E-4580-9ED7-7EF82FBAAB5B}"/>
                  </a:ext>
                </a:extLst>
              </p:cNvPr>
              <p:cNvSpPr/>
              <p:nvPr/>
            </p:nvSpPr>
            <p:spPr>
              <a:xfrm>
                <a:off x="7747650" y="3157062"/>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4" name="íṣľîdé">
                <a:extLst>
                  <a:ext uri="{FF2B5EF4-FFF2-40B4-BE49-F238E27FC236}">
                    <a16:creationId xmlns="" xmlns:a16="http://schemas.microsoft.com/office/drawing/2014/main" id="{982D4007-CFCF-4064-9C86-4BA64EE9156D}"/>
                  </a:ext>
                </a:extLst>
              </p:cNvPr>
              <p:cNvSpPr/>
              <p:nvPr/>
            </p:nvSpPr>
            <p:spPr>
              <a:xfrm>
                <a:off x="6546000" y="2323114"/>
                <a:ext cx="1862395" cy="1318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5" y="17555"/>
                    </a:lnTo>
                    <a:cubicBezTo>
                      <a:pt x="663" y="17145"/>
                      <a:pt x="785" y="16755"/>
                      <a:pt x="947" y="16397"/>
                    </a:cubicBezTo>
                    <a:cubicBezTo>
                      <a:pt x="1176" y="15892"/>
                      <a:pt x="1480" y="15462"/>
                      <a:pt x="1838" y="15138"/>
                    </a:cubicBezTo>
                    <a:lnTo>
                      <a:pt x="21600" y="0"/>
                    </a:lnTo>
                    <a:lnTo>
                      <a:pt x="21560" y="13327"/>
                    </a:lnTo>
                    <a:lnTo>
                      <a:pt x="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35" name="ïṣḷîḋé">
                <a:extLst>
                  <a:ext uri="{FF2B5EF4-FFF2-40B4-BE49-F238E27FC236}">
                    <a16:creationId xmlns="" xmlns:a16="http://schemas.microsoft.com/office/drawing/2014/main" id="{0DF135AF-E517-4EE6-8F25-8C080F587297}"/>
                  </a:ext>
                </a:extLst>
              </p:cNvPr>
              <p:cNvSpPr/>
              <p:nvPr/>
            </p:nvSpPr>
            <p:spPr>
              <a:xfrm>
                <a:off x="7124996" y="2809035"/>
                <a:ext cx="1292379" cy="673874"/>
              </a:xfrm>
              <a:custGeom>
                <a:avLst/>
                <a:gdLst/>
                <a:ahLst/>
                <a:cxnLst>
                  <a:cxn ang="0">
                    <a:pos x="wd2" y="hd2"/>
                  </a:cxn>
                  <a:cxn ang="5400000">
                    <a:pos x="wd2" y="hd2"/>
                  </a:cxn>
                  <a:cxn ang="10800000">
                    <a:pos x="wd2" y="hd2"/>
                  </a:cxn>
                  <a:cxn ang="16200000">
                    <a:pos x="wd2" y="hd2"/>
                  </a:cxn>
                </a:cxnLst>
                <a:rect l="0" t="0" r="r" b="b"/>
                <a:pathLst>
                  <a:path w="21583" h="21600" extrusionOk="0">
                    <a:moveTo>
                      <a:pt x="2" y="21600"/>
                    </a:moveTo>
                    <a:lnTo>
                      <a:pt x="2" y="19488"/>
                    </a:lnTo>
                    <a:cubicBezTo>
                      <a:pt x="-17" y="18804"/>
                      <a:pt x="88" y="18130"/>
                      <a:pt x="300" y="17579"/>
                    </a:cubicBezTo>
                    <a:cubicBezTo>
                      <a:pt x="464" y="17153"/>
                      <a:pt x="685" y="16819"/>
                      <a:pt x="939" y="16615"/>
                    </a:cubicBezTo>
                    <a:lnTo>
                      <a:pt x="21583"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6" name="ís1iḋê">
                <a:extLst>
                  <a:ext uri="{FF2B5EF4-FFF2-40B4-BE49-F238E27FC236}">
                    <a16:creationId xmlns="" xmlns:a16="http://schemas.microsoft.com/office/drawing/2014/main" id="{450FE9EC-4FCD-4844-8526-20CC01F1CD3C}"/>
                  </a:ext>
                </a:extLst>
              </p:cNvPr>
              <p:cNvSpPr/>
              <p:nvPr/>
            </p:nvSpPr>
            <p:spPr>
              <a:xfrm>
                <a:off x="7548929" y="3173526"/>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7" name="ïŝ1ídé">
                <a:extLst>
                  <a:ext uri="{FF2B5EF4-FFF2-40B4-BE49-F238E27FC236}">
                    <a16:creationId xmlns="" xmlns:a16="http://schemas.microsoft.com/office/drawing/2014/main" id="{DE934F95-07C0-4EB9-BE66-4C9E32B01C4E}"/>
                  </a:ext>
                </a:extLst>
              </p:cNvPr>
              <p:cNvSpPr/>
              <p:nvPr/>
            </p:nvSpPr>
            <p:spPr>
              <a:xfrm>
                <a:off x="7950612" y="2995495"/>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38" name="íSliḑe">
                <a:extLst>
                  <a:ext uri="{FF2B5EF4-FFF2-40B4-BE49-F238E27FC236}">
                    <a16:creationId xmlns="" xmlns:a16="http://schemas.microsoft.com/office/drawing/2014/main" id="{5809F40D-9F32-43C5-A194-3CFAD1B6C2BF}"/>
                  </a:ext>
                </a:extLst>
              </p:cNvPr>
              <p:cNvSpPr/>
              <p:nvPr/>
            </p:nvSpPr>
            <p:spPr>
              <a:xfrm>
                <a:off x="7795486" y="4216013"/>
                <a:ext cx="801180" cy="713922"/>
              </a:xfrm>
              <a:custGeom>
                <a:avLst/>
                <a:gdLst/>
                <a:ahLst/>
                <a:cxnLst>
                  <a:cxn ang="0">
                    <a:pos x="wd2" y="hd2"/>
                  </a:cxn>
                  <a:cxn ang="5400000">
                    <a:pos x="wd2" y="hd2"/>
                  </a:cxn>
                  <a:cxn ang="10800000">
                    <a:pos x="wd2" y="hd2"/>
                  </a:cxn>
                  <a:cxn ang="16200000">
                    <a:pos x="wd2" y="hd2"/>
                  </a:cxn>
                </a:cxnLst>
                <a:rect l="0" t="0" r="r" b="b"/>
                <a:pathLst>
                  <a:path w="21600" h="21600" extrusionOk="0">
                    <a:moveTo>
                      <a:pt x="17411" y="798"/>
                    </a:moveTo>
                    <a:lnTo>
                      <a:pt x="3277" y="9980"/>
                    </a:lnTo>
                    <a:cubicBezTo>
                      <a:pt x="2213" y="10656"/>
                      <a:pt x="1341" y="11655"/>
                      <a:pt x="760" y="12863"/>
                    </a:cubicBezTo>
                    <a:cubicBezTo>
                      <a:pt x="317" y="13787"/>
                      <a:pt x="57" y="14807"/>
                      <a:pt x="0" y="15854"/>
                    </a:cubicBezTo>
                    <a:lnTo>
                      <a:pt x="0" y="20589"/>
                    </a:lnTo>
                    <a:cubicBezTo>
                      <a:pt x="27" y="20866"/>
                      <a:pt x="144" y="21123"/>
                      <a:pt x="330" y="21310"/>
                    </a:cubicBezTo>
                    <a:cubicBezTo>
                      <a:pt x="509" y="21491"/>
                      <a:pt x="741" y="21594"/>
                      <a:pt x="983" y="21600"/>
                    </a:cubicBezTo>
                    <a:lnTo>
                      <a:pt x="21600" y="14621"/>
                    </a:lnTo>
                    <a:lnTo>
                      <a:pt x="21600" y="0"/>
                    </a:lnTo>
                    <a:lnTo>
                      <a:pt x="17411"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39" name="iṡ1íḍè">
                <a:extLst>
                  <a:ext uri="{FF2B5EF4-FFF2-40B4-BE49-F238E27FC236}">
                    <a16:creationId xmlns="" xmlns:a16="http://schemas.microsoft.com/office/drawing/2014/main" id="{77FA4A47-3AE5-40A6-8268-05A29E1C2AFF}"/>
                  </a:ext>
                </a:extLst>
              </p:cNvPr>
              <p:cNvSpPr/>
              <p:nvPr/>
            </p:nvSpPr>
            <p:spPr>
              <a:xfrm>
                <a:off x="8634958" y="4216013"/>
                <a:ext cx="801181" cy="713922"/>
              </a:xfrm>
              <a:custGeom>
                <a:avLst/>
                <a:gdLst/>
                <a:ahLst/>
                <a:cxnLst>
                  <a:cxn ang="0">
                    <a:pos x="wd2" y="hd2"/>
                  </a:cxn>
                  <a:cxn ang="5400000">
                    <a:pos x="wd2" y="hd2"/>
                  </a:cxn>
                  <a:cxn ang="10800000">
                    <a:pos x="wd2" y="hd2"/>
                  </a:cxn>
                  <a:cxn ang="16200000">
                    <a:pos x="wd2" y="hd2"/>
                  </a:cxn>
                </a:cxnLst>
                <a:rect l="0" t="0" r="r" b="b"/>
                <a:pathLst>
                  <a:path w="21600" h="21600" extrusionOk="0">
                    <a:moveTo>
                      <a:pt x="4189" y="798"/>
                    </a:moveTo>
                    <a:lnTo>
                      <a:pt x="18323" y="9980"/>
                    </a:lnTo>
                    <a:cubicBezTo>
                      <a:pt x="19387" y="10656"/>
                      <a:pt x="20259" y="11655"/>
                      <a:pt x="20840" y="12863"/>
                    </a:cubicBezTo>
                    <a:cubicBezTo>
                      <a:pt x="21283" y="13787"/>
                      <a:pt x="21543" y="14807"/>
                      <a:pt x="21600" y="15854"/>
                    </a:cubicBezTo>
                    <a:lnTo>
                      <a:pt x="21600" y="20589"/>
                    </a:lnTo>
                    <a:cubicBezTo>
                      <a:pt x="21573" y="20866"/>
                      <a:pt x="21456" y="21123"/>
                      <a:pt x="21270" y="21310"/>
                    </a:cubicBezTo>
                    <a:cubicBezTo>
                      <a:pt x="21091" y="21491"/>
                      <a:pt x="20859" y="21594"/>
                      <a:pt x="20617" y="21600"/>
                    </a:cubicBezTo>
                    <a:lnTo>
                      <a:pt x="0" y="14621"/>
                    </a:lnTo>
                    <a:lnTo>
                      <a:pt x="0" y="0"/>
                    </a:lnTo>
                    <a:lnTo>
                      <a:pt x="4189"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40" name="îsḷîḋe">
                <a:extLst>
                  <a:ext uri="{FF2B5EF4-FFF2-40B4-BE49-F238E27FC236}">
                    <a16:creationId xmlns="" xmlns:a16="http://schemas.microsoft.com/office/drawing/2014/main" id="{71E755AE-4632-478D-B837-433A43F146DE}"/>
                  </a:ext>
                </a:extLst>
              </p:cNvPr>
              <p:cNvSpPr/>
              <p:nvPr/>
            </p:nvSpPr>
            <p:spPr>
              <a:xfrm>
                <a:off x="7801877" y="4290712"/>
                <a:ext cx="672049" cy="4516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76" y="20037"/>
                      <a:pt x="1300" y="18605"/>
                      <a:pt x="2150" y="17349"/>
                    </a:cubicBezTo>
                    <a:cubicBezTo>
                      <a:pt x="3001" y="16092"/>
                      <a:pt x="3970" y="15024"/>
                      <a:pt x="5026" y="14178"/>
                    </a:cubicBezTo>
                    <a:lnTo>
                      <a:pt x="2160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41" name="ïṧḻíḓé">
                <a:extLst>
                  <a:ext uri="{FF2B5EF4-FFF2-40B4-BE49-F238E27FC236}">
                    <a16:creationId xmlns="" xmlns:a16="http://schemas.microsoft.com/office/drawing/2014/main" id="{D121D91D-81DD-462B-87E4-B8D6854AA5FF}"/>
                  </a:ext>
                </a:extLst>
              </p:cNvPr>
              <p:cNvSpPr/>
              <p:nvPr/>
            </p:nvSpPr>
            <p:spPr>
              <a:xfrm>
                <a:off x="8754031" y="4290712"/>
                <a:ext cx="672118" cy="4516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024" y="20037"/>
                      <a:pt x="20300" y="18605"/>
                      <a:pt x="19450" y="17349"/>
                    </a:cubicBezTo>
                    <a:cubicBezTo>
                      <a:pt x="18599" y="16092"/>
                      <a:pt x="17630" y="15024"/>
                      <a:pt x="16574" y="14178"/>
                    </a:cubicBezTo>
                    <a:lnTo>
                      <a:pt x="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42" name="işļidé">
                <a:extLst>
                  <a:ext uri="{FF2B5EF4-FFF2-40B4-BE49-F238E27FC236}">
                    <a16:creationId xmlns="" xmlns:a16="http://schemas.microsoft.com/office/drawing/2014/main" id="{DD6CCD77-B0C2-4F30-9F7C-9A59A73BA6D6}"/>
                  </a:ext>
                </a:extLst>
              </p:cNvPr>
              <p:cNvSpPr/>
              <p:nvPr/>
            </p:nvSpPr>
            <p:spPr>
              <a:xfrm>
                <a:off x="8399219" y="1028700"/>
                <a:ext cx="434745" cy="3504387"/>
              </a:xfrm>
              <a:custGeom>
                <a:avLst/>
                <a:gdLst/>
                <a:ahLst/>
                <a:cxnLst>
                  <a:cxn ang="0">
                    <a:pos x="wd2" y="hd2"/>
                  </a:cxn>
                  <a:cxn ang="5400000">
                    <a:pos x="wd2" y="hd2"/>
                  </a:cxn>
                  <a:cxn ang="10800000">
                    <a:pos x="wd2" y="hd2"/>
                  </a:cxn>
                  <a:cxn ang="16200000">
                    <a:pos x="wd2" y="hd2"/>
                  </a:cxn>
                </a:cxnLst>
                <a:rect l="0" t="0" r="r" b="b"/>
                <a:pathLst>
                  <a:path w="21089" h="21600" extrusionOk="0">
                    <a:moveTo>
                      <a:pt x="8804" y="100"/>
                    </a:moveTo>
                    <a:cubicBezTo>
                      <a:pt x="8060" y="166"/>
                      <a:pt x="7413" y="247"/>
                      <a:pt x="6794" y="331"/>
                    </a:cubicBezTo>
                    <a:cubicBezTo>
                      <a:pt x="5555" y="498"/>
                      <a:pt x="4420" y="677"/>
                      <a:pt x="3459" y="872"/>
                    </a:cubicBezTo>
                    <a:cubicBezTo>
                      <a:pt x="949" y="1383"/>
                      <a:pt x="-246" y="1981"/>
                      <a:pt x="42" y="2583"/>
                    </a:cubicBezTo>
                    <a:lnTo>
                      <a:pt x="42" y="18187"/>
                    </a:lnTo>
                    <a:cubicBezTo>
                      <a:pt x="7" y="18787"/>
                      <a:pt x="845" y="19383"/>
                      <a:pt x="2515" y="19945"/>
                    </a:cubicBezTo>
                    <a:cubicBezTo>
                      <a:pt x="4349" y="20561"/>
                      <a:pt x="7148" y="21125"/>
                      <a:pt x="10744" y="21600"/>
                    </a:cubicBezTo>
                    <a:cubicBezTo>
                      <a:pt x="14247" y="21129"/>
                      <a:pt x="16962" y="20572"/>
                      <a:pt x="18727" y="19964"/>
                    </a:cubicBezTo>
                    <a:cubicBezTo>
                      <a:pt x="20421" y="19380"/>
                      <a:pt x="21205" y="18760"/>
                      <a:pt x="21035" y="18138"/>
                    </a:cubicBezTo>
                    <a:lnTo>
                      <a:pt x="21035" y="2541"/>
                    </a:lnTo>
                    <a:cubicBezTo>
                      <a:pt x="21354" y="1955"/>
                      <a:pt x="20265" y="1369"/>
                      <a:pt x="17913" y="863"/>
                    </a:cubicBezTo>
                    <a:cubicBezTo>
                      <a:pt x="17038" y="675"/>
                      <a:pt x="15998" y="500"/>
                      <a:pt x="14879" y="334"/>
                    </a:cubicBezTo>
                    <a:cubicBezTo>
                      <a:pt x="14319" y="251"/>
                      <a:pt x="13737" y="169"/>
                      <a:pt x="13045" y="104"/>
                    </a:cubicBezTo>
                    <a:cubicBezTo>
                      <a:pt x="12412" y="45"/>
                      <a:pt x="11698" y="1"/>
                      <a:pt x="10935" y="0"/>
                    </a:cubicBezTo>
                    <a:cubicBezTo>
                      <a:pt x="10173" y="0"/>
                      <a:pt x="9452" y="43"/>
                      <a:pt x="8804" y="100"/>
                    </a:cubicBez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sp>
            <p:nvSpPr>
              <p:cNvPr id="43" name="iSļïḋe">
                <a:extLst>
                  <a:ext uri="{FF2B5EF4-FFF2-40B4-BE49-F238E27FC236}">
                    <a16:creationId xmlns="" xmlns:a16="http://schemas.microsoft.com/office/drawing/2014/main" id="{9A3A9B8B-C0D7-4CF1-A5E4-FFF614DC6E84}"/>
                  </a:ext>
                </a:extLst>
              </p:cNvPr>
              <p:cNvSpPr/>
              <p:nvPr/>
            </p:nvSpPr>
            <p:spPr>
              <a:xfrm>
                <a:off x="8583847" y="4044269"/>
                <a:ext cx="65506" cy="974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433" y="0"/>
                      <a:pt x="15079" y="0"/>
                      <a:pt x="16666" y="32"/>
                    </a:cubicBezTo>
                    <a:cubicBezTo>
                      <a:pt x="17724" y="55"/>
                      <a:pt x="18668" y="94"/>
                      <a:pt x="19433" y="146"/>
                    </a:cubicBezTo>
                    <a:cubicBezTo>
                      <a:pt x="20199" y="197"/>
                      <a:pt x="20786" y="261"/>
                      <a:pt x="21131" y="332"/>
                    </a:cubicBezTo>
                    <a:cubicBezTo>
                      <a:pt x="21365" y="385"/>
                      <a:pt x="21483" y="439"/>
                      <a:pt x="21541" y="503"/>
                    </a:cubicBezTo>
                    <a:cubicBezTo>
                      <a:pt x="21600" y="566"/>
                      <a:pt x="21600" y="638"/>
                      <a:pt x="21600" y="726"/>
                    </a:cubicBezTo>
                    <a:lnTo>
                      <a:pt x="21600" y="20874"/>
                    </a:lnTo>
                    <a:cubicBezTo>
                      <a:pt x="21600" y="20962"/>
                      <a:pt x="21600" y="21034"/>
                      <a:pt x="21541" y="21097"/>
                    </a:cubicBezTo>
                    <a:cubicBezTo>
                      <a:pt x="21483" y="21161"/>
                      <a:pt x="21365" y="21215"/>
                      <a:pt x="21131" y="21268"/>
                    </a:cubicBezTo>
                    <a:cubicBezTo>
                      <a:pt x="20786" y="21339"/>
                      <a:pt x="20199" y="21403"/>
                      <a:pt x="19433" y="21454"/>
                    </a:cubicBezTo>
                    <a:cubicBezTo>
                      <a:pt x="18668" y="21506"/>
                      <a:pt x="17724" y="21545"/>
                      <a:pt x="16666" y="21568"/>
                    </a:cubicBezTo>
                    <a:cubicBezTo>
                      <a:pt x="15079" y="21600"/>
                      <a:pt x="13433" y="21600"/>
                      <a:pt x="10800" y="21600"/>
                    </a:cubicBezTo>
                    <a:cubicBezTo>
                      <a:pt x="8167" y="21600"/>
                      <a:pt x="6521" y="21600"/>
                      <a:pt x="4934" y="21568"/>
                    </a:cubicBezTo>
                    <a:cubicBezTo>
                      <a:pt x="3876" y="21545"/>
                      <a:pt x="2932" y="21506"/>
                      <a:pt x="2167" y="21454"/>
                    </a:cubicBezTo>
                    <a:cubicBezTo>
                      <a:pt x="1401" y="21403"/>
                      <a:pt x="814" y="21339"/>
                      <a:pt x="469" y="21268"/>
                    </a:cubicBezTo>
                    <a:cubicBezTo>
                      <a:pt x="235" y="21215"/>
                      <a:pt x="117" y="21161"/>
                      <a:pt x="59" y="21097"/>
                    </a:cubicBezTo>
                    <a:cubicBezTo>
                      <a:pt x="0" y="21034"/>
                      <a:pt x="0" y="20962"/>
                      <a:pt x="0" y="20874"/>
                    </a:cubicBezTo>
                    <a:lnTo>
                      <a:pt x="0" y="726"/>
                    </a:lnTo>
                    <a:cubicBezTo>
                      <a:pt x="0" y="638"/>
                      <a:pt x="0" y="566"/>
                      <a:pt x="59" y="503"/>
                    </a:cubicBezTo>
                    <a:cubicBezTo>
                      <a:pt x="117" y="439"/>
                      <a:pt x="235" y="385"/>
                      <a:pt x="469" y="332"/>
                    </a:cubicBezTo>
                    <a:cubicBezTo>
                      <a:pt x="814" y="261"/>
                      <a:pt x="1401" y="197"/>
                      <a:pt x="2167" y="146"/>
                    </a:cubicBezTo>
                    <a:cubicBezTo>
                      <a:pt x="2932" y="94"/>
                      <a:pt x="3876" y="55"/>
                      <a:pt x="4934" y="32"/>
                    </a:cubicBezTo>
                    <a:cubicBezTo>
                      <a:pt x="6521" y="0"/>
                      <a:pt x="8167" y="0"/>
                      <a:pt x="10800" y="0"/>
                    </a:cubicBezTo>
                    <a:close/>
                  </a:path>
                </a:pathLst>
              </a:custGeom>
              <a:solidFill>
                <a:srgbClr val="E5E3E6"/>
              </a:solidFill>
              <a:ln w="12700">
                <a:miter lim="400000"/>
              </a:ln>
            </p:spPr>
            <p:txBody>
              <a:bodyPr lIns="71437" tIns="71437" rIns="71437" bIns="71437" anchor="ctr"/>
              <a:lstStyle/>
              <a:p>
                <a:pPr algn="ctr">
                  <a:defRPr sz="3200" cap="none">
                    <a:solidFill>
                      <a:srgbClr val="FFFFFF"/>
                    </a:solidFill>
                  </a:defRPr>
                </a:pPr>
                <a:endParaRPr/>
              </a:p>
            </p:txBody>
          </p:sp>
          <p:sp>
            <p:nvSpPr>
              <p:cNvPr id="44" name="íṣ1îḑê">
                <a:extLst>
                  <a:ext uri="{FF2B5EF4-FFF2-40B4-BE49-F238E27FC236}">
                    <a16:creationId xmlns="" xmlns:a16="http://schemas.microsoft.com/office/drawing/2014/main" id="{B658DD16-88E1-4665-BDAC-542473D765ED}"/>
                  </a:ext>
                </a:extLst>
              </p:cNvPr>
              <p:cNvSpPr/>
              <p:nvPr/>
            </p:nvSpPr>
            <p:spPr>
              <a:xfrm>
                <a:off x="8440695" y="1186538"/>
                <a:ext cx="352400" cy="138652"/>
              </a:xfrm>
              <a:custGeom>
                <a:avLst/>
                <a:gdLst/>
                <a:ahLst/>
                <a:cxnLst>
                  <a:cxn ang="0">
                    <a:pos x="wd2" y="hd2"/>
                  </a:cxn>
                  <a:cxn ang="5400000">
                    <a:pos x="wd2" y="hd2"/>
                  </a:cxn>
                  <a:cxn ang="10800000">
                    <a:pos x="wd2" y="hd2"/>
                  </a:cxn>
                  <a:cxn ang="16200000">
                    <a:pos x="wd2" y="hd2"/>
                  </a:cxn>
                </a:cxnLst>
                <a:rect l="0" t="0" r="r" b="b"/>
                <a:pathLst>
                  <a:path w="21600" h="21483" extrusionOk="0">
                    <a:moveTo>
                      <a:pt x="0" y="21483"/>
                    </a:moveTo>
                    <a:cubicBezTo>
                      <a:pt x="1199" y="8970"/>
                      <a:pt x="5608" y="118"/>
                      <a:pt x="10701" y="1"/>
                    </a:cubicBezTo>
                    <a:cubicBezTo>
                      <a:pt x="15848" y="-117"/>
                      <a:pt x="20355" y="8701"/>
                      <a:pt x="21600" y="21324"/>
                    </a:cubicBezTo>
                    <a:cubicBezTo>
                      <a:pt x="18521" y="14939"/>
                      <a:pt x="14651" y="11495"/>
                      <a:pt x="10669" y="11594"/>
                    </a:cubicBezTo>
                    <a:cubicBezTo>
                      <a:pt x="6769" y="11691"/>
                      <a:pt x="3001" y="15183"/>
                      <a:pt x="0" y="21483"/>
                    </a:cubicBezTo>
                    <a:close/>
                  </a:path>
                </a:pathLst>
              </a:custGeom>
              <a:solidFill>
                <a:schemeClr val="tx2"/>
              </a:solidFill>
              <a:ln w="12700">
                <a:miter lim="400000"/>
              </a:ln>
            </p:spPr>
            <p:txBody>
              <a:bodyPr lIns="71437" tIns="71437" rIns="71437" bIns="71437" anchor="ctr"/>
              <a:lstStyle/>
              <a:p>
                <a:pPr algn="ctr">
                  <a:defRPr sz="3200" cap="none">
                    <a:solidFill>
                      <a:srgbClr val="000000"/>
                    </a:solidFill>
                  </a:defRPr>
                </a:pPr>
                <a:endParaRPr/>
              </a:p>
            </p:txBody>
          </p:sp>
          <p:grpSp>
            <p:nvGrpSpPr>
              <p:cNvPr id="45" name="iṣ1ide">
                <a:extLst>
                  <a:ext uri="{FF2B5EF4-FFF2-40B4-BE49-F238E27FC236}">
                    <a16:creationId xmlns="" xmlns:a16="http://schemas.microsoft.com/office/drawing/2014/main" id="{849B55A3-0D20-4F77-A3E5-1C3F2CDD4DBE}"/>
                  </a:ext>
                </a:extLst>
              </p:cNvPr>
              <p:cNvGrpSpPr/>
              <p:nvPr/>
            </p:nvGrpSpPr>
            <p:grpSpPr>
              <a:xfrm>
                <a:off x="8440707" y="1564747"/>
                <a:ext cx="351038" cy="2262318"/>
                <a:chOff x="0" y="0"/>
                <a:chExt cx="543321" cy="3501526"/>
              </a:xfrm>
              <a:solidFill>
                <a:schemeClr val="bg1">
                  <a:lumMod val="65000"/>
                </a:schemeClr>
              </a:solidFill>
            </p:grpSpPr>
            <p:sp>
              <p:nvSpPr>
                <p:cNvPr id="53" name="îsḷîḑe">
                  <a:extLst>
                    <a:ext uri="{FF2B5EF4-FFF2-40B4-BE49-F238E27FC236}">
                      <a16:creationId xmlns="" xmlns:a16="http://schemas.microsoft.com/office/drawing/2014/main" id="{2C1DBF7D-CC17-4AFC-BF20-34115AF40072}"/>
                    </a:ext>
                  </a:extLst>
                </p:cNvPr>
                <p:cNvSpPr/>
                <p:nvPr/>
              </p:nvSpPr>
              <p:spPr>
                <a:xfrm>
                  <a:off x="0"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4" name="íṡľiḑè">
                  <a:extLst>
                    <a:ext uri="{FF2B5EF4-FFF2-40B4-BE49-F238E27FC236}">
                      <a16:creationId xmlns="" xmlns:a16="http://schemas.microsoft.com/office/drawing/2014/main" id="{03649736-99A7-4A6C-9200-3974B6904928}"/>
                    </a:ext>
                  </a:extLst>
                </p:cNvPr>
                <p:cNvSpPr/>
                <p:nvPr/>
              </p:nvSpPr>
              <p:spPr>
                <a:xfrm>
                  <a:off x="0"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5" name="îSlîdé">
                  <a:extLst>
                    <a:ext uri="{FF2B5EF4-FFF2-40B4-BE49-F238E27FC236}">
                      <a16:creationId xmlns="" xmlns:a16="http://schemas.microsoft.com/office/drawing/2014/main" id="{E4F4ACA6-091C-4097-B454-C6C6911592A4}"/>
                    </a:ext>
                  </a:extLst>
                </p:cNvPr>
                <p:cNvSpPr/>
                <p:nvPr/>
              </p:nvSpPr>
              <p:spPr>
                <a:xfrm>
                  <a:off x="0"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6" name="íṧlídè">
                  <a:extLst>
                    <a:ext uri="{FF2B5EF4-FFF2-40B4-BE49-F238E27FC236}">
                      <a16:creationId xmlns="" xmlns:a16="http://schemas.microsoft.com/office/drawing/2014/main" id="{B030DD27-09BF-47FD-BA66-764C1929331B}"/>
                    </a:ext>
                  </a:extLst>
                </p:cNvPr>
                <p:cNvSpPr/>
                <p:nvPr/>
              </p:nvSpPr>
              <p:spPr>
                <a:xfrm>
                  <a:off x="0"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7" name="ïṧḻîdé">
                  <a:extLst>
                    <a:ext uri="{FF2B5EF4-FFF2-40B4-BE49-F238E27FC236}">
                      <a16:creationId xmlns="" xmlns:a16="http://schemas.microsoft.com/office/drawing/2014/main" id="{C6EEC0ED-3233-4BFA-AF0E-795255C6736F}"/>
                    </a:ext>
                  </a:extLst>
                </p:cNvPr>
                <p:cNvSpPr/>
                <p:nvPr/>
              </p:nvSpPr>
              <p:spPr>
                <a:xfrm>
                  <a:off x="0"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8" name="ïslïḑé">
                  <a:extLst>
                    <a:ext uri="{FF2B5EF4-FFF2-40B4-BE49-F238E27FC236}">
                      <a16:creationId xmlns="" xmlns:a16="http://schemas.microsoft.com/office/drawing/2014/main" id="{ADD4D944-52B5-408A-AAB0-8700ED1DDA8F}"/>
                    </a:ext>
                  </a:extLst>
                </p:cNvPr>
                <p:cNvSpPr/>
                <p:nvPr/>
              </p:nvSpPr>
              <p:spPr>
                <a:xfrm>
                  <a:off x="0"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9" name="ïṥľîďé">
                  <a:extLst>
                    <a:ext uri="{FF2B5EF4-FFF2-40B4-BE49-F238E27FC236}">
                      <a16:creationId xmlns="" xmlns:a16="http://schemas.microsoft.com/office/drawing/2014/main" id="{E5A52064-8790-4736-9482-DCC4FE4B4688}"/>
                    </a:ext>
                  </a:extLst>
                </p:cNvPr>
                <p:cNvSpPr/>
                <p:nvPr/>
              </p:nvSpPr>
              <p:spPr>
                <a:xfrm>
                  <a:off x="0"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0" name="isľide">
                  <a:extLst>
                    <a:ext uri="{FF2B5EF4-FFF2-40B4-BE49-F238E27FC236}">
                      <a16:creationId xmlns="" xmlns:a16="http://schemas.microsoft.com/office/drawing/2014/main" id="{9A3F6ABF-FFD9-40D8-A992-473200D8CAF8}"/>
                    </a:ext>
                  </a:extLst>
                </p:cNvPr>
                <p:cNvSpPr/>
                <p:nvPr/>
              </p:nvSpPr>
              <p:spPr>
                <a:xfrm>
                  <a:off x="0"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1" name="îšľîḋé">
                  <a:extLst>
                    <a:ext uri="{FF2B5EF4-FFF2-40B4-BE49-F238E27FC236}">
                      <a16:creationId xmlns="" xmlns:a16="http://schemas.microsoft.com/office/drawing/2014/main" id="{4E66C650-BACD-406A-A01C-04EAEFB0A9A7}"/>
                    </a:ext>
                  </a:extLst>
                </p:cNvPr>
                <p:cNvSpPr/>
                <p:nvPr/>
              </p:nvSpPr>
              <p:spPr>
                <a:xfrm>
                  <a:off x="0"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2" name="î$ḻíḑé">
                  <a:extLst>
                    <a:ext uri="{FF2B5EF4-FFF2-40B4-BE49-F238E27FC236}">
                      <a16:creationId xmlns="" xmlns:a16="http://schemas.microsoft.com/office/drawing/2014/main" id="{D6B1E145-8602-4DF0-BA0C-5DDA5C2AD5FC}"/>
                    </a:ext>
                  </a:extLst>
                </p:cNvPr>
                <p:cNvSpPr/>
                <p:nvPr/>
              </p:nvSpPr>
              <p:spPr>
                <a:xfrm>
                  <a:off x="485775"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3" name="iṣľïdè">
                  <a:extLst>
                    <a:ext uri="{FF2B5EF4-FFF2-40B4-BE49-F238E27FC236}">
                      <a16:creationId xmlns="" xmlns:a16="http://schemas.microsoft.com/office/drawing/2014/main" id="{5C971DBF-C39B-4E75-9A0F-4AD109C03CCF}"/>
                    </a:ext>
                  </a:extLst>
                </p:cNvPr>
                <p:cNvSpPr/>
                <p:nvPr/>
              </p:nvSpPr>
              <p:spPr>
                <a:xfrm>
                  <a:off x="485775"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4" name="iŝľîḑé">
                  <a:extLst>
                    <a:ext uri="{FF2B5EF4-FFF2-40B4-BE49-F238E27FC236}">
                      <a16:creationId xmlns="" xmlns:a16="http://schemas.microsoft.com/office/drawing/2014/main" id="{2D10E6ED-EED8-4E2E-8589-8A8A57A33D9C}"/>
                    </a:ext>
                  </a:extLst>
                </p:cNvPr>
                <p:cNvSpPr/>
                <p:nvPr/>
              </p:nvSpPr>
              <p:spPr>
                <a:xfrm>
                  <a:off x="485775"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5" name="išḻîḍe">
                  <a:extLst>
                    <a:ext uri="{FF2B5EF4-FFF2-40B4-BE49-F238E27FC236}">
                      <a16:creationId xmlns="" xmlns:a16="http://schemas.microsoft.com/office/drawing/2014/main" id="{068345C1-FD58-4823-82B4-7A0C455DF140}"/>
                    </a:ext>
                  </a:extLst>
                </p:cNvPr>
                <p:cNvSpPr/>
                <p:nvPr/>
              </p:nvSpPr>
              <p:spPr>
                <a:xfrm>
                  <a:off x="485775"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6" name="ïŝḷîďe">
                  <a:extLst>
                    <a:ext uri="{FF2B5EF4-FFF2-40B4-BE49-F238E27FC236}">
                      <a16:creationId xmlns="" xmlns:a16="http://schemas.microsoft.com/office/drawing/2014/main" id="{6625580E-83BC-444E-AEE9-277E61F45D6F}"/>
                    </a:ext>
                  </a:extLst>
                </p:cNvPr>
                <p:cNvSpPr/>
                <p:nvPr/>
              </p:nvSpPr>
              <p:spPr>
                <a:xfrm>
                  <a:off x="485775"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7" name="iṩḻîḍè">
                  <a:extLst>
                    <a:ext uri="{FF2B5EF4-FFF2-40B4-BE49-F238E27FC236}">
                      <a16:creationId xmlns="" xmlns:a16="http://schemas.microsoft.com/office/drawing/2014/main" id="{A4DE63AF-18B5-4592-8036-8568BA898433}"/>
                    </a:ext>
                  </a:extLst>
                </p:cNvPr>
                <p:cNvSpPr/>
                <p:nvPr/>
              </p:nvSpPr>
              <p:spPr>
                <a:xfrm>
                  <a:off x="485775"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8" name="îṥḻïḍè">
                  <a:extLst>
                    <a:ext uri="{FF2B5EF4-FFF2-40B4-BE49-F238E27FC236}">
                      <a16:creationId xmlns="" xmlns:a16="http://schemas.microsoft.com/office/drawing/2014/main" id="{0C817134-C579-4742-9030-51197809829D}"/>
                    </a:ext>
                  </a:extLst>
                </p:cNvPr>
                <p:cNvSpPr/>
                <p:nvPr/>
              </p:nvSpPr>
              <p:spPr>
                <a:xfrm>
                  <a:off x="485775"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69" name="í$1ïḋè">
                  <a:extLst>
                    <a:ext uri="{FF2B5EF4-FFF2-40B4-BE49-F238E27FC236}">
                      <a16:creationId xmlns="" xmlns:a16="http://schemas.microsoft.com/office/drawing/2014/main" id="{0A3E53D9-B8CB-4B62-8AC7-510ED53541AB}"/>
                    </a:ext>
                  </a:extLst>
                </p:cNvPr>
                <p:cNvSpPr/>
                <p:nvPr/>
              </p:nvSpPr>
              <p:spPr>
                <a:xfrm>
                  <a:off x="485775"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0" name="îslïḍè">
                  <a:extLst>
                    <a:ext uri="{FF2B5EF4-FFF2-40B4-BE49-F238E27FC236}">
                      <a16:creationId xmlns="" xmlns:a16="http://schemas.microsoft.com/office/drawing/2014/main" id="{D6B2849A-A85E-4658-B839-7C24D3D4A33C}"/>
                    </a:ext>
                  </a:extLst>
                </p:cNvPr>
                <p:cNvSpPr/>
                <p:nvPr/>
              </p:nvSpPr>
              <p:spPr>
                <a:xfrm>
                  <a:off x="485775"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1" name="ïSḻïḍê">
                  <a:extLst>
                    <a:ext uri="{FF2B5EF4-FFF2-40B4-BE49-F238E27FC236}">
                      <a16:creationId xmlns="" xmlns:a16="http://schemas.microsoft.com/office/drawing/2014/main" id="{A846F718-24C9-49B6-8412-D1B0938476F5}"/>
                    </a:ext>
                  </a:extLst>
                </p:cNvPr>
                <p:cNvSpPr/>
                <p:nvPr/>
              </p:nvSpPr>
              <p:spPr>
                <a:xfrm>
                  <a:off x="1151"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2" name="ïṩḷiḓé">
                  <a:extLst>
                    <a:ext uri="{FF2B5EF4-FFF2-40B4-BE49-F238E27FC236}">
                      <a16:creationId xmlns="" xmlns:a16="http://schemas.microsoft.com/office/drawing/2014/main" id="{5B838408-D7A2-446A-AF8E-D470C4CA2EEF}"/>
                    </a:ext>
                  </a:extLst>
                </p:cNvPr>
                <p:cNvSpPr/>
                <p:nvPr/>
              </p:nvSpPr>
              <p:spPr>
                <a:xfrm>
                  <a:off x="1151"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3" name="îṡľiďe">
                  <a:extLst>
                    <a:ext uri="{FF2B5EF4-FFF2-40B4-BE49-F238E27FC236}">
                      <a16:creationId xmlns="" xmlns:a16="http://schemas.microsoft.com/office/drawing/2014/main" id="{B9BE72CE-8377-446A-B791-B633DDA4A2CB}"/>
                    </a:ext>
                  </a:extLst>
                </p:cNvPr>
                <p:cNvSpPr/>
                <p:nvPr/>
              </p:nvSpPr>
              <p:spPr>
                <a:xfrm>
                  <a:off x="1151"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4" name="î$ļîḋe">
                  <a:extLst>
                    <a:ext uri="{FF2B5EF4-FFF2-40B4-BE49-F238E27FC236}">
                      <a16:creationId xmlns="" xmlns:a16="http://schemas.microsoft.com/office/drawing/2014/main" id="{12434816-1FE8-4C04-8759-47C7DB27F925}"/>
                    </a:ext>
                  </a:extLst>
                </p:cNvPr>
                <p:cNvSpPr/>
                <p:nvPr/>
              </p:nvSpPr>
              <p:spPr>
                <a:xfrm>
                  <a:off x="1151"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5" name="işľíďê">
                  <a:extLst>
                    <a:ext uri="{FF2B5EF4-FFF2-40B4-BE49-F238E27FC236}">
                      <a16:creationId xmlns="" xmlns:a16="http://schemas.microsoft.com/office/drawing/2014/main" id="{588E01D9-8F5F-4BC2-B103-884F8F7CB75C}"/>
                    </a:ext>
                  </a:extLst>
                </p:cNvPr>
                <p:cNvSpPr/>
                <p:nvPr/>
              </p:nvSpPr>
              <p:spPr>
                <a:xfrm>
                  <a:off x="1151"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6" name="ï$ḻíďè">
                  <a:extLst>
                    <a:ext uri="{FF2B5EF4-FFF2-40B4-BE49-F238E27FC236}">
                      <a16:creationId xmlns="" xmlns:a16="http://schemas.microsoft.com/office/drawing/2014/main" id="{6F7BC7DB-6C02-4809-8EEB-96692B8B3D93}"/>
                    </a:ext>
                  </a:extLst>
                </p:cNvPr>
                <p:cNvSpPr/>
                <p:nvPr/>
              </p:nvSpPr>
              <p:spPr>
                <a:xfrm>
                  <a:off x="1151"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7" name="íṧ1ïďê">
                  <a:extLst>
                    <a:ext uri="{FF2B5EF4-FFF2-40B4-BE49-F238E27FC236}">
                      <a16:creationId xmlns="" xmlns:a16="http://schemas.microsoft.com/office/drawing/2014/main" id="{5B2C8D6B-CCB4-4B1C-BB4F-02F6CC9E23F4}"/>
                    </a:ext>
                  </a:extLst>
                </p:cNvPr>
                <p:cNvSpPr/>
                <p:nvPr/>
              </p:nvSpPr>
              <p:spPr>
                <a:xfrm>
                  <a:off x="1151"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8" name="î$ľíḍê">
                  <a:extLst>
                    <a:ext uri="{FF2B5EF4-FFF2-40B4-BE49-F238E27FC236}">
                      <a16:creationId xmlns="" xmlns:a16="http://schemas.microsoft.com/office/drawing/2014/main" id="{FF8C4B6F-D448-4D40-8E11-9645FD57DAC9}"/>
                    </a:ext>
                  </a:extLst>
                </p:cNvPr>
                <p:cNvSpPr/>
                <p:nvPr/>
              </p:nvSpPr>
              <p:spPr>
                <a:xfrm>
                  <a:off x="1151"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79" name="iṥlide">
                  <a:extLst>
                    <a:ext uri="{FF2B5EF4-FFF2-40B4-BE49-F238E27FC236}">
                      <a16:creationId xmlns="" xmlns:a16="http://schemas.microsoft.com/office/drawing/2014/main" id="{4D72DC26-433E-4F53-80E0-9FF0D440ABD6}"/>
                    </a:ext>
                  </a:extLst>
                </p:cNvPr>
                <p:cNvSpPr/>
                <p:nvPr/>
              </p:nvSpPr>
              <p:spPr>
                <a:xfrm>
                  <a:off x="1151"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0" name="ïsḷïďè">
                  <a:extLst>
                    <a:ext uri="{FF2B5EF4-FFF2-40B4-BE49-F238E27FC236}">
                      <a16:creationId xmlns="" xmlns:a16="http://schemas.microsoft.com/office/drawing/2014/main" id="{BB8A8F1D-D270-47DF-AABE-B11107616B34}"/>
                    </a:ext>
                  </a:extLst>
                </p:cNvPr>
                <p:cNvSpPr/>
                <p:nvPr/>
              </p:nvSpPr>
              <p:spPr>
                <a:xfrm>
                  <a:off x="486926"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1" name="íṣļïḋé">
                  <a:extLst>
                    <a:ext uri="{FF2B5EF4-FFF2-40B4-BE49-F238E27FC236}">
                      <a16:creationId xmlns="" xmlns:a16="http://schemas.microsoft.com/office/drawing/2014/main" id="{53B55C4E-C849-449B-8513-604A7436F744}"/>
                    </a:ext>
                  </a:extLst>
                </p:cNvPr>
                <p:cNvSpPr/>
                <p:nvPr/>
              </p:nvSpPr>
              <p:spPr>
                <a:xfrm>
                  <a:off x="486926"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2" name="î$ļiḓe">
                  <a:extLst>
                    <a:ext uri="{FF2B5EF4-FFF2-40B4-BE49-F238E27FC236}">
                      <a16:creationId xmlns="" xmlns:a16="http://schemas.microsoft.com/office/drawing/2014/main" id="{CF75F106-0A3F-4F8E-B017-92CA742454A5}"/>
                    </a:ext>
                  </a:extLst>
                </p:cNvPr>
                <p:cNvSpPr/>
                <p:nvPr/>
              </p:nvSpPr>
              <p:spPr>
                <a:xfrm>
                  <a:off x="486926"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3" name="ïŝľîďe">
                  <a:extLst>
                    <a:ext uri="{FF2B5EF4-FFF2-40B4-BE49-F238E27FC236}">
                      <a16:creationId xmlns="" xmlns:a16="http://schemas.microsoft.com/office/drawing/2014/main" id="{04EE1693-35E7-45B1-998F-4B11286E15A0}"/>
                    </a:ext>
                  </a:extLst>
                </p:cNvPr>
                <p:cNvSpPr/>
                <p:nvPr/>
              </p:nvSpPr>
              <p:spPr>
                <a:xfrm>
                  <a:off x="486926"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4" name="ïŝļîḋè">
                  <a:extLst>
                    <a:ext uri="{FF2B5EF4-FFF2-40B4-BE49-F238E27FC236}">
                      <a16:creationId xmlns="" xmlns:a16="http://schemas.microsoft.com/office/drawing/2014/main" id="{D5B9F06A-1D2E-4E7B-9697-C0B5DB4B7DDE}"/>
                    </a:ext>
                  </a:extLst>
                </p:cNvPr>
                <p:cNvSpPr/>
                <p:nvPr/>
              </p:nvSpPr>
              <p:spPr>
                <a:xfrm>
                  <a:off x="486926"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5" name="íŝ1ïḑé">
                  <a:extLst>
                    <a:ext uri="{FF2B5EF4-FFF2-40B4-BE49-F238E27FC236}">
                      <a16:creationId xmlns="" xmlns:a16="http://schemas.microsoft.com/office/drawing/2014/main" id="{B95A3343-A7FD-4150-8854-585DAA922D57}"/>
                    </a:ext>
                  </a:extLst>
                </p:cNvPr>
                <p:cNvSpPr/>
                <p:nvPr/>
              </p:nvSpPr>
              <p:spPr>
                <a:xfrm>
                  <a:off x="486926"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6" name="îŝḻîḑe">
                  <a:extLst>
                    <a:ext uri="{FF2B5EF4-FFF2-40B4-BE49-F238E27FC236}">
                      <a16:creationId xmlns="" xmlns:a16="http://schemas.microsoft.com/office/drawing/2014/main" id="{3F898794-1509-47BB-8C8C-45F9BB9CAED4}"/>
                    </a:ext>
                  </a:extLst>
                </p:cNvPr>
                <p:cNvSpPr/>
                <p:nvPr/>
              </p:nvSpPr>
              <p:spPr>
                <a:xfrm>
                  <a:off x="486926"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7" name="íŝḻïḑe">
                  <a:extLst>
                    <a:ext uri="{FF2B5EF4-FFF2-40B4-BE49-F238E27FC236}">
                      <a16:creationId xmlns="" xmlns:a16="http://schemas.microsoft.com/office/drawing/2014/main" id="{3B310BAA-F17D-4231-B81A-482D40BCF41F}"/>
                    </a:ext>
                  </a:extLst>
                </p:cNvPr>
                <p:cNvSpPr/>
                <p:nvPr/>
              </p:nvSpPr>
              <p:spPr>
                <a:xfrm>
                  <a:off x="486926"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8" name="íşḻiḋè">
                  <a:extLst>
                    <a:ext uri="{FF2B5EF4-FFF2-40B4-BE49-F238E27FC236}">
                      <a16:creationId xmlns="" xmlns:a16="http://schemas.microsoft.com/office/drawing/2014/main" id="{B163F547-521E-4FC2-8B1D-01E5032BE90C}"/>
                    </a:ext>
                  </a:extLst>
                </p:cNvPr>
                <p:cNvSpPr/>
                <p:nvPr/>
              </p:nvSpPr>
              <p:spPr>
                <a:xfrm>
                  <a:off x="486926"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9" name="ï$lïďe">
                  <a:extLst>
                    <a:ext uri="{FF2B5EF4-FFF2-40B4-BE49-F238E27FC236}">
                      <a16:creationId xmlns="" xmlns:a16="http://schemas.microsoft.com/office/drawing/2014/main" id="{D904B8AA-5A68-4FD6-81B4-03CA3CFE8B9E}"/>
                    </a:ext>
                  </a:extLst>
                </p:cNvPr>
                <p:cNvSpPr/>
                <p:nvPr/>
              </p:nvSpPr>
              <p:spPr>
                <a:xfrm>
                  <a:off x="1151"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0" name="ïŝliḍé">
                  <a:extLst>
                    <a:ext uri="{FF2B5EF4-FFF2-40B4-BE49-F238E27FC236}">
                      <a16:creationId xmlns="" xmlns:a16="http://schemas.microsoft.com/office/drawing/2014/main" id="{6ADDB050-48C6-4B73-9C64-34729502E0D9}"/>
                    </a:ext>
                  </a:extLst>
                </p:cNvPr>
                <p:cNvSpPr/>
                <p:nvPr/>
              </p:nvSpPr>
              <p:spPr>
                <a:xfrm>
                  <a:off x="1151"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1" name="íşļïḑe">
                  <a:extLst>
                    <a:ext uri="{FF2B5EF4-FFF2-40B4-BE49-F238E27FC236}">
                      <a16:creationId xmlns="" xmlns:a16="http://schemas.microsoft.com/office/drawing/2014/main" id="{BF3206EC-0F07-466F-830A-637B1DFD4418}"/>
                    </a:ext>
                  </a:extLst>
                </p:cNvPr>
                <p:cNvSpPr/>
                <p:nvPr/>
              </p:nvSpPr>
              <p:spPr>
                <a:xfrm>
                  <a:off x="1151"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2" name="íś1iḋè">
                  <a:extLst>
                    <a:ext uri="{FF2B5EF4-FFF2-40B4-BE49-F238E27FC236}">
                      <a16:creationId xmlns="" xmlns:a16="http://schemas.microsoft.com/office/drawing/2014/main" id="{109C0F27-86A7-468C-8FCC-F11B0FA25DC9}"/>
                    </a:ext>
                  </a:extLst>
                </p:cNvPr>
                <p:cNvSpPr/>
                <p:nvPr/>
              </p:nvSpPr>
              <p:spPr>
                <a:xfrm>
                  <a:off x="1151"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3" name="iş1íḍè">
                  <a:extLst>
                    <a:ext uri="{FF2B5EF4-FFF2-40B4-BE49-F238E27FC236}">
                      <a16:creationId xmlns="" xmlns:a16="http://schemas.microsoft.com/office/drawing/2014/main" id="{E9263F73-D926-4873-8701-3F918AAD9CAD}"/>
                    </a:ext>
                  </a:extLst>
                </p:cNvPr>
                <p:cNvSpPr/>
                <p:nvPr/>
              </p:nvSpPr>
              <p:spPr>
                <a:xfrm>
                  <a:off x="1151"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4" name="îśľîďè">
                  <a:extLst>
                    <a:ext uri="{FF2B5EF4-FFF2-40B4-BE49-F238E27FC236}">
                      <a16:creationId xmlns="" xmlns:a16="http://schemas.microsoft.com/office/drawing/2014/main" id="{8695C397-2E1E-4DB3-A1AE-1DA2F205D78E}"/>
                    </a:ext>
                  </a:extLst>
                </p:cNvPr>
                <p:cNvSpPr/>
                <p:nvPr/>
              </p:nvSpPr>
              <p:spPr>
                <a:xfrm>
                  <a:off x="1151"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5" name="îṧḷîḓê">
                  <a:extLst>
                    <a:ext uri="{FF2B5EF4-FFF2-40B4-BE49-F238E27FC236}">
                      <a16:creationId xmlns="" xmlns:a16="http://schemas.microsoft.com/office/drawing/2014/main" id="{A51B9005-B78C-4980-8599-49734E79ABC1}"/>
                    </a:ext>
                  </a:extLst>
                </p:cNvPr>
                <p:cNvSpPr/>
                <p:nvPr/>
              </p:nvSpPr>
              <p:spPr>
                <a:xfrm>
                  <a:off x="1151"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6" name="ï$líḋé">
                  <a:extLst>
                    <a:ext uri="{FF2B5EF4-FFF2-40B4-BE49-F238E27FC236}">
                      <a16:creationId xmlns="" xmlns:a16="http://schemas.microsoft.com/office/drawing/2014/main" id="{4237234B-6B18-4DA1-9C69-725EA52BEFDA}"/>
                    </a:ext>
                  </a:extLst>
                </p:cNvPr>
                <p:cNvSpPr/>
                <p:nvPr/>
              </p:nvSpPr>
              <p:spPr>
                <a:xfrm>
                  <a:off x="1151"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7" name="îṩľïďê">
                  <a:extLst>
                    <a:ext uri="{FF2B5EF4-FFF2-40B4-BE49-F238E27FC236}">
                      <a16:creationId xmlns="" xmlns:a16="http://schemas.microsoft.com/office/drawing/2014/main" id="{903AC90F-3CA3-4C60-AD29-C3795DC2CDD6}"/>
                    </a:ext>
                  </a:extLst>
                </p:cNvPr>
                <p:cNvSpPr/>
                <p:nvPr/>
              </p:nvSpPr>
              <p:spPr>
                <a:xfrm>
                  <a:off x="1151"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8" name="iŝḻïḑê">
                  <a:extLst>
                    <a:ext uri="{FF2B5EF4-FFF2-40B4-BE49-F238E27FC236}">
                      <a16:creationId xmlns="" xmlns:a16="http://schemas.microsoft.com/office/drawing/2014/main" id="{07606263-BB55-41E1-BDD3-2CF38D5E1109}"/>
                    </a:ext>
                  </a:extLst>
                </p:cNvPr>
                <p:cNvSpPr/>
                <p:nvPr/>
              </p:nvSpPr>
              <p:spPr>
                <a:xfrm>
                  <a:off x="486926"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9" name="iṩlïḑe">
                  <a:extLst>
                    <a:ext uri="{FF2B5EF4-FFF2-40B4-BE49-F238E27FC236}">
                      <a16:creationId xmlns="" xmlns:a16="http://schemas.microsoft.com/office/drawing/2014/main" id="{DF897980-32E6-4604-B9AD-68771A54E1B2}"/>
                    </a:ext>
                  </a:extLst>
                </p:cNvPr>
                <p:cNvSpPr/>
                <p:nvPr/>
              </p:nvSpPr>
              <p:spPr>
                <a:xfrm>
                  <a:off x="486926"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0" name="iṧ1íḍê">
                  <a:extLst>
                    <a:ext uri="{FF2B5EF4-FFF2-40B4-BE49-F238E27FC236}">
                      <a16:creationId xmlns="" xmlns:a16="http://schemas.microsoft.com/office/drawing/2014/main" id="{67E557B9-ECD8-4C2E-843B-D87C835FBC74}"/>
                    </a:ext>
                  </a:extLst>
                </p:cNvPr>
                <p:cNvSpPr/>
                <p:nvPr/>
              </p:nvSpPr>
              <p:spPr>
                <a:xfrm>
                  <a:off x="486926"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1" name="íŝļíḋe">
                  <a:extLst>
                    <a:ext uri="{FF2B5EF4-FFF2-40B4-BE49-F238E27FC236}">
                      <a16:creationId xmlns="" xmlns:a16="http://schemas.microsoft.com/office/drawing/2014/main" id="{90E00CF4-2BA3-456F-BB66-54B19BA465E4}"/>
                    </a:ext>
                  </a:extLst>
                </p:cNvPr>
                <p:cNvSpPr/>
                <p:nvPr/>
              </p:nvSpPr>
              <p:spPr>
                <a:xfrm>
                  <a:off x="486926"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2" name="ïṧḷíďê">
                  <a:extLst>
                    <a:ext uri="{FF2B5EF4-FFF2-40B4-BE49-F238E27FC236}">
                      <a16:creationId xmlns="" xmlns:a16="http://schemas.microsoft.com/office/drawing/2014/main" id="{8DA07397-0370-46F8-A8EA-BAE1D7A86BFB}"/>
                    </a:ext>
                  </a:extLst>
                </p:cNvPr>
                <p:cNvSpPr/>
                <p:nvPr/>
              </p:nvSpPr>
              <p:spPr>
                <a:xfrm>
                  <a:off x="486926"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3" name="ïŝľíḑe">
                  <a:extLst>
                    <a:ext uri="{FF2B5EF4-FFF2-40B4-BE49-F238E27FC236}">
                      <a16:creationId xmlns="" xmlns:a16="http://schemas.microsoft.com/office/drawing/2014/main" id="{E4120AA4-0EFC-4983-AC3D-36533B658C0D}"/>
                    </a:ext>
                  </a:extLst>
                </p:cNvPr>
                <p:cNvSpPr/>
                <p:nvPr/>
              </p:nvSpPr>
              <p:spPr>
                <a:xfrm>
                  <a:off x="486926"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4" name="íṣ1îḍè">
                  <a:extLst>
                    <a:ext uri="{FF2B5EF4-FFF2-40B4-BE49-F238E27FC236}">
                      <a16:creationId xmlns="" xmlns:a16="http://schemas.microsoft.com/office/drawing/2014/main" id="{8B75A127-B53E-4BF5-BAB4-028C21AB1A25}"/>
                    </a:ext>
                  </a:extLst>
                </p:cNvPr>
                <p:cNvSpPr/>
                <p:nvPr/>
              </p:nvSpPr>
              <p:spPr>
                <a:xfrm>
                  <a:off x="486926"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5" name="îšļidé">
                  <a:extLst>
                    <a:ext uri="{FF2B5EF4-FFF2-40B4-BE49-F238E27FC236}">
                      <a16:creationId xmlns="" xmlns:a16="http://schemas.microsoft.com/office/drawing/2014/main" id="{7D27899A-50E0-4396-8C02-0A2457CD3137}"/>
                    </a:ext>
                  </a:extLst>
                </p:cNvPr>
                <p:cNvSpPr/>
                <p:nvPr/>
              </p:nvSpPr>
              <p:spPr>
                <a:xfrm>
                  <a:off x="486926"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6" name="îś1îḑè">
                  <a:extLst>
                    <a:ext uri="{FF2B5EF4-FFF2-40B4-BE49-F238E27FC236}">
                      <a16:creationId xmlns="" xmlns:a16="http://schemas.microsoft.com/office/drawing/2014/main" id="{508C2BC5-C8E2-4AEE-9E1F-BDE47A010F16}"/>
                    </a:ext>
                  </a:extLst>
                </p:cNvPr>
                <p:cNvSpPr/>
                <p:nvPr/>
              </p:nvSpPr>
              <p:spPr>
                <a:xfrm>
                  <a:off x="486926"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nvGrpSpPr>
              <p:cNvPr id="46" name="íŝlîdè">
                <a:extLst>
                  <a:ext uri="{FF2B5EF4-FFF2-40B4-BE49-F238E27FC236}">
                    <a16:creationId xmlns="" xmlns:a16="http://schemas.microsoft.com/office/drawing/2014/main" id="{B3BB00A4-543E-42A9-905C-147F0567B9D4}"/>
                  </a:ext>
                </a:extLst>
              </p:cNvPr>
              <p:cNvGrpSpPr/>
              <p:nvPr/>
            </p:nvGrpSpPr>
            <p:grpSpPr>
              <a:xfrm>
                <a:off x="9189362" y="3615910"/>
                <a:ext cx="785931" cy="766320"/>
                <a:chOff x="0" y="0"/>
                <a:chExt cx="1216418" cy="1186066"/>
              </a:xfrm>
              <a:solidFill>
                <a:schemeClr val="tx2">
                  <a:lumMod val="20000"/>
                  <a:lumOff val="80000"/>
                </a:schemeClr>
              </a:solidFill>
            </p:grpSpPr>
            <p:sp>
              <p:nvSpPr>
                <p:cNvPr id="47" name="íşľïďê">
                  <a:extLst>
                    <a:ext uri="{FF2B5EF4-FFF2-40B4-BE49-F238E27FC236}">
                      <a16:creationId xmlns="" xmlns:a16="http://schemas.microsoft.com/office/drawing/2014/main" id="{0AD01F90-782C-4FB9-AEDC-182944EB8EAB}"/>
                    </a:ext>
                  </a:extLst>
                </p:cNvPr>
                <p:cNvSpPr/>
                <p:nvPr/>
              </p:nvSpPr>
              <p:spPr>
                <a:xfrm>
                  <a:off x="0" y="0"/>
                  <a:ext cx="639801" cy="1186066"/>
                </a:xfrm>
                <a:custGeom>
                  <a:avLst/>
                  <a:gdLst/>
                  <a:ahLst/>
                  <a:cxnLst>
                    <a:cxn ang="0">
                      <a:pos x="wd2" y="hd2"/>
                    </a:cxn>
                    <a:cxn ang="5400000">
                      <a:pos x="wd2" y="hd2"/>
                    </a:cxn>
                    <a:cxn ang="10800000">
                      <a:pos x="wd2" y="hd2"/>
                    </a:cxn>
                    <a:cxn ang="16200000">
                      <a:pos x="wd2" y="hd2"/>
                    </a:cxn>
                  </a:cxnLst>
                  <a:rect l="0" t="0" r="r" b="b"/>
                  <a:pathLst>
                    <a:path w="21531" h="21600" extrusionOk="0">
                      <a:moveTo>
                        <a:pt x="24" y="14080"/>
                      </a:moveTo>
                      <a:lnTo>
                        <a:pt x="17802" y="11322"/>
                      </a:lnTo>
                      <a:lnTo>
                        <a:pt x="18217" y="16238"/>
                      </a:lnTo>
                      <a:cubicBezTo>
                        <a:pt x="18211" y="16598"/>
                        <a:pt x="18327" y="16957"/>
                        <a:pt x="18559" y="17295"/>
                      </a:cubicBezTo>
                      <a:cubicBezTo>
                        <a:pt x="18669" y="17455"/>
                        <a:pt x="18805" y="17611"/>
                        <a:pt x="18965" y="17759"/>
                      </a:cubicBezTo>
                      <a:lnTo>
                        <a:pt x="13465" y="19149"/>
                      </a:lnTo>
                      <a:cubicBezTo>
                        <a:pt x="13101" y="19317"/>
                        <a:pt x="12792" y="19518"/>
                        <a:pt x="12552" y="19742"/>
                      </a:cubicBezTo>
                      <a:cubicBezTo>
                        <a:pt x="12088" y="20177"/>
                        <a:pt x="11898" y="20681"/>
                        <a:pt x="12011" y="21180"/>
                      </a:cubicBezTo>
                      <a:lnTo>
                        <a:pt x="20037" y="19614"/>
                      </a:lnTo>
                      <a:lnTo>
                        <a:pt x="20459" y="21600"/>
                      </a:lnTo>
                      <a:cubicBezTo>
                        <a:pt x="21160" y="18155"/>
                        <a:pt x="21518" y="14692"/>
                        <a:pt x="21530" y="11226"/>
                      </a:cubicBezTo>
                      <a:cubicBezTo>
                        <a:pt x="21544" y="7475"/>
                        <a:pt x="21154" y="3726"/>
                        <a:pt x="20361" y="0"/>
                      </a:cubicBezTo>
                      <a:cubicBezTo>
                        <a:pt x="19847" y="140"/>
                        <a:pt x="19403" y="345"/>
                        <a:pt x="19067" y="598"/>
                      </a:cubicBezTo>
                      <a:cubicBezTo>
                        <a:pt x="18712" y="866"/>
                        <a:pt x="18491" y="1179"/>
                        <a:pt x="18424" y="1508"/>
                      </a:cubicBezTo>
                      <a:lnTo>
                        <a:pt x="18336" y="7431"/>
                      </a:lnTo>
                      <a:lnTo>
                        <a:pt x="1541" y="11966"/>
                      </a:lnTo>
                      <a:cubicBezTo>
                        <a:pt x="1038" y="12208"/>
                        <a:pt x="639" y="12507"/>
                        <a:pt x="374" y="12842"/>
                      </a:cubicBezTo>
                      <a:cubicBezTo>
                        <a:pt x="64" y="13232"/>
                        <a:pt x="-56" y="13658"/>
                        <a:pt x="24" y="14080"/>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48" name="íṧļídê">
                  <a:extLst>
                    <a:ext uri="{FF2B5EF4-FFF2-40B4-BE49-F238E27FC236}">
                      <a16:creationId xmlns="" xmlns:a16="http://schemas.microsoft.com/office/drawing/2014/main" id="{D1D0E985-EA53-4D01-A0FE-C833F2C765A9}"/>
                    </a:ext>
                  </a:extLst>
                </p:cNvPr>
                <p:cNvSpPr/>
                <p:nvPr/>
              </p:nvSpPr>
              <p:spPr>
                <a:xfrm>
                  <a:off x="607141" y="0"/>
                  <a:ext cx="609277" cy="1183122"/>
                </a:xfrm>
                <a:custGeom>
                  <a:avLst/>
                  <a:gdLst/>
                  <a:ahLst/>
                  <a:cxnLst>
                    <a:cxn ang="0">
                      <a:pos x="wd2" y="hd2"/>
                    </a:cxn>
                    <a:cxn ang="5400000">
                      <a:pos x="wd2" y="hd2"/>
                    </a:cxn>
                    <a:cxn ang="10800000">
                      <a:pos x="wd2" y="hd2"/>
                    </a:cxn>
                    <a:cxn ang="16200000">
                      <a:pos x="wd2" y="hd2"/>
                    </a:cxn>
                  </a:cxnLst>
                  <a:rect l="0" t="0" r="r" b="b"/>
                  <a:pathLst>
                    <a:path w="21541" h="21600" extrusionOk="0">
                      <a:moveTo>
                        <a:pt x="21516" y="14115"/>
                      </a:moveTo>
                      <a:lnTo>
                        <a:pt x="2839" y="11350"/>
                      </a:lnTo>
                      <a:lnTo>
                        <a:pt x="2402" y="16278"/>
                      </a:lnTo>
                      <a:cubicBezTo>
                        <a:pt x="2409" y="16640"/>
                        <a:pt x="2287" y="16999"/>
                        <a:pt x="2044" y="17338"/>
                      </a:cubicBezTo>
                      <a:cubicBezTo>
                        <a:pt x="1928" y="17499"/>
                        <a:pt x="1785" y="17655"/>
                        <a:pt x="1616" y="17803"/>
                      </a:cubicBezTo>
                      <a:lnTo>
                        <a:pt x="7395" y="19196"/>
                      </a:lnTo>
                      <a:cubicBezTo>
                        <a:pt x="7778" y="19365"/>
                        <a:pt x="8102" y="19566"/>
                        <a:pt x="8354" y="19791"/>
                      </a:cubicBezTo>
                      <a:cubicBezTo>
                        <a:pt x="8841" y="20227"/>
                        <a:pt x="9041" y="20733"/>
                        <a:pt x="8922" y="21232"/>
                      </a:cubicBezTo>
                      <a:lnTo>
                        <a:pt x="490" y="19662"/>
                      </a:lnTo>
                      <a:lnTo>
                        <a:pt x="14" y="21600"/>
                      </a:lnTo>
                      <a:lnTo>
                        <a:pt x="0" y="0"/>
                      </a:lnTo>
                      <a:cubicBezTo>
                        <a:pt x="601" y="124"/>
                        <a:pt x="1123" y="331"/>
                        <a:pt x="1509" y="599"/>
                      </a:cubicBezTo>
                      <a:cubicBezTo>
                        <a:pt x="1892" y="866"/>
                        <a:pt x="2126" y="1181"/>
                        <a:pt x="2185" y="1511"/>
                      </a:cubicBezTo>
                      <a:lnTo>
                        <a:pt x="2277" y="7449"/>
                      </a:lnTo>
                      <a:lnTo>
                        <a:pt x="19922" y="11996"/>
                      </a:lnTo>
                      <a:cubicBezTo>
                        <a:pt x="20451" y="12238"/>
                        <a:pt x="20869" y="12538"/>
                        <a:pt x="21149" y="12874"/>
                      </a:cubicBezTo>
                      <a:cubicBezTo>
                        <a:pt x="21474" y="13265"/>
                        <a:pt x="21600" y="13692"/>
                        <a:pt x="21516" y="14115"/>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49" name="ïŝlïďê">
                  <a:extLst>
                    <a:ext uri="{FF2B5EF4-FFF2-40B4-BE49-F238E27FC236}">
                      <a16:creationId xmlns="" xmlns:a16="http://schemas.microsoft.com/office/drawing/2014/main" id="{A9402690-9208-4801-802E-54EBD7886B85}"/>
                    </a:ext>
                  </a:extLst>
                </p:cNvPr>
                <p:cNvSpPr/>
                <p:nvPr/>
              </p:nvSpPr>
              <p:spPr>
                <a:xfrm>
                  <a:off x="161377" y="5072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0" name="îṣlíḓè">
                  <a:extLst>
                    <a:ext uri="{FF2B5EF4-FFF2-40B4-BE49-F238E27FC236}">
                      <a16:creationId xmlns="" xmlns:a16="http://schemas.microsoft.com/office/drawing/2014/main" id="{4CE69118-DD03-4667-9B17-E1904C7ECD4A}"/>
                    </a:ext>
                  </a:extLst>
                </p:cNvPr>
                <p:cNvSpPr/>
                <p:nvPr/>
              </p:nvSpPr>
              <p:spPr>
                <a:xfrm>
                  <a:off x="358227" y="4056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1" name="îṧļiḓé">
                  <a:extLst>
                    <a:ext uri="{FF2B5EF4-FFF2-40B4-BE49-F238E27FC236}">
                      <a16:creationId xmlns="" xmlns:a16="http://schemas.microsoft.com/office/drawing/2014/main" id="{620C5D49-5C44-408D-9E52-DE17A720074C}"/>
                    </a:ext>
                  </a:extLst>
                </p:cNvPr>
                <p:cNvSpPr/>
                <p:nvPr/>
              </p:nvSpPr>
              <p:spPr>
                <a:xfrm>
                  <a:off x="828760" y="405696"/>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52" name="ï$1idé">
                  <a:extLst>
                    <a:ext uri="{FF2B5EF4-FFF2-40B4-BE49-F238E27FC236}">
                      <a16:creationId xmlns="" xmlns:a16="http://schemas.microsoft.com/office/drawing/2014/main" id="{CE2A5310-5C2E-401B-84D4-989E904E3776}"/>
                    </a:ext>
                  </a:extLst>
                </p:cNvPr>
                <p:cNvSpPr/>
                <p:nvPr/>
              </p:nvSpPr>
              <p:spPr>
                <a:xfrm>
                  <a:off x="1020581" y="509091"/>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sp>
          <p:nvSpPr>
            <p:cNvPr id="7" name="ïṣļíḍé">
              <a:extLst>
                <a:ext uri="{FF2B5EF4-FFF2-40B4-BE49-F238E27FC236}">
                  <a16:creationId xmlns="" xmlns:a16="http://schemas.microsoft.com/office/drawing/2014/main" id="{F59F2BD7-C0AC-4BFF-AA27-01E0E90967F3}"/>
                </a:ext>
              </a:extLst>
            </p:cNvPr>
            <p:cNvSpPr/>
            <p:nvPr/>
          </p:nvSpPr>
          <p:spPr>
            <a:xfrm>
              <a:off x="0" y="4932518"/>
              <a:ext cx="12192000" cy="1925482"/>
            </a:xfrm>
            <a:custGeom>
              <a:avLst/>
              <a:gdLst/>
              <a:ahLst/>
              <a:cxnLst>
                <a:cxn ang="0">
                  <a:pos x="wd2" y="hd2"/>
                </a:cxn>
                <a:cxn ang="5400000">
                  <a:pos x="wd2" y="hd2"/>
                </a:cxn>
                <a:cxn ang="10800000">
                  <a:pos x="wd2" y="hd2"/>
                </a:cxn>
                <a:cxn ang="16200000">
                  <a:pos x="wd2" y="hd2"/>
                </a:cxn>
              </a:cxnLst>
              <a:rect l="0" t="0" r="r" b="b"/>
              <a:pathLst>
                <a:path w="21600" h="19765" extrusionOk="0">
                  <a:moveTo>
                    <a:pt x="21600" y="19633"/>
                  </a:moveTo>
                  <a:lnTo>
                    <a:pt x="21600" y="4678"/>
                  </a:lnTo>
                  <a:cubicBezTo>
                    <a:pt x="21519" y="5200"/>
                    <a:pt x="21450" y="5778"/>
                    <a:pt x="21394" y="6397"/>
                  </a:cubicBezTo>
                  <a:cubicBezTo>
                    <a:pt x="21326" y="7134"/>
                    <a:pt x="21278" y="7922"/>
                    <a:pt x="21250" y="8739"/>
                  </a:cubicBezTo>
                  <a:cubicBezTo>
                    <a:pt x="20732" y="6146"/>
                    <a:pt x="20024" y="5226"/>
                    <a:pt x="19365" y="6289"/>
                  </a:cubicBezTo>
                  <a:cubicBezTo>
                    <a:pt x="18691" y="7375"/>
                    <a:pt x="18159" y="10379"/>
                    <a:pt x="17955" y="14256"/>
                  </a:cubicBezTo>
                  <a:cubicBezTo>
                    <a:pt x="17634" y="12696"/>
                    <a:pt x="17199" y="12181"/>
                    <a:pt x="16798" y="12887"/>
                  </a:cubicBezTo>
                  <a:cubicBezTo>
                    <a:pt x="16407" y="13575"/>
                    <a:pt x="16100" y="15338"/>
                    <a:pt x="15978" y="17597"/>
                  </a:cubicBezTo>
                  <a:cubicBezTo>
                    <a:pt x="15803" y="16521"/>
                    <a:pt x="15571" y="15813"/>
                    <a:pt x="15318" y="15584"/>
                  </a:cubicBezTo>
                  <a:cubicBezTo>
                    <a:pt x="15024" y="15317"/>
                    <a:pt x="14722" y="15720"/>
                    <a:pt x="14477" y="16708"/>
                  </a:cubicBezTo>
                  <a:cubicBezTo>
                    <a:pt x="14291" y="14758"/>
                    <a:pt x="14004" y="13198"/>
                    <a:pt x="13655" y="12253"/>
                  </a:cubicBezTo>
                  <a:cubicBezTo>
                    <a:pt x="13039" y="10580"/>
                    <a:pt x="12315" y="10968"/>
                    <a:pt x="11762" y="13266"/>
                  </a:cubicBezTo>
                  <a:cubicBezTo>
                    <a:pt x="11578" y="11890"/>
                    <a:pt x="11312" y="10963"/>
                    <a:pt x="11015" y="10670"/>
                  </a:cubicBezTo>
                  <a:cubicBezTo>
                    <a:pt x="10742" y="10401"/>
                    <a:pt x="10462" y="10688"/>
                    <a:pt x="10221" y="11483"/>
                  </a:cubicBezTo>
                  <a:cubicBezTo>
                    <a:pt x="10170" y="7291"/>
                    <a:pt x="9751" y="3546"/>
                    <a:pt x="9112" y="1556"/>
                  </a:cubicBezTo>
                  <a:cubicBezTo>
                    <a:pt x="8023" y="-1835"/>
                    <a:pt x="6666" y="498"/>
                    <a:pt x="6072" y="6781"/>
                  </a:cubicBezTo>
                  <a:cubicBezTo>
                    <a:pt x="5812" y="5146"/>
                    <a:pt x="5436" y="4296"/>
                    <a:pt x="5053" y="4477"/>
                  </a:cubicBezTo>
                  <a:cubicBezTo>
                    <a:pt x="4640" y="4672"/>
                    <a:pt x="4271" y="6034"/>
                    <a:pt x="4065" y="8117"/>
                  </a:cubicBezTo>
                  <a:cubicBezTo>
                    <a:pt x="3794" y="6709"/>
                    <a:pt x="3446" y="5902"/>
                    <a:pt x="3082" y="5841"/>
                  </a:cubicBezTo>
                  <a:cubicBezTo>
                    <a:pt x="2707" y="5778"/>
                    <a:pt x="2342" y="6506"/>
                    <a:pt x="2053" y="7890"/>
                  </a:cubicBezTo>
                  <a:cubicBezTo>
                    <a:pt x="1856" y="5787"/>
                    <a:pt x="1565" y="4032"/>
                    <a:pt x="1210" y="2809"/>
                  </a:cubicBezTo>
                  <a:cubicBezTo>
                    <a:pt x="848" y="1560"/>
                    <a:pt x="433" y="914"/>
                    <a:pt x="11" y="942"/>
                  </a:cubicBezTo>
                  <a:lnTo>
                    <a:pt x="0" y="19765"/>
                  </a:lnTo>
                  <a:lnTo>
                    <a:pt x="21600" y="19633"/>
                  </a:ln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grpSp>
          <p:nvGrpSpPr>
            <p:cNvPr id="8" name="íṣḷïḓê">
              <a:extLst>
                <a:ext uri="{FF2B5EF4-FFF2-40B4-BE49-F238E27FC236}">
                  <a16:creationId xmlns="" xmlns:a16="http://schemas.microsoft.com/office/drawing/2014/main" id="{3EC24332-3A93-49AC-B6AB-7F0AFF81D3CB}"/>
                </a:ext>
              </a:extLst>
            </p:cNvPr>
            <p:cNvGrpSpPr/>
            <p:nvPr/>
          </p:nvGrpSpPr>
          <p:grpSpPr>
            <a:xfrm>
              <a:off x="687280" y="1130300"/>
              <a:ext cx="4586311" cy="1612150"/>
              <a:chOff x="687278" y="2398652"/>
              <a:chExt cx="3524773" cy="1612150"/>
            </a:xfrm>
          </p:grpSpPr>
          <p:sp>
            <p:nvSpPr>
              <p:cNvPr id="14" name="î$ḷîḍè">
                <a:extLst>
                  <a:ext uri="{FF2B5EF4-FFF2-40B4-BE49-F238E27FC236}">
                    <a16:creationId xmlns="" xmlns:a16="http://schemas.microsoft.com/office/drawing/2014/main" id="{CFABEEBD-DAF0-46CA-B932-C8856851C1BB}"/>
                  </a:ext>
                </a:extLst>
              </p:cNvPr>
              <p:cNvSpPr/>
              <p:nvPr/>
            </p:nvSpPr>
            <p:spPr>
              <a:xfrm>
                <a:off x="687278" y="2840458"/>
                <a:ext cx="3524773" cy="11703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15" name="íšľídê">
                <a:extLst>
                  <a:ext uri="{FF2B5EF4-FFF2-40B4-BE49-F238E27FC236}">
                    <a16:creationId xmlns="" xmlns:a16="http://schemas.microsoft.com/office/drawing/2014/main" id="{551ADF8E-896D-4B68-8073-530109B75987}"/>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400" b="1" dirty="0"/>
                  <a:t>Text here</a:t>
                </a:r>
              </a:p>
            </p:txBody>
          </p:sp>
        </p:grpSp>
        <p:cxnSp>
          <p:nvCxnSpPr>
            <p:cNvPr id="9" name="直接连接符 8">
              <a:extLst>
                <a:ext uri="{FF2B5EF4-FFF2-40B4-BE49-F238E27FC236}">
                  <a16:creationId xmlns="" xmlns:a16="http://schemas.microsoft.com/office/drawing/2014/main" id="{24CF8A5F-0BCB-4A12-A56D-6C23B8368A79}"/>
                </a:ext>
              </a:extLst>
            </p:cNvPr>
            <p:cNvCxnSpPr>
              <a:cxnSpLocks/>
            </p:cNvCxnSpPr>
            <p:nvPr/>
          </p:nvCxnSpPr>
          <p:spPr>
            <a:xfrm>
              <a:off x="669925" y="2861711"/>
              <a:ext cx="533607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ïSliḋe">
              <a:extLst>
                <a:ext uri="{FF2B5EF4-FFF2-40B4-BE49-F238E27FC236}">
                  <a16:creationId xmlns="" xmlns:a16="http://schemas.microsoft.com/office/drawing/2014/main" id="{F35C1EE3-3CCE-4946-A4A2-0B459D1849A2}"/>
                </a:ext>
              </a:extLst>
            </p:cNvPr>
            <p:cNvSpPr/>
            <p:nvPr/>
          </p:nvSpPr>
          <p:spPr bwMode="auto">
            <a:xfrm>
              <a:off x="1797867" y="3820559"/>
              <a:ext cx="4093264"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Supporting text here. </a:t>
              </a:r>
            </a:p>
            <a:p>
              <a:pPr marL="171450" indent="-171450">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11" name="is1iḍê">
              <a:extLst>
                <a:ext uri="{FF2B5EF4-FFF2-40B4-BE49-F238E27FC236}">
                  <a16:creationId xmlns="" xmlns:a16="http://schemas.microsoft.com/office/drawing/2014/main" id="{5EF2E90A-7672-417E-9F8E-523D281A551E}"/>
                </a:ext>
              </a:extLst>
            </p:cNvPr>
            <p:cNvSpPr txBox="1"/>
            <p:nvPr/>
          </p:nvSpPr>
          <p:spPr bwMode="auto">
            <a:xfrm>
              <a:off x="1797867" y="3429000"/>
              <a:ext cx="4093264"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sp>
          <p:nvSpPr>
            <p:cNvPr id="12" name="ïṣļîďè">
              <a:extLst>
                <a:ext uri="{FF2B5EF4-FFF2-40B4-BE49-F238E27FC236}">
                  <a16:creationId xmlns="" xmlns:a16="http://schemas.microsoft.com/office/drawing/2014/main" id="{409FBADF-C6E4-4D28-99BC-2269005DA4A2}"/>
                </a:ext>
              </a:extLst>
            </p:cNvPr>
            <p:cNvSpPr/>
            <p:nvPr/>
          </p:nvSpPr>
          <p:spPr bwMode="auto">
            <a:xfrm>
              <a:off x="668200" y="3366077"/>
              <a:ext cx="1024443" cy="1026520"/>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eaLnBrk="1" hangingPunct="1">
                <a:spcBef>
                  <a:spcPct val="0"/>
                </a:spcBef>
                <a:buFontTx/>
                <a:buNone/>
              </a:pPr>
              <a:endParaRPr lang="zh-CN" altLang="en-US" sz="1700">
                <a:solidFill>
                  <a:schemeClr val="tx1"/>
                </a:solidFill>
              </a:endParaRPr>
            </a:p>
          </p:txBody>
        </p:sp>
        <p:sp>
          <p:nvSpPr>
            <p:cNvPr id="13" name="iślîḓé">
              <a:extLst>
                <a:ext uri="{FF2B5EF4-FFF2-40B4-BE49-F238E27FC236}">
                  <a16:creationId xmlns="" xmlns:a16="http://schemas.microsoft.com/office/drawing/2014/main" id="{9A7CC5D9-E805-4181-BD8F-F03C2149FD8B}"/>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20468131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23</a:t>
            </a:fld>
            <a:endParaRPr lang="zh-CN" altLang="en-US"/>
          </a:p>
        </p:txBody>
      </p:sp>
      <p:grpSp>
        <p:nvGrpSpPr>
          <p:cNvPr id="5" name="3c2f1681-f979-4de5-8036-c0bce5db0ca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C8EAE86-2169-4416-8243-3873B2475B6F}"/>
              </a:ext>
            </a:extLst>
          </p:cNvPr>
          <p:cNvGrpSpPr>
            <a:grpSpLocks noChangeAspect="1"/>
          </p:cNvGrpSpPr>
          <p:nvPr>
            <p:custDataLst>
              <p:tags r:id="rId1"/>
            </p:custDataLst>
          </p:nvPr>
        </p:nvGrpSpPr>
        <p:grpSpPr>
          <a:xfrm>
            <a:off x="767408" y="1988840"/>
            <a:ext cx="10585176" cy="3082147"/>
            <a:chOff x="767408" y="1988840"/>
            <a:chExt cx="10585176" cy="3082147"/>
          </a:xfrm>
        </p:grpSpPr>
        <p:cxnSp>
          <p:nvCxnSpPr>
            <p:cNvPr id="6" name="直接箭头连接符 5">
              <a:extLst>
                <a:ext uri="{FF2B5EF4-FFF2-40B4-BE49-F238E27FC236}">
                  <a16:creationId xmlns="" xmlns:a16="http://schemas.microsoft.com/office/drawing/2014/main" id="{1656F748-F72D-45EA-B1B2-372FBA49EA13}"/>
                </a:ext>
              </a:extLst>
            </p:cNvPr>
            <p:cNvCxnSpPr>
              <a:cxnSpLocks/>
            </p:cNvCxnSpPr>
            <p:nvPr/>
          </p:nvCxnSpPr>
          <p:spPr>
            <a:xfrm>
              <a:off x="767408" y="4165338"/>
              <a:ext cx="10585176" cy="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7" name="îsḷïḓè">
              <a:extLst>
                <a:ext uri="{FF2B5EF4-FFF2-40B4-BE49-F238E27FC236}">
                  <a16:creationId xmlns="" xmlns:a16="http://schemas.microsoft.com/office/drawing/2014/main" id="{70BA1ADD-1590-4732-9047-93287AAFCF5B}"/>
                </a:ext>
              </a:extLst>
            </p:cNvPr>
            <p:cNvGrpSpPr/>
            <p:nvPr/>
          </p:nvGrpSpPr>
          <p:grpSpPr>
            <a:xfrm>
              <a:off x="1139724" y="1988840"/>
              <a:ext cx="1518741" cy="1509753"/>
              <a:chOff x="2452226" y="1883471"/>
              <a:chExt cx="1518741" cy="1509753"/>
            </a:xfrm>
          </p:grpSpPr>
          <p:sp>
            <p:nvSpPr>
              <p:cNvPr id="25" name="ïśľïḍe">
                <a:extLst>
                  <a:ext uri="{FF2B5EF4-FFF2-40B4-BE49-F238E27FC236}">
                    <a16:creationId xmlns="" xmlns:a16="http://schemas.microsoft.com/office/drawing/2014/main" id="{48BFC3DB-6FFA-4EDD-931B-C336FCEDB696}"/>
                  </a:ext>
                </a:extLst>
              </p:cNvPr>
              <p:cNvSpPr/>
              <p:nvPr/>
            </p:nvSpPr>
            <p:spPr>
              <a:xfrm rot="8100000">
                <a:off x="2452226" y="1883471"/>
                <a:ext cx="1518741" cy="1509753"/>
              </a:xfrm>
              <a:prstGeom prst="teardrop">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sḷïḓé">
                <a:extLst>
                  <a:ext uri="{FF2B5EF4-FFF2-40B4-BE49-F238E27FC236}">
                    <a16:creationId xmlns="" xmlns:a16="http://schemas.microsoft.com/office/drawing/2014/main" id="{B024462C-F034-4D38-9294-17BDFAD79B27}"/>
                  </a:ext>
                </a:extLst>
              </p:cNvPr>
              <p:cNvSpPr/>
              <p:nvPr/>
            </p:nvSpPr>
            <p:spPr>
              <a:xfrm>
                <a:off x="2597858" y="2024527"/>
                <a:ext cx="1233979" cy="1226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8" name="îś1íḓè">
              <a:extLst>
                <a:ext uri="{FF2B5EF4-FFF2-40B4-BE49-F238E27FC236}">
                  <a16:creationId xmlns="" xmlns:a16="http://schemas.microsoft.com/office/drawing/2014/main" id="{6B4217AE-7997-4B45-8A73-5BBF2C92C87A}"/>
                </a:ext>
              </a:extLst>
            </p:cNvPr>
            <p:cNvSpPr/>
            <p:nvPr/>
          </p:nvSpPr>
          <p:spPr>
            <a:xfrm>
              <a:off x="1126052" y="3947623"/>
              <a:ext cx="1546085" cy="43279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9" name="išḻîḓè">
              <a:extLst>
                <a:ext uri="{FF2B5EF4-FFF2-40B4-BE49-F238E27FC236}">
                  <a16:creationId xmlns="" xmlns:a16="http://schemas.microsoft.com/office/drawing/2014/main" id="{B0012074-1947-493C-A777-D5BE14C4F2C9}"/>
                </a:ext>
              </a:extLst>
            </p:cNvPr>
            <p:cNvSpPr/>
            <p:nvPr/>
          </p:nvSpPr>
          <p:spPr bwMode="auto">
            <a:xfrm>
              <a:off x="801139"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0" name="î$ḷiḑé">
              <a:extLst>
                <a:ext uri="{FF2B5EF4-FFF2-40B4-BE49-F238E27FC236}">
                  <a16:creationId xmlns="" xmlns:a16="http://schemas.microsoft.com/office/drawing/2014/main" id="{5C043DDD-8D85-48E9-A72B-C4B8C8BC7FD1}"/>
                </a:ext>
              </a:extLst>
            </p:cNvPr>
            <p:cNvGrpSpPr/>
            <p:nvPr/>
          </p:nvGrpSpPr>
          <p:grpSpPr>
            <a:xfrm>
              <a:off x="3901485" y="1988840"/>
              <a:ext cx="1518741" cy="1509753"/>
              <a:chOff x="2452226" y="1883471"/>
              <a:chExt cx="1518741" cy="1509753"/>
            </a:xfrm>
          </p:grpSpPr>
          <p:sp>
            <p:nvSpPr>
              <p:cNvPr id="23" name="ïŝliḓè">
                <a:extLst>
                  <a:ext uri="{FF2B5EF4-FFF2-40B4-BE49-F238E27FC236}">
                    <a16:creationId xmlns="" xmlns:a16="http://schemas.microsoft.com/office/drawing/2014/main" id="{90F506AF-16EF-4BAC-AF3A-3A1D5F2FE78B}"/>
                  </a:ext>
                </a:extLst>
              </p:cNvPr>
              <p:cNvSpPr/>
              <p:nvPr/>
            </p:nvSpPr>
            <p:spPr>
              <a:xfrm rot="8100000">
                <a:off x="2452226" y="1883471"/>
                <a:ext cx="1518741" cy="1509753"/>
              </a:xfrm>
              <a:prstGeom prst="teardrop">
                <a:avLst/>
              </a:prstGeom>
              <a:solidFill>
                <a:schemeClr val="bg1"/>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ŝ1íďe">
                <a:extLst>
                  <a:ext uri="{FF2B5EF4-FFF2-40B4-BE49-F238E27FC236}">
                    <a16:creationId xmlns="" xmlns:a16="http://schemas.microsoft.com/office/drawing/2014/main" id="{2B396D1C-0DF4-499B-807C-7B6A004221F9}"/>
                  </a:ext>
                </a:extLst>
              </p:cNvPr>
              <p:cNvSpPr/>
              <p:nvPr/>
            </p:nvSpPr>
            <p:spPr>
              <a:xfrm>
                <a:off x="2597858" y="2024527"/>
                <a:ext cx="1233979" cy="12266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1" name="ïṩḻïďê">
              <a:extLst>
                <a:ext uri="{FF2B5EF4-FFF2-40B4-BE49-F238E27FC236}">
                  <a16:creationId xmlns="" xmlns:a16="http://schemas.microsoft.com/office/drawing/2014/main" id="{41FA2418-F36A-4139-81E4-B52EC2BFAFA0}"/>
                </a:ext>
              </a:extLst>
            </p:cNvPr>
            <p:cNvSpPr/>
            <p:nvPr/>
          </p:nvSpPr>
          <p:spPr>
            <a:xfrm>
              <a:off x="3887813" y="3947623"/>
              <a:ext cx="1546085" cy="43279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2" name="íşḷíḓê">
              <a:extLst>
                <a:ext uri="{FF2B5EF4-FFF2-40B4-BE49-F238E27FC236}">
                  <a16:creationId xmlns="" xmlns:a16="http://schemas.microsoft.com/office/drawing/2014/main" id="{DB9DC22D-8C04-4B00-9B41-F0F15A4F561A}"/>
                </a:ext>
              </a:extLst>
            </p:cNvPr>
            <p:cNvSpPr/>
            <p:nvPr/>
          </p:nvSpPr>
          <p:spPr bwMode="auto">
            <a:xfrm>
              <a:off x="3562900"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3" name="íŝ1ïḑè">
              <a:extLst>
                <a:ext uri="{FF2B5EF4-FFF2-40B4-BE49-F238E27FC236}">
                  <a16:creationId xmlns="" xmlns:a16="http://schemas.microsoft.com/office/drawing/2014/main" id="{DDEA539B-4F1D-4FB6-B7EE-8851CBED9BC0}"/>
                </a:ext>
              </a:extLst>
            </p:cNvPr>
            <p:cNvGrpSpPr/>
            <p:nvPr/>
          </p:nvGrpSpPr>
          <p:grpSpPr>
            <a:xfrm>
              <a:off x="6663246" y="1988840"/>
              <a:ext cx="1518741" cy="1509753"/>
              <a:chOff x="2452226" y="1883471"/>
              <a:chExt cx="1518741" cy="1509753"/>
            </a:xfrm>
          </p:grpSpPr>
          <p:sp>
            <p:nvSpPr>
              <p:cNvPr id="21" name="íṩľïdè">
                <a:extLst>
                  <a:ext uri="{FF2B5EF4-FFF2-40B4-BE49-F238E27FC236}">
                    <a16:creationId xmlns="" xmlns:a16="http://schemas.microsoft.com/office/drawing/2014/main" id="{557ED63D-63E7-48EF-8548-A7BEEED0A0DB}"/>
                  </a:ext>
                </a:extLst>
              </p:cNvPr>
              <p:cNvSpPr/>
              <p:nvPr/>
            </p:nvSpPr>
            <p:spPr>
              <a:xfrm rot="8100000">
                <a:off x="2452226" y="1883471"/>
                <a:ext cx="1518741" cy="1509753"/>
              </a:xfrm>
              <a:prstGeom prst="teardrop">
                <a:avLst/>
              </a:prstGeom>
              <a:solidFill>
                <a:schemeClr val="bg1"/>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îśļiďé">
                <a:extLst>
                  <a:ext uri="{FF2B5EF4-FFF2-40B4-BE49-F238E27FC236}">
                    <a16:creationId xmlns="" xmlns:a16="http://schemas.microsoft.com/office/drawing/2014/main" id="{07D91E52-A13F-4013-AB71-B6AC3C14D28D}"/>
                  </a:ext>
                </a:extLst>
              </p:cNvPr>
              <p:cNvSpPr/>
              <p:nvPr/>
            </p:nvSpPr>
            <p:spPr>
              <a:xfrm>
                <a:off x="2597858" y="2024527"/>
                <a:ext cx="1233979" cy="12266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4" name="ï$ľide">
              <a:extLst>
                <a:ext uri="{FF2B5EF4-FFF2-40B4-BE49-F238E27FC236}">
                  <a16:creationId xmlns="" xmlns:a16="http://schemas.microsoft.com/office/drawing/2014/main" id="{61385D2E-995B-4CA8-B14E-FD13EC808D69}"/>
                </a:ext>
              </a:extLst>
            </p:cNvPr>
            <p:cNvSpPr/>
            <p:nvPr/>
          </p:nvSpPr>
          <p:spPr>
            <a:xfrm>
              <a:off x="6649574" y="3947623"/>
              <a:ext cx="1546085" cy="4327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5" name="îśľiḓè">
              <a:extLst>
                <a:ext uri="{FF2B5EF4-FFF2-40B4-BE49-F238E27FC236}">
                  <a16:creationId xmlns="" xmlns:a16="http://schemas.microsoft.com/office/drawing/2014/main" id="{4A76E167-E8CD-45BF-BEDA-6C0A67218DBF}"/>
                </a:ext>
              </a:extLst>
            </p:cNvPr>
            <p:cNvSpPr/>
            <p:nvPr/>
          </p:nvSpPr>
          <p:spPr bwMode="auto">
            <a:xfrm>
              <a:off x="6324661"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6" name="ïṣļiḋè">
              <a:extLst>
                <a:ext uri="{FF2B5EF4-FFF2-40B4-BE49-F238E27FC236}">
                  <a16:creationId xmlns="" xmlns:a16="http://schemas.microsoft.com/office/drawing/2014/main" id="{47E50F10-BB23-4D70-AF5B-8B738775E478}"/>
                </a:ext>
              </a:extLst>
            </p:cNvPr>
            <p:cNvGrpSpPr/>
            <p:nvPr/>
          </p:nvGrpSpPr>
          <p:grpSpPr>
            <a:xfrm>
              <a:off x="9425006" y="1988840"/>
              <a:ext cx="1518741" cy="1509753"/>
              <a:chOff x="2452226" y="1883471"/>
              <a:chExt cx="1518741" cy="1509753"/>
            </a:xfrm>
          </p:grpSpPr>
          <p:sp>
            <p:nvSpPr>
              <p:cNvPr id="19" name="íṡḻïḋé">
                <a:extLst>
                  <a:ext uri="{FF2B5EF4-FFF2-40B4-BE49-F238E27FC236}">
                    <a16:creationId xmlns="" xmlns:a16="http://schemas.microsoft.com/office/drawing/2014/main" id="{BE25BFCD-B813-41A5-BFAB-6254902013DB}"/>
                  </a:ext>
                </a:extLst>
              </p:cNvPr>
              <p:cNvSpPr/>
              <p:nvPr/>
            </p:nvSpPr>
            <p:spPr>
              <a:xfrm rot="8100000">
                <a:off x="2452226" y="1883471"/>
                <a:ext cx="1518741" cy="1509753"/>
              </a:xfrm>
              <a:prstGeom prst="teardrop">
                <a:avLst/>
              </a:prstGeom>
              <a:solidFill>
                <a:schemeClr val="bg1"/>
              </a:solid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íṣḻiḓè">
                <a:extLst>
                  <a:ext uri="{FF2B5EF4-FFF2-40B4-BE49-F238E27FC236}">
                    <a16:creationId xmlns="" xmlns:a16="http://schemas.microsoft.com/office/drawing/2014/main" id="{B10FD0BE-DA3C-4A74-BFC6-ABE0E1B93136}"/>
                  </a:ext>
                </a:extLst>
              </p:cNvPr>
              <p:cNvSpPr/>
              <p:nvPr/>
            </p:nvSpPr>
            <p:spPr>
              <a:xfrm>
                <a:off x="2597858" y="2024527"/>
                <a:ext cx="1233979" cy="12266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7" name="išļïḓé">
              <a:extLst>
                <a:ext uri="{FF2B5EF4-FFF2-40B4-BE49-F238E27FC236}">
                  <a16:creationId xmlns="" xmlns:a16="http://schemas.microsoft.com/office/drawing/2014/main" id="{A40E7B56-7548-41A7-8A48-33BDE3363B11}"/>
                </a:ext>
              </a:extLst>
            </p:cNvPr>
            <p:cNvSpPr/>
            <p:nvPr/>
          </p:nvSpPr>
          <p:spPr>
            <a:xfrm>
              <a:off x="9411334" y="3947623"/>
              <a:ext cx="1546085" cy="43279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8" name="íŝļiďé">
              <a:extLst>
                <a:ext uri="{FF2B5EF4-FFF2-40B4-BE49-F238E27FC236}">
                  <a16:creationId xmlns="" xmlns:a16="http://schemas.microsoft.com/office/drawing/2014/main" id="{F80F8B46-C9DC-43D8-B10C-58564AA83A5D}"/>
                </a:ext>
              </a:extLst>
            </p:cNvPr>
            <p:cNvSpPr/>
            <p:nvPr/>
          </p:nvSpPr>
          <p:spPr bwMode="auto">
            <a:xfrm>
              <a:off x="9086421"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spTree>
    <p:extLst>
      <p:ext uri="{BB962C8B-B14F-4D97-AF65-F5344CB8AC3E}">
        <p14:creationId xmlns:p14="http://schemas.microsoft.com/office/powerpoint/2010/main" val="24120555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24</a:t>
            </a:fld>
            <a:endParaRPr lang="zh-CN" altLang="en-US"/>
          </a:p>
        </p:txBody>
      </p:sp>
      <p:grpSp>
        <p:nvGrpSpPr>
          <p:cNvPr id="5" name="259df881-8cc8-46be-80f7-ab3769919d2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FB7AED7-C613-477B-8A73-96B5A4258359}"/>
              </a:ext>
            </a:extLst>
          </p:cNvPr>
          <p:cNvGrpSpPr>
            <a:grpSpLocks noChangeAspect="1"/>
          </p:cNvGrpSpPr>
          <p:nvPr>
            <p:custDataLst>
              <p:tags r:id="rId1"/>
            </p:custDataLst>
          </p:nvPr>
        </p:nvGrpSpPr>
        <p:grpSpPr>
          <a:xfrm>
            <a:off x="719138" y="1790714"/>
            <a:ext cx="11472862" cy="3244039"/>
            <a:chOff x="719138" y="1790714"/>
            <a:chExt cx="11472862" cy="3244039"/>
          </a:xfrm>
        </p:grpSpPr>
        <p:sp>
          <p:nvSpPr>
            <p:cNvPr id="6" name="iṥḻidê">
              <a:extLst>
                <a:ext uri="{FF2B5EF4-FFF2-40B4-BE49-F238E27FC236}">
                  <a16:creationId xmlns="" xmlns:a16="http://schemas.microsoft.com/office/drawing/2014/main" id="{23BCFA67-3D5A-46A2-84F6-AC55AC654997}"/>
                </a:ext>
              </a:extLst>
            </p:cNvPr>
            <p:cNvSpPr/>
            <p:nvPr/>
          </p:nvSpPr>
          <p:spPr>
            <a:xfrm>
              <a:off x="3684034" y="2132108"/>
              <a:ext cx="8507966" cy="1347437"/>
            </a:xfrm>
            <a:prstGeom prst="rect">
              <a:avLst/>
            </a:prstGeom>
            <a:blipFill>
              <a:blip r:embed="rId3"/>
              <a:stretch>
                <a:fillRect t="-159064" b="-156094"/>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7" name="ï$lïḍè">
              <a:extLst>
                <a:ext uri="{FF2B5EF4-FFF2-40B4-BE49-F238E27FC236}">
                  <a16:creationId xmlns="" xmlns:a16="http://schemas.microsoft.com/office/drawing/2014/main" id="{ABD7F467-A28C-4BC0-A8F9-AAC46C56C8C2}"/>
                </a:ext>
              </a:extLst>
            </p:cNvPr>
            <p:cNvSpPr>
              <a:spLocks/>
            </p:cNvSpPr>
            <p:nvPr/>
          </p:nvSpPr>
          <p:spPr bwMode="auto">
            <a:xfrm>
              <a:off x="719138" y="1790714"/>
              <a:ext cx="2619563" cy="2963449"/>
            </a:xfrm>
            <a:custGeom>
              <a:avLst/>
              <a:gdLst>
                <a:gd name="T0" fmla="*/ 411 w 417"/>
                <a:gd name="T1" fmla="*/ 400 h 472"/>
                <a:gd name="T2" fmla="*/ 80 w 417"/>
                <a:gd name="T3" fmla="*/ 400 h 472"/>
                <a:gd name="T4" fmla="*/ 65 w 417"/>
                <a:gd name="T5" fmla="*/ 408 h 472"/>
                <a:gd name="T6" fmla="*/ 417 w 417"/>
                <a:gd name="T7" fmla="*/ 408 h 472"/>
                <a:gd name="T8" fmla="*/ 146 w 417"/>
                <a:gd name="T9" fmla="*/ 363 h 472"/>
                <a:gd name="T10" fmla="*/ 250 w 417"/>
                <a:gd name="T11" fmla="*/ 438 h 472"/>
                <a:gd name="T12" fmla="*/ 364 w 417"/>
                <a:gd name="T13" fmla="*/ 368 h 472"/>
                <a:gd name="T14" fmla="*/ 252 w 417"/>
                <a:gd name="T15" fmla="*/ 428 h 472"/>
                <a:gd name="T16" fmla="*/ 146 w 417"/>
                <a:gd name="T17" fmla="*/ 363 h 472"/>
                <a:gd name="T18" fmla="*/ 77 w 417"/>
                <a:gd name="T19" fmla="*/ 299 h 472"/>
                <a:gd name="T20" fmla="*/ 42 w 417"/>
                <a:gd name="T21" fmla="*/ 253 h 472"/>
                <a:gd name="T22" fmla="*/ 90 w 417"/>
                <a:gd name="T23" fmla="*/ 242 h 472"/>
                <a:gd name="T24" fmla="*/ 250 w 417"/>
                <a:gd name="T25" fmla="*/ 403 h 472"/>
                <a:gd name="T26" fmla="*/ 410 w 417"/>
                <a:gd name="T27" fmla="*/ 207 h 472"/>
                <a:gd name="T28" fmla="*/ 410 w 417"/>
                <a:gd name="T29" fmla="*/ 205 h 472"/>
                <a:gd name="T30" fmla="*/ 323 w 417"/>
                <a:gd name="T31" fmla="*/ 157 h 472"/>
                <a:gd name="T32" fmla="*/ 378 w 417"/>
                <a:gd name="T33" fmla="*/ 221 h 472"/>
                <a:gd name="T34" fmla="*/ 122 w 417"/>
                <a:gd name="T35" fmla="*/ 221 h 472"/>
                <a:gd name="T36" fmla="*/ 178 w 417"/>
                <a:gd name="T37" fmla="*/ 157 h 472"/>
                <a:gd name="T38" fmla="*/ 91 w 417"/>
                <a:gd name="T39" fmla="*/ 205 h 472"/>
                <a:gd name="T40" fmla="*/ 91 w 417"/>
                <a:gd name="T41" fmla="*/ 207 h 472"/>
                <a:gd name="T42" fmla="*/ 91 w 417"/>
                <a:gd name="T43" fmla="*/ 209 h 472"/>
                <a:gd name="T44" fmla="*/ 14 w 417"/>
                <a:gd name="T45" fmla="*/ 247 h 472"/>
                <a:gd name="T46" fmla="*/ 83 w 417"/>
                <a:gd name="T47" fmla="*/ 291 h 472"/>
                <a:gd name="T48" fmla="*/ 407 w 417"/>
                <a:gd name="T49" fmla="*/ 218 h 472"/>
                <a:gd name="T50" fmla="*/ 117 w 417"/>
                <a:gd name="T51" fmla="*/ 296 h 472"/>
                <a:gd name="T52" fmla="*/ 250 w 417"/>
                <a:gd name="T53" fmla="*/ 263 h 472"/>
                <a:gd name="T54" fmla="*/ 220 w 417"/>
                <a:gd name="T55" fmla="*/ 164 h 472"/>
                <a:gd name="T56" fmla="*/ 237 w 417"/>
                <a:gd name="T57" fmla="*/ 101 h 472"/>
                <a:gd name="T58" fmla="*/ 228 w 417"/>
                <a:gd name="T59" fmla="*/ 30 h 472"/>
                <a:gd name="T60" fmla="*/ 212 w 417"/>
                <a:gd name="T61" fmla="*/ 104 h 472"/>
                <a:gd name="T62" fmla="*/ 269 w 417"/>
                <a:gd name="T63" fmla="*/ 107 h 472"/>
                <a:gd name="T64" fmla="*/ 276 w 417"/>
                <a:gd name="T65" fmla="*/ 123 h 472"/>
                <a:gd name="T66" fmla="*/ 248 w 417"/>
                <a:gd name="T67" fmla="*/ 40 h 472"/>
                <a:gd name="T68" fmla="*/ 238 w 417"/>
                <a:gd name="T69" fmla="*/ 28 h 472"/>
                <a:gd name="T70" fmla="*/ 269 w 417"/>
                <a:gd name="T71" fmla="*/ 10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7" h="472">
                  <a:moveTo>
                    <a:pt x="406" y="385"/>
                  </a:moveTo>
                  <a:cubicBezTo>
                    <a:pt x="409" y="390"/>
                    <a:pt x="411" y="395"/>
                    <a:pt x="411" y="400"/>
                  </a:cubicBezTo>
                  <a:cubicBezTo>
                    <a:pt x="411" y="435"/>
                    <a:pt x="337" y="462"/>
                    <a:pt x="245" y="462"/>
                  </a:cubicBezTo>
                  <a:cubicBezTo>
                    <a:pt x="154" y="462"/>
                    <a:pt x="80" y="435"/>
                    <a:pt x="80" y="400"/>
                  </a:cubicBezTo>
                  <a:cubicBezTo>
                    <a:pt x="80" y="387"/>
                    <a:pt x="91" y="375"/>
                    <a:pt x="109" y="365"/>
                  </a:cubicBezTo>
                  <a:cubicBezTo>
                    <a:pt x="81" y="377"/>
                    <a:pt x="65" y="391"/>
                    <a:pt x="65" y="408"/>
                  </a:cubicBezTo>
                  <a:cubicBezTo>
                    <a:pt x="65" y="443"/>
                    <a:pt x="144" y="472"/>
                    <a:pt x="241" y="472"/>
                  </a:cubicBezTo>
                  <a:cubicBezTo>
                    <a:pt x="338" y="472"/>
                    <a:pt x="417" y="443"/>
                    <a:pt x="417" y="408"/>
                  </a:cubicBezTo>
                  <a:cubicBezTo>
                    <a:pt x="417" y="400"/>
                    <a:pt x="413" y="392"/>
                    <a:pt x="406" y="385"/>
                  </a:cubicBezTo>
                  <a:close/>
                  <a:moveTo>
                    <a:pt x="146" y="363"/>
                  </a:moveTo>
                  <a:cubicBezTo>
                    <a:pt x="129" y="371"/>
                    <a:pt x="118" y="381"/>
                    <a:pt x="118" y="392"/>
                  </a:cubicBezTo>
                  <a:cubicBezTo>
                    <a:pt x="118" y="418"/>
                    <a:pt x="177" y="438"/>
                    <a:pt x="250" y="438"/>
                  </a:cubicBezTo>
                  <a:cubicBezTo>
                    <a:pt x="324" y="438"/>
                    <a:pt x="383" y="418"/>
                    <a:pt x="383" y="392"/>
                  </a:cubicBezTo>
                  <a:cubicBezTo>
                    <a:pt x="383" y="383"/>
                    <a:pt x="376" y="375"/>
                    <a:pt x="364" y="368"/>
                  </a:cubicBezTo>
                  <a:cubicBezTo>
                    <a:pt x="370" y="373"/>
                    <a:pt x="374" y="379"/>
                    <a:pt x="374" y="385"/>
                  </a:cubicBezTo>
                  <a:cubicBezTo>
                    <a:pt x="374" y="409"/>
                    <a:pt x="319" y="428"/>
                    <a:pt x="252" y="428"/>
                  </a:cubicBezTo>
                  <a:cubicBezTo>
                    <a:pt x="184" y="428"/>
                    <a:pt x="129" y="409"/>
                    <a:pt x="129" y="385"/>
                  </a:cubicBezTo>
                  <a:cubicBezTo>
                    <a:pt x="129" y="377"/>
                    <a:pt x="135" y="370"/>
                    <a:pt x="146" y="363"/>
                  </a:cubicBezTo>
                  <a:close/>
                  <a:moveTo>
                    <a:pt x="83" y="291"/>
                  </a:moveTo>
                  <a:cubicBezTo>
                    <a:pt x="85" y="297"/>
                    <a:pt x="77" y="299"/>
                    <a:pt x="77" y="299"/>
                  </a:cubicBezTo>
                  <a:cubicBezTo>
                    <a:pt x="87" y="309"/>
                    <a:pt x="99" y="301"/>
                    <a:pt x="92" y="285"/>
                  </a:cubicBezTo>
                  <a:cubicBezTo>
                    <a:pt x="84" y="268"/>
                    <a:pt x="59" y="264"/>
                    <a:pt x="42" y="253"/>
                  </a:cubicBezTo>
                  <a:cubicBezTo>
                    <a:pt x="25" y="241"/>
                    <a:pt x="31" y="207"/>
                    <a:pt x="49" y="205"/>
                  </a:cubicBezTo>
                  <a:cubicBezTo>
                    <a:pt x="70" y="202"/>
                    <a:pt x="84" y="223"/>
                    <a:pt x="90" y="242"/>
                  </a:cubicBezTo>
                  <a:cubicBezTo>
                    <a:pt x="93" y="249"/>
                    <a:pt x="96" y="259"/>
                    <a:pt x="99" y="268"/>
                  </a:cubicBezTo>
                  <a:cubicBezTo>
                    <a:pt x="120" y="346"/>
                    <a:pt x="180" y="403"/>
                    <a:pt x="250" y="403"/>
                  </a:cubicBezTo>
                  <a:cubicBezTo>
                    <a:pt x="338" y="403"/>
                    <a:pt x="408" y="316"/>
                    <a:pt x="410" y="208"/>
                  </a:cubicBezTo>
                  <a:cubicBezTo>
                    <a:pt x="410" y="208"/>
                    <a:pt x="410" y="208"/>
                    <a:pt x="410" y="207"/>
                  </a:cubicBezTo>
                  <a:cubicBezTo>
                    <a:pt x="410" y="207"/>
                    <a:pt x="410" y="207"/>
                    <a:pt x="410" y="207"/>
                  </a:cubicBezTo>
                  <a:cubicBezTo>
                    <a:pt x="410" y="206"/>
                    <a:pt x="410" y="205"/>
                    <a:pt x="410" y="205"/>
                  </a:cubicBezTo>
                  <a:cubicBezTo>
                    <a:pt x="410" y="205"/>
                    <a:pt x="410" y="205"/>
                    <a:pt x="410" y="205"/>
                  </a:cubicBezTo>
                  <a:cubicBezTo>
                    <a:pt x="407" y="184"/>
                    <a:pt x="372" y="166"/>
                    <a:pt x="323" y="157"/>
                  </a:cubicBezTo>
                  <a:cubicBezTo>
                    <a:pt x="364" y="166"/>
                    <a:pt x="392" y="182"/>
                    <a:pt x="392" y="199"/>
                  </a:cubicBezTo>
                  <a:cubicBezTo>
                    <a:pt x="392" y="207"/>
                    <a:pt x="387" y="214"/>
                    <a:pt x="378" y="221"/>
                  </a:cubicBezTo>
                  <a:cubicBezTo>
                    <a:pt x="377" y="202"/>
                    <a:pt x="320" y="187"/>
                    <a:pt x="250" y="187"/>
                  </a:cubicBezTo>
                  <a:cubicBezTo>
                    <a:pt x="181" y="187"/>
                    <a:pt x="124" y="202"/>
                    <a:pt x="122" y="221"/>
                  </a:cubicBezTo>
                  <a:cubicBezTo>
                    <a:pt x="114" y="214"/>
                    <a:pt x="109" y="207"/>
                    <a:pt x="109" y="199"/>
                  </a:cubicBezTo>
                  <a:cubicBezTo>
                    <a:pt x="109" y="182"/>
                    <a:pt x="136" y="166"/>
                    <a:pt x="178" y="157"/>
                  </a:cubicBezTo>
                  <a:cubicBezTo>
                    <a:pt x="128" y="166"/>
                    <a:pt x="94" y="184"/>
                    <a:pt x="91" y="205"/>
                  </a:cubicBezTo>
                  <a:cubicBezTo>
                    <a:pt x="91" y="205"/>
                    <a:pt x="91" y="205"/>
                    <a:pt x="91" y="205"/>
                  </a:cubicBezTo>
                  <a:cubicBezTo>
                    <a:pt x="91" y="205"/>
                    <a:pt x="91" y="206"/>
                    <a:pt x="91" y="207"/>
                  </a:cubicBezTo>
                  <a:cubicBezTo>
                    <a:pt x="91" y="207"/>
                    <a:pt x="91" y="207"/>
                    <a:pt x="91" y="207"/>
                  </a:cubicBezTo>
                  <a:cubicBezTo>
                    <a:pt x="91" y="208"/>
                    <a:pt x="91" y="208"/>
                    <a:pt x="91" y="208"/>
                  </a:cubicBezTo>
                  <a:cubicBezTo>
                    <a:pt x="91" y="208"/>
                    <a:pt x="91" y="209"/>
                    <a:pt x="91" y="209"/>
                  </a:cubicBezTo>
                  <a:cubicBezTo>
                    <a:pt x="77" y="186"/>
                    <a:pt x="52" y="179"/>
                    <a:pt x="35" y="186"/>
                  </a:cubicBezTo>
                  <a:cubicBezTo>
                    <a:pt x="16" y="194"/>
                    <a:pt x="0" y="222"/>
                    <a:pt x="14" y="247"/>
                  </a:cubicBezTo>
                  <a:cubicBezTo>
                    <a:pt x="28" y="272"/>
                    <a:pt x="55" y="280"/>
                    <a:pt x="61" y="281"/>
                  </a:cubicBezTo>
                  <a:cubicBezTo>
                    <a:pt x="67" y="282"/>
                    <a:pt x="81" y="285"/>
                    <a:pt x="83" y="291"/>
                  </a:cubicBezTo>
                  <a:close/>
                  <a:moveTo>
                    <a:pt x="250" y="263"/>
                  </a:moveTo>
                  <a:cubicBezTo>
                    <a:pt x="328" y="263"/>
                    <a:pt x="393" y="244"/>
                    <a:pt x="407" y="218"/>
                  </a:cubicBezTo>
                  <a:cubicBezTo>
                    <a:pt x="401" y="307"/>
                    <a:pt x="333" y="377"/>
                    <a:pt x="250" y="377"/>
                  </a:cubicBezTo>
                  <a:cubicBezTo>
                    <a:pt x="194" y="377"/>
                    <a:pt x="144" y="345"/>
                    <a:pt x="117" y="296"/>
                  </a:cubicBezTo>
                  <a:cubicBezTo>
                    <a:pt x="104" y="274"/>
                    <a:pt x="106" y="249"/>
                    <a:pt x="97" y="223"/>
                  </a:cubicBezTo>
                  <a:cubicBezTo>
                    <a:pt x="116" y="246"/>
                    <a:pt x="178" y="263"/>
                    <a:pt x="250" y="263"/>
                  </a:cubicBezTo>
                  <a:close/>
                  <a:moveTo>
                    <a:pt x="229" y="136"/>
                  </a:moveTo>
                  <a:cubicBezTo>
                    <a:pt x="233" y="152"/>
                    <a:pt x="220" y="164"/>
                    <a:pt x="220" y="164"/>
                  </a:cubicBezTo>
                  <a:cubicBezTo>
                    <a:pt x="227" y="164"/>
                    <a:pt x="238" y="162"/>
                    <a:pt x="243" y="147"/>
                  </a:cubicBezTo>
                  <a:cubicBezTo>
                    <a:pt x="249" y="132"/>
                    <a:pt x="244" y="113"/>
                    <a:pt x="237" y="101"/>
                  </a:cubicBezTo>
                  <a:cubicBezTo>
                    <a:pt x="230" y="89"/>
                    <a:pt x="221" y="83"/>
                    <a:pt x="216" y="69"/>
                  </a:cubicBezTo>
                  <a:cubicBezTo>
                    <a:pt x="210" y="54"/>
                    <a:pt x="228" y="30"/>
                    <a:pt x="228" y="30"/>
                  </a:cubicBezTo>
                  <a:cubicBezTo>
                    <a:pt x="221" y="30"/>
                    <a:pt x="201" y="42"/>
                    <a:pt x="197" y="62"/>
                  </a:cubicBezTo>
                  <a:cubicBezTo>
                    <a:pt x="194" y="82"/>
                    <a:pt x="207" y="98"/>
                    <a:pt x="212" y="104"/>
                  </a:cubicBezTo>
                  <a:cubicBezTo>
                    <a:pt x="216" y="110"/>
                    <a:pt x="225" y="121"/>
                    <a:pt x="229" y="136"/>
                  </a:cubicBezTo>
                  <a:close/>
                  <a:moveTo>
                    <a:pt x="269" y="107"/>
                  </a:moveTo>
                  <a:cubicBezTo>
                    <a:pt x="272" y="124"/>
                    <a:pt x="257" y="135"/>
                    <a:pt x="257" y="135"/>
                  </a:cubicBezTo>
                  <a:cubicBezTo>
                    <a:pt x="257" y="135"/>
                    <a:pt x="269" y="134"/>
                    <a:pt x="276" y="123"/>
                  </a:cubicBezTo>
                  <a:cubicBezTo>
                    <a:pt x="285" y="107"/>
                    <a:pt x="279" y="88"/>
                    <a:pt x="271" y="76"/>
                  </a:cubicBezTo>
                  <a:cubicBezTo>
                    <a:pt x="263" y="64"/>
                    <a:pt x="253" y="57"/>
                    <a:pt x="248" y="40"/>
                  </a:cubicBezTo>
                  <a:cubicBezTo>
                    <a:pt x="242" y="23"/>
                    <a:pt x="265" y="0"/>
                    <a:pt x="265" y="0"/>
                  </a:cubicBezTo>
                  <a:cubicBezTo>
                    <a:pt x="265" y="0"/>
                    <a:pt x="242" y="10"/>
                    <a:pt x="238" y="28"/>
                  </a:cubicBezTo>
                  <a:cubicBezTo>
                    <a:pt x="234" y="47"/>
                    <a:pt x="243" y="59"/>
                    <a:pt x="248" y="67"/>
                  </a:cubicBezTo>
                  <a:cubicBezTo>
                    <a:pt x="253" y="74"/>
                    <a:pt x="266" y="89"/>
                    <a:pt x="269" y="10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îṡ1ïḓè">
              <a:extLst>
                <a:ext uri="{FF2B5EF4-FFF2-40B4-BE49-F238E27FC236}">
                  <a16:creationId xmlns="" xmlns:a16="http://schemas.microsoft.com/office/drawing/2014/main" id="{109686FF-3010-454F-9676-9E1B49EBC9A5}"/>
                </a:ext>
              </a:extLst>
            </p:cNvPr>
            <p:cNvSpPr/>
            <p:nvPr/>
          </p:nvSpPr>
          <p:spPr>
            <a:xfrm>
              <a:off x="4403171" y="3073345"/>
              <a:ext cx="7788829" cy="398188"/>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zh-CN" altLang="en-US" sz="1600" b="1" dirty="0"/>
                <a:t>             </a:t>
              </a:r>
              <a:r>
                <a:rPr lang="en-US" altLang="zh-CN" sz="1600" b="1" dirty="0"/>
                <a:t>Text here</a:t>
              </a:r>
              <a:endParaRPr lang="zh-CN" altLang="en-US" sz="1600" b="1" dirty="0"/>
            </a:p>
          </p:txBody>
        </p:sp>
        <p:sp>
          <p:nvSpPr>
            <p:cNvPr id="9" name="ïṩlîde">
              <a:extLst>
                <a:ext uri="{FF2B5EF4-FFF2-40B4-BE49-F238E27FC236}">
                  <a16:creationId xmlns="" xmlns:a16="http://schemas.microsoft.com/office/drawing/2014/main" id="{A209E3C7-4AF1-4B1C-B340-CF088A5B1451}"/>
                </a:ext>
              </a:extLst>
            </p:cNvPr>
            <p:cNvSpPr txBox="1"/>
            <p:nvPr/>
          </p:nvSpPr>
          <p:spPr>
            <a:xfrm>
              <a:off x="5159896" y="3585958"/>
              <a:ext cx="6360592" cy="1448795"/>
            </a:xfrm>
            <a:prstGeom prst="rect">
              <a:avLst/>
            </a:prstGeom>
            <a:noFill/>
          </p:spPr>
          <p:txBody>
            <a:bodyPr wrap="square" rtlCol="0">
              <a:spAutoFit/>
            </a:bodyPr>
            <a:lstStyle/>
            <a:p>
              <a:pPr>
                <a:lnSpc>
                  <a:spcPct val="150000"/>
                </a:lnSpc>
              </a:pPr>
              <a:r>
                <a:rPr lang="en-US" altLang="zh-CN" sz="1000" dirty="0"/>
                <a:t>Unified fonts make reading more fluent. Theme color makes PPT more convenient to change. Adjust the spacing to adapt to Chinese typesetting, use the reference line in PPT. Unified fonts make reading more fluent. Theme color makes PPT more convenient to change. Adjust the spacing to adapt to Chinese typesetting, use the reference line in PPT.</a:t>
              </a:r>
            </a:p>
            <a:p>
              <a:pPr>
                <a:lnSpc>
                  <a:spcPct val="150000"/>
                </a:lnSpc>
              </a:pPr>
              <a:endParaRPr lang="en-US" altLang="zh-CN" sz="1000" dirty="0"/>
            </a:p>
            <a:p>
              <a:pPr>
                <a:lnSpc>
                  <a:spcPct val="150000"/>
                </a:lnSpc>
              </a:pPr>
              <a:r>
                <a:rPr lang="en-US" altLang="zh-CN" sz="1000" dirty="0"/>
                <a:t>……</a:t>
              </a:r>
            </a:p>
          </p:txBody>
        </p:sp>
      </p:grpSp>
    </p:spTree>
    <p:extLst>
      <p:ext uri="{BB962C8B-B14F-4D97-AF65-F5344CB8AC3E}">
        <p14:creationId xmlns:p14="http://schemas.microsoft.com/office/powerpoint/2010/main" val="10964481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25</a:t>
            </a:fld>
            <a:endParaRPr lang="zh-CN" altLang="en-US"/>
          </a:p>
        </p:txBody>
      </p:sp>
      <p:grpSp>
        <p:nvGrpSpPr>
          <p:cNvPr id="5" name="201051ee-6fad-4406-a70f-63671b70faf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D84FDC1A-4E79-40D0-88BA-A4A943BD3AF4}"/>
              </a:ext>
            </a:extLst>
          </p:cNvPr>
          <p:cNvGrpSpPr>
            <a:grpSpLocks noChangeAspect="1"/>
          </p:cNvGrpSpPr>
          <p:nvPr>
            <p:custDataLst>
              <p:tags r:id="rId1"/>
            </p:custDataLst>
          </p:nvPr>
        </p:nvGrpSpPr>
        <p:grpSpPr>
          <a:xfrm>
            <a:off x="696000" y="1789976"/>
            <a:ext cx="10824488" cy="4353649"/>
            <a:chOff x="696000" y="1789976"/>
            <a:chExt cx="10824488" cy="4353649"/>
          </a:xfrm>
        </p:grpSpPr>
        <p:cxnSp>
          <p:nvCxnSpPr>
            <p:cNvPr id="6" name="直接连接符 5">
              <a:extLst>
                <a:ext uri="{FF2B5EF4-FFF2-40B4-BE49-F238E27FC236}">
                  <a16:creationId xmlns="" xmlns:a16="http://schemas.microsoft.com/office/drawing/2014/main" id="{B2AC5A71-4EEC-449F-A3C1-F6E43DAE162A}"/>
                </a:ext>
              </a:extLst>
            </p:cNvPr>
            <p:cNvCxnSpPr/>
            <p:nvPr/>
          </p:nvCxnSpPr>
          <p:spPr>
            <a:xfrm>
              <a:off x="696000" y="2214000"/>
              <a:ext cx="10824488" cy="0"/>
            </a:xfrm>
            <a:prstGeom prst="line">
              <a:avLst/>
            </a:prstGeom>
            <a:ln w="19050" cap="rnd">
              <a:solidFill>
                <a:schemeClr val="tx2"/>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isľîḑé">
              <a:extLst>
                <a:ext uri="{FF2B5EF4-FFF2-40B4-BE49-F238E27FC236}">
                  <a16:creationId xmlns="" xmlns:a16="http://schemas.microsoft.com/office/drawing/2014/main" id="{3182FB4D-144B-4090-8188-90AF4B0AC405}"/>
                </a:ext>
              </a:extLst>
            </p:cNvPr>
            <p:cNvGrpSpPr/>
            <p:nvPr/>
          </p:nvGrpSpPr>
          <p:grpSpPr>
            <a:xfrm>
              <a:off x="696000" y="1789976"/>
              <a:ext cx="1575618" cy="3948649"/>
              <a:chOff x="696000" y="1789976"/>
              <a:chExt cx="1575618" cy="3948649"/>
            </a:xfrm>
          </p:grpSpPr>
          <p:sp>
            <p:nvSpPr>
              <p:cNvPr id="29" name="ïšlïḓê">
                <a:extLst>
                  <a:ext uri="{FF2B5EF4-FFF2-40B4-BE49-F238E27FC236}">
                    <a16:creationId xmlns="" xmlns:a16="http://schemas.microsoft.com/office/drawing/2014/main" id="{B1290160-078A-4230-AEC2-DB32552614E1}"/>
                  </a:ext>
                </a:extLst>
              </p:cNvPr>
              <p:cNvSpPr/>
              <p:nvPr/>
            </p:nvSpPr>
            <p:spPr bwMode="auto">
              <a:xfrm>
                <a:off x="843108"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30" name="îŝḷídé">
                <a:extLst>
                  <a:ext uri="{FF2B5EF4-FFF2-40B4-BE49-F238E27FC236}">
                    <a16:creationId xmlns="" xmlns:a16="http://schemas.microsoft.com/office/drawing/2014/main" id="{5D9145DA-AFC5-4ADC-85DE-27105B4E7C9E}"/>
                  </a:ext>
                </a:extLst>
              </p:cNvPr>
              <p:cNvSpPr/>
              <p:nvPr/>
            </p:nvSpPr>
            <p:spPr bwMode="auto">
              <a:xfrm>
                <a:off x="696000"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31" name="ïṧḻíḋè">
                <a:extLst>
                  <a:ext uri="{FF2B5EF4-FFF2-40B4-BE49-F238E27FC236}">
                    <a16:creationId xmlns="" xmlns:a16="http://schemas.microsoft.com/office/drawing/2014/main" id="{046A6A36-294B-44A3-81B0-1959FF208064}"/>
                  </a:ext>
                </a:extLst>
              </p:cNvPr>
              <p:cNvSpPr/>
              <p:nvPr/>
            </p:nvSpPr>
            <p:spPr bwMode="auto">
              <a:xfrm>
                <a:off x="696000"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32" name="i$ḻíḓé">
                <a:extLst>
                  <a:ext uri="{FF2B5EF4-FFF2-40B4-BE49-F238E27FC236}">
                    <a16:creationId xmlns="" xmlns:a16="http://schemas.microsoft.com/office/drawing/2014/main" id="{5ABBD657-139D-423E-AECC-F07F68BD85B8}"/>
                  </a:ext>
                </a:extLst>
              </p:cNvPr>
              <p:cNvSpPr/>
              <p:nvPr/>
            </p:nvSpPr>
            <p:spPr bwMode="auto">
              <a:xfrm>
                <a:off x="1409339"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33" name="ïṩļîḍê">
                <a:extLst>
                  <a:ext uri="{FF2B5EF4-FFF2-40B4-BE49-F238E27FC236}">
                    <a16:creationId xmlns="" xmlns:a16="http://schemas.microsoft.com/office/drawing/2014/main" id="{CFFC34EF-43CA-4DE0-BE3C-C40C62FF4880}"/>
                  </a:ext>
                </a:extLst>
              </p:cNvPr>
              <p:cNvSpPr/>
              <p:nvPr/>
            </p:nvSpPr>
            <p:spPr bwMode="auto">
              <a:xfrm>
                <a:off x="696000"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dirty="0"/>
                  <a:t>2017.04</a:t>
                </a:r>
                <a:endParaRPr lang="zh-CN" altLang="en-US" sz="1400" b="1" dirty="0"/>
              </a:p>
            </p:txBody>
          </p:sp>
        </p:grpSp>
        <p:grpSp>
          <p:nvGrpSpPr>
            <p:cNvPr id="8" name="îṡ1iḓê">
              <a:extLst>
                <a:ext uri="{FF2B5EF4-FFF2-40B4-BE49-F238E27FC236}">
                  <a16:creationId xmlns="" xmlns:a16="http://schemas.microsoft.com/office/drawing/2014/main" id="{3C2E0023-9326-41AE-803F-1FA6388BEEF9}"/>
                </a:ext>
              </a:extLst>
            </p:cNvPr>
            <p:cNvGrpSpPr/>
            <p:nvPr/>
          </p:nvGrpSpPr>
          <p:grpSpPr>
            <a:xfrm>
              <a:off x="3829650" y="1789976"/>
              <a:ext cx="1575618" cy="3948649"/>
              <a:chOff x="2544235" y="1789976"/>
              <a:chExt cx="1575618" cy="3948649"/>
            </a:xfrm>
          </p:grpSpPr>
          <p:sp>
            <p:nvSpPr>
              <p:cNvPr id="24" name="ïṡļïḋe">
                <a:extLst>
                  <a:ext uri="{FF2B5EF4-FFF2-40B4-BE49-F238E27FC236}">
                    <a16:creationId xmlns="" xmlns:a16="http://schemas.microsoft.com/office/drawing/2014/main" id="{AF0AA590-504D-4CE6-B990-E87C5580496B}"/>
                  </a:ext>
                </a:extLst>
              </p:cNvPr>
              <p:cNvSpPr/>
              <p:nvPr/>
            </p:nvSpPr>
            <p:spPr bwMode="auto">
              <a:xfrm>
                <a:off x="2691343"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25" name="îṡļidé">
                <a:extLst>
                  <a:ext uri="{FF2B5EF4-FFF2-40B4-BE49-F238E27FC236}">
                    <a16:creationId xmlns="" xmlns:a16="http://schemas.microsoft.com/office/drawing/2014/main" id="{9FFEDEEB-C0DF-4318-B01F-7E7ABA936320}"/>
                  </a:ext>
                </a:extLst>
              </p:cNvPr>
              <p:cNvSpPr/>
              <p:nvPr/>
            </p:nvSpPr>
            <p:spPr bwMode="auto">
              <a:xfrm>
                <a:off x="2544235"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26" name="isḷïḑe">
                <a:extLst>
                  <a:ext uri="{FF2B5EF4-FFF2-40B4-BE49-F238E27FC236}">
                    <a16:creationId xmlns="" xmlns:a16="http://schemas.microsoft.com/office/drawing/2014/main" id="{41366E6D-2168-46B3-A4A4-696BE5BC977A}"/>
                  </a:ext>
                </a:extLst>
              </p:cNvPr>
              <p:cNvSpPr/>
              <p:nvPr/>
            </p:nvSpPr>
            <p:spPr bwMode="auto">
              <a:xfrm>
                <a:off x="2544235"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27" name="îşļíḓé">
                <a:extLst>
                  <a:ext uri="{FF2B5EF4-FFF2-40B4-BE49-F238E27FC236}">
                    <a16:creationId xmlns="" xmlns:a16="http://schemas.microsoft.com/office/drawing/2014/main" id="{7E572F1E-47C0-49D7-976D-C2EDD625B0F7}"/>
                  </a:ext>
                </a:extLst>
              </p:cNvPr>
              <p:cNvSpPr/>
              <p:nvPr/>
            </p:nvSpPr>
            <p:spPr bwMode="auto">
              <a:xfrm>
                <a:off x="3257574"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28" name="íṥ1îdè">
                <a:extLst>
                  <a:ext uri="{FF2B5EF4-FFF2-40B4-BE49-F238E27FC236}">
                    <a16:creationId xmlns="" xmlns:a16="http://schemas.microsoft.com/office/drawing/2014/main" id="{9B2558B6-608A-4DE7-95F5-4077DC4AD9A0}"/>
                  </a:ext>
                </a:extLst>
              </p:cNvPr>
              <p:cNvSpPr/>
              <p:nvPr/>
            </p:nvSpPr>
            <p:spPr bwMode="auto">
              <a:xfrm>
                <a:off x="2544235"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a:t>2017.05</a:t>
                </a:r>
                <a:endParaRPr lang="zh-CN" altLang="en-US" sz="1400" b="1" dirty="0"/>
              </a:p>
            </p:txBody>
          </p:sp>
        </p:grpSp>
        <p:grpSp>
          <p:nvGrpSpPr>
            <p:cNvPr id="9" name="ïšliḓê">
              <a:extLst>
                <a:ext uri="{FF2B5EF4-FFF2-40B4-BE49-F238E27FC236}">
                  <a16:creationId xmlns="" xmlns:a16="http://schemas.microsoft.com/office/drawing/2014/main" id="{391F09D4-7F39-4FC7-908D-6A0A8983D1A5}"/>
                </a:ext>
              </a:extLst>
            </p:cNvPr>
            <p:cNvGrpSpPr/>
            <p:nvPr/>
          </p:nvGrpSpPr>
          <p:grpSpPr>
            <a:xfrm>
              <a:off x="6860364" y="1789976"/>
              <a:ext cx="1575618" cy="3948649"/>
              <a:chOff x="4392470" y="1789976"/>
              <a:chExt cx="1575618" cy="3948649"/>
            </a:xfrm>
          </p:grpSpPr>
          <p:sp>
            <p:nvSpPr>
              <p:cNvPr id="19" name="iSlïḋé">
                <a:extLst>
                  <a:ext uri="{FF2B5EF4-FFF2-40B4-BE49-F238E27FC236}">
                    <a16:creationId xmlns="" xmlns:a16="http://schemas.microsoft.com/office/drawing/2014/main" id="{3C3D78ED-09C1-4864-87D8-2D79147E53F9}"/>
                  </a:ext>
                </a:extLst>
              </p:cNvPr>
              <p:cNvSpPr/>
              <p:nvPr/>
            </p:nvSpPr>
            <p:spPr bwMode="auto">
              <a:xfrm>
                <a:off x="4539578"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accent1"/>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20" name="išľîḑê">
                <a:extLst>
                  <a:ext uri="{FF2B5EF4-FFF2-40B4-BE49-F238E27FC236}">
                    <a16:creationId xmlns="" xmlns:a16="http://schemas.microsoft.com/office/drawing/2014/main" id="{134343A4-77C0-460E-BC50-296D3124B193}"/>
                  </a:ext>
                </a:extLst>
              </p:cNvPr>
              <p:cNvSpPr/>
              <p:nvPr/>
            </p:nvSpPr>
            <p:spPr bwMode="auto">
              <a:xfrm>
                <a:off x="4392470"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21" name="îSlidé">
                <a:extLst>
                  <a:ext uri="{FF2B5EF4-FFF2-40B4-BE49-F238E27FC236}">
                    <a16:creationId xmlns="" xmlns:a16="http://schemas.microsoft.com/office/drawing/2014/main" id="{DFB5678D-9A08-4B34-8178-75F76CE9FF02}"/>
                  </a:ext>
                </a:extLst>
              </p:cNvPr>
              <p:cNvSpPr/>
              <p:nvPr/>
            </p:nvSpPr>
            <p:spPr bwMode="auto">
              <a:xfrm>
                <a:off x="4392470"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22" name="ïSḷíďè">
                <a:extLst>
                  <a:ext uri="{FF2B5EF4-FFF2-40B4-BE49-F238E27FC236}">
                    <a16:creationId xmlns="" xmlns:a16="http://schemas.microsoft.com/office/drawing/2014/main" id="{99327AA9-527B-410F-A205-C68B46A46A49}"/>
                  </a:ext>
                </a:extLst>
              </p:cNvPr>
              <p:cNvSpPr/>
              <p:nvPr/>
            </p:nvSpPr>
            <p:spPr bwMode="auto">
              <a:xfrm>
                <a:off x="5105809" y="2162030"/>
                <a:ext cx="103940" cy="103940"/>
              </a:xfrm>
              <a:prstGeom prst="ellipse">
                <a:avLst/>
              </a:prstGeom>
              <a:solidFill>
                <a:schemeClr val="accent1"/>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23" name="íṣļiḍê">
                <a:extLst>
                  <a:ext uri="{FF2B5EF4-FFF2-40B4-BE49-F238E27FC236}">
                    <a16:creationId xmlns="" xmlns:a16="http://schemas.microsoft.com/office/drawing/2014/main" id="{A2E7C835-C8D7-4D4A-BEAB-5980BEB31E6C}"/>
                  </a:ext>
                </a:extLst>
              </p:cNvPr>
              <p:cNvSpPr/>
              <p:nvPr/>
            </p:nvSpPr>
            <p:spPr bwMode="auto">
              <a:xfrm>
                <a:off x="4392470"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a:t>2017.08</a:t>
                </a:r>
                <a:endParaRPr lang="zh-CN" altLang="en-US" sz="1400" b="1" dirty="0"/>
              </a:p>
            </p:txBody>
          </p:sp>
        </p:grpSp>
        <p:grpSp>
          <p:nvGrpSpPr>
            <p:cNvPr id="10" name="iš1ïḓe">
              <a:extLst>
                <a:ext uri="{FF2B5EF4-FFF2-40B4-BE49-F238E27FC236}">
                  <a16:creationId xmlns="" xmlns:a16="http://schemas.microsoft.com/office/drawing/2014/main" id="{F84EFA1F-C4C6-431A-A79F-D8A754968AC3}"/>
                </a:ext>
              </a:extLst>
            </p:cNvPr>
            <p:cNvGrpSpPr/>
            <p:nvPr/>
          </p:nvGrpSpPr>
          <p:grpSpPr>
            <a:xfrm>
              <a:off x="9936078" y="1789976"/>
              <a:ext cx="1575618" cy="3948649"/>
              <a:chOff x="6240705" y="1789976"/>
              <a:chExt cx="1575618" cy="3948649"/>
            </a:xfrm>
          </p:grpSpPr>
          <p:sp>
            <p:nvSpPr>
              <p:cNvPr id="14" name="islídê">
                <a:extLst>
                  <a:ext uri="{FF2B5EF4-FFF2-40B4-BE49-F238E27FC236}">
                    <a16:creationId xmlns="" xmlns:a16="http://schemas.microsoft.com/office/drawing/2014/main" id="{FF3758DF-F681-44F6-801F-6C5C75FBA62F}"/>
                  </a:ext>
                </a:extLst>
              </p:cNvPr>
              <p:cNvSpPr/>
              <p:nvPr/>
            </p:nvSpPr>
            <p:spPr bwMode="auto">
              <a:xfrm>
                <a:off x="6387813"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5" name="íśḷiḓê">
                <a:extLst>
                  <a:ext uri="{FF2B5EF4-FFF2-40B4-BE49-F238E27FC236}">
                    <a16:creationId xmlns="" xmlns:a16="http://schemas.microsoft.com/office/drawing/2014/main" id="{06A21656-CC4E-45FE-8FA9-34C7EB35B2DA}"/>
                  </a:ext>
                </a:extLst>
              </p:cNvPr>
              <p:cNvSpPr/>
              <p:nvPr/>
            </p:nvSpPr>
            <p:spPr bwMode="auto">
              <a:xfrm>
                <a:off x="6240705"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16" name="îSlîḑê">
                <a:extLst>
                  <a:ext uri="{FF2B5EF4-FFF2-40B4-BE49-F238E27FC236}">
                    <a16:creationId xmlns="" xmlns:a16="http://schemas.microsoft.com/office/drawing/2014/main" id="{1F7C98BC-DD63-4215-9D62-A5F35FE36328}"/>
                  </a:ext>
                </a:extLst>
              </p:cNvPr>
              <p:cNvSpPr/>
              <p:nvPr/>
            </p:nvSpPr>
            <p:spPr bwMode="auto">
              <a:xfrm>
                <a:off x="6240705"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17" name="í$ľíḑe">
                <a:extLst>
                  <a:ext uri="{FF2B5EF4-FFF2-40B4-BE49-F238E27FC236}">
                    <a16:creationId xmlns="" xmlns:a16="http://schemas.microsoft.com/office/drawing/2014/main" id="{FF010FBE-B88D-4DA3-8CA3-BC0110C1483B}"/>
                  </a:ext>
                </a:extLst>
              </p:cNvPr>
              <p:cNvSpPr/>
              <p:nvPr/>
            </p:nvSpPr>
            <p:spPr bwMode="auto">
              <a:xfrm>
                <a:off x="6954044"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18" name="íŝ1ïḍé">
                <a:extLst>
                  <a:ext uri="{FF2B5EF4-FFF2-40B4-BE49-F238E27FC236}">
                    <a16:creationId xmlns="" xmlns:a16="http://schemas.microsoft.com/office/drawing/2014/main" id="{6DE70FFB-32A5-411B-8945-34C9F517171F}"/>
                  </a:ext>
                </a:extLst>
              </p:cNvPr>
              <p:cNvSpPr/>
              <p:nvPr/>
            </p:nvSpPr>
            <p:spPr bwMode="auto">
              <a:xfrm>
                <a:off x="6240705"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dirty="0"/>
                  <a:t>2017.10</a:t>
                </a:r>
                <a:endParaRPr lang="zh-CN" altLang="en-US" sz="1400" b="1" dirty="0"/>
              </a:p>
            </p:txBody>
          </p:sp>
        </p:grpSp>
        <p:cxnSp>
          <p:nvCxnSpPr>
            <p:cNvPr id="11" name="直接连接符 10">
              <a:extLst>
                <a:ext uri="{FF2B5EF4-FFF2-40B4-BE49-F238E27FC236}">
                  <a16:creationId xmlns="" xmlns:a16="http://schemas.microsoft.com/office/drawing/2014/main" id="{315D3769-8967-4F55-8F99-B2558FD02959}"/>
                </a:ext>
              </a:extLst>
            </p:cNvPr>
            <p:cNvCxnSpPr/>
            <p:nvPr/>
          </p:nvCxnSpPr>
          <p:spPr>
            <a:xfrm>
              <a:off x="3050634"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1A26A4BA-9EED-4ECB-80D0-FEFC7FCE948B}"/>
                </a:ext>
              </a:extLst>
            </p:cNvPr>
            <p:cNvCxnSpPr/>
            <p:nvPr/>
          </p:nvCxnSpPr>
          <p:spPr>
            <a:xfrm>
              <a:off x="6132816"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03EEE7F1-E41E-4F56-A1C8-7CD222395FB7}"/>
                </a:ext>
              </a:extLst>
            </p:cNvPr>
            <p:cNvCxnSpPr/>
            <p:nvPr/>
          </p:nvCxnSpPr>
          <p:spPr>
            <a:xfrm>
              <a:off x="9186030"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425302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4671efb5-4f97-4d7b-acd2-dbee89a08c5e" descr="8CAAAB+LCAAAAAAABADtmF1v2jAUhv+Lt90xFBK7tNwRGFs1bUMt2oemXniJAW+JgxJT0SL++2yIg00SSCchjcAd2OfY57x+OY/EErzmTzMCOuA+xDHvUzyJcXjLSQga4NYHHTYPggZwKfMpm7yPo/ksAZ2fyyxN3/lG+fQrDuZE5jLKKQ42Xzu5eBX2iTIazsM0zGpaYgkvtKWWtVmkvh8QPeyWcRI/Zje05Nr68z2PxQWDKA4xFxcurdUbkG6BztV101rJZJ8sRFIDjDZlqXrS8qQAhX3KDdnmMEo4jdg2Y4iFbkSUVNDsTtI2VJRFYk49HHQDOmEhYbJiN+I8kvp/iGL6HDFubov+CPemYv8jIbNUwHv6LC4c4yAhSoYpnpHP4iLV3XqhJdLuSIA5fTQijLUWWGV9ZUFSjt2whnHyQ6bmVh3Rq6jaEHnVKBVoRBb8ZZLKDF3Poscva2ZdjjxALz0t4WV1K1n+yRU7yXo3X8bjhPDvQxJ7ohr3yZBf/g5QPmb7IqDzVov4UX6KlY8xTmk17eweMz79Vmy4jbTFftN9s/d9TKftvlZe+KKHeyh4umxg9aIgig8PLBWW2xdKUI+MpiQkKmZEGe8yX5TuK33dmE6mnJEkUQL++k08rqWJSSfD5slUHPpqMGhb3T5sA9WqtSoaW+rGqmNrJ76KPdcpeVN2PWmUtHTNErlGVfn7HtnF3p/yaaKKNp52s7j/af9zFiFLZ5F9diyyq7DIrsYi23CPfbossi8sOhaLyvym++Ywi2ydRXZNWXRloOhdv913WoUosuuIovJhUlcUXSEdRc7ZocipgiKnGoocwz3O6aLIuaDoWCgq85vum8MocnQUOTVFETJQBGHb7sFCFDl1RFH5MKkripCtowieHYpgFRTBaiiChnvg6aIIXlB0LBSV+U33zWEUQR1FsKYoujZQNBj0LMsqRBGsI4rKh0ldUQSNP+jQ2aEIVUERqoYiZLgHnS6K0AVFx0JRmd903xxGEdJRhGqKohsDRci9cfuoEEWojigqHyb7UfSw+guUwkJJ8CAAAA==">
            <a:extLst>
              <a:ext uri="{FF2B5EF4-FFF2-40B4-BE49-F238E27FC236}">
                <a16:creationId xmlns:p14="http://schemas.microsoft.com/office/powerpoint/2010/main" xmlns:a16="http://schemas.microsoft.com/office/drawing/2014/main" xmlns:lc="http://schemas.openxmlformats.org/drawingml/2006/lockedCanvas" xmlns="" id="{58A95B05-06B6-4A24-B211-1A1F51DE606F}"/>
              </a:ext>
            </a:extLst>
          </p:cNvPr>
          <p:cNvGrpSpPr>
            <a:grpSpLocks noChangeAspect="1"/>
          </p:cNvGrpSpPr>
          <p:nvPr/>
        </p:nvGrpSpPr>
        <p:grpSpPr>
          <a:xfrm>
            <a:off x="2213676" y="898263"/>
            <a:ext cx="7764648" cy="5061475"/>
            <a:chOff x="2213676" y="686809"/>
            <a:chExt cx="7764648" cy="5061475"/>
          </a:xfrm>
        </p:grpSpPr>
        <p:sp>
          <p:nvSpPr>
            <p:cNvPr id="3" name="AreaShape">
              <a:extLst>
                <a:ext uri="{FF2B5EF4-FFF2-40B4-BE49-F238E27FC236}">
                  <a16:creationId xmlns:p14="http://schemas.microsoft.com/office/powerpoint/2010/main" xmlns:a16="http://schemas.microsoft.com/office/drawing/2014/main" xmlns:lc="http://schemas.openxmlformats.org/drawingml/2006/lockedCanvas" xmlns="" id="{18487555-CF1E-4A7A-B943-8CBEF98D51EA}"/>
                </a:ext>
              </a:extLst>
            </p:cNvPr>
            <p:cNvSpPr/>
            <p:nvPr/>
          </p:nvSpPr>
          <p:spPr>
            <a:xfrm>
              <a:off x="2213676" y="686809"/>
              <a:ext cx="7764648" cy="50614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ValueBack1">
              <a:extLst>
                <a:ext uri="{FF2B5EF4-FFF2-40B4-BE49-F238E27FC236}">
                  <a16:creationId xmlns:p14="http://schemas.microsoft.com/office/powerpoint/2010/main" xmlns:a16="http://schemas.microsoft.com/office/drawing/2014/main" xmlns:lc="http://schemas.openxmlformats.org/drawingml/2006/lockedCanvas" xmlns="" id="{250F1E36-860A-4436-BD2B-3213BDD8EEBC}"/>
                </a:ext>
              </a:extLst>
            </p:cNvPr>
            <p:cNvSpPr/>
            <p:nvPr/>
          </p:nvSpPr>
          <p:spPr>
            <a:xfrm>
              <a:off x="3959277" y="4740657"/>
              <a:ext cx="488013" cy="315774"/>
            </a:xfrm>
            <a:prstGeom prst="can">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lativeShape1">
              <a:extLst>
                <a:ext uri="{FF2B5EF4-FFF2-40B4-BE49-F238E27FC236}">
                  <a16:creationId xmlns:p14="http://schemas.microsoft.com/office/powerpoint/2010/main" xmlns:a16="http://schemas.microsoft.com/office/drawing/2014/main" xmlns:lc="http://schemas.openxmlformats.org/drawingml/2006/lockedCanvas" xmlns="" id="{6BF92C4F-8938-46D4-9BDA-E712F18CEC14}"/>
                </a:ext>
              </a:extLst>
            </p:cNvPr>
            <p:cNvSpPr/>
            <p:nvPr/>
          </p:nvSpPr>
          <p:spPr>
            <a:xfrm>
              <a:off x="3959277" y="1530350"/>
              <a:ext cx="488013" cy="31245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ValueShape1">
              <a:extLst>
                <a:ext uri="{FF2B5EF4-FFF2-40B4-BE49-F238E27FC236}">
                  <a16:creationId xmlns:p14="http://schemas.microsoft.com/office/powerpoint/2010/main" xmlns:a16="http://schemas.microsoft.com/office/drawing/2014/main" xmlns:lc="http://schemas.openxmlformats.org/drawingml/2006/lockedCanvas" xmlns="" id="{0FD4FC69-E2E1-49AE-B164-2CAEDAB018CC}"/>
                </a:ext>
              </a:extLst>
            </p:cNvPr>
            <p:cNvSpPr/>
            <p:nvPr/>
          </p:nvSpPr>
          <p:spPr>
            <a:xfrm>
              <a:off x="3959277" y="2530218"/>
              <a:ext cx="488013" cy="2124721"/>
            </a:xfrm>
            <a:prstGeom prst="can">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ValueText1">
              <a:extLst>
                <a:ext uri="{FF2B5EF4-FFF2-40B4-BE49-F238E27FC236}">
                  <a16:creationId xmlns:p14="http://schemas.microsoft.com/office/powerpoint/2010/main" xmlns:a16="http://schemas.microsoft.com/office/drawing/2014/main" xmlns:lc="http://schemas.openxmlformats.org/drawingml/2006/lockedCanvas" xmlns="" id="{6DD9D42D-64F9-4CEF-94AB-4CF99777E482}"/>
                </a:ext>
              </a:extLst>
            </p:cNvPr>
            <p:cNvSpPr txBox="1"/>
            <p:nvPr/>
          </p:nvSpPr>
          <p:spPr>
            <a:xfrm>
              <a:off x="4042037" y="2195189"/>
              <a:ext cx="322493" cy="279191"/>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6000">
                  <a:solidFill>
                    <a:schemeClr val="tx1">
                      <a:lumMod val="75000"/>
                      <a:lumOff val="25000"/>
                    </a:schemeClr>
                  </a:solidFill>
                  <a:latin typeface="Impact" panose="020B0806030902050204" pitchFamily="34" charset="0"/>
                </a:rPr>
                <a:t>68%</a:t>
              </a:r>
              <a:endParaRPr lang="en-US" sz="6000" dirty="0">
                <a:solidFill>
                  <a:schemeClr val="tx1">
                    <a:lumMod val="75000"/>
                    <a:lumOff val="25000"/>
                  </a:schemeClr>
                </a:solidFill>
                <a:latin typeface="Impact" panose="020B0806030902050204" pitchFamily="34" charset="0"/>
              </a:endParaRPr>
            </a:p>
          </p:txBody>
        </p:sp>
        <p:sp>
          <p:nvSpPr>
            <p:cNvPr id="8" name="ValueBack2">
              <a:extLst>
                <a:ext uri="{FF2B5EF4-FFF2-40B4-BE49-F238E27FC236}">
                  <a16:creationId xmlns:p14="http://schemas.microsoft.com/office/powerpoint/2010/main" xmlns:a16="http://schemas.microsoft.com/office/drawing/2014/main" xmlns:lc="http://schemas.openxmlformats.org/drawingml/2006/lockedCanvas" xmlns="" id="{4474F412-DAB5-436F-8681-91F51768B024}"/>
                </a:ext>
              </a:extLst>
            </p:cNvPr>
            <p:cNvSpPr/>
            <p:nvPr/>
          </p:nvSpPr>
          <p:spPr>
            <a:xfrm>
              <a:off x="4828433" y="4740657"/>
              <a:ext cx="488013" cy="31577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lativeShape2">
              <a:extLst>
                <a:ext uri="{FF2B5EF4-FFF2-40B4-BE49-F238E27FC236}">
                  <a16:creationId xmlns:p14="http://schemas.microsoft.com/office/powerpoint/2010/main" xmlns:a16="http://schemas.microsoft.com/office/drawing/2014/main" xmlns:lc="http://schemas.openxmlformats.org/drawingml/2006/lockedCanvas" xmlns="" id="{1BBF62E8-DEFC-4F74-A597-41AA85546D4B}"/>
                </a:ext>
              </a:extLst>
            </p:cNvPr>
            <p:cNvSpPr/>
            <p:nvPr/>
          </p:nvSpPr>
          <p:spPr>
            <a:xfrm>
              <a:off x="4824926" y="1530350"/>
              <a:ext cx="488013" cy="31245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ValueShape2">
              <a:extLst>
                <a:ext uri="{FF2B5EF4-FFF2-40B4-BE49-F238E27FC236}">
                  <a16:creationId xmlns:p14="http://schemas.microsoft.com/office/powerpoint/2010/main" xmlns:a16="http://schemas.microsoft.com/office/drawing/2014/main" xmlns:lc="http://schemas.openxmlformats.org/drawingml/2006/lockedCanvas" xmlns="" id="{DE32CD51-7936-41C9-B6FC-EC104B9E445E}"/>
                </a:ext>
              </a:extLst>
            </p:cNvPr>
            <p:cNvSpPr/>
            <p:nvPr/>
          </p:nvSpPr>
          <p:spPr>
            <a:xfrm>
              <a:off x="4824926" y="3092645"/>
              <a:ext cx="488013" cy="1562294"/>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ValueText2">
              <a:extLst>
                <a:ext uri="{FF2B5EF4-FFF2-40B4-BE49-F238E27FC236}">
                  <a16:creationId xmlns:p14="http://schemas.microsoft.com/office/powerpoint/2010/main" xmlns:a16="http://schemas.microsoft.com/office/drawing/2014/main" xmlns:lc="http://schemas.openxmlformats.org/drawingml/2006/lockedCanvas" xmlns="" id="{83BDF556-5473-4D1C-8CC8-ED5E95199BF6}"/>
                </a:ext>
              </a:extLst>
            </p:cNvPr>
            <p:cNvSpPr txBox="1"/>
            <p:nvPr/>
          </p:nvSpPr>
          <p:spPr>
            <a:xfrm>
              <a:off x="4907686" y="2757616"/>
              <a:ext cx="322493" cy="279191"/>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6000">
                  <a:solidFill>
                    <a:schemeClr val="tx1">
                      <a:lumMod val="75000"/>
                      <a:lumOff val="25000"/>
                    </a:schemeClr>
                  </a:solidFill>
                  <a:latin typeface="Impact" panose="020B0806030902050204" pitchFamily="34" charset="0"/>
                </a:rPr>
                <a:t>50%</a:t>
              </a:r>
              <a:endParaRPr lang="en-US" sz="6000" dirty="0">
                <a:solidFill>
                  <a:schemeClr val="tx1">
                    <a:lumMod val="75000"/>
                    <a:lumOff val="25000"/>
                  </a:schemeClr>
                </a:solidFill>
                <a:latin typeface="Impact" panose="020B0806030902050204" pitchFamily="34" charset="0"/>
              </a:endParaRPr>
            </a:p>
          </p:txBody>
        </p:sp>
        <p:sp>
          <p:nvSpPr>
            <p:cNvPr id="12" name="ValueBack3">
              <a:extLst>
                <a:ext uri="{FF2B5EF4-FFF2-40B4-BE49-F238E27FC236}">
                  <a16:creationId xmlns:p14="http://schemas.microsoft.com/office/powerpoint/2010/main" xmlns:a16="http://schemas.microsoft.com/office/drawing/2014/main" xmlns:lc="http://schemas.openxmlformats.org/drawingml/2006/lockedCanvas" xmlns="" id="{D4060E7D-E24C-4F3C-A045-2245FA6D4FF8}"/>
                </a:ext>
              </a:extLst>
            </p:cNvPr>
            <p:cNvSpPr/>
            <p:nvPr/>
          </p:nvSpPr>
          <p:spPr>
            <a:xfrm>
              <a:off x="5697589" y="4740657"/>
              <a:ext cx="488013" cy="315774"/>
            </a:xfrm>
            <a:prstGeom prst="ca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lativeShape3">
              <a:extLst>
                <a:ext uri="{FF2B5EF4-FFF2-40B4-BE49-F238E27FC236}">
                  <a16:creationId xmlns:p14="http://schemas.microsoft.com/office/powerpoint/2010/main" xmlns:a16="http://schemas.microsoft.com/office/drawing/2014/main" xmlns:lc="http://schemas.openxmlformats.org/drawingml/2006/lockedCanvas" xmlns="" id="{E492CF59-5AB1-421B-ACEA-B10047626DE8}"/>
                </a:ext>
              </a:extLst>
            </p:cNvPr>
            <p:cNvSpPr/>
            <p:nvPr/>
          </p:nvSpPr>
          <p:spPr>
            <a:xfrm>
              <a:off x="5690575" y="1530350"/>
              <a:ext cx="488013" cy="31245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ValueShape3">
              <a:extLst>
                <a:ext uri="{FF2B5EF4-FFF2-40B4-BE49-F238E27FC236}">
                  <a16:creationId xmlns:p14="http://schemas.microsoft.com/office/powerpoint/2010/main" xmlns:a16="http://schemas.microsoft.com/office/drawing/2014/main" xmlns:lc="http://schemas.openxmlformats.org/drawingml/2006/lockedCanvas" xmlns="" id="{E0904B45-71F5-43B7-9E57-6E165D199F81}"/>
                </a:ext>
              </a:extLst>
            </p:cNvPr>
            <p:cNvSpPr/>
            <p:nvPr/>
          </p:nvSpPr>
          <p:spPr>
            <a:xfrm>
              <a:off x="5690575" y="2623956"/>
              <a:ext cx="488013" cy="2030983"/>
            </a:xfrm>
            <a:prstGeom prst="ca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ValueText3">
              <a:extLst>
                <a:ext uri="{FF2B5EF4-FFF2-40B4-BE49-F238E27FC236}">
                  <a16:creationId xmlns:p14="http://schemas.microsoft.com/office/powerpoint/2010/main" xmlns:a16="http://schemas.microsoft.com/office/drawing/2014/main" xmlns:lc="http://schemas.openxmlformats.org/drawingml/2006/lockedCanvas" xmlns="" id="{8C3069D5-0486-4E9B-AEA2-354F550C8F79}"/>
                </a:ext>
              </a:extLst>
            </p:cNvPr>
            <p:cNvSpPr txBox="1"/>
            <p:nvPr/>
          </p:nvSpPr>
          <p:spPr>
            <a:xfrm>
              <a:off x="5773335" y="2288927"/>
              <a:ext cx="322493" cy="279191"/>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6000">
                  <a:solidFill>
                    <a:schemeClr val="tx1">
                      <a:lumMod val="75000"/>
                      <a:lumOff val="25000"/>
                    </a:schemeClr>
                  </a:solidFill>
                  <a:latin typeface="Impact" panose="020B0806030902050204" pitchFamily="34" charset="0"/>
                </a:rPr>
                <a:t>65%</a:t>
              </a:r>
              <a:endParaRPr lang="en-US" sz="6000" dirty="0">
                <a:solidFill>
                  <a:schemeClr val="tx1">
                    <a:lumMod val="75000"/>
                    <a:lumOff val="25000"/>
                  </a:schemeClr>
                </a:solidFill>
                <a:latin typeface="Impact" panose="020B0806030902050204" pitchFamily="34" charset="0"/>
              </a:endParaRPr>
            </a:p>
          </p:txBody>
        </p:sp>
        <p:sp>
          <p:nvSpPr>
            <p:cNvPr id="16" name="ValueBack4">
              <a:extLst>
                <a:ext uri="{FF2B5EF4-FFF2-40B4-BE49-F238E27FC236}">
                  <a16:creationId xmlns:p14="http://schemas.microsoft.com/office/powerpoint/2010/main" xmlns:a16="http://schemas.microsoft.com/office/drawing/2014/main" xmlns:lc="http://schemas.openxmlformats.org/drawingml/2006/lockedCanvas" xmlns="" id="{80C21AC7-2A9D-4D8D-9AC8-A868825F67D6}"/>
                </a:ext>
              </a:extLst>
            </p:cNvPr>
            <p:cNvSpPr/>
            <p:nvPr/>
          </p:nvSpPr>
          <p:spPr>
            <a:xfrm>
              <a:off x="6566744" y="4740657"/>
              <a:ext cx="488013" cy="315774"/>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lativeShape4">
              <a:extLst>
                <a:ext uri="{FF2B5EF4-FFF2-40B4-BE49-F238E27FC236}">
                  <a16:creationId xmlns:p14="http://schemas.microsoft.com/office/powerpoint/2010/main" xmlns:a16="http://schemas.microsoft.com/office/drawing/2014/main" xmlns:lc="http://schemas.openxmlformats.org/drawingml/2006/lockedCanvas" xmlns="" id="{959BCA1C-C355-466D-8745-E70058ABC6DA}"/>
                </a:ext>
              </a:extLst>
            </p:cNvPr>
            <p:cNvSpPr/>
            <p:nvPr/>
          </p:nvSpPr>
          <p:spPr>
            <a:xfrm>
              <a:off x="6565749" y="1530350"/>
              <a:ext cx="488013" cy="31245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ValueShape4">
              <a:extLst>
                <a:ext uri="{FF2B5EF4-FFF2-40B4-BE49-F238E27FC236}">
                  <a16:creationId xmlns:p14="http://schemas.microsoft.com/office/powerpoint/2010/main" xmlns:a16="http://schemas.microsoft.com/office/drawing/2014/main" xmlns:lc="http://schemas.openxmlformats.org/drawingml/2006/lockedCanvas" xmlns="" id="{1E8DCFDB-E439-459E-A914-6800A5521FAF}"/>
                </a:ext>
              </a:extLst>
            </p:cNvPr>
            <p:cNvSpPr/>
            <p:nvPr/>
          </p:nvSpPr>
          <p:spPr>
            <a:xfrm>
              <a:off x="6565749" y="3030153"/>
              <a:ext cx="488013" cy="1624786"/>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ValueText4">
              <a:extLst>
                <a:ext uri="{FF2B5EF4-FFF2-40B4-BE49-F238E27FC236}">
                  <a16:creationId xmlns:p14="http://schemas.microsoft.com/office/powerpoint/2010/main" xmlns:a16="http://schemas.microsoft.com/office/drawing/2014/main" xmlns:lc="http://schemas.openxmlformats.org/drawingml/2006/lockedCanvas" xmlns="" id="{EEBACBC1-D98D-4981-949F-597B6E265309}"/>
                </a:ext>
              </a:extLst>
            </p:cNvPr>
            <p:cNvSpPr txBox="1"/>
            <p:nvPr/>
          </p:nvSpPr>
          <p:spPr>
            <a:xfrm>
              <a:off x="6648509" y="2695124"/>
              <a:ext cx="322493" cy="279191"/>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6000">
                  <a:solidFill>
                    <a:schemeClr val="tx1">
                      <a:lumMod val="75000"/>
                      <a:lumOff val="25000"/>
                    </a:schemeClr>
                  </a:solidFill>
                  <a:latin typeface="Impact" panose="020B0806030902050204" pitchFamily="34" charset="0"/>
                </a:rPr>
                <a:t>52%</a:t>
              </a:r>
              <a:endParaRPr lang="en-US" sz="6000" dirty="0">
                <a:solidFill>
                  <a:schemeClr val="tx1">
                    <a:lumMod val="75000"/>
                    <a:lumOff val="25000"/>
                  </a:schemeClr>
                </a:solidFill>
                <a:latin typeface="Impact" panose="020B0806030902050204" pitchFamily="34" charset="0"/>
              </a:endParaRPr>
            </a:p>
          </p:txBody>
        </p:sp>
        <p:sp>
          <p:nvSpPr>
            <p:cNvPr id="20" name="ValueBack5">
              <a:extLst>
                <a:ext uri="{FF2B5EF4-FFF2-40B4-BE49-F238E27FC236}">
                  <a16:creationId xmlns:p14="http://schemas.microsoft.com/office/powerpoint/2010/main" xmlns:a16="http://schemas.microsoft.com/office/drawing/2014/main" xmlns:lc="http://schemas.openxmlformats.org/drawingml/2006/lockedCanvas" xmlns="" id="{220FC2CA-BE3E-473E-8285-D944C3442486}"/>
                </a:ext>
              </a:extLst>
            </p:cNvPr>
            <p:cNvSpPr/>
            <p:nvPr/>
          </p:nvSpPr>
          <p:spPr>
            <a:xfrm>
              <a:off x="7435900" y="4740657"/>
              <a:ext cx="488013" cy="315774"/>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lativeShape5">
              <a:extLst>
                <a:ext uri="{FF2B5EF4-FFF2-40B4-BE49-F238E27FC236}">
                  <a16:creationId xmlns:p14="http://schemas.microsoft.com/office/powerpoint/2010/main" xmlns:a16="http://schemas.microsoft.com/office/drawing/2014/main" xmlns:lc="http://schemas.openxmlformats.org/drawingml/2006/lockedCanvas" xmlns="" id="{84C3602B-6B2C-4F81-BE83-055AA62DFF7A}"/>
                </a:ext>
              </a:extLst>
            </p:cNvPr>
            <p:cNvSpPr/>
            <p:nvPr/>
          </p:nvSpPr>
          <p:spPr>
            <a:xfrm>
              <a:off x="7440923" y="1530350"/>
              <a:ext cx="488013" cy="312458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ValueShape5">
              <a:extLst>
                <a:ext uri="{FF2B5EF4-FFF2-40B4-BE49-F238E27FC236}">
                  <a16:creationId xmlns:p14="http://schemas.microsoft.com/office/powerpoint/2010/main" xmlns:a16="http://schemas.microsoft.com/office/drawing/2014/main" xmlns:lc="http://schemas.openxmlformats.org/drawingml/2006/lockedCanvas" xmlns="" id="{257954AD-F0A4-47FC-9D4F-56B4692F4B1A}"/>
                </a:ext>
              </a:extLst>
            </p:cNvPr>
            <p:cNvSpPr/>
            <p:nvPr/>
          </p:nvSpPr>
          <p:spPr>
            <a:xfrm>
              <a:off x="7440923" y="3405103"/>
              <a:ext cx="488013" cy="1249836"/>
            </a:xfrm>
            <a:prstGeom prst="ca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ValueText5">
              <a:extLst>
                <a:ext uri="{FF2B5EF4-FFF2-40B4-BE49-F238E27FC236}">
                  <a16:creationId xmlns:p14="http://schemas.microsoft.com/office/powerpoint/2010/main" xmlns:a16="http://schemas.microsoft.com/office/drawing/2014/main" xmlns:lc="http://schemas.openxmlformats.org/drawingml/2006/lockedCanvas" xmlns="" id="{0A4D86EC-F349-4416-A91A-0DB0DB7277BC}"/>
                </a:ext>
              </a:extLst>
            </p:cNvPr>
            <p:cNvSpPr txBox="1"/>
            <p:nvPr/>
          </p:nvSpPr>
          <p:spPr>
            <a:xfrm>
              <a:off x="7523683" y="3070074"/>
              <a:ext cx="322493" cy="279191"/>
            </a:xfrm>
            <a:prstGeom prst="rect">
              <a:avLst/>
            </a:prstGeom>
            <a:noFill/>
          </p:spPr>
          <p:txBody>
            <a:bodyPr wrap="none" numCol="1" anchor="ctr" anchorCtr="0">
              <a:prstTxWarp prst="textPlain">
                <a:avLst/>
              </a:prstTxWarp>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6000">
                  <a:solidFill>
                    <a:schemeClr val="tx1">
                      <a:lumMod val="75000"/>
                      <a:lumOff val="25000"/>
                    </a:schemeClr>
                  </a:solidFill>
                  <a:latin typeface="Impact" panose="020B0806030902050204" pitchFamily="34" charset="0"/>
                </a:rPr>
                <a:t>40%</a:t>
              </a:r>
              <a:endParaRPr lang="en-US" sz="6000" dirty="0">
                <a:solidFill>
                  <a:schemeClr val="tx1">
                    <a:lumMod val="75000"/>
                    <a:lumOff val="25000"/>
                  </a:schemeClr>
                </a:solidFill>
                <a:latin typeface="Impact" panose="020B0806030902050204" pitchFamily="34" charset="0"/>
              </a:endParaRPr>
            </a:p>
          </p:txBody>
        </p:sp>
        <p:sp>
          <p:nvSpPr>
            <p:cNvPr id="24" name="ExtraShape">
              <a:extLst>
                <a:ext uri="{FF2B5EF4-FFF2-40B4-BE49-F238E27FC236}">
                  <a16:creationId xmlns:p14="http://schemas.microsoft.com/office/powerpoint/2010/main" xmlns:a16="http://schemas.microsoft.com/office/drawing/2014/main" xmlns:lc="http://schemas.openxmlformats.org/drawingml/2006/lockedCanvas" xmlns="" id="{98D4F2AD-44E1-4D07-BD73-09F68DEFA21A}"/>
                </a:ext>
              </a:extLst>
            </p:cNvPr>
            <p:cNvSpPr/>
            <p:nvPr/>
          </p:nvSpPr>
          <p:spPr>
            <a:xfrm>
              <a:off x="3365272" y="4623328"/>
              <a:ext cx="370605" cy="40149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ExtraShape">
              <a:extLst>
                <a:ext uri="{FF2B5EF4-FFF2-40B4-BE49-F238E27FC236}">
                  <a16:creationId xmlns:p14="http://schemas.microsoft.com/office/powerpoint/2010/main" xmlns:a16="http://schemas.microsoft.com/office/drawing/2014/main" xmlns:lc="http://schemas.openxmlformats.org/drawingml/2006/lockedCanvas" xmlns="" id="{81FFA5C2-D762-4454-9BA8-74F83B1A8728}"/>
                </a:ext>
              </a:extLst>
            </p:cNvPr>
            <p:cNvSpPr/>
            <p:nvPr/>
          </p:nvSpPr>
          <p:spPr>
            <a:xfrm>
              <a:off x="8826728" y="4654938"/>
              <a:ext cx="488014" cy="40149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ustomText2">
              <a:extLst>
                <a:ext uri="{FF2B5EF4-FFF2-40B4-BE49-F238E27FC236}">
                  <a16:creationId xmlns:p14="http://schemas.microsoft.com/office/powerpoint/2010/main" xmlns:a16="http://schemas.microsoft.com/office/drawing/2014/main" xmlns:lc="http://schemas.openxmlformats.org/drawingml/2006/lockedCanvas" xmlns="" id="{5F8C140B-36B0-4C42-8E68-D6F90B27BAAB}"/>
                </a:ext>
              </a:extLst>
            </p:cNvPr>
            <p:cNvSpPr/>
            <p:nvPr/>
          </p:nvSpPr>
          <p:spPr>
            <a:xfrm>
              <a:off x="2877258" y="4855685"/>
              <a:ext cx="488014" cy="165510"/>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27" name="CustomText2">
              <a:extLst>
                <a:ext uri="{FF2B5EF4-FFF2-40B4-BE49-F238E27FC236}">
                  <a16:creationId xmlns:p14="http://schemas.microsoft.com/office/powerpoint/2010/main" xmlns:a16="http://schemas.microsoft.com/office/drawing/2014/main" xmlns:lc="http://schemas.openxmlformats.org/drawingml/2006/lockedCanvas" xmlns="" id="{E38940D8-0930-4C28-B2F4-8B7F8592B842}"/>
                </a:ext>
              </a:extLst>
            </p:cNvPr>
            <p:cNvSpPr/>
            <p:nvPr/>
          </p:nvSpPr>
          <p:spPr>
            <a:xfrm>
              <a:off x="8338714" y="4772930"/>
              <a:ext cx="488014" cy="165510"/>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28" name="CustomText2">
              <a:extLst>
                <a:ext uri="{FF2B5EF4-FFF2-40B4-BE49-F238E27FC236}">
                  <a16:creationId xmlns:p14="http://schemas.microsoft.com/office/powerpoint/2010/main" xmlns:a16="http://schemas.microsoft.com/office/drawing/2014/main" xmlns:lc="http://schemas.openxmlformats.org/drawingml/2006/lockedCanvas" xmlns="" id="{02B58C2B-0EB4-4A9F-8CA0-9F253A23B5ED}"/>
                </a:ext>
              </a:extLst>
            </p:cNvPr>
            <p:cNvSpPr/>
            <p:nvPr/>
          </p:nvSpPr>
          <p:spPr>
            <a:xfrm>
              <a:off x="3875855" y="5142149"/>
              <a:ext cx="654855" cy="185501"/>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29" name="CustomText2">
              <a:extLst>
                <a:ext uri="{FF2B5EF4-FFF2-40B4-BE49-F238E27FC236}">
                  <a16:creationId xmlns:p14="http://schemas.microsoft.com/office/powerpoint/2010/main" xmlns:a16="http://schemas.microsoft.com/office/drawing/2014/main" xmlns:lc="http://schemas.openxmlformats.org/drawingml/2006/lockedCanvas" xmlns="" id="{9813DE21-2D3C-4892-99CD-127132CA0231}"/>
                </a:ext>
              </a:extLst>
            </p:cNvPr>
            <p:cNvSpPr/>
            <p:nvPr/>
          </p:nvSpPr>
          <p:spPr>
            <a:xfrm>
              <a:off x="4741504" y="5142148"/>
              <a:ext cx="654855" cy="185501"/>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30" name="CustomText2">
              <a:extLst>
                <a:ext uri="{FF2B5EF4-FFF2-40B4-BE49-F238E27FC236}">
                  <a16:creationId xmlns:p14="http://schemas.microsoft.com/office/powerpoint/2010/main" xmlns:a16="http://schemas.microsoft.com/office/drawing/2014/main" xmlns:lc="http://schemas.openxmlformats.org/drawingml/2006/lockedCanvas" xmlns="" id="{9ED7787D-4CD7-45AC-8654-BB50CB8DFE36}"/>
                </a:ext>
              </a:extLst>
            </p:cNvPr>
            <p:cNvSpPr/>
            <p:nvPr/>
          </p:nvSpPr>
          <p:spPr>
            <a:xfrm>
              <a:off x="5628557" y="5142148"/>
              <a:ext cx="612047" cy="185500"/>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31" name="CustomText2">
              <a:extLst>
                <a:ext uri="{FF2B5EF4-FFF2-40B4-BE49-F238E27FC236}">
                  <a16:creationId xmlns:p14="http://schemas.microsoft.com/office/powerpoint/2010/main" xmlns:a16="http://schemas.microsoft.com/office/drawing/2014/main" xmlns:lc="http://schemas.openxmlformats.org/drawingml/2006/lockedCanvas" xmlns="" id="{7ED206BC-D0EB-4357-AF88-FBE23D24BA63}"/>
                </a:ext>
              </a:extLst>
            </p:cNvPr>
            <p:cNvSpPr/>
            <p:nvPr/>
          </p:nvSpPr>
          <p:spPr>
            <a:xfrm>
              <a:off x="6504092" y="5142148"/>
              <a:ext cx="610458" cy="185500"/>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sp>
          <p:nvSpPr>
            <p:cNvPr id="32" name="CustomText2">
              <a:extLst>
                <a:ext uri="{FF2B5EF4-FFF2-40B4-BE49-F238E27FC236}">
                  <a16:creationId xmlns:p14="http://schemas.microsoft.com/office/powerpoint/2010/main" xmlns:a16="http://schemas.microsoft.com/office/drawing/2014/main" xmlns:lc="http://schemas.openxmlformats.org/drawingml/2006/lockedCanvas" xmlns="" id="{26DCB480-C58C-4676-8FDA-805953081D19}"/>
                </a:ext>
              </a:extLst>
            </p:cNvPr>
            <p:cNvSpPr/>
            <p:nvPr/>
          </p:nvSpPr>
          <p:spPr>
            <a:xfrm>
              <a:off x="7378038" y="5142148"/>
              <a:ext cx="610458" cy="185500"/>
            </a:xfrm>
            <a:prstGeom prst="rect">
              <a:avLst/>
            </a:prstGeom>
            <a:noFill/>
          </p:spPr>
          <p:txBody>
            <a:bodyPr wrap="none" lIns="90000" tIns="46800" rIns="90000" bIns="4680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3A4554"/>
                  </a:solidFill>
                  <a:effectLst/>
                  <a:uLnTx/>
                  <a:uFillTx/>
                </a:rPr>
                <a:t>TEXT HERE</a:t>
              </a:r>
            </a:p>
          </p:txBody>
        </p:sp>
      </p:grpSp>
      <p:sp>
        <p:nvSpPr>
          <p:cNvPr id="33" name="标题 32"/>
          <p:cNvSpPr>
            <a:spLocks noGrp="1"/>
          </p:cNvSpPr>
          <p:nvPr>
            <p:ph type="title"/>
          </p:nvPr>
        </p:nvSpPr>
        <p:spPr/>
        <p:txBody>
          <a:bodyPr/>
          <a:lstStyle/>
          <a:p>
            <a:r>
              <a:rPr lang="en-US" altLang="zh-CN" dirty="0"/>
              <a:t>Click to edit Master title style</a:t>
            </a:r>
            <a:endParaRPr lang="zh-CN" altLang="en-US" dirty="0"/>
          </a:p>
        </p:txBody>
      </p:sp>
    </p:spTree>
    <p:extLst>
      <p:ext uri="{BB962C8B-B14F-4D97-AF65-F5344CB8AC3E}">
        <p14:creationId xmlns:p14="http://schemas.microsoft.com/office/powerpoint/2010/main" val="41007607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Section Header Here</a:t>
            </a:r>
            <a:endParaRPr lang="zh-CN" altLang="en-US" dirty="0"/>
          </a:p>
        </p:txBody>
      </p:sp>
      <p:sp>
        <p:nvSpPr>
          <p:cNvPr id="6" name="文本占位符 5"/>
          <p:cNvSpPr>
            <a:spLocks noGrp="1"/>
          </p:cNvSpPr>
          <p:nvPr>
            <p:ph type="body" idx="1"/>
          </p:nvPr>
        </p:nvSpPr>
        <p:spPr/>
        <p:txBody>
          <a:bodyPr/>
          <a:lstStyle/>
          <a:p>
            <a:pPr lvl="0"/>
            <a:r>
              <a:rPr lang="en-US" altLang="zh-CN" smtClean="0"/>
              <a:t>Supporting text here.</a:t>
            </a:r>
          </a:p>
          <a:p>
            <a:pPr lvl="0"/>
            <a:r>
              <a:rPr lang="en-US" altLang="zh-CN" smtClean="0"/>
              <a:t>When you copy &amp; paste, choose "keep text only" option.</a:t>
            </a:r>
            <a:endParaRPr lang="zh-CN" altLang="en-US" dirty="0"/>
          </a:p>
        </p:txBody>
      </p:sp>
      <p:sp>
        <p:nvSpPr>
          <p:cNvPr id="9" name="文本框 8">
            <a:extLst>
              <a:ext uri="{FF2B5EF4-FFF2-40B4-BE49-F238E27FC236}">
                <a16:creationId xmlns:a16="http://schemas.microsoft.com/office/drawing/2014/main" xmlns="" id="{04F69230-F3A6-4586-9371-A858F4763E9F}"/>
              </a:ext>
            </a:extLst>
          </p:cNvPr>
          <p:cNvSpPr txBox="1"/>
          <p:nvPr/>
        </p:nvSpPr>
        <p:spPr>
          <a:xfrm>
            <a:off x="1134604" y="1498599"/>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a:t>
            </a:r>
            <a:r>
              <a:rPr lang="en-US" altLang="zh-CN" spc="100" dirty="0" smtClean="0">
                <a:solidFill>
                  <a:schemeClr val="bg1"/>
                </a:solidFill>
                <a:latin typeface="Impact" panose="020B0806030902050204" pitchFamily="34" charset="0"/>
                <a:cs typeface="Arial" panose="020B0604020202020204" pitchFamily="34" charset="0"/>
              </a:rPr>
              <a:t>05</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3469455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2BE3E5-5B0C-4CF3-8AA5-14ECBC4817AA}"/>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92F13ECC-E7D2-47A6-BA84-6134C9CCC6EF}"/>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D2CA2E58-80EE-46DC-A47B-E3017D653ADB}"/>
              </a:ext>
            </a:extLst>
          </p:cNvPr>
          <p:cNvSpPr>
            <a:spLocks noGrp="1"/>
          </p:cNvSpPr>
          <p:nvPr>
            <p:ph type="sldNum" sz="quarter" idx="12"/>
          </p:nvPr>
        </p:nvSpPr>
        <p:spPr/>
        <p:txBody>
          <a:bodyPr/>
          <a:lstStyle/>
          <a:p>
            <a:fld id="{5DD3DB80-B894-403A-B48E-6FDC1A72010E}" type="slidenum">
              <a:rPr lang="zh-CN" altLang="en-US" smtClean="0"/>
              <a:pPr/>
              <a:t>28</a:t>
            </a:fld>
            <a:endParaRPr lang="zh-CN" altLang="en-US"/>
          </a:p>
        </p:txBody>
      </p:sp>
      <p:grpSp>
        <p:nvGrpSpPr>
          <p:cNvPr id="5" name="7d7f7b10-ade8-4551-b003-003047f22ca1" descr="gScAAB+LCAAAAAAABADtmltv2jAUx7+Lt73RKYmdlvDWlLFV07aqVLto6kMKLljKBTmm6kV899mQBDuJSUpUVkrEC9jHx+ec33H8p/QJvGcPMwx6YBh4lPWJN6FecM5wADrgfAx64dz3O8Al4ZiEk880ms9i0Pv7lC2TZ34RNv3p+XMs1oaEEc9ffewV7FOzbyQkwTxIzIyPBh/y7qUh01gNkvHYx7LZecgwvct2MMXY8v2QUb7BIKKBx/iGT8biA0imQA9xu4VYPMb3fFEHXK3CSuNJwhMFKM1TTIg0L6KYkShcr7jweN0wD6kk2dyitSkPC1NGRp5/6pNJGOBQROxGjEWi/l8iSh6jkKnTPD/MRlM+/xXjWVLAIXnkG956fozTMky9Gf7ON0qzWw6YfNkl9j1G7hQLZcwEiyyvzEiUI2/WUTxfZ9VcV4fnyqNWirzoaAt0he/Z80oqVsj1LIOvS2YZjnAgh56E8Ly407Js1RW5xXI2P25vY8x+X2A64tG4D0r5xTmwizZrIqB3JFn80XsxijY5L062j2qffCo03DCiNxv7Te6bjXwyL5LLNa1i4Q8KXIlNzou1NTgdOYmDDpxCX/bYgqt54kxpnzy4I7uUnPQ02xqc4qPBgbsuIbcvCqHryArBOjiFYNVRCFY9hWApCsHaX4VgtQrhpRSCrt/kvqlWCJb8wLLai2YHCsHSkZM4VCoElVsLbicKoQE4xUeDA7fPCuHYkhUCPDiFAOsoBFhPIUBFIcD9VQiwVQgvpRB0/Sb3TbVCgPIDC7YXzQ4UAtSRkzhUKgSVWwtuJwqhATjFR4MDt88KASq/MqCDUwiojkJA9RQCUhQC2l+FgFqFUHHRHG8tEXQNJzdOtURA8hMLtTfNDiQC0pGTOFRKBJVbC24nEqEBOMVHgwO3USKcRX5EqyVCalaY54UgI3yJRdlSo8vJDdcA0HG6DuTPKpfO4yk3fTcY2K7j9m2QJmAuyv7JIHVT9/rP2dfpueWSYqedjtZpyJxdSiZTFuI4ToZXkRoNfpJNg1aArQb/EzBoIWgbpsLrU/+kD81SXtab5KX9e93r42UaXdvuIlsBdmqLVykw+CaBab8+vT5gyEHGiUJrMDgzDKOUFnqTtLQ32WZa14t/AAWaYoEnAAA=">
            <a:extLst>
              <a:ext uri="{FF2B5EF4-FFF2-40B4-BE49-F238E27FC236}">
                <a16:creationId xmlns="" xmlns:a16="http://schemas.microsoft.com/office/drawing/2014/main" id="{6C1080A1-E2BE-44BA-A53D-2A7199298A7D}"/>
              </a:ext>
            </a:extLst>
          </p:cNvPr>
          <p:cNvGrpSpPr>
            <a:grpSpLocks noChangeAspect="1"/>
          </p:cNvGrpSpPr>
          <p:nvPr/>
        </p:nvGrpSpPr>
        <p:grpSpPr>
          <a:xfrm>
            <a:off x="3700463" y="809625"/>
            <a:ext cx="4791075" cy="5238750"/>
            <a:chOff x="3657600" y="438150"/>
            <a:chExt cx="4791075" cy="5238750"/>
          </a:xfrm>
        </p:grpSpPr>
        <p:sp>
          <p:nvSpPr>
            <p:cNvPr id="6" name="ValueBack">
              <a:extLst>
                <a:ext uri="{FF2B5EF4-FFF2-40B4-BE49-F238E27FC236}">
                  <a16:creationId xmlns="" xmlns:a16="http://schemas.microsoft.com/office/drawing/2014/main" id="{CA9E24C3-ADE6-4458-8B27-3CCB78A351F7}"/>
                </a:ext>
              </a:extLst>
            </p:cNvPr>
            <p:cNvSpPr/>
            <p:nvPr/>
          </p:nvSpPr>
          <p:spPr>
            <a:xfrm>
              <a:off x="3657600" y="438150"/>
              <a:ext cx="4791075" cy="523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lativeShape4">
              <a:extLst>
                <a:ext uri="{FF2B5EF4-FFF2-40B4-BE49-F238E27FC236}">
                  <a16:creationId xmlns="" xmlns:a16="http://schemas.microsoft.com/office/drawing/2014/main" id="{3CCE6F15-B26B-4FF8-B69B-825F4B1803CA}"/>
                </a:ext>
              </a:extLst>
            </p:cNvPr>
            <p:cNvSpPr>
              <a:spLocks/>
            </p:cNvSpPr>
            <p:nvPr/>
          </p:nvSpPr>
          <p:spPr bwMode="auto">
            <a:xfrm>
              <a:off x="7257128" y="1944030"/>
              <a:ext cx="898936" cy="2737877"/>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8" name="RelativeShape3">
              <a:extLst>
                <a:ext uri="{FF2B5EF4-FFF2-40B4-BE49-F238E27FC236}">
                  <a16:creationId xmlns="" xmlns:a16="http://schemas.microsoft.com/office/drawing/2014/main" id="{0CC81CA9-A193-41F3-B3B7-49B0B5667F53}"/>
                </a:ext>
              </a:extLst>
            </p:cNvPr>
            <p:cNvSpPr>
              <a:spLocks/>
            </p:cNvSpPr>
            <p:nvPr/>
          </p:nvSpPr>
          <p:spPr bwMode="auto">
            <a:xfrm>
              <a:off x="6183398" y="1944030"/>
              <a:ext cx="898936" cy="2737877"/>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9" name="RelativeShape2">
              <a:extLst>
                <a:ext uri="{FF2B5EF4-FFF2-40B4-BE49-F238E27FC236}">
                  <a16:creationId xmlns="" xmlns:a16="http://schemas.microsoft.com/office/drawing/2014/main" id="{D090B4C5-C77D-4C19-8F52-6039EF97D792}"/>
                </a:ext>
              </a:extLst>
            </p:cNvPr>
            <p:cNvSpPr>
              <a:spLocks/>
            </p:cNvSpPr>
            <p:nvPr/>
          </p:nvSpPr>
          <p:spPr bwMode="auto">
            <a:xfrm>
              <a:off x="5109667" y="1944030"/>
              <a:ext cx="898936" cy="2737877"/>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0" name="RelativeShape1">
              <a:extLst>
                <a:ext uri="{FF2B5EF4-FFF2-40B4-BE49-F238E27FC236}">
                  <a16:creationId xmlns="" xmlns:a16="http://schemas.microsoft.com/office/drawing/2014/main" id="{B810F3FB-BE0B-4F43-8228-83044A891B78}"/>
                </a:ext>
              </a:extLst>
            </p:cNvPr>
            <p:cNvSpPr>
              <a:spLocks/>
            </p:cNvSpPr>
            <p:nvPr/>
          </p:nvSpPr>
          <p:spPr bwMode="auto">
            <a:xfrm>
              <a:off x="4035936" y="1944030"/>
              <a:ext cx="898936" cy="2737877"/>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 name="ValueShape1">
              <a:extLst>
                <a:ext uri="{FF2B5EF4-FFF2-40B4-BE49-F238E27FC236}">
                  <a16:creationId xmlns="" xmlns:a16="http://schemas.microsoft.com/office/drawing/2014/main" id="{239D9AC6-51EE-4AD0-8C2C-70BE7143F244}"/>
                </a:ext>
              </a:extLst>
            </p:cNvPr>
            <p:cNvSpPr>
              <a:spLocks/>
            </p:cNvSpPr>
            <p:nvPr/>
          </p:nvSpPr>
          <p:spPr bwMode="auto">
            <a:xfrm>
              <a:off x="4035936" y="3559379"/>
              <a:ext cx="898936" cy="1122530"/>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12" name="ValueShape2">
              <a:extLst>
                <a:ext uri="{FF2B5EF4-FFF2-40B4-BE49-F238E27FC236}">
                  <a16:creationId xmlns="" xmlns:a16="http://schemas.microsoft.com/office/drawing/2014/main" id="{CB4D75C0-CFBE-4569-B6E2-4A16423F8808}"/>
                </a:ext>
              </a:extLst>
            </p:cNvPr>
            <p:cNvSpPr>
              <a:spLocks/>
            </p:cNvSpPr>
            <p:nvPr/>
          </p:nvSpPr>
          <p:spPr bwMode="auto">
            <a:xfrm>
              <a:off x="5109667" y="2245197"/>
              <a:ext cx="898936" cy="2436711"/>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3" name="ValueShape3">
              <a:extLst>
                <a:ext uri="{FF2B5EF4-FFF2-40B4-BE49-F238E27FC236}">
                  <a16:creationId xmlns="" xmlns:a16="http://schemas.microsoft.com/office/drawing/2014/main" id="{2290EC14-B4D3-4C2D-864F-9D640F0AFA79}"/>
                </a:ext>
              </a:extLst>
            </p:cNvPr>
            <p:cNvSpPr>
              <a:spLocks/>
            </p:cNvSpPr>
            <p:nvPr/>
          </p:nvSpPr>
          <p:spPr bwMode="auto">
            <a:xfrm>
              <a:off x="6183398" y="2984424"/>
              <a:ext cx="898936" cy="1697484"/>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solidFill>
              <a:schemeClr val="accent3"/>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4" name="ValueShape4">
              <a:extLst>
                <a:ext uri="{FF2B5EF4-FFF2-40B4-BE49-F238E27FC236}">
                  <a16:creationId xmlns="" xmlns:a16="http://schemas.microsoft.com/office/drawing/2014/main" id="{D7CCCE91-49D9-4C97-B663-84B9871D4CB7}"/>
                </a:ext>
              </a:extLst>
            </p:cNvPr>
            <p:cNvSpPr>
              <a:spLocks/>
            </p:cNvSpPr>
            <p:nvPr/>
          </p:nvSpPr>
          <p:spPr bwMode="auto">
            <a:xfrm>
              <a:off x="7257128" y="3833165"/>
              <a:ext cx="898936" cy="848742"/>
            </a:xfrm>
            <a:custGeom>
              <a:avLst/>
              <a:gdLst>
                <a:gd name="T0" fmla="*/ 0 w 868"/>
                <a:gd name="T1" fmla="*/ 0 h 1534"/>
                <a:gd name="T2" fmla="*/ 0 w 868"/>
                <a:gd name="T3" fmla="*/ 1481 h 1534"/>
                <a:gd name="T4" fmla="*/ 54 w 868"/>
                <a:gd name="T5" fmla="*/ 1534 h 1534"/>
                <a:gd name="T6" fmla="*/ 814 w 868"/>
                <a:gd name="T7" fmla="*/ 1534 h 1534"/>
                <a:gd name="T8" fmla="*/ 868 w 868"/>
                <a:gd name="T9" fmla="*/ 1481 h 1534"/>
                <a:gd name="T10" fmla="*/ 868 w 868"/>
                <a:gd name="T11" fmla="*/ 0 h 1534"/>
                <a:gd name="T12" fmla="*/ 0 w 868"/>
                <a:gd name="T13" fmla="*/ 0 h 1534"/>
              </a:gdLst>
              <a:ahLst/>
              <a:cxnLst>
                <a:cxn ang="0">
                  <a:pos x="T0" y="T1"/>
                </a:cxn>
                <a:cxn ang="0">
                  <a:pos x="T2" y="T3"/>
                </a:cxn>
                <a:cxn ang="0">
                  <a:pos x="T4" y="T5"/>
                </a:cxn>
                <a:cxn ang="0">
                  <a:pos x="T6" y="T7"/>
                </a:cxn>
                <a:cxn ang="0">
                  <a:pos x="T8" y="T9"/>
                </a:cxn>
                <a:cxn ang="0">
                  <a:pos x="T10" y="T11"/>
                </a:cxn>
                <a:cxn ang="0">
                  <a:pos x="T12" y="T13"/>
                </a:cxn>
              </a:cxnLst>
              <a:rect l="0" t="0" r="r" b="b"/>
              <a:pathLst>
                <a:path w="868" h="1534">
                  <a:moveTo>
                    <a:pt x="0" y="0"/>
                  </a:moveTo>
                  <a:cubicBezTo>
                    <a:pt x="0" y="1481"/>
                    <a:pt x="0" y="1481"/>
                    <a:pt x="0" y="1481"/>
                  </a:cubicBezTo>
                  <a:cubicBezTo>
                    <a:pt x="0" y="1510"/>
                    <a:pt x="24" y="1534"/>
                    <a:pt x="54" y="1534"/>
                  </a:cubicBezTo>
                  <a:cubicBezTo>
                    <a:pt x="814" y="1534"/>
                    <a:pt x="814" y="1534"/>
                    <a:pt x="814" y="1534"/>
                  </a:cubicBezTo>
                  <a:cubicBezTo>
                    <a:pt x="844" y="1534"/>
                    <a:pt x="868" y="1510"/>
                    <a:pt x="868" y="1481"/>
                  </a:cubicBezTo>
                  <a:cubicBezTo>
                    <a:pt x="868" y="0"/>
                    <a:pt x="868" y="0"/>
                    <a:pt x="868" y="0"/>
                  </a:cubicBezTo>
                  <a:lnTo>
                    <a:pt x="0" y="0"/>
                  </a:lnTo>
                  <a:close/>
                </a:path>
              </a:pathLst>
            </a:custGeom>
            <a:solidFill>
              <a:schemeClr val="accent4"/>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 name="ValueText1">
              <a:extLst>
                <a:ext uri="{FF2B5EF4-FFF2-40B4-BE49-F238E27FC236}">
                  <a16:creationId xmlns="" xmlns:a16="http://schemas.microsoft.com/office/drawing/2014/main" id="{2FBAE7FB-3158-48D6-A1B3-77DB7FC941F7}"/>
                </a:ext>
              </a:extLst>
            </p:cNvPr>
            <p:cNvSpPr txBox="1"/>
            <p:nvPr/>
          </p:nvSpPr>
          <p:spPr>
            <a:xfrm>
              <a:off x="4257400" y="2558779"/>
              <a:ext cx="456009" cy="242061"/>
            </a:xfrm>
            <a:prstGeom prst="rect">
              <a:avLst/>
            </a:prstGeom>
          </p:spPr>
          <p:txBody>
            <a:bodyPr wrap="none" lIns="0" tIns="0" rIns="0" bIns="0" numCol="1">
              <a:prstTxWarp prst="textPlain">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chemeClr val="tx1">
                      <a:lumMod val="65000"/>
                      <a:lumOff val="35000"/>
                    </a:schemeClr>
                  </a:solidFill>
                  <a:latin typeface="Impact" panose="020B0806030902050204" pitchFamily="34" charset="0"/>
                </a:rPr>
                <a:t>41%</a:t>
              </a:r>
            </a:p>
          </p:txBody>
        </p:sp>
        <p:sp>
          <p:nvSpPr>
            <p:cNvPr id="16" name="ValueText2">
              <a:extLst>
                <a:ext uri="{FF2B5EF4-FFF2-40B4-BE49-F238E27FC236}">
                  <a16:creationId xmlns="" xmlns:a16="http://schemas.microsoft.com/office/drawing/2014/main" id="{355B89D4-E3C8-44EA-9037-11FBA5CEA260}"/>
                </a:ext>
              </a:extLst>
            </p:cNvPr>
            <p:cNvSpPr txBox="1"/>
            <p:nvPr/>
          </p:nvSpPr>
          <p:spPr>
            <a:xfrm>
              <a:off x="5331131" y="1244598"/>
              <a:ext cx="456009" cy="242061"/>
            </a:xfrm>
            <a:prstGeom prst="rect">
              <a:avLst/>
            </a:prstGeom>
          </p:spPr>
          <p:txBody>
            <a:bodyPr wrap="none" lIns="0" tIns="0" rIns="0" bIns="0" numCol="1">
              <a:prstTxWarp prst="textPlain">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chemeClr val="tx1">
                      <a:lumMod val="65000"/>
                      <a:lumOff val="35000"/>
                    </a:schemeClr>
                  </a:solidFill>
                  <a:latin typeface="Impact" panose="020B0806030902050204" pitchFamily="34" charset="0"/>
                </a:rPr>
                <a:t>89%</a:t>
              </a:r>
            </a:p>
          </p:txBody>
        </p:sp>
        <p:sp>
          <p:nvSpPr>
            <p:cNvPr id="17" name="ValueText3">
              <a:extLst>
                <a:ext uri="{FF2B5EF4-FFF2-40B4-BE49-F238E27FC236}">
                  <a16:creationId xmlns="" xmlns:a16="http://schemas.microsoft.com/office/drawing/2014/main" id="{A124FDE5-21F2-466F-BE58-10A12392948B}"/>
                </a:ext>
              </a:extLst>
            </p:cNvPr>
            <p:cNvSpPr txBox="1"/>
            <p:nvPr/>
          </p:nvSpPr>
          <p:spPr>
            <a:xfrm>
              <a:off x="6404862" y="1983824"/>
              <a:ext cx="456009" cy="242061"/>
            </a:xfrm>
            <a:prstGeom prst="rect">
              <a:avLst/>
            </a:prstGeom>
          </p:spPr>
          <p:txBody>
            <a:bodyPr wrap="none" lIns="0" tIns="0" rIns="0" bIns="0" numCol="1">
              <a:prstTxWarp prst="textPlain">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chemeClr val="tx1">
                      <a:lumMod val="65000"/>
                      <a:lumOff val="35000"/>
                    </a:schemeClr>
                  </a:solidFill>
                  <a:latin typeface="Impact" panose="020B0806030902050204" pitchFamily="34" charset="0"/>
                </a:rPr>
                <a:t>62%</a:t>
              </a:r>
            </a:p>
          </p:txBody>
        </p:sp>
        <p:sp>
          <p:nvSpPr>
            <p:cNvPr id="18" name="ValueText4">
              <a:extLst>
                <a:ext uri="{FF2B5EF4-FFF2-40B4-BE49-F238E27FC236}">
                  <a16:creationId xmlns="" xmlns:a16="http://schemas.microsoft.com/office/drawing/2014/main" id="{861E30D4-A427-44E0-BDCA-4485D8CCDC0C}"/>
                </a:ext>
              </a:extLst>
            </p:cNvPr>
            <p:cNvSpPr txBox="1"/>
            <p:nvPr/>
          </p:nvSpPr>
          <p:spPr>
            <a:xfrm>
              <a:off x="7478592" y="2966500"/>
              <a:ext cx="456009" cy="242061"/>
            </a:xfrm>
            <a:prstGeom prst="rect">
              <a:avLst/>
            </a:prstGeom>
          </p:spPr>
          <p:txBody>
            <a:bodyPr wrap="none" lIns="0" tIns="0" rIns="0" bIns="0" numCol="1">
              <a:prstTxWarp prst="textPlain">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a:solidFill>
                    <a:schemeClr val="tx1">
                      <a:lumMod val="65000"/>
                      <a:lumOff val="35000"/>
                    </a:schemeClr>
                  </a:solidFill>
                  <a:latin typeface="Impact" panose="020B0806030902050204" pitchFamily="34" charset="0"/>
                </a:rPr>
                <a:t>31%</a:t>
              </a:r>
            </a:p>
          </p:txBody>
        </p:sp>
        <p:sp>
          <p:nvSpPr>
            <p:cNvPr id="19" name="SorbShape1">
              <a:extLst>
                <a:ext uri="{FF2B5EF4-FFF2-40B4-BE49-F238E27FC236}">
                  <a16:creationId xmlns="" xmlns:a16="http://schemas.microsoft.com/office/drawing/2014/main" id="{BD64B4BF-96E3-4042-9753-9B3BA8EA694F}"/>
                </a:ext>
              </a:extLst>
            </p:cNvPr>
            <p:cNvSpPr>
              <a:spLocks/>
            </p:cNvSpPr>
            <p:nvPr/>
          </p:nvSpPr>
          <p:spPr bwMode="auto">
            <a:xfrm>
              <a:off x="3847618" y="2985371"/>
              <a:ext cx="1275573" cy="637787"/>
            </a:xfrm>
            <a:custGeom>
              <a:avLst/>
              <a:gdLst>
                <a:gd name="T0" fmla="*/ 680 w 1232"/>
                <a:gd name="T1" fmla="*/ 35 h 618"/>
                <a:gd name="T2" fmla="*/ 552 w 1232"/>
                <a:gd name="T3" fmla="*/ 35 h 618"/>
                <a:gd name="T4" fmla="*/ 31 w 1232"/>
                <a:gd name="T5" fmla="*/ 556 h 618"/>
                <a:gd name="T6" fmla="*/ 40 w 1232"/>
                <a:gd name="T7" fmla="*/ 618 h 618"/>
                <a:gd name="T8" fmla="*/ 1192 w 1232"/>
                <a:gd name="T9" fmla="*/ 618 h 618"/>
                <a:gd name="T10" fmla="*/ 1201 w 1232"/>
                <a:gd name="T11" fmla="*/ 556 h 618"/>
                <a:gd name="T12" fmla="*/ 680 w 1232"/>
                <a:gd name="T13" fmla="*/ 35 h 618"/>
              </a:gdLst>
              <a:ahLst/>
              <a:cxnLst>
                <a:cxn ang="0">
                  <a:pos x="T0" y="T1"/>
                </a:cxn>
                <a:cxn ang="0">
                  <a:pos x="T2" y="T3"/>
                </a:cxn>
                <a:cxn ang="0">
                  <a:pos x="T4" y="T5"/>
                </a:cxn>
                <a:cxn ang="0">
                  <a:pos x="T6" y="T7"/>
                </a:cxn>
                <a:cxn ang="0">
                  <a:pos x="T8" y="T9"/>
                </a:cxn>
                <a:cxn ang="0">
                  <a:pos x="T10" y="T11"/>
                </a:cxn>
                <a:cxn ang="0">
                  <a:pos x="T12" y="T13"/>
                </a:cxn>
              </a:cxnLst>
              <a:rect l="0" t="0" r="r" b="b"/>
              <a:pathLst>
                <a:path w="1232" h="618">
                  <a:moveTo>
                    <a:pt x="680" y="35"/>
                  </a:moveTo>
                  <a:cubicBezTo>
                    <a:pt x="645" y="0"/>
                    <a:pt x="587" y="0"/>
                    <a:pt x="552" y="35"/>
                  </a:cubicBezTo>
                  <a:cubicBezTo>
                    <a:pt x="31" y="556"/>
                    <a:pt x="31" y="556"/>
                    <a:pt x="31" y="556"/>
                  </a:cubicBezTo>
                  <a:cubicBezTo>
                    <a:pt x="0" y="587"/>
                    <a:pt x="5" y="612"/>
                    <a:pt x="40" y="618"/>
                  </a:cubicBezTo>
                  <a:cubicBezTo>
                    <a:pt x="1192" y="618"/>
                    <a:pt x="1192" y="618"/>
                    <a:pt x="1192" y="618"/>
                  </a:cubicBezTo>
                  <a:cubicBezTo>
                    <a:pt x="1226" y="612"/>
                    <a:pt x="1232" y="587"/>
                    <a:pt x="1201" y="556"/>
                  </a:cubicBezTo>
                  <a:lnTo>
                    <a:pt x="680" y="35"/>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0" name="SorbShape2">
              <a:extLst>
                <a:ext uri="{FF2B5EF4-FFF2-40B4-BE49-F238E27FC236}">
                  <a16:creationId xmlns="" xmlns:a16="http://schemas.microsoft.com/office/drawing/2014/main" id="{AB6B4C6A-2BAE-4E27-BFD7-4F67AF77A938}"/>
                </a:ext>
              </a:extLst>
            </p:cNvPr>
            <p:cNvSpPr>
              <a:spLocks/>
            </p:cNvSpPr>
            <p:nvPr/>
          </p:nvSpPr>
          <p:spPr bwMode="auto">
            <a:xfrm>
              <a:off x="4921348" y="1671189"/>
              <a:ext cx="1275573" cy="637787"/>
            </a:xfrm>
            <a:custGeom>
              <a:avLst/>
              <a:gdLst>
                <a:gd name="T0" fmla="*/ 680 w 1232"/>
                <a:gd name="T1" fmla="*/ 35 h 618"/>
                <a:gd name="T2" fmla="*/ 552 w 1232"/>
                <a:gd name="T3" fmla="*/ 35 h 618"/>
                <a:gd name="T4" fmla="*/ 31 w 1232"/>
                <a:gd name="T5" fmla="*/ 556 h 618"/>
                <a:gd name="T6" fmla="*/ 40 w 1232"/>
                <a:gd name="T7" fmla="*/ 618 h 618"/>
                <a:gd name="T8" fmla="*/ 1192 w 1232"/>
                <a:gd name="T9" fmla="*/ 618 h 618"/>
                <a:gd name="T10" fmla="*/ 1201 w 1232"/>
                <a:gd name="T11" fmla="*/ 556 h 618"/>
                <a:gd name="T12" fmla="*/ 680 w 1232"/>
                <a:gd name="T13" fmla="*/ 35 h 618"/>
              </a:gdLst>
              <a:ahLst/>
              <a:cxnLst>
                <a:cxn ang="0">
                  <a:pos x="T0" y="T1"/>
                </a:cxn>
                <a:cxn ang="0">
                  <a:pos x="T2" y="T3"/>
                </a:cxn>
                <a:cxn ang="0">
                  <a:pos x="T4" y="T5"/>
                </a:cxn>
                <a:cxn ang="0">
                  <a:pos x="T6" y="T7"/>
                </a:cxn>
                <a:cxn ang="0">
                  <a:pos x="T8" y="T9"/>
                </a:cxn>
                <a:cxn ang="0">
                  <a:pos x="T10" y="T11"/>
                </a:cxn>
                <a:cxn ang="0">
                  <a:pos x="T12" y="T13"/>
                </a:cxn>
              </a:cxnLst>
              <a:rect l="0" t="0" r="r" b="b"/>
              <a:pathLst>
                <a:path w="1232" h="618">
                  <a:moveTo>
                    <a:pt x="680" y="35"/>
                  </a:moveTo>
                  <a:cubicBezTo>
                    <a:pt x="645" y="0"/>
                    <a:pt x="587" y="0"/>
                    <a:pt x="552" y="35"/>
                  </a:cubicBezTo>
                  <a:cubicBezTo>
                    <a:pt x="31" y="556"/>
                    <a:pt x="31" y="556"/>
                    <a:pt x="31" y="556"/>
                  </a:cubicBezTo>
                  <a:cubicBezTo>
                    <a:pt x="0" y="587"/>
                    <a:pt x="5" y="612"/>
                    <a:pt x="40" y="618"/>
                  </a:cubicBezTo>
                  <a:cubicBezTo>
                    <a:pt x="1192" y="618"/>
                    <a:pt x="1192" y="618"/>
                    <a:pt x="1192" y="618"/>
                  </a:cubicBezTo>
                  <a:cubicBezTo>
                    <a:pt x="1226" y="612"/>
                    <a:pt x="1232" y="587"/>
                    <a:pt x="1201" y="556"/>
                  </a:cubicBezTo>
                  <a:lnTo>
                    <a:pt x="680" y="35"/>
                  </a:ln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1" name="SorbShape3">
              <a:extLst>
                <a:ext uri="{FF2B5EF4-FFF2-40B4-BE49-F238E27FC236}">
                  <a16:creationId xmlns="" xmlns:a16="http://schemas.microsoft.com/office/drawing/2014/main" id="{6318435E-8640-4E27-A925-6F2FAB92CBDB}"/>
                </a:ext>
              </a:extLst>
            </p:cNvPr>
            <p:cNvSpPr>
              <a:spLocks/>
            </p:cNvSpPr>
            <p:nvPr/>
          </p:nvSpPr>
          <p:spPr bwMode="auto">
            <a:xfrm>
              <a:off x="5995080" y="2410415"/>
              <a:ext cx="1275573" cy="637787"/>
            </a:xfrm>
            <a:custGeom>
              <a:avLst/>
              <a:gdLst>
                <a:gd name="T0" fmla="*/ 680 w 1232"/>
                <a:gd name="T1" fmla="*/ 35 h 618"/>
                <a:gd name="T2" fmla="*/ 552 w 1232"/>
                <a:gd name="T3" fmla="*/ 35 h 618"/>
                <a:gd name="T4" fmla="*/ 31 w 1232"/>
                <a:gd name="T5" fmla="*/ 556 h 618"/>
                <a:gd name="T6" fmla="*/ 40 w 1232"/>
                <a:gd name="T7" fmla="*/ 618 h 618"/>
                <a:gd name="T8" fmla="*/ 1192 w 1232"/>
                <a:gd name="T9" fmla="*/ 618 h 618"/>
                <a:gd name="T10" fmla="*/ 1201 w 1232"/>
                <a:gd name="T11" fmla="*/ 556 h 618"/>
                <a:gd name="T12" fmla="*/ 680 w 1232"/>
                <a:gd name="T13" fmla="*/ 35 h 618"/>
              </a:gdLst>
              <a:ahLst/>
              <a:cxnLst>
                <a:cxn ang="0">
                  <a:pos x="T0" y="T1"/>
                </a:cxn>
                <a:cxn ang="0">
                  <a:pos x="T2" y="T3"/>
                </a:cxn>
                <a:cxn ang="0">
                  <a:pos x="T4" y="T5"/>
                </a:cxn>
                <a:cxn ang="0">
                  <a:pos x="T6" y="T7"/>
                </a:cxn>
                <a:cxn ang="0">
                  <a:pos x="T8" y="T9"/>
                </a:cxn>
                <a:cxn ang="0">
                  <a:pos x="T10" y="T11"/>
                </a:cxn>
                <a:cxn ang="0">
                  <a:pos x="T12" y="T13"/>
                </a:cxn>
              </a:cxnLst>
              <a:rect l="0" t="0" r="r" b="b"/>
              <a:pathLst>
                <a:path w="1232" h="618">
                  <a:moveTo>
                    <a:pt x="680" y="35"/>
                  </a:moveTo>
                  <a:cubicBezTo>
                    <a:pt x="645" y="0"/>
                    <a:pt x="587" y="0"/>
                    <a:pt x="552" y="35"/>
                  </a:cubicBezTo>
                  <a:cubicBezTo>
                    <a:pt x="31" y="556"/>
                    <a:pt x="31" y="556"/>
                    <a:pt x="31" y="556"/>
                  </a:cubicBezTo>
                  <a:cubicBezTo>
                    <a:pt x="0" y="587"/>
                    <a:pt x="5" y="612"/>
                    <a:pt x="40" y="618"/>
                  </a:cubicBezTo>
                  <a:cubicBezTo>
                    <a:pt x="1192" y="618"/>
                    <a:pt x="1192" y="618"/>
                    <a:pt x="1192" y="618"/>
                  </a:cubicBezTo>
                  <a:cubicBezTo>
                    <a:pt x="1226" y="612"/>
                    <a:pt x="1232" y="587"/>
                    <a:pt x="1201" y="556"/>
                  </a:cubicBezTo>
                  <a:lnTo>
                    <a:pt x="680" y="35"/>
                  </a:lnTo>
                  <a:close/>
                </a:path>
              </a:pathLst>
            </a:custGeom>
            <a:solidFill>
              <a:schemeClr val="accent3"/>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2" name="SorbShape4">
              <a:extLst>
                <a:ext uri="{FF2B5EF4-FFF2-40B4-BE49-F238E27FC236}">
                  <a16:creationId xmlns="" xmlns:a16="http://schemas.microsoft.com/office/drawing/2014/main" id="{15114BA5-3A0C-4A1D-A824-CD6CD003E08D}"/>
                </a:ext>
              </a:extLst>
            </p:cNvPr>
            <p:cNvSpPr>
              <a:spLocks/>
            </p:cNvSpPr>
            <p:nvPr/>
          </p:nvSpPr>
          <p:spPr bwMode="auto">
            <a:xfrm>
              <a:off x="7068810" y="3393092"/>
              <a:ext cx="1275573" cy="637787"/>
            </a:xfrm>
            <a:custGeom>
              <a:avLst/>
              <a:gdLst>
                <a:gd name="T0" fmla="*/ 680 w 1232"/>
                <a:gd name="T1" fmla="*/ 35 h 618"/>
                <a:gd name="T2" fmla="*/ 552 w 1232"/>
                <a:gd name="T3" fmla="*/ 35 h 618"/>
                <a:gd name="T4" fmla="*/ 31 w 1232"/>
                <a:gd name="T5" fmla="*/ 556 h 618"/>
                <a:gd name="T6" fmla="*/ 40 w 1232"/>
                <a:gd name="T7" fmla="*/ 618 h 618"/>
                <a:gd name="T8" fmla="*/ 1192 w 1232"/>
                <a:gd name="T9" fmla="*/ 618 h 618"/>
                <a:gd name="T10" fmla="*/ 1201 w 1232"/>
                <a:gd name="T11" fmla="*/ 556 h 618"/>
                <a:gd name="T12" fmla="*/ 680 w 1232"/>
                <a:gd name="T13" fmla="*/ 35 h 618"/>
              </a:gdLst>
              <a:ahLst/>
              <a:cxnLst>
                <a:cxn ang="0">
                  <a:pos x="T0" y="T1"/>
                </a:cxn>
                <a:cxn ang="0">
                  <a:pos x="T2" y="T3"/>
                </a:cxn>
                <a:cxn ang="0">
                  <a:pos x="T4" y="T5"/>
                </a:cxn>
                <a:cxn ang="0">
                  <a:pos x="T6" y="T7"/>
                </a:cxn>
                <a:cxn ang="0">
                  <a:pos x="T8" y="T9"/>
                </a:cxn>
                <a:cxn ang="0">
                  <a:pos x="T10" y="T11"/>
                </a:cxn>
                <a:cxn ang="0">
                  <a:pos x="T12" y="T13"/>
                </a:cxn>
              </a:cxnLst>
              <a:rect l="0" t="0" r="r" b="b"/>
              <a:pathLst>
                <a:path w="1232" h="618">
                  <a:moveTo>
                    <a:pt x="680" y="35"/>
                  </a:moveTo>
                  <a:cubicBezTo>
                    <a:pt x="645" y="0"/>
                    <a:pt x="587" y="0"/>
                    <a:pt x="552" y="35"/>
                  </a:cubicBezTo>
                  <a:cubicBezTo>
                    <a:pt x="31" y="556"/>
                    <a:pt x="31" y="556"/>
                    <a:pt x="31" y="556"/>
                  </a:cubicBezTo>
                  <a:cubicBezTo>
                    <a:pt x="0" y="587"/>
                    <a:pt x="5" y="612"/>
                    <a:pt x="40" y="618"/>
                  </a:cubicBezTo>
                  <a:cubicBezTo>
                    <a:pt x="1192" y="618"/>
                    <a:pt x="1192" y="618"/>
                    <a:pt x="1192" y="618"/>
                  </a:cubicBezTo>
                  <a:cubicBezTo>
                    <a:pt x="1226" y="612"/>
                    <a:pt x="1232" y="587"/>
                    <a:pt x="1201" y="556"/>
                  </a:cubicBezTo>
                  <a:lnTo>
                    <a:pt x="680" y="35"/>
                  </a:lnTo>
                  <a:close/>
                </a:path>
              </a:pathLst>
            </a:custGeom>
            <a:solidFill>
              <a:schemeClr val="accent4"/>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3" name="SorbShape11">
              <a:extLst>
                <a:ext uri="{FF2B5EF4-FFF2-40B4-BE49-F238E27FC236}">
                  <a16:creationId xmlns="" xmlns:a16="http://schemas.microsoft.com/office/drawing/2014/main" id="{313E6D23-E676-4917-876E-7CC2377E2716}"/>
                </a:ext>
              </a:extLst>
            </p:cNvPr>
            <p:cNvSpPr txBox="1"/>
            <p:nvPr/>
          </p:nvSpPr>
          <p:spPr>
            <a:xfrm>
              <a:off x="4346655" y="3253699"/>
              <a:ext cx="277499" cy="252824"/>
            </a:xfrm>
            <a:prstGeom prst="rect">
              <a:avLst/>
            </a:prstGeom>
          </p:spPr>
          <p:txBody>
            <a:bodyPr wrap="none" lIns="0" tIns="0" rIns="0" bIns="0" numCol="1">
              <a:prstTxWarp prst="textPlain">
                <a:avLst/>
              </a:prstTxWarp>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n>
                    <a:solidFill>
                      <a:schemeClr val="bg1">
                        <a:alpha val="55000"/>
                      </a:schemeClr>
                    </a:solidFill>
                  </a:ln>
                  <a:solidFill>
                    <a:schemeClr val="tx1">
                      <a:lumMod val="85000"/>
                      <a:alpha val="54000"/>
                    </a:schemeClr>
                  </a:solidFill>
                  <a:effectLst/>
                  <a:latin typeface="Impact" panose="020B0806030902050204" pitchFamily="34" charset="0"/>
                </a:rPr>
                <a:t>01</a:t>
              </a:r>
            </a:p>
          </p:txBody>
        </p:sp>
        <p:sp>
          <p:nvSpPr>
            <p:cNvPr id="24" name="SorbShape22">
              <a:extLst>
                <a:ext uri="{FF2B5EF4-FFF2-40B4-BE49-F238E27FC236}">
                  <a16:creationId xmlns="" xmlns:a16="http://schemas.microsoft.com/office/drawing/2014/main" id="{733FBBA1-9DAD-4D32-8045-DA58F74E56E0}"/>
                </a:ext>
              </a:extLst>
            </p:cNvPr>
            <p:cNvSpPr txBox="1"/>
            <p:nvPr/>
          </p:nvSpPr>
          <p:spPr>
            <a:xfrm>
              <a:off x="5420385" y="1939518"/>
              <a:ext cx="277499" cy="252824"/>
            </a:xfrm>
            <a:prstGeom prst="rect">
              <a:avLst/>
            </a:prstGeom>
          </p:spPr>
          <p:txBody>
            <a:bodyPr wrap="none" lIns="0" tIns="0" rIns="0" bIns="0" numCol="1">
              <a:prstTxWarp prst="textPlain">
                <a:avLst/>
              </a:prstTxWarp>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n>
                    <a:solidFill>
                      <a:schemeClr val="bg1">
                        <a:alpha val="55000"/>
                      </a:schemeClr>
                    </a:solidFill>
                  </a:ln>
                  <a:solidFill>
                    <a:schemeClr val="tx1">
                      <a:lumMod val="85000"/>
                      <a:alpha val="54000"/>
                    </a:schemeClr>
                  </a:solidFill>
                  <a:effectLst/>
                  <a:latin typeface="Impact" panose="020B0806030902050204" pitchFamily="34" charset="0"/>
                </a:rPr>
                <a:t>02</a:t>
              </a:r>
            </a:p>
          </p:txBody>
        </p:sp>
        <p:sp>
          <p:nvSpPr>
            <p:cNvPr id="25" name="SorbShape33">
              <a:extLst>
                <a:ext uri="{FF2B5EF4-FFF2-40B4-BE49-F238E27FC236}">
                  <a16:creationId xmlns="" xmlns:a16="http://schemas.microsoft.com/office/drawing/2014/main" id="{8DCEDB6F-DD69-4BDA-B7B6-68452EA8DADC}"/>
                </a:ext>
              </a:extLst>
            </p:cNvPr>
            <p:cNvSpPr txBox="1"/>
            <p:nvPr/>
          </p:nvSpPr>
          <p:spPr>
            <a:xfrm>
              <a:off x="6494117" y="2678744"/>
              <a:ext cx="277499" cy="252824"/>
            </a:xfrm>
            <a:prstGeom prst="rect">
              <a:avLst/>
            </a:prstGeom>
          </p:spPr>
          <p:txBody>
            <a:bodyPr wrap="none" lIns="0" tIns="0" rIns="0" bIns="0" numCol="1">
              <a:prstTxWarp prst="textPlain">
                <a:avLst/>
              </a:prstTxWarp>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n>
                    <a:solidFill>
                      <a:schemeClr val="bg1">
                        <a:alpha val="55000"/>
                      </a:schemeClr>
                    </a:solidFill>
                  </a:ln>
                  <a:solidFill>
                    <a:schemeClr val="tx1">
                      <a:lumMod val="85000"/>
                      <a:alpha val="54000"/>
                    </a:schemeClr>
                  </a:solidFill>
                  <a:effectLst/>
                  <a:latin typeface="Impact" panose="020B0806030902050204" pitchFamily="34" charset="0"/>
                </a:rPr>
                <a:t>03</a:t>
              </a:r>
            </a:p>
          </p:txBody>
        </p:sp>
        <p:sp>
          <p:nvSpPr>
            <p:cNvPr id="26" name="SorbShape44">
              <a:extLst>
                <a:ext uri="{FF2B5EF4-FFF2-40B4-BE49-F238E27FC236}">
                  <a16:creationId xmlns="" xmlns:a16="http://schemas.microsoft.com/office/drawing/2014/main" id="{C5A25CCB-14DC-4D1D-889E-58AC63B59520}"/>
                </a:ext>
              </a:extLst>
            </p:cNvPr>
            <p:cNvSpPr txBox="1"/>
            <p:nvPr/>
          </p:nvSpPr>
          <p:spPr>
            <a:xfrm>
              <a:off x="7567847" y="3661422"/>
              <a:ext cx="277499" cy="252824"/>
            </a:xfrm>
            <a:prstGeom prst="rect">
              <a:avLst/>
            </a:prstGeom>
          </p:spPr>
          <p:txBody>
            <a:bodyPr wrap="none" lIns="0" tIns="0" rIns="0" bIns="0" numCol="1">
              <a:prstTxWarp prst="textPlain">
                <a:avLst/>
              </a:prstTxWarp>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ln>
                    <a:solidFill>
                      <a:schemeClr val="bg1">
                        <a:alpha val="55000"/>
                      </a:schemeClr>
                    </a:solidFill>
                  </a:ln>
                  <a:solidFill>
                    <a:schemeClr val="tx1">
                      <a:lumMod val="85000"/>
                      <a:alpha val="54000"/>
                    </a:schemeClr>
                  </a:solidFill>
                  <a:effectLst/>
                  <a:latin typeface="Impact" panose="020B0806030902050204" pitchFamily="34" charset="0"/>
                </a:rPr>
                <a:t>04</a:t>
              </a:r>
            </a:p>
          </p:txBody>
        </p:sp>
        <p:sp>
          <p:nvSpPr>
            <p:cNvPr id="27" name="CustomText1">
              <a:extLst>
                <a:ext uri="{FF2B5EF4-FFF2-40B4-BE49-F238E27FC236}">
                  <a16:creationId xmlns="" xmlns:a16="http://schemas.microsoft.com/office/drawing/2014/main" id="{C599DD4B-46DF-4F4F-9C20-E23CFC31286D}"/>
                </a:ext>
              </a:extLst>
            </p:cNvPr>
            <p:cNvSpPr/>
            <p:nvPr/>
          </p:nvSpPr>
          <p:spPr>
            <a:xfrm>
              <a:off x="4072159" y="5228441"/>
              <a:ext cx="4083905" cy="243672"/>
            </a:xfrm>
            <a:prstGeom prst="rect">
              <a:avLst/>
            </a:prstGeom>
            <a:noFill/>
          </p:spPr>
          <p:txBody>
            <a:bodyPr wrap="non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t>Supporting text here</a:t>
              </a:r>
            </a:p>
          </p:txBody>
        </p:sp>
        <p:sp>
          <p:nvSpPr>
            <p:cNvPr id="28" name="CustomText2">
              <a:extLst>
                <a:ext uri="{FF2B5EF4-FFF2-40B4-BE49-F238E27FC236}">
                  <a16:creationId xmlns="" xmlns:a16="http://schemas.microsoft.com/office/drawing/2014/main" id="{FE2EACA1-B087-492E-9540-46B6745818E9}"/>
                </a:ext>
              </a:extLst>
            </p:cNvPr>
            <p:cNvSpPr/>
            <p:nvPr/>
          </p:nvSpPr>
          <p:spPr>
            <a:xfrm>
              <a:off x="4072159" y="4831169"/>
              <a:ext cx="4083905" cy="330897"/>
            </a:xfrm>
            <a:prstGeom prst="rect">
              <a:avLst/>
            </a:prstGeom>
            <a:noFill/>
          </p:spPr>
          <p:txBody>
            <a:bodyPr wrap="none" lIns="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b="1" dirty="0"/>
                <a:t>TEXT HERE</a:t>
              </a:r>
            </a:p>
          </p:txBody>
        </p:sp>
        <p:cxnSp>
          <p:nvCxnSpPr>
            <p:cNvPr id="29" name="ExtraShape">
              <a:extLst>
                <a:ext uri="{FF2B5EF4-FFF2-40B4-BE49-F238E27FC236}">
                  <a16:creationId xmlns="" xmlns:a16="http://schemas.microsoft.com/office/drawing/2014/main" id="{07158B5B-1B18-465C-BEE0-79170399AB64}"/>
                </a:ext>
              </a:extLst>
            </p:cNvPr>
            <p:cNvCxnSpPr>
              <a:cxnSpLocks/>
            </p:cNvCxnSpPr>
            <p:nvPr/>
          </p:nvCxnSpPr>
          <p:spPr>
            <a:xfrm flipH="1">
              <a:off x="3896956" y="4754985"/>
              <a:ext cx="4434309" cy="0"/>
            </a:xfrm>
            <a:prstGeom prst="straightConnector1">
              <a:avLst/>
            </a:prstGeom>
            <a:noFill/>
            <a:ln w="57150" cap="flat" cmpd="sng">
              <a:solidFill>
                <a:schemeClr val="tx2">
                  <a:lumMod val="90000"/>
                </a:schemeClr>
              </a:solidFill>
              <a:prstDash val="solid"/>
              <a:miter/>
              <a:headEnd type="none" w="med" len="med"/>
              <a:tailEnd type="none" w="med" len="med"/>
            </a:ln>
          </p:spPr>
        </p:cxnSp>
        <p:cxnSp>
          <p:nvCxnSpPr>
            <p:cNvPr id="30" name="ExtraShape">
              <a:extLst>
                <a:ext uri="{FF2B5EF4-FFF2-40B4-BE49-F238E27FC236}">
                  <a16:creationId xmlns="" xmlns:a16="http://schemas.microsoft.com/office/drawing/2014/main" id="{07158B5B-1B18-465C-BEE0-79170399AB64}"/>
                </a:ext>
              </a:extLst>
            </p:cNvPr>
            <p:cNvCxnSpPr>
              <a:cxnSpLocks/>
            </p:cNvCxnSpPr>
            <p:nvPr/>
          </p:nvCxnSpPr>
          <p:spPr>
            <a:xfrm flipH="1">
              <a:off x="3896956" y="5613401"/>
              <a:ext cx="4434309" cy="0"/>
            </a:xfrm>
            <a:prstGeom prst="straightConnector1">
              <a:avLst/>
            </a:prstGeom>
            <a:noFill/>
            <a:ln w="57150" cap="flat" cmpd="sng">
              <a:solidFill>
                <a:schemeClr val="tx2">
                  <a:lumMod val="90000"/>
                </a:schemeClr>
              </a:solidFill>
              <a:prstDash val="solid"/>
              <a:miter/>
              <a:headEnd type="none" w="med" len="med"/>
              <a:tailEnd type="none" w="med" len="med"/>
            </a:ln>
          </p:spPr>
        </p:cxnSp>
      </p:grpSp>
    </p:spTree>
    <p:extLst>
      <p:ext uri="{BB962C8B-B14F-4D97-AF65-F5344CB8AC3E}">
        <p14:creationId xmlns:p14="http://schemas.microsoft.com/office/powerpoint/2010/main" val="31568463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A4F5A7-2622-49B4-AA9F-2FED5FBF22E8}"/>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860E2E3-4D5B-4B11-AD44-2E4524FF30B1}"/>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86655F31-5B14-4D11-91F8-E6A137E3DD05}"/>
              </a:ext>
            </a:extLst>
          </p:cNvPr>
          <p:cNvSpPr>
            <a:spLocks noGrp="1"/>
          </p:cNvSpPr>
          <p:nvPr>
            <p:ph type="sldNum" sz="quarter" idx="12"/>
          </p:nvPr>
        </p:nvSpPr>
        <p:spPr/>
        <p:txBody>
          <a:bodyPr/>
          <a:lstStyle/>
          <a:p>
            <a:fld id="{5DD3DB80-B894-403A-B48E-6FDC1A72010E}" type="slidenum">
              <a:rPr lang="zh-CN" altLang="en-US" smtClean="0"/>
              <a:pPr/>
              <a:t>29</a:t>
            </a:fld>
            <a:endParaRPr lang="zh-CN" altLang="en-US"/>
          </a:p>
        </p:txBody>
      </p:sp>
      <p:grpSp>
        <p:nvGrpSpPr>
          <p:cNvPr id="5" name="f1f41b4a-117a-43cd-a554-f923c269f72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D50B4B4B-33A9-404C-BDA6-108227A5EDD9}"/>
              </a:ext>
            </a:extLst>
          </p:cNvPr>
          <p:cNvGrpSpPr>
            <a:grpSpLocks noChangeAspect="1"/>
          </p:cNvGrpSpPr>
          <p:nvPr>
            <p:custDataLst>
              <p:tags r:id="rId1"/>
            </p:custDataLst>
          </p:nvPr>
        </p:nvGrpSpPr>
        <p:grpSpPr>
          <a:xfrm>
            <a:off x="673102" y="1130300"/>
            <a:ext cx="10845798" cy="5016500"/>
            <a:chOff x="673102" y="1130300"/>
            <a:chExt cx="10845798" cy="5016500"/>
          </a:xfrm>
        </p:grpSpPr>
        <p:grpSp>
          <p:nvGrpSpPr>
            <p:cNvPr id="6" name="iŝļiḍé">
              <a:extLst>
                <a:ext uri="{FF2B5EF4-FFF2-40B4-BE49-F238E27FC236}">
                  <a16:creationId xmlns="" xmlns:a16="http://schemas.microsoft.com/office/drawing/2014/main" id="{503E533F-8D39-4B04-B21F-79C61EBAAF76}"/>
                </a:ext>
              </a:extLst>
            </p:cNvPr>
            <p:cNvGrpSpPr/>
            <p:nvPr/>
          </p:nvGrpSpPr>
          <p:grpSpPr>
            <a:xfrm>
              <a:off x="4296000" y="2256912"/>
              <a:ext cx="4812667" cy="2960648"/>
              <a:chOff x="3689667" y="2158226"/>
              <a:chExt cx="4812667" cy="2960648"/>
            </a:xfrm>
          </p:grpSpPr>
          <p:sp>
            <p:nvSpPr>
              <p:cNvPr id="16" name="îśḻiḑè">
                <a:extLst>
                  <a:ext uri="{FF2B5EF4-FFF2-40B4-BE49-F238E27FC236}">
                    <a16:creationId xmlns="" xmlns:a16="http://schemas.microsoft.com/office/drawing/2014/main" id="{75A6EBDF-4E10-4074-8306-218792AF5F52}"/>
                  </a:ext>
                </a:extLst>
              </p:cNvPr>
              <p:cNvSpPr/>
              <p:nvPr/>
            </p:nvSpPr>
            <p:spPr>
              <a:xfrm>
                <a:off x="3689667" y="2436138"/>
                <a:ext cx="2014538" cy="2014538"/>
              </a:xfrm>
              <a:prstGeom prst="ellipse">
                <a:avLst/>
              </a:prstGeom>
              <a:solidFill>
                <a:schemeClr val="accent1">
                  <a:alpha val="8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000" b="1" dirty="0"/>
                  <a:t>Text</a:t>
                </a:r>
                <a:endParaRPr lang="zh-CN" altLang="en-US" sz="2000" b="1" dirty="0"/>
              </a:p>
            </p:txBody>
          </p:sp>
          <p:sp>
            <p:nvSpPr>
              <p:cNvPr id="17" name="iṥļïḋe">
                <a:extLst>
                  <a:ext uri="{FF2B5EF4-FFF2-40B4-BE49-F238E27FC236}">
                    <a16:creationId xmlns="" xmlns:a16="http://schemas.microsoft.com/office/drawing/2014/main" id="{32EA43B8-FA0B-41B9-9CA8-2EB4B4423D1F}"/>
                  </a:ext>
                </a:extLst>
              </p:cNvPr>
              <p:cNvSpPr/>
              <p:nvPr/>
            </p:nvSpPr>
            <p:spPr>
              <a:xfrm>
                <a:off x="6487796" y="2650208"/>
                <a:ext cx="2014538" cy="2014538"/>
              </a:xfrm>
              <a:prstGeom prst="ellipse">
                <a:avLst/>
              </a:prstGeom>
              <a:solidFill>
                <a:schemeClr val="accent1">
                  <a:alpha val="8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000" b="1" dirty="0"/>
                  <a:t>Text</a:t>
                </a:r>
                <a:endParaRPr lang="zh-CN" altLang="en-US" sz="2000" b="1" dirty="0"/>
              </a:p>
            </p:txBody>
          </p:sp>
          <p:sp>
            <p:nvSpPr>
              <p:cNvPr id="18" name="ïṩļiḍé">
                <a:extLst>
                  <a:ext uri="{FF2B5EF4-FFF2-40B4-BE49-F238E27FC236}">
                    <a16:creationId xmlns="" xmlns:a16="http://schemas.microsoft.com/office/drawing/2014/main" id="{63527953-3944-4476-9D62-691EF90D22A6}"/>
                  </a:ext>
                </a:extLst>
              </p:cNvPr>
              <p:cNvSpPr/>
              <p:nvPr/>
            </p:nvSpPr>
            <p:spPr>
              <a:xfrm>
                <a:off x="5577689" y="3461569"/>
                <a:ext cx="1530467" cy="1530467"/>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000" b="1" dirty="0"/>
                  <a:t>Text</a:t>
                </a:r>
                <a:endParaRPr lang="zh-CN" altLang="en-US" sz="2000" b="1" dirty="0"/>
              </a:p>
            </p:txBody>
          </p:sp>
          <p:sp>
            <p:nvSpPr>
              <p:cNvPr id="19" name="íṩḻiďé">
                <a:extLst>
                  <a:ext uri="{FF2B5EF4-FFF2-40B4-BE49-F238E27FC236}">
                    <a16:creationId xmlns="" xmlns:a16="http://schemas.microsoft.com/office/drawing/2014/main" id="{CAEBE72D-8BCF-4ACA-8D23-6ADEAC76844B}"/>
                  </a:ext>
                </a:extLst>
              </p:cNvPr>
              <p:cNvSpPr/>
              <p:nvPr/>
            </p:nvSpPr>
            <p:spPr>
              <a:xfrm>
                <a:off x="5304538" y="2158226"/>
                <a:ext cx="1681654" cy="1681654"/>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000" b="1" dirty="0"/>
                  <a:t>Text</a:t>
                </a:r>
                <a:endParaRPr lang="zh-CN" altLang="en-US" sz="2000" b="1" dirty="0"/>
              </a:p>
            </p:txBody>
          </p:sp>
          <p:sp>
            <p:nvSpPr>
              <p:cNvPr id="20" name="îşlíďè">
                <a:extLst>
                  <a:ext uri="{FF2B5EF4-FFF2-40B4-BE49-F238E27FC236}">
                    <a16:creationId xmlns="" xmlns:a16="http://schemas.microsoft.com/office/drawing/2014/main" id="{A03B4A91-32E7-49E1-9112-5E1B07469721}"/>
                  </a:ext>
                </a:extLst>
              </p:cNvPr>
              <p:cNvSpPr/>
              <p:nvPr/>
            </p:nvSpPr>
            <p:spPr>
              <a:xfrm>
                <a:off x="4718251" y="4028443"/>
                <a:ext cx="1090431" cy="109043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000" b="1" dirty="0"/>
                  <a:t>Text</a:t>
                </a:r>
                <a:endParaRPr lang="zh-CN" altLang="en-US" sz="2000" b="1" dirty="0"/>
              </a:p>
            </p:txBody>
          </p:sp>
        </p:grpSp>
        <p:grpSp>
          <p:nvGrpSpPr>
            <p:cNvPr id="7" name="iSľïḍé">
              <a:extLst>
                <a:ext uri="{FF2B5EF4-FFF2-40B4-BE49-F238E27FC236}">
                  <a16:creationId xmlns="" xmlns:a16="http://schemas.microsoft.com/office/drawing/2014/main" id="{069758F4-D789-4D9C-87DB-26AA3E905955}"/>
                </a:ext>
              </a:extLst>
            </p:cNvPr>
            <p:cNvGrpSpPr/>
            <p:nvPr/>
          </p:nvGrpSpPr>
          <p:grpSpPr>
            <a:xfrm>
              <a:off x="673102" y="1130300"/>
              <a:ext cx="3843592" cy="1990465"/>
              <a:chOff x="673101" y="2680785"/>
              <a:chExt cx="4072899" cy="1990465"/>
            </a:xfrm>
          </p:grpSpPr>
          <p:sp>
            <p:nvSpPr>
              <p:cNvPr id="13" name="íṣ1ïdé">
                <a:extLst>
                  <a:ext uri="{FF2B5EF4-FFF2-40B4-BE49-F238E27FC236}">
                    <a16:creationId xmlns="" xmlns:a16="http://schemas.microsoft.com/office/drawing/2014/main" id="{28DD1550-CA18-4F89-A86F-42F605122A99}"/>
                  </a:ext>
                </a:extLst>
              </p:cNvPr>
              <p:cNvSpPr txBox="1"/>
              <p:nvPr/>
            </p:nvSpPr>
            <p:spPr>
              <a:xfrm>
                <a:off x="673103" y="2680785"/>
                <a:ext cx="4072897" cy="852162"/>
              </a:xfrm>
              <a:prstGeom prst="rect">
                <a:avLst/>
              </a:prstGeom>
              <a:noFill/>
              <a:ln>
                <a:noFill/>
              </a:ln>
            </p:spPr>
            <p:txBody>
              <a:bodyPr wrap="square" lIns="90000" tIns="46800" rIns="90000" bIns="46800" anchor="b" anchorCtr="0">
                <a:normAutofit/>
              </a:bodyPr>
              <a:lstStyle/>
              <a:p>
                <a:pPr>
                  <a:buSzPct val="25000"/>
                </a:pPr>
                <a:r>
                  <a:rPr lang="en-US" sz="2000" b="1" dirty="0"/>
                  <a:t>Unified fonts make</a:t>
                </a:r>
              </a:p>
              <a:p>
                <a:pPr>
                  <a:buSzPct val="25000"/>
                </a:pPr>
                <a:r>
                  <a:rPr lang="en-US" sz="2000" b="1" dirty="0"/>
                  <a:t>reading more fluent.</a:t>
                </a:r>
              </a:p>
            </p:txBody>
          </p:sp>
          <p:cxnSp>
            <p:nvCxnSpPr>
              <p:cNvPr id="14" name="直接连接符 13">
                <a:extLst>
                  <a:ext uri="{FF2B5EF4-FFF2-40B4-BE49-F238E27FC236}">
                    <a16:creationId xmlns="" xmlns:a16="http://schemas.microsoft.com/office/drawing/2014/main" id="{F5894032-D6B7-4472-ADE7-F1B0726ADD15}"/>
                  </a:ext>
                </a:extLst>
              </p:cNvPr>
              <p:cNvCxnSpPr/>
              <p:nvPr/>
            </p:nvCxnSpPr>
            <p:spPr>
              <a:xfrm>
                <a:off x="673103" y="3659947"/>
                <a:ext cx="4072897"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ïŝľidê">
                <a:extLst>
                  <a:ext uri="{FF2B5EF4-FFF2-40B4-BE49-F238E27FC236}">
                    <a16:creationId xmlns="" xmlns:a16="http://schemas.microsoft.com/office/drawing/2014/main" id="{15648CD6-8FCD-4C52-8573-24FA5B910220}"/>
                  </a:ext>
                </a:extLst>
              </p:cNvPr>
              <p:cNvSpPr txBox="1"/>
              <p:nvPr/>
            </p:nvSpPr>
            <p:spPr>
              <a:xfrm>
                <a:off x="673101" y="3765447"/>
                <a:ext cx="4072897" cy="905803"/>
              </a:xfrm>
              <a:prstGeom prst="rect">
                <a:avLst/>
              </a:prstGeom>
              <a:noFill/>
              <a:ln>
                <a:noFill/>
              </a:ln>
            </p:spPr>
            <p:txBody>
              <a:bodyPr wrap="square" lIns="90000" tIns="46800" rIns="90000" bIns="46800" anchor="t" anchorCtr="0">
                <a:normAutofit lnSpcReduction="10000"/>
              </a:bodyPr>
              <a:lstStyle/>
              <a:p>
                <a:pPr>
                  <a:lnSpc>
                    <a:spcPct val="150000"/>
                  </a:lnSpc>
                  <a:buSzPct val="25000"/>
                </a:pPr>
                <a:r>
                  <a:rPr lang="en-US" sz="1200" dirty="0"/>
                  <a:t>Theme color makes PPT more convenient to change.</a:t>
                </a:r>
              </a:p>
              <a:p>
                <a:pPr>
                  <a:lnSpc>
                    <a:spcPct val="150000"/>
                  </a:lnSpc>
                  <a:buSzPct val="25000"/>
                </a:pPr>
                <a:r>
                  <a:rPr lang="en-US" sz="1200" dirty="0"/>
                  <a:t>Adjust the spacing to adapt to Chinese typesetting, use the reference line in PPT.</a:t>
                </a:r>
              </a:p>
            </p:txBody>
          </p:sp>
        </p:grpSp>
        <p:grpSp>
          <p:nvGrpSpPr>
            <p:cNvPr id="8" name="iSlïḍé">
              <a:extLst>
                <a:ext uri="{FF2B5EF4-FFF2-40B4-BE49-F238E27FC236}">
                  <a16:creationId xmlns="" xmlns:a16="http://schemas.microsoft.com/office/drawing/2014/main" id="{9B32FD68-6090-4322-9C91-1D0168C29E18}"/>
                </a:ext>
              </a:extLst>
            </p:cNvPr>
            <p:cNvGrpSpPr/>
            <p:nvPr/>
          </p:nvGrpSpPr>
          <p:grpSpPr>
            <a:xfrm>
              <a:off x="9108667" y="3736710"/>
              <a:ext cx="2404498" cy="1017430"/>
              <a:chOff x="8661000" y="1781570"/>
              <a:chExt cx="2295000" cy="1017430"/>
            </a:xfrm>
          </p:grpSpPr>
          <p:sp>
            <p:nvSpPr>
              <p:cNvPr id="11" name="îś1ïďê">
                <a:extLst>
                  <a:ext uri="{FF2B5EF4-FFF2-40B4-BE49-F238E27FC236}">
                    <a16:creationId xmlns="" xmlns:a16="http://schemas.microsoft.com/office/drawing/2014/main" id="{1BB3FD0B-B174-49D5-A30B-28C5FC18EA58}"/>
                  </a:ext>
                </a:extLst>
              </p:cNvPr>
              <p:cNvSpPr txBox="1"/>
              <p:nvPr/>
            </p:nvSpPr>
            <p:spPr>
              <a:xfrm>
                <a:off x="8661000" y="1781570"/>
                <a:ext cx="2295000" cy="392512"/>
              </a:xfrm>
              <a:prstGeom prst="rect">
                <a:avLst/>
              </a:prstGeom>
              <a:noFill/>
              <a:ln>
                <a:noFill/>
              </a:ln>
            </p:spPr>
            <p:txBody>
              <a:bodyPr wrap="none" lIns="91440" tIns="45720" rIns="91440" bIns="45720" anchor="t" anchorCtr="0">
                <a:normAutofit lnSpcReduction="10000"/>
              </a:bodyPr>
              <a:lstStyle/>
              <a:p>
                <a:pPr>
                  <a:buSzPct val="25000"/>
                </a:pPr>
                <a:r>
                  <a:rPr lang="de-DE" sz="2000" b="1" dirty="0"/>
                  <a:t>Text here</a:t>
                </a:r>
              </a:p>
            </p:txBody>
          </p:sp>
          <p:sp>
            <p:nvSpPr>
              <p:cNvPr id="12" name="ïsľíḑê">
                <a:extLst>
                  <a:ext uri="{FF2B5EF4-FFF2-40B4-BE49-F238E27FC236}">
                    <a16:creationId xmlns="" xmlns:a16="http://schemas.microsoft.com/office/drawing/2014/main" id="{AF2BBDC6-8EC9-4ADC-B35C-9CB18470C4A6}"/>
                  </a:ext>
                </a:extLst>
              </p:cNvPr>
              <p:cNvSpPr txBox="1"/>
              <p:nvPr/>
            </p:nvSpPr>
            <p:spPr>
              <a:xfrm>
                <a:off x="8661000" y="2174082"/>
                <a:ext cx="2295000"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t>Copy paste fonts. Choose the only option to retain text.…</a:t>
                </a:r>
                <a:r>
                  <a:rPr lang="de-DE" sz="1200" dirty="0"/>
                  <a:t>.</a:t>
                </a:r>
              </a:p>
            </p:txBody>
          </p:sp>
        </p:grpSp>
        <p:sp>
          <p:nvSpPr>
            <p:cNvPr id="9" name="ïṩľíḑé">
              <a:extLst>
                <a:ext uri="{FF2B5EF4-FFF2-40B4-BE49-F238E27FC236}">
                  <a16:creationId xmlns="" xmlns:a16="http://schemas.microsoft.com/office/drawing/2014/main" id="{0BC0451E-E8CD-4318-89D5-1D39CFBBF88B}"/>
                </a:ext>
              </a:extLst>
            </p:cNvPr>
            <p:cNvSpPr txBox="1"/>
            <p:nvPr/>
          </p:nvSpPr>
          <p:spPr>
            <a:xfrm>
              <a:off x="9108667" y="5521882"/>
              <a:ext cx="2404498" cy="624918"/>
            </a:xfrm>
            <a:prstGeom prst="rect">
              <a:avLst/>
            </a:prstGeom>
            <a:noFill/>
            <a:ln>
              <a:noFill/>
            </a:ln>
          </p:spPr>
          <p:txBody>
            <a:bodyPr lIns="91440" tIns="45720" rIns="91440" bIns="45720" anchor="t" anchorCtr="0">
              <a:normAutofit lnSpcReduction="10000"/>
            </a:bodyPr>
            <a:lstStyle/>
            <a:p>
              <a:pPr>
                <a:lnSpc>
                  <a:spcPct val="150000"/>
                </a:lnSpc>
                <a:buSzPct val="25000"/>
              </a:pPr>
              <a:r>
                <a:rPr lang="en-US" sz="1200" dirty="0"/>
                <a:t>Copy paste fonts. Choose the only option to retain text.…</a:t>
              </a:r>
              <a:r>
                <a:rPr lang="de-DE" sz="1200" dirty="0"/>
                <a:t>.</a:t>
              </a:r>
            </a:p>
          </p:txBody>
        </p:sp>
        <p:cxnSp>
          <p:nvCxnSpPr>
            <p:cNvPr id="10" name="直接连接符 9">
              <a:extLst>
                <a:ext uri="{FF2B5EF4-FFF2-40B4-BE49-F238E27FC236}">
                  <a16:creationId xmlns="" xmlns:a16="http://schemas.microsoft.com/office/drawing/2014/main" id="{6D0E5D2A-A8E4-4EA6-9E27-FE17EF472ABA}"/>
                </a:ext>
              </a:extLst>
            </p:cNvPr>
            <p:cNvCxnSpPr>
              <a:cxnSpLocks/>
            </p:cNvCxnSpPr>
            <p:nvPr/>
          </p:nvCxnSpPr>
          <p:spPr>
            <a:xfrm>
              <a:off x="9207396" y="5192646"/>
              <a:ext cx="2311504" cy="0"/>
            </a:xfrm>
            <a:prstGeom prst="line">
              <a:avLst/>
            </a:prstGeom>
            <a:ln w="3175" cap="rnd">
              <a:solidFill>
                <a:schemeClr val="tx2">
                  <a:lumMod val="40000"/>
                  <a:lumOff val="6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5266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Section Header Here</a:t>
            </a:r>
            <a:endParaRPr lang="zh-CN" altLang="en-US" dirty="0"/>
          </a:p>
        </p:txBody>
      </p:sp>
      <p:sp>
        <p:nvSpPr>
          <p:cNvPr id="6" name="文本占位符 5"/>
          <p:cNvSpPr>
            <a:spLocks noGrp="1"/>
          </p:cNvSpPr>
          <p:nvPr>
            <p:ph type="body" idx="1"/>
          </p:nvPr>
        </p:nvSpPr>
        <p:spPr/>
        <p:txBody>
          <a:bodyPr/>
          <a:lstStyle/>
          <a:p>
            <a:pPr lvl="0"/>
            <a:r>
              <a:rPr lang="en-US" altLang="zh-CN" smtClean="0"/>
              <a:t>Supporting text here.</a:t>
            </a:r>
          </a:p>
          <a:p>
            <a:pPr lvl="0"/>
            <a:r>
              <a:rPr lang="en-US" altLang="zh-CN" smtClean="0"/>
              <a:t>When you copy &amp; paste, choose "keep text only" option.</a:t>
            </a:r>
            <a:endParaRPr lang="zh-CN" altLang="en-US" dirty="0"/>
          </a:p>
        </p:txBody>
      </p:sp>
      <p:sp>
        <p:nvSpPr>
          <p:cNvPr id="9" name="文本框 8">
            <a:extLst>
              <a:ext uri="{FF2B5EF4-FFF2-40B4-BE49-F238E27FC236}">
                <a16:creationId xmlns:a16="http://schemas.microsoft.com/office/drawing/2014/main" xmlns="" id="{04F69230-F3A6-4586-9371-A858F4763E9F}"/>
              </a:ext>
            </a:extLst>
          </p:cNvPr>
          <p:cNvSpPr txBox="1"/>
          <p:nvPr/>
        </p:nvSpPr>
        <p:spPr>
          <a:xfrm>
            <a:off x="1134604" y="1498599"/>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a:t>
            </a:r>
            <a:r>
              <a:rPr lang="en-US" altLang="zh-CN" spc="100" dirty="0" smtClean="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23715973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762873-4134-40BA-ACA7-7162EB4910AB}"/>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9F6611-1E21-4060-AF15-41E084C789BF}"/>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B82B200D-E51A-43D0-B4DF-0B0F8AB206BD}"/>
              </a:ext>
            </a:extLst>
          </p:cNvPr>
          <p:cNvSpPr>
            <a:spLocks noGrp="1"/>
          </p:cNvSpPr>
          <p:nvPr>
            <p:ph type="sldNum" sz="quarter" idx="12"/>
          </p:nvPr>
        </p:nvSpPr>
        <p:spPr/>
        <p:txBody>
          <a:bodyPr/>
          <a:lstStyle/>
          <a:p>
            <a:fld id="{5DD3DB80-B894-403A-B48E-6FDC1A72010E}" type="slidenum">
              <a:rPr lang="zh-CN" altLang="en-US" smtClean="0"/>
              <a:pPr/>
              <a:t>30</a:t>
            </a:fld>
            <a:endParaRPr lang="zh-CN" altLang="en-US"/>
          </a:p>
        </p:txBody>
      </p:sp>
      <p:grpSp>
        <p:nvGrpSpPr>
          <p:cNvPr id="23" name="399d867a-debb-4d18-8fab-6b688554e1b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4660A9C9-0A43-460B-B22E-0FB47A200EB5}"/>
              </a:ext>
            </a:extLst>
          </p:cNvPr>
          <p:cNvGrpSpPr>
            <a:grpSpLocks noChangeAspect="1"/>
          </p:cNvGrpSpPr>
          <p:nvPr>
            <p:custDataLst>
              <p:tags r:id="rId1"/>
            </p:custDataLst>
          </p:nvPr>
        </p:nvGrpSpPr>
        <p:grpSpPr>
          <a:xfrm>
            <a:off x="669925" y="1489208"/>
            <a:ext cx="10773560" cy="4298684"/>
            <a:chOff x="669925" y="1489208"/>
            <a:chExt cx="10773560" cy="4298684"/>
          </a:xfrm>
        </p:grpSpPr>
        <p:sp>
          <p:nvSpPr>
            <p:cNvPr id="24" name="îŝļïdê">
              <a:extLst>
                <a:ext uri="{FF2B5EF4-FFF2-40B4-BE49-F238E27FC236}">
                  <a16:creationId xmlns="" xmlns:a16="http://schemas.microsoft.com/office/drawing/2014/main" id="{7A5DACAE-C0BE-440B-A1C8-CF0F0F7E9211}"/>
                </a:ext>
              </a:extLst>
            </p:cNvPr>
            <p:cNvSpPr/>
            <p:nvPr/>
          </p:nvSpPr>
          <p:spPr>
            <a:xfrm flipH="1">
              <a:off x="5240263" y="1865939"/>
              <a:ext cx="4706395" cy="876771"/>
            </a:xfrm>
            <a:prstGeom prst="homePlate">
              <a:avLst>
                <a:gd name="adj" fmla="val 2912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endParaRPr lang="en-US" sz="7200"/>
            </a:p>
          </p:txBody>
        </p:sp>
        <p:sp>
          <p:nvSpPr>
            <p:cNvPr id="25" name="íŝḻîďè">
              <a:extLst>
                <a:ext uri="{FF2B5EF4-FFF2-40B4-BE49-F238E27FC236}">
                  <a16:creationId xmlns="" xmlns:a16="http://schemas.microsoft.com/office/drawing/2014/main" id="{785D30D2-46C6-4ED7-8A23-83F1D49C7682}"/>
                </a:ext>
              </a:extLst>
            </p:cNvPr>
            <p:cNvSpPr/>
            <p:nvPr/>
          </p:nvSpPr>
          <p:spPr>
            <a:xfrm rot="16200000" flipH="1">
              <a:off x="9720773" y="1747451"/>
              <a:ext cx="1226213" cy="779348"/>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a:p>
          </p:txBody>
        </p:sp>
        <p:sp>
          <p:nvSpPr>
            <p:cNvPr id="26" name="îŝľíḍé">
              <a:extLst>
                <a:ext uri="{FF2B5EF4-FFF2-40B4-BE49-F238E27FC236}">
                  <a16:creationId xmlns="" xmlns:a16="http://schemas.microsoft.com/office/drawing/2014/main" id="{6F2E7EA4-01A0-445F-A272-007978432AE4}"/>
                </a:ext>
              </a:extLst>
            </p:cNvPr>
            <p:cNvSpPr/>
            <p:nvPr/>
          </p:nvSpPr>
          <p:spPr>
            <a:xfrm flipH="1">
              <a:off x="4507549" y="2742712"/>
              <a:ext cx="5439109" cy="897997"/>
            </a:xfrm>
            <a:prstGeom prst="homePlate">
              <a:avLst>
                <a:gd name="adj" fmla="val 291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endParaRPr lang="en-US" sz="7200"/>
            </a:p>
          </p:txBody>
        </p:sp>
        <p:sp>
          <p:nvSpPr>
            <p:cNvPr id="27" name="iśḷiḍê">
              <a:extLst>
                <a:ext uri="{FF2B5EF4-FFF2-40B4-BE49-F238E27FC236}">
                  <a16:creationId xmlns="" xmlns:a16="http://schemas.microsoft.com/office/drawing/2014/main" id="{133A2C3F-D551-4CA9-B823-CA02CEA8B4B5}"/>
                </a:ext>
              </a:extLst>
            </p:cNvPr>
            <p:cNvSpPr/>
            <p:nvPr/>
          </p:nvSpPr>
          <p:spPr>
            <a:xfrm rot="16200000" flipH="1">
              <a:off x="9802245" y="2714157"/>
              <a:ext cx="1065726" cy="7768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a:p>
          </p:txBody>
        </p:sp>
        <p:sp>
          <p:nvSpPr>
            <p:cNvPr id="28" name="ïšḷíḋé">
              <a:extLst>
                <a:ext uri="{FF2B5EF4-FFF2-40B4-BE49-F238E27FC236}">
                  <a16:creationId xmlns="" xmlns:a16="http://schemas.microsoft.com/office/drawing/2014/main" id="{4236DE03-0D2C-41C5-8410-8B0B463C0FBC}"/>
                </a:ext>
              </a:extLst>
            </p:cNvPr>
            <p:cNvSpPr/>
            <p:nvPr/>
          </p:nvSpPr>
          <p:spPr>
            <a:xfrm flipH="1">
              <a:off x="5004678" y="3631282"/>
              <a:ext cx="4941980" cy="892641"/>
            </a:xfrm>
            <a:prstGeom prst="homePlate">
              <a:avLst>
                <a:gd name="adj" fmla="val 2912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endParaRPr lang="en-US" sz="7200"/>
            </a:p>
          </p:txBody>
        </p:sp>
        <p:sp>
          <p:nvSpPr>
            <p:cNvPr id="29" name="iṧļîḑé">
              <a:extLst>
                <a:ext uri="{FF2B5EF4-FFF2-40B4-BE49-F238E27FC236}">
                  <a16:creationId xmlns="" xmlns:a16="http://schemas.microsoft.com/office/drawing/2014/main" id="{785F26C7-4910-43C6-B3DA-A13245776821}"/>
                </a:ext>
              </a:extLst>
            </p:cNvPr>
            <p:cNvSpPr/>
            <p:nvPr/>
          </p:nvSpPr>
          <p:spPr>
            <a:xfrm rot="5400000" flipH="1" flipV="1">
              <a:off x="9799228" y="3780880"/>
              <a:ext cx="1071754" cy="776893"/>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a:p>
          </p:txBody>
        </p:sp>
        <p:sp>
          <p:nvSpPr>
            <p:cNvPr id="30" name="iṩľïḍè">
              <a:extLst>
                <a:ext uri="{FF2B5EF4-FFF2-40B4-BE49-F238E27FC236}">
                  <a16:creationId xmlns="" xmlns:a16="http://schemas.microsoft.com/office/drawing/2014/main" id="{919CD6AC-4C46-46B2-9755-64F9AAB4D734}"/>
                </a:ext>
              </a:extLst>
            </p:cNvPr>
            <p:cNvSpPr/>
            <p:nvPr/>
          </p:nvSpPr>
          <p:spPr>
            <a:xfrm flipH="1">
              <a:off x="5869853" y="4521727"/>
              <a:ext cx="4076804" cy="891576"/>
            </a:xfrm>
            <a:prstGeom prst="homePlate">
              <a:avLst>
                <a:gd name="adj" fmla="val 291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a:endParaRPr lang="en-US" sz="7200"/>
            </a:p>
          </p:txBody>
        </p:sp>
        <p:sp>
          <p:nvSpPr>
            <p:cNvPr id="31" name="ï$ḻîḍê">
              <a:extLst>
                <a:ext uri="{FF2B5EF4-FFF2-40B4-BE49-F238E27FC236}">
                  <a16:creationId xmlns="" xmlns:a16="http://schemas.microsoft.com/office/drawing/2014/main" id="{913E0761-6DDA-4E87-8890-386D85C9C3FE}"/>
                </a:ext>
              </a:extLst>
            </p:cNvPr>
            <p:cNvSpPr/>
            <p:nvPr/>
          </p:nvSpPr>
          <p:spPr>
            <a:xfrm rot="5400000" flipH="1" flipV="1">
              <a:off x="9715071" y="4747819"/>
              <a:ext cx="1237619" cy="779348"/>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dirty="0"/>
            </a:p>
          </p:txBody>
        </p:sp>
        <p:sp>
          <p:nvSpPr>
            <p:cNvPr id="32" name="îŝľîḍe">
              <a:extLst>
                <a:ext uri="{FF2B5EF4-FFF2-40B4-BE49-F238E27FC236}">
                  <a16:creationId xmlns="" xmlns:a16="http://schemas.microsoft.com/office/drawing/2014/main" id="{C031E79E-C612-4D96-B01B-579F39F162B2}"/>
                </a:ext>
              </a:extLst>
            </p:cNvPr>
            <p:cNvSpPr/>
            <p:nvPr/>
          </p:nvSpPr>
          <p:spPr>
            <a:xfrm flipH="1">
              <a:off x="10324577" y="1489208"/>
              <a:ext cx="1111790" cy="1111790"/>
            </a:xfrm>
            <a:prstGeom prst="ellipse">
              <a:avLst/>
            </a:prstGeom>
            <a:solidFill>
              <a:schemeClr val="bg1"/>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a:p>
          </p:txBody>
        </p:sp>
        <p:sp>
          <p:nvSpPr>
            <p:cNvPr id="33" name="îṩlîde">
              <a:extLst>
                <a:ext uri="{FF2B5EF4-FFF2-40B4-BE49-F238E27FC236}">
                  <a16:creationId xmlns="" xmlns:a16="http://schemas.microsoft.com/office/drawing/2014/main" id="{7902BA2B-CAB1-4194-835F-EAFD64A55DF0}"/>
                </a:ext>
              </a:extLst>
            </p:cNvPr>
            <p:cNvSpPr/>
            <p:nvPr/>
          </p:nvSpPr>
          <p:spPr>
            <a:xfrm flipH="1">
              <a:off x="10309737" y="2538075"/>
              <a:ext cx="1127058" cy="1127058"/>
            </a:xfrm>
            <a:prstGeom prst="ellipse">
              <a:avLst/>
            </a:prstGeom>
            <a:solidFill>
              <a:schemeClr val="bg1"/>
            </a:solidFill>
            <a:ln w="762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p>
          </p:txBody>
        </p:sp>
        <p:sp>
          <p:nvSpPr>
            <p:cNvPr id="34" name="isļíḓe">
              <a:extLst>
                <a:ext uri="{FF2B5EF4-FFF2-40B4-BE49-F238E27FC236}">
                  <a16:creationId xmlns="" xmlns:a16="http://schemas.microsoft.com/office/drawing/2014/main" id="{FB443A56-FA79-42D3-A85A-1A45493D5C96}"/>
                </a:ext>
              </a:extLst>
            </p:cNvPr>
            <p:cNvSpPr/>
            <p:nvPr/>
          </p:nvSpPr>
          <p:spPr>
            <a:xfrm flipH="1">
              <a:off x="10303047" y="3596807"/>
              <a:ext cx="1140438" cy="1140438"/>
            </a:xfrm>
            <a:prstGeom prst="ellipse">
              <a:avLst/>
            </a:prstGeom>
            <a:solidFill>
              <a:schemeClr val="bg1"/>
            </a:solid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p>
              <a:pPr algn="ctr"/>
              <a:endParaRPr lang="en-US" sz="7200"/>
            </a:p>
          </p:txBody>
        </p:sp>
        <p:sp>
          <p:nvSpPr>
            <p:cNvPr id="35" name="îS1îḋê">
              <a:extLst>
                <a:ext uri="{FF2B5EF4-FFF2-40B4-BE49-F238E27FC236}">
                  <a16:creationId xmlns="" xmlns:a16="http://schemas.microsoft.com/office/drawing/2014/main" id="{5FD61E05-1C1D-432E-BD62-EC8A260346C3}"/>
                </a:ext>
              </a:extLst>
            </p:cNvPr>
            <p:cNvSpPr/>
            <p:nvPr/>
          </p:nvSpPr>
          <p:spPr>
            <a:xfrm flipH="1">
              <a:off x="10311479" y="4664300"/>
              <a:ext cx="1125268" cy="1123592"/>
            </a:xfrm>
            <a:prstGeom prst="ellipse">
              <a:avLst/>
            </a:prstGeom>
            <a:solidFill>
              <a:schemeClr val="bg1"/>
            </a:solidFill>
            <a:ln w="762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36" name="iśḻîḍe">
              <a:extLst>
                <a:ext uri="{FF2B5EF4-FFF2-40B4-BE49-F238E27FC236}">
                  <a16:creationId xmlns="" xmlns:a16="http://schemas.microsoft.com/office/drawing/2014/main" id="{376980DC-E165-44B2-A6DB-4B0C471626EB}"/>
                </a:ext>
              </a:extLst>
            </p:cNvPr>
            <p:cNvSpPr/>
            <p:nvPr/>
          </p:nvSpPr>
          <p:spPr bwMode="auto">
            <a:xfrm flipH="1">
              <a:off x="10623251" y="3926506"/>
              <a:ext cx="500030" cy="481040"/>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accent1"/>
            </a:solidFill>
            <a:ln>
              <a:noFill/>
            </a:ln>
          </p:spPr>
          <p:txBody>
            <a:bodyPr/>
            <a:lstStyle/>
            <a:p>
              <a:endParaRPr lang="zh-CN" altLang="en-US"/>
            </a:p>
          </p:txBody>
        </p:sp>
        <p:sp>
          <p:nvSpPr>
            <p:cNvPr id="37" name="ïsľïḑè">
              <a:extLst>
                <a:ext uri="{FF2B5EF4-FFF2-40B4-BE49-F238E27FC236}">
                  <a16:creationId xmlns="" xmlns:a16="http://schemas.microsoft.com/office/drawing/2014/main" id="{F01AB09D-E1AA-436C-B67A-C1188663F2A7}"/>
                </a:ext>
              </a:extLst>
            </p:cNvPr>
            <p:cNvSpPr/>
            <p:nvPr/>
          </p:nvSpPr>
          <p:spPr bwMode="auto">
            <a:xfrm flipH="1">
              <a:off x="10640477" y="2869251"/>
              <a:ext cx="465578" cy="464706"/>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accent2"/>
            </a:solidFill>
            <a:ln>
              <a:noFill/>
            </a:ln>
          </p:spPr>
          <p:txBody>
            <a:bodyPr wrap="square" lIns="91440" tIns="45720" rIns="91440" bIns="45720">
              <a:normAutofit/>
            </a:bodyPr>
            <a:lstStyle/>
            <a:p>
              <a:endParaRPr lang="zh-CN" altLang="en-US"/>
            </a:p>
          </p:txBody>
        </p:sp>
        <p:sp>
          <p:nvSpPr>
            <p:cNvPr id="38" name="íṩľîďe">
              <a:extLst>
                <a:ext uri="{FF2B5EF4-FFF2-40B4-BE49-F238E27FC236}">
                  <a16:creationId xmlns="" xmlns:a16="http://schemas.microsoft.com/office/drawing/2014/main" id="{416730D7-ADB0-4AE6-AEF0-15A3D0E15618}"/>
                </a:ext>
              </a:extLst>
            </p:cNvPr>
            <p:cNvSpPr/>
            <p:nvPr/>
          </p:nvSpPr>
          <p:spPr bwMode="auto">
            <a:xfrm flipH="1">
              <a:off x="10602856" y="4947104"/>
              <a:ext cx="542514" cy="55798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accent2"/>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
          <p:nvSpPr>
            <p:cNvPr id="39" name="íṩľiḓe">
              <a:extLst>
                <a:ext uri="{FF2B5EF4-FFF2-40B4-BE49-F238E27FC236}">
                  <a16:creationId xmlns="" xmlns:a16="http://schemas.microsoft.com/office/drawing/2014/main" id="{72D25439-D56C-4F81-9BB5-73C83474641F}"/>
                </a:ext>
              </a:extLst>
            </p:cNvPr>
            <p:cNvSpPr/>
            <p:nvPr/>
          </p:nvSpPr>
          <p:spPr bwMode="auto">
            <a:xfrm flipH="1">
              <a:off x="10652363" y="1825726"/>
              <a:ext cx="456218" cy="438754"/>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accent1"/>
            </a:solidFill>
            <a:ln>
              <a:noFill/>
            </a:ln>
          </p:spPr>
          <p:txBody>
            <a:bodyPr/>
            <a:lstStyle/>
            <a:p>
              <a:endParaRPr lang="zh-CN" altLang="en-US"/>
            </a:p>
          </p:txBody>
        </p:sp>
        <p:grpSp>
          <p:nvGrpSpPr>
            <p:cNvPr id="40" name="íŝḻîďè">
              <a:extLst>
                <a:ext uri="{FF2B5EF4-FFF2-40B4-BE49-F238E27FC236}">
                  <a16:creationId xmlns="" xmlns:a16="http://schemas.microsoft.com/office/drawing/2014/main" id="{49683A13-5A39-4B86-AD57-A1875B94B44F}"/>
                </a:ext>
              </a:extLst>
            </p:cNvPr>
            <p:cNvGrpSpPr/>
            <p:nvPr/>
          </p:nvGrpSpPr>
          <p:grpSpPr>
            <a:xfrm flipH="1">
              <a:off x="6078791" y="1916726"/>
              <a:ext cx="3632195" cy="775197"/>
              <a:chOff x="5130801" y="2820874"/>
              <a:chExt cx="3632195" cy="775197"/>
            </a:xfrm>
          </p:grpSpPr>
          <p:sp>
            <p:nvSpPr>
              <p:cNvPr id="53" name="ïṥļïdè">
                <a:extLst>
                  <a:ext uri="{FF2B5EF4-FFF2-40B4-BE49-F238E27FC236}">
                    <a16:creationId xmlns="" xmlns:a16="http://schemas.microsoft.com/office/drawing/2014/main" id="{88C73A7C-2AC0-4916-9B9E-14713435F298}"/>
                  </a:ext>
                </a:extLst>
              </p:cNvPr>
              <p:cNvSpPr/>
              <p:nvPr/>
            </p:nvSpPr>
            <p:spPr bwMode="auto">
              <a:xfrm>
                <a:off x="5130801" y="3208473"/>
                <a:ext cx="3632195"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solidFill>
                      <a:schemeClr val="bg1"/>
                    </a:solidFill>
                  </a:rPr>
                  <a:t>Copy paste fonts. Choose the only option to retain text.</a:t>
                </a:r>
              </a:p>
            </p:txBody>
          </p:sp>
          <p:sp>
            <p:nvSpPr>
              <p:cNvPr id="54" name="îSľíḍe">
                <a:extLst>
                  <a:ext uri="{FF2B5EF4-FFF2-40B4-BE49-F238E27FC236}">
                    <a16:creationId xmlns="" xmlns:a16="http://schemas.microsoft.com/office/drawing/2014/main" id="{E33556AC-9B01-4C4E-953D-C1DB6B623386}"/>
                  </a:ext>
                </a:extLst>
              </p:cNvPr>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bg1"/>
                    </a:solidFill>
                  </a:rPr>
                  <a:t>Text here</a:t>
                </a:r>
              </a:p>
            </p:txBody>
          </p:sp>
        </p:grpSp>
        <p:grpSp>
          <p:nvGrpSpPr>
            <p:cNvPr id="41" name="îṩľiḍé">
              <a:extLst>
                <a:ext uri="{FF2B5EF4-FFF2-40B4-BE49-F238E27FC236}">
                  <a16:creationId xmlns="" xmlns:a16="http://schemas.microsoft.com/office/drawing/2014/main" id="{64452C52-6D90-458C-B809-A1268751C2E3}"/>
                </a:ext>
              </a:extLst>
            </p:cNvPr>
            <p:cNvGrpSpPr/>
            <p:nvPr/>
          </p:nvGrpSpPr>
          <p:grpSpPr>
            <a:xfrm flipH="1">
              <a:off x="6078791" y="2804112"/>
              <a:ext cx="3632195" cy="775197"/>
              <a:chOff x="5130801" y="2820874"/>
              <a:chExt cx="3632195" cy="775197"/>
            </a:xfrm>
          </p:grpSpPr>
          <p:sp>
            <p:nvSpPr>
              <p:cNvPr id="51" name="i$ḻiḓê">
                <a:extLst>
                  <a:ext uri="{FF2B5EF4-FFF2-40B4-BE49-F238E27FC236}">
                    <a16:creationId xmlns="" xmlns:a16="http://schemas.microsoft.com/office/drawing/2014/main" id="{9ABAA980-019F-4FB6-9BB8-17CD267837DD}"/>
                  </a:ext>
                </a:extLst>
              </p:cNvPr>
              <p:cNvSpPr/>
              <p:nvPr/>
            </p:nvSpPr>
            <p:spPr bwMode="auto">
              <a:xfrm>
                <a:off x="5130801" y="3208473"/>
                <a:ext cx="3632195"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solidFill>
                      <a:schemeClr val="bg1"/>
                    </a:solidFill>
                  </a:rPr>
                  <a:t>Copy paste fonts. Choose the only option to retain text.</a:t>
                </a:r>
              </a:p>
            </p:txBody>
          </p:sp>
          <p:sp>
            <p:nvSpPr>
              <p:cNvPr id="52" name="ïsļiďe">
                <a:extLst>
                  <a:ext uri="{FF2B5EF4-FFF2-40B4-BE49-F238E27FC236}">
                    <a16:creationId xmlns="" xmlns:a16="http://schemas.microsoft.com/office/drawing/2014/main" id="{D54280D7-0BB0-409F-B2E6-7A8E94F515DB}"/>
                  </a:ext>
                </a:extLst>
              </p:cNvPr>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bg1"/>
                    </a:solidFill>
                  </a:rPr>
                  <a:t>Text here</a:t>
                </a:r>
              </a:p>
            </p:txBody>
          </p:sp>
        </p:grpSp>
        <p:grpSp>
          <p:nvGrpSpPr>
            <p:cNvPr id="42" name="ïŝḻiďê">
              <a:extLst>
                <a:ext uri="{FF2B5EF4-FFF2-40B4-BE49-F238E27FC236}">
                  <a16:creationId xmlns="" xmlns:a16="http://schemas.microsoft.com/office/drawing/2014/main" id="{5C2DD7C0-DDDB-4243-915A-C037CD602357}"/>
                </a:ext>
              </a:extLst>
            </p:cNvPr>
            <p:cNvGrpSpPr/>
            <p:nvPr/>
          </p:nvGrpSpPr>
          <p:grpSpPr>
            <a:xfrm flipH="1">
              <a:off x="6078791" y="3690004"/>
              <a:ext cx="3632195" cy="775197"/>
              <a:chOff x="5130801" y="2820874"/>
              <a:chExt cx="3632195" cy="775197"/>
            </a:xfrm>
          </p:grpSpPr>
          <p:sp>
            <p:nvSpPr>
              <p:cNvPr id="49" name="îs1ïdê">
                <a:extLst>
                  <a:ext uri="{FF2B5EF4-FFF2-40B4-BE49-F238E27FC236}">
                    <a16:creationId xmlns="" xmlns:a16="http://schemas.microsoft.com/office/drawing/2014/main" id="{4999D274-6FE4-4C0B-B98E-FB28879A5FDD}"/>
                  </a:ext>
                </a:extLst>
              </p:cNvPr>
              <p:cNvSpPr/>
              <p:nvPr/>
            </p:nvSpPr>
            <p:spPr bwMode="auto">
              <a:xfrm>
                <a:off x="5130801" y="3208473"/>
                <a:ext cx="3632195"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solidFill>
                      <a:schemeClr val="bg1"/>
                    </a:solidFill>
                  </a:rPr>
                  <a:t>Copy paste fonts. Choose the only option to retain text.</a:t>
                </a:r>
              </a:p>
            </p:txBody>
          </p:sp>
          <p:sp>
            <p:nvSpPr>
              <p:cNvPr id="50" name="íşľîḓê">
                <a:extLst>
                  <a:ext uri="{FF2B5EF4-FFF2-40B4-BE49-F238E27FC236}">
                    <a16:creationId xmlns="" xmlns:a16="http://schemas.microsoft.com/office/drawing/2014/main" id="{F8ED7A3A-B41B-4F77-8BFF-04E7356C585A}"/>
                  </a:ext>
                </a:extLst>
              </p:cNvPr>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bg1"/>
                    </a:solidFill>
                  </a:rPr>
                  <a:t>Text here</a:t>
                </a:r>
              </a:p>
            </p:txBody>
          </p:sp>
        </p:grpSp>
        <p:grpSp>
          <p:nvGrpSpPr>
            <p:cNvPr id="43" name="i$ḷíḓé">
              <a:extLst>
                <a:ext uri="{FF2B5EF4-FFF2-40B4-BE49-F238E27FC236}">
                  <a16:creationId xmlns="" xmlns:a16="http://schemas.microsoft.com/office/drawing/2014/main" id="{68C7E68F-C582-405B-AC27-4C3E64EA8979}"/>
                </a:ext>
              </a:extLst>
            </p:cNvPr>
            <p:cNvGrpSpPr/>
            <p:nvPr/>
          </p:nvGrpSpPr>
          <p:grpSpPr>
            <a:xfrm flipH="1">
              <a:off x="6078791" y="4579917"/>
              <a:ext cx="3632195" cy="775197"/>
              <a:chOff x="5130801" y="2820874"/>
              <a:chExt cx="3632195" cy="775197"/>
            </a:xfrm>
          </p:grpSpPr>
          <p:sp>
            <p:nvSpPr>
              <p:cNvPr id="47" name="îs1iḋé">
                <a:extLst>
                  <a:ext uri="{FF2B5EF4-FFF2-40B4-BE49-F238E27FC236}">
                    <a16:creationId xmlns="" xmlns:a16="http://schemas.microsoft.com/office/drawing/2014/main" id="{9A79ADF6-C652-4364-B022-80F6A41AF579}"/>
                  </a:ext>
                </a:extLst>
              </p:cNvPr>
              <p:cNvSpPr/>
              <p:nvPr/>
            </p:nvSpPr>
            <p:spPr bwMode="auto">
              <a:xfrm>
                <a:off x="5130801" y="3208473"/>
                <a:ext cx="3632195"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solidFill>
                      <a:schemeClr val="bg1"/>
                    </a:solidFill>
                  </a:rPr>
                  <a:t>Copy paste fonts. Choose the only option to retain text.</a:t>
                </a:r>
              </a:p>
            </p:txBody>
          </p:sp>
          <p:sp>
            <p:nvSpPr>
              <p:cNvPr id="48" name="iş1íḍê">
                <a:extLst>
                  <a:ext uri="{FF2B5EF4-FFF2-40B4-BE49-F238E27FC236}">
                    <a16:creationId xmlns="" xmlns:a16="http://schemas.microsoft.com/office/drawing/2014/main" id="{5484F7FE-F743-4A15-987A-D5671B56C5C1}"/>
                  </a:ext>
                </a:extLst>
              </p:cNvPr>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bg1"/>
                    </a:solidFill>
                  </a:rPr>
                  <a:t>Text here</a:t>
                </a:r>
              </a:p>
            </p:txBody>
          </p:sp>
        </p:grpSp>
        <p:grpSp>
          <p:nvGrpSpPr>
            <p:cNvPr id="44" name="işļïde">
              <a:extLst>
                <a:ext uri="{FF2B5EF4-FFF2-40B4-BE49-F238E27FC236}">
                  <a16:creationId xmlns="" xmlns:a16="http://schemas.microsoft.com/office/drawing/2014/main" id="{6CFE5BE8-376B-4EA4-930B-D9A644B26A08}"/>
                </a:ext>
              </a:extLst>
            </p:cNvPr>
            <p:cNvGrpSpPr/>
            <p:nvPr/>
          </p:nvGrpSpPr>
          <p:grpSpPr>
            <a:xfrm>
              <a:off x="669925" y="2692550"/>
              <a:ext cx="3477025" cy="1773518"/>
              <a:chOff x="669925" y="2096444"/>
              <a:chExt cx="3864753" cy="1773518"/>
            </a:xfrm>
          </p:grpSpPr>
          <p:sp>
            <p:nvSpPr>
              <p:cNvPr id="45" name="iṩḷîḍé">
                <a:extLst>
                  <a:ext uri="{FF2B5EF4-FFF2-40B4-BE49-F238E27FC236}">
                    <a16:creationId xmlns="" xmlns:a16="http://schemas.microsoft.com/office/drawing/2014/main" id="{9BE404E0-B65D-4642-B9F5-D8267C36001C}"/>
                  </a:ext>
                </a:extLst>
              </p:cNvPr>
              <p:cNvSpPr/>
              <p:nvPr/>
            </p:nvSpPr>
            <p:spPr>
              <a:xfrm>
                <a:off x="669925" y="2538249"/>
                <a:ext cx="3864753" cy="13317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46" name="îŝļíḋê">
                <a:extLst>
                  <a:ext uri="{FF2B5EF4-FFF2-40B4-BE49-F238E27FC236}">
                    <a16:creationId xmlns="" xmlns:a16="http://schemas.microsoft.com/office/drawing/2014/main" id="{3A292CCD-7C25-47A4-BCA9-D74E5937676D}"/>
                  </a:ext>
                </a:extLst>
              </p:cNvPr>
              <p:cNvSpPr txBox="1"/>
              <p:nvPr/>
            </p:nvSpPr>
            <p:spPr bwMode="auto">
              <a:xfrm>
                <a:off x="669925" y="2096444"/>
                <a:ext cx="386475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grpSp>
      </p:grpSp>
    </p:spTree>
    <p:extLst>
      <p:ext uri="{BB962C8B-B14F-4D97-AF65-F5344CB8AC3E}">
        <p14:creationId xmlns:p14="http://schemas.microsoft.com/office/powerpoint/2010/main" val="16797582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C70CAF-DC23-47FD-8617-10C9E0E8C1AC}"/>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D11FF097-E019-429E-876C-14A66AB8DC26}"/>
              </a:ext>
            </a:extLst>
          </p:cNvPr>
          <p:cNvSpPr>
            <a:spLocks noGrp="1"/>
          </p:cNvSpPr>
          <p:nvPr>
            <p:ph type="ftr" sz="quarter" idx="11"/>
          </p:nvPr>
        </p:nvSpPr>
        <p:spPr/>
        <p:txBody>
          <a:bodyPr/>
          <a:lstStyle/>
          <a:p>
            <a:r>
              <a:rPr lang="en-US" altLang="zh-CN"/>
              <a:t>www.islide.cc</a:t>
            </a:r>
            <a:endParaRPr lang="zh-CN" altLang="en-US" dirty="0"/>
          </a:p>
        </p:txBody>
      </p:sp>
      <p:sp>
        <p:nvSpPr>
          <p:cNvPr id="4" name="灯片编号占位符 3">
            <a:extLst>
              <a:ext uri="{FF2B5EF4-FFF2-40B4-BE49-F238E27FC236}">
                <a16:creationId xmlns="" xmlns:a16="http://schemas.microsoft.com/office/drawing/2014/main" id="{EF060159-000C-49CC-8D00-8614570ABE95}"/>
              </a:ext>
            </a:extLst>
          </p:cNvPr>
          <p:cNvSpPr>
            <a:spLocks noGrp="1"/>
          </p:cNvSpPr>
          <p:nvPr>
            <p:ph type="sldNum" sz="quarter" idx="12"/>
          </p:nvPr>
        </p:nvSpPr>
        <p:spPr/>
        <p:txBody>
          <a:bodyPr/>
          <a:lstStyle/>
          <a:p>
            <a:fld id="{5DD3DB80-B894-403A-B48E-6FDC1A72010E}" type="slidenum">
              <a:rPr lang="zh-CN" altLang="en-US" smtClean="0"/>
              <a:pPr/>
              <a:t>31</a:t>
            </a:fld>
            <a:endParaRPr lang="zh-CN" altLang="en-US"/>
          </a:p>
        </p:txBody>
      </p:sp>
      <p:grpSp>
        <p:nvGrpSpPr>
          <p:cNvPr id="5" name="9b970f6f-ef33-46dc-a277-b3c3bb9d9ff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ACEA57EA-CFAC-4F41-9353-6DDB4E82290E}"/>
              </a:ext>
            </a:extLst>
          </p:cNvPr>
          <p:cNvGrpSpPr>
            <a:grpSpLocks noChangeAspect="1"/>
          </p:cNvGrpSpPr>
          <p:nvPr>
            <p:custDataLst>
              <p:tags r:id="rId1"/>
            </p:custDataLst>
          </p:nvPr>
        </p:nvGrpSpPr>
        <p:grpSpPr>
          <a:xfrm>
            <a:off x="673101" y="1448780"/>
            <a:ext cx="10845796" cy="4698020"/>
            <a:chOff x="673101" y="1448780"/>
            <a:chExt cx="10845796" cy="4698020"/>
          </a:xfrm>
        </p:grpSpPr>
        <p:grpSp>
          <p:nvGrpSpPr>
            <p:cNvPr id="6" name="îšḷîďé">
              <a:extLst>
                <a:ext uri="{FF2B5EF4-FFF2-40B4-BE49-F238E27FC236}">
                  <a16:creationId xmlns="" xmlns:a16="http://schemas.microsoft.com/office/drawing/2014/main" id="{C2EBCF64-6D1B-4BAB-9EC4-5F8368E536DE}"/>
                </a:ext>
              </a:extLst>
            </p:cNvPr>
            <p:cNvGrpSpPr/>
            <p:nvPr/>
          </p:nvGrpSpPr>
          <p:grpSpPr>
            <a:xfrm>
              <a:off x="880596" y="1448780"/>
              <a:ext cx="10430808" cy="3751813"/>
              <a:chOff x="880596" y="1448780"/>
              <a:chExt cx="10430808" cy="3751813"/>
            </a:xfrm>
          </p:grpSpPr>
          <p:sp>
            <p:nvSpPr>
              <p:cNvPr id="8" name="i$ļíḓé">
                <a:extLst>
                  <a:ext uri="{FF2B5EF4-FFF2-40B4-BE49-F238E27FC236}">
                    <a16:creationId xmlns="" xmlns:a16="http://schemas.microsoft.com/office/drawing/2014/main" id="{4AEEAF11-2710-4355-8D04-C940EA3580BA}"/>
                  </a:ext>
                </a:extLst>
              </p:cNvPr>
              <p:cNvSpPr/>
              <p:nvPr/>
            </p:nvSpPr>
            <p:spPr bwMode="auto">
              <a:xfrm>
                <a:off x="880596" y="5058260"/>
                <a:ext cx="8662629" cy="73390"/>
              </a:xfrm>
              <a:prstGeom prst="rect">
                <a:avLst/>
              </a:prstGeom>
              <a:solidFill>
                <a:schemeClr val="accent1"/>
              </a:solidFill>
              <a:ln>
                <a:noFill/>
              </a:ln>
            </p:spPr>
            <p:txBody>
              <a:bodyPr wrap="square" lIns="91440" tIns="45720" rIns="91440" bIns="45720" anchor="ctr">
                <a:normAutofit fontScale="25000" lnSpcReduction="20000"/>
              </a:bodyPr>
              <a:lstStyle/>
              <a:p>
                <a:pPr algn="ctr"/>
                <a:endParaRPr/>
              </a:p>
            </p:txBody>
          </p:sp>
          <p:sp>
            <p:nvSpPr>
              <p:cNvPr id="9" name="îšḷîďe">
                <a:extLst>
                  <a:ext uri="{FF2B5EF4-FFF2-40B4-BE49-F238E27FC236}">
                    <a16:creationId xmlns="" xmlns:a16="http://schemas.microsoft.com/office/drawing/2014/main" id="{51EE1589-3D84-4D25-B3CA-266455DB2AB0}"/>
                  </a:ext>
                </a:extLst>
              </p:cNvPr>
              <p:cNvSpPr/>
              <p:nvPr/>
            </p:nvSpPr>
            <p:spPr bwMode="auto">
              <a:xfrm>
                <a:off x="2262181" y="5058260"/>
                <a:ext cx="1256174" cy="73390"/>
              </a:xfrm>
              <a:prstGeom prst="rect">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 name="íṥ1íḓè">
                <a:extLst>
                  <a:ext uri="{FF2B5EF4-FFF2-40B4-BE49-F238E27FC236}">
                    <a16:creationId xmlns="" xmlns:a16="http://schemas.microsoft.com/office/drawing/2014/main" id="{66F80657-40CE-42A4-850C-8DA696C06CC9}"/>
                  </a:ext>
                </a:extLst>
              </p:cNvPr>
              <p:cNvSpPr/>
              <p:nvPr/>
            </p:nvSpPr>
            <p:spPr bwMode="auto">
              <a:xfrm>
                <a:off x="3435439" y="5058260"/>
                <a:ext cx="1133874" cy="73390"/>
              </a:xfrm>
              <a:prstGeom prst="rect">
                <a:avLst/>
              </a:prstGeom>
              <a:solidFill>
                <a:schemeClr val="accent1"/>
              </a:solidFill>
              <a:ln>
                <a:noFill/>
              </a:ln>
            </p:spPr>
            <p:txBody>
              <a:bodyPr wrap="square" lIns="91440" tIns="45720" rIns="91440" bIns="45720" anchor="ctr">
                <a:normAutofit fontScale="25000" lnSpcReduction="20000"/>
              </a:bodyPr>
              <a:lstStyle/>
              <a:p>
                <a:pPr algn="ctr"/>
                <a:endParaRPr/>
              </a:p>
            </p:txBody>
          </p:sp>
          <p:sp>
            <p:nvSpPr>
              <p:cNvPr id="11" name="ïṩḻîḓé">
                <a:extLst>
                  <a:ext uri="{FF2B5EF4-FFF2-40B4-BE49-F238E27FC236}">
                    <a16:creationId xmlns="" xmlns:a16="http://schemas.microsoft.com/office/drawing/2014/main" id="{DE5E3C8B-DD5E-46FF-927A-AFCAF3B48E37}"/>
                  </a:ext>
                </a:extLst>
              </p:cNvPr>
              <p:cNvSpPr/>
              <p:nvPr/>
            </p:nvSpPr>
            <p:spPr bwMode="auto">
              <a:xfrm>
                <a:off x="4601443" y="5058260"/>
                <a:ext cx="1503885" cy="73390"/>
              </a:xfrm>
              <a:prstGeom prst="rect">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2" name="îṧliḋê">
                <a:extLst>
                  <a:ext uri="{FF2B5EF4-FFF2-40B4-BE49-F238E27FC236}">
                    <a16:creationId xmlns="" xmlns:a16="http://schemas.microsoft.com/office/drawing/2014/main" id="{5B9187E8-16F5-4EC6-8692-C647949FAF03}"/>
                  </a:ext>
                </a:extLst>
              </p:cNvPr>
              <p:cNvSpPr/>
              <p:nvPr/>
            </p:nvSpPr>
            <p:spPr bwMode="auto">
              <a:xfrm>
                <a:off x="6085636" y="5058260"/>
                <a:ext cx="3457589" cy="73390"/>
              </a:xfrm>
              <a:prstGeom prst="rect">
                <a:avLst/>
              </a:prstGeom>
              <a:solidFill>
                <a:srgbClr val="372F3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p>
            </p:txBody>
          </p:sp>
          <p:sp>
            <p:nvSpPr>
              <p:cNvPr id="13" name="ïšlîḍê">
                <a:extLst>
                  <a:ext uri="{FF2B5EF4-FFF2-40B4-BE49-F238E27FC236}">
                    <a16:creationId xmlns="" xmlns:a16="http://schemas.microsoft.com/office/drawing/2014/main" id="{74F29803-F687-4826-897A-67D44BC0B3A9}"/>
                  </a:ext>
                </a:extLst>
              </p:cNvPr>
              <p:cNvSpPr/>
              <p:nvPr/>
            </p:nvSpPr>
            <p:spPr bwMode="auto">
              <a:xfrm>
                <a:off x="6066979" y="5058260"/>
                <a:ext cx="5244425" cy="73390"/>
              </a:xfrm>
              <a:prstGeom prst="rect">
                <a:avLst/>
              </a:prstGeom>
              <a:solidFill>
                <a:schemeClr val="accent1"/>
              </a:solidFill>
              <a:ln>
                <a:noFill/>
              </a:ln>
            </p:spPr>
            <p:txBody>
              <a:bodyPr wrap="square" lIns="91440" tIns="45720" rIns="91440" bIns="45720" anchor="ctr">
                <a:normAutofit fontScale="25000" lnSpcReduction="20000"/>
              </a:bodyPr>
              <a:lstStyle/>
              <a:p>
                <a:pPr algn="ctr"/>
                <a:endParaRPr/>
              </a:p>
            </p:txBody>
          </p:sp>
          <p:sp>
            <p:nvSpPr>
              <p:cNvPr id="14" name="íŝḻïďé">
                <a:extLst>
                  <a:ext uri="{FF2B5EF4-FFF2-40B4-BE49-F238E27FC236}">
                    <a16:creationId xmlns="" xmlns:a16="http://schemas.microsoft.com/office/drawing/2014/main" id="{6CB4A7CE-B7A9-4BAA-9DF5-7EF1837232A7}"/>
                  </a:ext>
                </a:extLst>
              </p:cNvPr>
              <p:cNvSpPr/>
              <p:nvPr/>
            </p:nvSpPr>
            <p:spPr bwMode="auto">
              <a:xfrm>
                <a:off x="8494340" y="5058260"/>
                <a:ext cx="1690446" cy="73390"/>
              </a:xfrm>
              <a:prstGeom prst="rect">
                <a:avLst/>
              </a:prstGeom>
              <a:solidFill>
                <a:schemeClr val="accent1"/>
              </a:solidFill>
              <a:ln>
                <a:noFill/>
              </a:ln>
            </p:spPr>
            <p:txBody>
              <a:bodyPr wrap="square" lIns="91440" tIns="45720" rIns="91440" bIns="45720" anchor="ctr">
                <a:normAutofit fontScale="25000" lnSpcReduction="20000"/>
              </a:bodyPr>
              <a:lstStyle/>
              <a:p>
                <a:pPr algn="ctr"/>
                <a:endParaRPr/>
              </a:p>
            </p:txBody>
          </p:sp>
          <p:sp>
            <p:nvSpPr>
              <p:cNvPr id="15" name="îsḷîḋe">
                <a:extLst>
                  <a:ext uri="{FF2B5EF4-FFF2-40B4-BE49-F238E27FC236}">
                    <a16:creationId xmlns="" xmlns:a16="http://schemas.microsoft.com/office/drawing/2014/main" id="{FB1F3F3F-6E74-487F-95D2-F11CF94137C9}"/>
                  </a:ext>
                </a:extLst>
              </p:cNvPr>
              <p:cNvSpPr/>
              <p:nvPr/>
            </p:nvSpPr>
            <p:spPr bwMode="auto">
              <a:xfrm>
                <a:off x="6990455" y="5058260"/>
                <a:ext cx="1503885" cy="73390"/>
              </a:xfrm>
              <a:prstGeom prst="rect">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6" name="iSḷïḍe">
                <a:extLst>
                  <a:ext uri="{FF2B5EF4-FFF2-40B4-BE49-F238E27FC236}">
                    <a16:creationId xmlns="" xmlns:a16="http://schemas.microsoft.com/office/drawing/2014/main" id="{977978D6-7122-4324-9283-6411439AF91C}"/>
                  </a:ext>
                </a:extLst>
              </p:cNvPr>
              <p:cNvSpPr/>
              <p:nvPr/>
            </p:nvSpPr>
            <p:spPr bwMode="auto">
              <a:xfrm>
                <a:off x="6042105" y="5058260"/>
                <a:ext cx="1379512" cy="73390"/>
              </a:xfrm>
              <a:prstGeom prst="rect">
                <a:avLst/>
              </a:prstGeom>
              <a:solidFill>
                <a:schemeClr val="accent1"/>
              </a:solidFill>
              <a:ln>
                <a:noFill/>
              </a:ln>
            </p:spPr>
            <p:txBody>
              <a:bodyPr wrap="square" lIns="91440" tIns="45720" rIns="91440" bIns="45720" anchor="ctr">
                <a:normAutofit fontScale="25000" lnSpcReduction="20000"/>
              </a:bodyPr>
              <a:lstStyle/>
              <a:p>
                <a:pPr algn="ctr"/>
                <a:endParaRPr/>
              </a:p>
            </p:txBody>
          </p:sp>
          <p:sp>
            <p:nvSpPr>
              <p:cNvPr id="17" name="iṩļïḑe">
                <a:extLst>
                  <a:ext uri="{FF2B5EF4-FFF2-40B4-BE49-F238E27FC236}">
                    <a16:creationId xmlns="" xmlns:a16="http://schemas.microsoft.com/office/drawing/2014/main" id="{7EEC74B7-3475-435C-A051-96FD07099780}"/>
                  </a:ext>
                </a:extLst>
              </p:cNvPr>
              <p:cNvSpPr/>
              <p:nvPr/>
            </p:nvSpPr>
            <p:spPr bwMode="auto">
              <a:xfrm>
                <a:off x="2188593" y="4961518"/>
                <a:ext cx="222836" cy="239075"/>
              </a:xfrm>
              <a:prstGeom prst="ellipse">
                <a:avLst/>
              </a:prstGeom>
              <a:solidFill>
                <a:schemeClr val="accent1"/>
              </a:solidFill>
              <a:ln>
                <a:noFill/>
              </a:ln>
            </p:spPr>
            <p:txBody>
              <a:bodyPr wrap="square" lIns="91440" tIns="45720" rIns="91440" bIns="45720" anchor="ctr">
                <a:normAutofit fontScale="32500" lnSpcReduction="20000"/>
              </a:bodyPr>
              <a:lstStyle/>
              <a:p>
                <a:pPr algn="ctr"/>
                <a:endParaRPr/>
              </a:p>
            </p:txBody>
          </p:sp>
          <p:sp>
            <p:nvSpPr>
              <p:cNvPr id="18" name="íṥļïḓe">
                <a:extLst>
                  <a:ext uri="{FF2B5EF4-FFF2-40B4-BE49-F238E27FC236}">
                    <a16:creationId xmlns="" xmlns:a16="http://schemas.microsoft.com/office/drawing/2014/main" id="{457E75B6-C89F-4F76-94F4-312AD0663C67}"/>
                  </a:ext>
                </a:extLst>
              </p:cNvPr>
              <p:cNvSpPr/>
              <p:nvPr/>
            </p:nvSpPr>
            <p:spPr bwMode="auto">
              <a:xfrm>
                <a:off x="3369107" y="4961518"/>
                <a:ext cx="225945" cy="239075"/>
              </a:xfrm>
              <a:prstGeom prst="ellipse">
                <a:avLst/>
              </a:prstGeom>
              <a:solidFill>
                <a:schemeClr val="accent2"/>
              </a:solidFill>
              <a:ln>
                <a:noFill/>
              </a:ln>
            </p:spPr>
            <p:txBody>
              <a:bodyPr wrap="square" lIns="91440" tIns="45720" rIns="91440" bIns="45720" anchor="ctr">
                <a:normAutofit fontScale="32500" lnSpcReduction="20000"/>
              </a:bodyPr>
              <a:lstStyle/>
              <a:p>
                <a:pPr algn="ctr"/>
                <a:endParaRPr/>
              </a:p>
            </p:txBody>
          </p:sp>
          <p:sp>
            <p:nvSpPr>
              <p:cNvPr id="19" name="îṧliďe">
                <a:extLst>
                  <a:ext uri="{FF2B5EF4-FFF2-40B4-BE49-F238E27FC236}">
                    <a16:creationId xmlns="" xmlns:a16="http://schemas.microsoft.com/office/drawing/2014/main" id="{2E70107A-5300-4CAA-B433-6570F7CE3A98}"/>
                  </a:ext>
                </a:extLst>
              </p:cNvPr>
              <p:cNvSpPr/>
              <p:nvPr/>
            </p:nvSpPr>
            <p:spPr bwMode="auto">
              <a:xfrm>
                <a:off x="4407627" y="4961518"/>
                <a:ext cx="222836" cy="239075"/>
              </a:xfrm>
              <a:prstGeom prst="ellipse">
                <a:avLst/>
              </a:prstGeom>
              <a:solidFill>
                <a:schemeClr val="accent1"/>
              </a:solidFill>
              <a:ln>
                <a:noFill/>
              </a:ln>
            </p:spPr>
            <p:txBody>
              <a:bodyPr wrap="square" lIns="91440" tIns="45720" rIns="91440" bIns="45720" anchor="ctr">
                <a:normAutofit fontScale="32500" lnSpcReduction="20000"/>
              </a:bodyPr>
              <a:lstStyle/>
              <a:p>
                <a:pPr algn="ctr"/>
                <a:endParaRPr/>
              </a:p>
            </p:txBody>
          </p:sp>
          <p:sp>
            <p:nvSpPr>
              <p:cNvPr id="20" name="îşľíďé">
                <a:extLst>
                  <a:ext uri="{FF2B5EF4-FFF2-40B4-BE49-F238E27FC236}">
                    <a16:creationId xmlns="" xmlns:a16="http://schemas.microsoft.com/office/drawing/2014/main" id="{0A56A5E5-938A-4F9F-93D8-27D417331081}"/>
                  </a:ext>
                </a:extLst>
              </p:cNvPr>
              <p:cNvSpPr/>
              <p:nvPr/>
            </p:nvSpPr>
            <p:spPr bwMode="auto">
              <a:xfrm>
                <a:off x="10039683" y="4961518"/>
                <a:ext cx="222836" cy="239075"/>
              </a:xfrm>
              <a:prstGeom prst="ellipse">
                <a:avLst/>
              </a:prstGeom>
              <a:solidFill>
                <a:schemeClr val="accent1"/>
              </a:solidFill>
              <a:ln>
                <a:noFill/>
              </a:ln>
            </p:spPr>
            <p:txBody>
              <a:bodyPr wrap="square" lIns="91440" tIns="45720" rIns="91440" bIns="45720" anchor="ctr">
                <a:normAutofit fontScale="32500" lnSpcReduction="20000"/>
              </a:bodyPr>
              <a:lstStyle/>
              <a:p>
                <a:pPr algn="ctr"/>
                <a:endParaRPr/>
              </a:p>
            </p:txBody>
          </p:sp>
          <p:sp>
            <p:nvSpPr>
              <p:cNvPr id="21" name="ïSļiďe">
                <a:extLst>
                  <a:ext uri="{FF2B5EF4-FFF2-40B4-BE49-F238E27FC236}">
                    <a16:creationId xmlns="" xmlns:a16="http://schemas.microsoft.com/office/drawing/2014/main" id="{458C29C4-A59C-4B5A-ABA7-76B86F9BDA0B}"/>
                  </a:ext>
                </a:extLst>
              </p:cNvPr>
              <p:cNvSpPr/>
              <p:nvPr/>
            </p:nvSpPr>
            <p:spPr bwMode="auto">
              <a:xfrm>
                <a:off x="8349237" y="4961518"/>
                <a:ext cx="223872" cy="239075"/>
              </a:xfrm>
              <a:prstGeom prst="ellipse">
                <a:avLst/>
              </a:prstGeom>
              <a:solidFill>
                <a:schemeClr val="accent2"/>
              </a:solidFill>
              <a:ln>
                <a:noFill/>
              </a:ln>
            </p:spPr>
            <p:txBody>
              <a:bodyPr wrap="square" lIns="91440" tIns="45720" rIns="91440" bIns="45720" anchor="ctr">
                <a:normAutofit fontScale="32500" lnSpcReduction="20000"/>
              </a:bodyPr>
              <a:lstStyle/>
              <a:p>
                <a:pPr algn="ctr"/>
                <a:endParaRPr/>
              </a:p>
            </p:txBody>
          </p:sp>
          <p:sp>
            <p:nvSpPr>
              <p:cNvPr id="22" name="i$ļiḑê">
                <a:extLst>
                  <a:ext uri="{FF2B5EF4-FFF2-40B4-BE49-F238E27FC236}">
                    <a16:creationId xmlns="" xmlns:a16="http://schemas.microsoft.com/office/drawing/2014/main" id="{EB6A0F83-2831-44D1-BC69-656CF31EA0B2}"/>
                  </a:ext>
                </a:extLst>
              </p:cNvPr>
              <p:cNvSpPr/>
              <p:nvPr/>
            </p:nvSpPr>
            <p:spPr bwMode="auto">
              <a:xfrm>
                <a:off x="7278794" y="4961518"/>
                <a:ext cx="223458" cy="239075"/>
              </a:xfrm>
              <a:prstGeom prst="ellipse">
                <a:avLst/>
              </a:prstGeom>
              <a:solidFill>
                <a:schemeClr val="accent1"/>
              </a:solidFill>
              <a:ln>
                <a:noFill/>
              </a:ln>
            </p:spPr>
            <p:txBody>
              <a:bodyPr wrap="square" lIns="91440" tIns="45720" rIns="91440" bIns="45720" anchor="ctr">
                <a:normAutofit fontScale="32500" lnSpcReduction="20000"/>
              </a:bodyPr>
              <a:lstStyle/>
              <a:p>
                <a:pPr algn="ctr"/>
                <a:endParaRPr/>
              </a:p>
            </p:txBody>
          </p:sp>
          <p:sp>
            <p:nvSpPr>
              <p:cNvPr id="23" name="íṩ1ïḑè">
                <a:extLst>
                  <a:ext uri="{FF2B5EF4-FFF2-40B4-BE49-F238E27FC236}">
                    <a16:creationId xmlns="" xmlns:a16="http://schemas.microsoft.com/office/drawing/2014/main" id="{D5A43991-5096-485A-A971-E7942E35B8C7}"/>
                  </a:ext>
                </a:extLst>
              </p:cNvPr>
              <p:cNvSpPr/>
              <p:nvPr/>
            </p:nvSpPr>
            <p:spPr bwMode="auto">
              <a:xfrm>
                <a:off x="5946752" y="4961518"/>
                <a:ext cx="224909" cy="239075"/>
              </a:xfrm>
              <a:prstGeom prst="ellipse">
                <a:avLst/>
              </a:prstGeom>
              <a:solidFill>
                <a:schemeClr val="accent2"/>
              </a:solidFill>
              <a:ln>
                <a:noFill/>
              </a:ln>
            </p:spPr>
            <p:txBody>
              <a:bodyPr wrap="square" lIns="91440" tIns="45720" rIns="91440" bIns="45720" anchor="ctr">
                <a:normAutofit fontScale="32500" lnSpcReduction="20000"/>
              </a:bodyPr>
              <a:lstStyle/>
              <a:p>
                <a:pPr algn="ctr"/>
                <a:endParaRPr/>
              </a:p>
            </p:txBody>
          </p:sp>
          <p:grpSp>
            <p:nvGrpSpPr>
              <p:cNvPr id="24" name="íS1îḋê">
                <a:extLst>
                  <a:ext uri="{FF2B5EF4-FFF2-40B4-BE49-F238E27FC236}">
                    <a16:creationId xmlns="" xmlns:a16="http://schemas.microsoft.com/office/drawing/2014/main" id="{3316A7B0-12F1-4B92-9244-A2E2FA272C8F}"/>
                  </a:ext>
                </a:extLst>
              </p:cNvPr>
              <p:cNvGrpSpPr/>
              <p:nvPr/>
            </p:nvGrpSpPr>
            <p:grpSpPr>
              <a:xfrm>
                <a:off x="3449949" y="3303526"/>
                <a:ext cx="39385" cy="1594559"/>
                <a:chOff x="3003176" y="3652555"/>
                <a:chExt cx="46035" cy="1863813"/>
              </a:xfrm>
            </p:grpSpPr>
            <p:sp>
              <p:nvSpPr>
                <p:cNvPr id="103" name="ïŝľîďè">
                  <a:extLst>
                    <a:ext uri="{FF2B5EF4-FFF2-40B4-BE49-F238E27FC236}">
                      <a16:creationId xmlns="" xmlns:a16="http://schemas.microsoft.com/office/drawing/2014/main" id="{0F9D0633-2D4B-4970-863F-734FC6AA251D}"/>
                    </a:ext>
                  </a:extLst>
                </p:cNvPr>
                <p:cNvSpPr/>
                <p:nvPr/>
              </p:nvSpPr>
              <p:spPr bwMode="auto">
                <a:xfrm>
                  <a:off x="3003176" y="3652555"/>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4" name="ïs1îḋè">
                  <a:extLst>
                    <a:ext uri="{FF2B5EF4-FFF2-40B4-BE49-F238E27FC236}">
                      <a16:creationId xmlns="" xmlns:a16="http://schemas.microsoft.com/office/drawing/2014/main" id="{C74586AB-D2E6-4DCC-8C9F-AD89BF4356B7}"/>
                    </a:ext>
                  </a:extLst>
                </p:cNvPr>
                <p:cNvSpPr/>
                <p:nvPr/>
              </p:nvSpPr>
              <p:spPr bwMode="auto">
                <a:xfrm>
                  <a:off x="3003176" y="3791626"/>
                  <a:ext cx="46035" cy="480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5" name="îṧļiďé">
                  <a:extLst>
                    <a:ext uri="{FF2B5EF4-FFF2-40B4-BE49-F238E27FC236}">
                      <a16:creationId xmlns="" xmlns:a16="http://schemas.microsoft.com/office/drawing/2014/main" id="{F421B29C-B8EC-4AC2-B4A8-DE0DF0EAD38C}"/>
                    </a:ext>
                  </a:extLst>
                </p:cNvPr>
                <p:cNvSpPr/>
                <p:nvPr/>
              </p:nvSpPr>
              <p:spPr bwMode="auto">
                <a:xfrm>
                  <a:off x="3003176" y="3931997"/>
                  <a:ext cx="46035" cy="467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6" name="ísļíďé">
                  <a:extLst>
                    <a:ext uri="{FF2B5EF4-FFF2-40B4-BE49-F238E27FC236}">
                      <a16:creationId xmlns="" xmlns:a16="http://schemas.microsoft.com/office/drawing/2014/main" id="{854E17FD-81DB-4DB4-89BB-02A1F355C804}"/>
                    </a:ext>
                  </a:extLst>
                </p:cNvPr>
                <p:cNvSpPr/>
                <p:nvPr/>
              </p:nvSpPr>
              <p:spPr bwMode="auto">
                <a:xfrm>
                  <a:off x="3003176" y="4071068"/>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7" name="îṥlíḓè">
                  <a:extLst>
                    <a:ext uri="{FF2B5EF4-FFF2-40B4-BE49-F238E27FC236}">
                      <a16:creationId xmlns="" xmlns:a16="http://schemas.microsoft.com/office/drawing/2014/main" id="{E298F15C-3A4F-4816-A837-FB13BEBCFD48}"/>
                    </a:ext>
                  </a:extLst>
                </p:cNvPr>
                <p:cNvSpPr/>
                <p:nvPr/>
              </p:nvSpPr>
              <p:spPr bwMode="auto">
                <a:xfrm>
                  <a:off x="3003176" y="4212738"/>
                  <a:ext cx="46035" cy="45491"/>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8" name="ïŝliḍe">
                  <a:extLst>
                    <a:ext uri="{FF2B5EF4-FFF2-40B4-BE49-F238E27FC236}">
                      <a16:creationId xmlns="" xmlns:a16="http://schemas.microsoft.com/office/drawing/2014/main" id="{36E1FDF8-B9FF-4090-B0FD-1DD45CACEDD2}"/>
                    </a:ext>
                  </a:extLst>
                </p:cNvPr>
                <p:cNvSpPr/>
                <p:nvPr/>
              </p:nvSpPr>
              <p:spPr bwMode="auto">
                <a:xfrm>
                  <a:off x="3003176" y="4350510"/>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09" name="iś1iḍê">
                  <a:extLst>
                    <a:ext uri="{FF2B5EF4-FFF2-40B4-BE49-F238E27FC236}">
                      <a16:creationId xmlns="" xmlns:a16="http://schemas.microsoft.com/office/drawing/2014/main" id="{A09D91A9-C47A-4F00-BCA8-B28232A9C3F1}"/>
                    </a:ext>
                  </a:extLst>
                </p:cNvPr>
                <p:cNvSpPr/>
                <p:nvPr/>
              </p:nvSpPr>
              <p:spPr bwMode="auto">
                <a:xfrm>
                  <a:off x="3003176" y="4489581"/>
                  <a:ext cx="46035" cy="480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0" name="iśḻiḑê">
                  <a:extLst>
                    <a:ext uri="{FF2B5EF4-FFF2-40B4-BE49-F238E27FC236}">
                      <a16:creationId xmlns="" xmlns:a16="http://schemas.microsoft.com/office/drawing/2014/main" id="{11144196-F7CC-490D-B328-FAA98E2498DC}"/>
                    </a:ext>
                  </a:extLst>
                </p:cNvPr>
                <p:cNvSpPr/>
                <p:nvPr/>
              </p:nvSpPr>
              <p:spPr bwMode="auto">
                <a:xfrm>
                  <a:off x="3003176" y="4629952"/>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1" name="íṡľîḍé">
                  <a:extLst>
                    <a:ext uri="{FF2B5EF4-FFF2-40B4-BE49-F238E27FC236}">
                      <a16:creationId xmlns="" xmlns:a16="http://schemas.microsoft.com/office/drawing/2014/main" id="{2277F47A-45D1-4764-B6E2-1014507A1B80}"/>
                    </a:ext>
                  </a:extLst>
                </p:cNvPr>
                <p:cNvSpPr/>
                <p:nvPr/>
              </p:nvSpPr>
              <p:spPr bwMode="auto">
                <a:xfrm>
                  <a:off x="3003176" y="4769023"/>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2" name="ïṩḷïḋè">
                  <a:extLst>
                    <a:ext uri="{FF2B5EF4-FFF2-40B4-BE49-F238E27FC236}">
                      <a16:creationId xmlns="" xmlns:a16="http://schemas.microsoft.com/office/drawing/2014/main" id="{0AFD64A3-03D8-494A-9EE2-471E1519EC81}"/>
                    </a:ext>
                  </a:extLst>
                </p:cNvPr>
                <p:cNvSpPr/>
                <p:nvPr/>
              </p:nvSpPr>
              <p:spPr bwMode="auto">
                <a:xfrm>
                  <a:off x="3003176" y="4910693"/>
                  <a:ext cx="46035" cy="45491"/>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3" name="iṣľïḓè">
                  <a:extLst>
                    <a:ext uri="{FF2B5EF4-FFF2-40B4-BE49-F238E27FC236}">
                      <a16:creationId xmlns="" xmlns:a16="http://schemas.microsoft.com/office/drawing/2014/main" id="{C0CDEDBF-C251-49FB-A278-D9D0BEFCE38D}"/>
                    </a:ext>
                  </a:extLst>
                </p:cNvPr>
                <p:cNvSpPr/>
                <p:nvPr/>
              </p:nvSpPr>
              <p:spPr bwMode="auto">
                <a:xfrm>
                  <a:off x="3003176" y="5048465"/>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4" name="iṣlíďé">
                  <a:extLst>
                    <a:ext uri="{FF2B5EF4-FFF2-40B4-BE49-F238E27FC236}">
                      <a16:creationId xmlns="" xmlns:a16="http://schemas.microsoft.com/office/drawing/2014/main" id="{6627BEA6-2F40-4E19-BCD4-EDD1132B3737}"/>
                    </a:ext>
                  </a:extLst>
                </p:cNvPr>
                <p:cNvSpPr/>
                <p:nvPr/>
              </p:nvSpPr>
              <p:spPr bwMode="auto">
                <a:xfrm>
                  <a:off x="3003176" y="5187536"/>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5" name="í$ḷïḍé">
                  <a:extLst>
                    <a:ext uri="{FF2B5EF4-FFF2-40B4-BE49-F238E27FC236}">
                      <a16:creationId xmlns="" xmlns:a16="http://schemas.microsoft.com/office/drawing/2014/main" id="{16FE2EE6-F28A-4EFD-885B-47A227A533D3}"/>
                    </a:ext>
                  </a:extLst>
                </p:cNvPr>
                <p:cNvSpPr/>
                <p:nvPr/>
              </p:nvSpPr>
              <p:spPr bwMode="auto">
                <a:xfrm>
                  <a:off x="3003176" y="5327907"/>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116" name="îṩ1îďè">
                  <a:extLst>
                    <a:ext uri="{FF2B5EF4-FFF2-40B4-BE49-F238E27FC236}">
                      <a16:creationId xmlns="" xmlns:a16="http://schemas.microsoft.com/office/drawing/2014/main" id="{0D50D8E2-592C-4871-988D-ADB1A501BFF0}"/>
                    </a:ext>
                  </a:extLst>
                </p:cNvPr>
                <p:cNvSpPr/>
                <p:nvPr/>
              </p:nvSpPr>
              <p:spPr bwMode="auto">
                <a:xfrm>
                  <a:off x="3003176" y="5466978"/>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grpSp>
          <p:grpSp>
            <p:nvGrpSpPr>
              <p:cNvPr id="25" name="isḷîdé">
                <a:extLst>
                  <a:ext uri="{FF2B5EF4-FFF2-40B4-BE49-F238E27FC236}">
                    <a16:creationId xmlns="" xmlns:a16="http://schemas.microsoft.com/office/drawing/2014/main" id="{18DF5F91-F2C3-470D-9BB0-0ECDEAABEF05}"/>
                  </a:ext>
                </a:extLst>
              </p:cNvPr>
              <p:cNvGrpSpPr/>
              <p:nvPr/>
            </p:nvGrpSpPr>
            <p:grpSpPr>
              <a:xfrm>
                <a:off x="6049360" y="4287621"/>
                <a:ext cx="36276" cy="639381"/>
                <a:chOff x="6041485" y="4802816"/>
                <a:chExt cx="42401" cy="747345"/>
              </a:xfrm>
            </p:grpSpPr>
            <p:sp>
              <p:nvSpPr>
                <p:cNvPr id="97" name="ïṩlïḋê">
                  <a:extLst>
                    <a:ext uri="{FF2B5EF4-FFF2-40B4-BE49-F238E27FC236}">
                      <a16:creationId xmlns="" xmlns:a16="http://schemas.microsoft.com/office/drawing/2014/main" id="{C746A4C7-0BC8-483D-BE12-8C1C40FB246A}"/>
                    </a:ext>
                  </a:extLst>
                </p:cNvPr>
                <p:cNvSpPr/>
                <p:nvPr/>
              </p:nvSpPr>
              <p:spPr bwMode="auto">
                <a:xfrm>
                  <a:off x="6041485" y="4802816"/>
                  <a:ext cx="42401" cy="493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sp>
              <p:nvSpPr>
                <p:cNvPr id="98" name="í$1îdé">
                  <a:extLst>
                    <a:ext uri="{FF2B5EF4-FFF2-40B4-BE49-F238E27FC236}">
                      <a16:creationId xmlns="" xmlns:a16="http://schemas.microsoft.com/office/drawing/2014/main" id="{08437902-C1A8-412F-B536-019B2CDED7B7}"/>
                    </a:ext>
                  </a:extLst>
                </p:cNvPr>
                <p:cNvSpPr/>
                <p:nvPr/>
              </p:nvSpPr>
              <p:spPr bwMode="auto">
                <a:xfrm>
                  <a:off x="6041485" y="4940587"/>
                  <a:ext cx="42401" cy="493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sp>
              <p:nvSpPr>
                <p:cNvPr id="99" name="íśļîďê">
                  <a:extLst>
                    <a:ext uri="{FF2B5EF4-FFF2-40B4-BE49-F238E27FC236}">
                      <a16:creationId xmlns="" xmlns:a16="http://schemas.microsoft.com/office/drawing/2014/main" id="{F48BD8FA-1169-446F-AA33-8B5A03AE7D7A}"/>
                    </a:ext>
                  </a:extLst>
                </p:cNvPr>
                <p:cNvSpPr/>
                <p:nvPr/>
              </p:nvSpPr>
              <p:spPr bwMode="auto">
                <a:xfrm>
                  <a:off x="6041485" y="5082258"/>
                  <a:ext cx="42401" cy="467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sp>
              <p:nvSpPr>
                <p:cNvPr id="100" name="íşľîde">
                  <a:extLst>
                    <a:ext uri="{FF2B5EF4-FFF2-40B4-BE49-F238E27FC236}">
                      <a16:creationId xmlns="" xmlns:a16="http://schemas.microsoft.com/office/drawing/2014/main" id="{5D5D319C-3CBF-4AA2-9D30-D498BA2D76F2}"/>
                    </a:ext>
                  </a:extLst>
                </p:cNvPr>
                <p:cNvSpPr/>
                <p:nvPr/>
              </p:nvSpPr>
              <p:spPr bwMode="auto">
                <a:xfrm>
                  <a:off x="6041485" y="5221329"/>
                  <a:ext cx="42401" cy="493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sp>
              <p:nvSpPr>
                <p:cNvPr id="101" name="ïş1iḍê">
                  <a:extLst>
                    <a:ext uri="{FF2B5EF4-FFF2-40B4-BE49-F238E27FC236}">
                      <a16:creationId xmlns="" xmlns:a16="http://schemas.microsoft.com/office/drawing/2014/main" id="{96AAD591-1163-4B50-9291-60816C39437D}"/>
                    </a:ext>
                  </a:extLst>
                </p:cNvPr>
                <p:cNvSpPr/>
                <p:nvPr/>
              </p:nvSpPr>
              <p:spPr bwMode="auto">
                <a:xfrm>
                  <a:off x="6041485" y="5359100"/>
                  <a:ext cx="42401" cy="493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sp>
              <p:nvSpPr>
                <p:cNvPr id="102" name="íṥḷiḓè">
                  <a:extLst>
                    <a:ext uri="{FF2B5EF4-FFF2-40B4-BE49-F238E27FC236}">
                      <a16:creationId xmlns="" xmlns:a16="http://schemas.microsoft.com/office/drawing/2014/main" id="{E83501F4-F559-451F-996E-9C3FABF3EEA6}"/>
                    </a:ext>
                  </a:extLst>
                </p:cNvPr>
                <p:cNvSpPr/>
                <p:nvPr/>
              </p:nvSpPr>
              <p:spPr bwMode="auto">
                <a:xfrm>
                  <a:off x="6041485" y="5500771"/>
                  <a:ext cx="42401" cy="49390"/>
                </a:xfrm>
                <a:prstGeom prst="ellipse">
                  <a:avLst/>
                </a:prstGeom>
                <a:solidFill>
                  <a:schemeClr val="accent4"/>
                </a:solidFill>
                <a:ln>
                  <a:noFill/>
                </a:ln>
              </p:spPr>
              <p:txBody>
                <a:bodyPr wrap="square" lIns="91440" tIns="45720" rIns="91440" bIns="45720" anchor="ctr">
                  <a:normAutofit fontScale="25000" lnSpcReduction="20000"/>
                </a:bodyPr>
                <a:lstStyle/>
                <a:p>
                  <a:pPr algn="ctr"/>
                  <a:endParaRPr/>
                </a:p>
              </p:txBody>
            </p:sp>
          </p:grpSp>
          <p:grpSp>
            <p:nvGrpSpPr>
              <p:cNvPr id="26" name="íṡļîdé">
                <a:extLst>
                  <a:ext uri="{FF2B5EF4-FFF2-40B4-BE49-F238E27FC236}">
                    <a16:creationId xmlns="" xmlns:a16="http://schemas.microsoft.com/office/drawing/2014/main" id="{CC20CC8A-0935-49D7-979D-4203F72BA73C}"/>
                  </a:ext>
                </a:extLst>
              </p:cNvPr>
              <p:cNvGrpSpPr/>
              <p:nvPr/>
            </p:nvGrpSpPr>
            <p:grpSpPr>
              <a:xfrm>
                <a:off x="10118453" y="4384362"/>
                <a:ext cx="39385" cy="521513"/>
                <a:chOff x="10797625" y="4915892"/>
                <a:chExt cx="46035" cy="609574"/>
              </a:xfrm>
            </p:grpSpPr>
            <p:sp>
              <p:nvSpPr>
                <p:cNvPr id="92" name="iṡľídé">
                  <a:extLst>
                    <a:ext uri="{FF2B5EF4-FFF2-40B4-BE49-F238E27FC236}">
                      <a16:creationId xmlns="" xmlns:a16="http://schemas.microsoft.com/office/drawing/2014/main" id="{DD3EFF51-1DD0-4802-B1A4-AC4007207E60}"/>
                    </a:ext>
                  </a:extLst>
                </p:cNvPr>
                <p:cNvSpPr/>
                <p:nvPr/>
              </p:nvSpPr>
              <p:spPr bwMode="auto">
                <a:xfrm>
                  <a:off x="10797625" y="4915892"/>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93" name="îŝ1iḍe">
                  <a:extLst>
                    <a:ext uri="{FF2B5EF4-FFF2-40B4-BE49-F238E27FC236}">
                      <a16:creationId xmlns="" xmlns:a16="http://schemas.microsoft.com/office/drawing/2014/main" id="{56D77DBF-DAAC-46AC-A9AF-7CFE3FD56715}"/>
                    </a:ext>
                  </a:extLst>
                </p:cNvPr>
                <p:cNvSpPr/>
                <p:nvPr/>
              </p:nvSpPr>
              <p:spPr bwMode="auto">
                <a:xfrm>
                  <a:off x="10797625" y="5057563"/>
                  <a:ext cx="46035" cy="467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94" name="iSľide">
                  <a:extLst>
                    <a:ext uri="{FF2B5EF4-FFF2-40B4-BE49-F238E27FC236}">
                      <a16:creationId xmlns="" xmlns:a16="http://schemas.microsoft.com/office/drawing/2014/main" id="{617502A9-6708-4AC9-A3E5-7B834031A01C}"/>
                    </a:ext>
                  </a:extLst>
                </p:cNvPr>
                <p:cNvSpPr/>
                <p:nvPr/>
              </p:nvSpPr>
              <p:spPr bwMode="auto">
                <a:xfrm>
                  <a:off x="10797625" y="5196634"/>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95" name="ï$ľiďè">
                  <a:extLst>
                    <a:ext uri="{FF2B5EF4-FFF2-40B4-BE49-F238E27FC236}">
                      <a16:creationId xmlns="" xmlns:a16="http://schemas.microsoft.com/office/drawing/2014/main" id="{1E0E7715-19E9-42AB-94BB-3C8F694F3F70}"/>
                    </a:ext>
                  </a:extLst>
                </p:cNvPr>
                <p:cNvSpPr/>
                <p:nvPr/>
              </p:nvSpPr>
              <p:spPr bwMode="auto">
                <a:xfrm>
                  <a:off x="10797625" y="5334405"/>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sp>
              <p:nvSpPr>
                <p:cNvPr id="96" name="ïśḻíḍè">
                  <a:extLst>
                    <a:ext uri="{FF2B5EF4-FFF2-40B4-BE49-F238E27FC236}">
                      <a16:creationId xmlns="" xmlns:a16="http://schemas.microsoft.com/office/drawing/2014/main" id="{F3CEFA54-8A22-4C4E-910C-09E1909DDF47}"/>
                    </a:ext>
                  </a:extLst>
                </p:cNvPr>
                <p:cNvSpPr/>
                <p:nvPr/>
              </p:nvSpPr>
              <p:spPr bwMode="auto">
                <a:xfrm>
                  <a:off x="10797625" y="5476076"/>
                  <a:ext cx="46035" cy="49390"/>
                </a:xfrm>
                <a:prstGeom prst="ellipse">
                  <a:avLst/>
                </a:prstGeom>
                <a:solidFill>
                  <a:schemeClr val="accent2"/>
                </a:solidFill>
                <a:ln>
                  <a:noFill/>
                </a:ln>
              </p:spPr>
              <p:txBody>
                <a:bodyPr wrap="square" lIns="91440" tIns="45720" rIns="91440" bIns="45720" anchor="ctr">
                  <a:normAutofit fontScale="25000" lnSpcReduction="20000"/>
                </a:bodyPr>
                <a:lstStyle/>
                <a:p>
                  <a:pPr algn="ctr"/>
                  <a:endParaRPr/>
                </a:p>
              </p:txBody>
            </p:sp>
          </p:grpSp>
          <p:grpSp>
            <p:nvGrpSpPr>
              <p:cNvPr id="27" name="ísḻïḑè">
                <a:extLst>
                  <a:ext uri="{FF2B5EF4-FFF2-40B4-BE49-F238E27FC236}">
                    <a16:creationId xmlns="" xmlns:a16="http://schemas.microsoft.com/office/drawing/2014/main" id="{3A81F56E-A57C-4D7B-B3E7-EA61ED0DC37B}"/>
                  </a:ext>
                </a:extLst>
              </p:cNvPr>
              <p:cNvGrpSpPr/>
              <p:nvPr/>
            </p:nvGrpSpPr>
            <p:grpSpPr>
              <a:xfrm>
                <a:off x="7367721" y="3303526"/>
                <a:ext cx="38349" cy="1594559"/>
                <a:chOff x="7582445" y="3652555"/>
                <a:chExt cx="44824" cy="1863813"/>
              </a:xfrm>
            </p:grpSpPr>
            <p:sp>
              <p:nvSpPr>
                <p:cNvPr id="78" name="i$ľíḍé">
                  <a:extLst>
                    <a:ext uri="{FF2B5EF4-FFF2-40B4-BE49-F238E27FC236}">
                      <a16:creationId xmlns="" xmlns:a16="http://schemas.microsoft.com/office/drawing/2014/main" id="{D9B8A16F-6D79-42E5-B745-020F980E7B02}"/>
                    </a:ext>
                  </a:extLst>
                </p:cNvPr>
                <p:cNvSpPr/>
                <p:nvPr/>
              </p:nvSpPr>
              <p:spPr bwMode="auto">
                <a:xfrm>
                  <a:off x="7582445" y="3652555"/>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79" name="íSḻïdè">
                  <a:extLst>
                    <a:ext uri="{FF2B5EF4-FFF2-40B4-BE49-F238E27FC236}">
                      <a16:creationId xmlns="" xmlns:a16="http://schemas.microsoft.com/office/drawing/2014/main" id="{EE3E8BA5-7A6B-469B-80A2-4855560DC499}"/>
                    </a:ext>
                  </a:extLst>
                </p:cNvPr>
                <p:cNvSpPr/>
                <p:nvPr/>
              </p:nvSpPr>
              <p:spPr bwMode="auto">
                <a:xfrm>
                  <a:off x="7582445" y="3791626"/>
                  <a:ext cx="44824" cy="480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0" name="iṧľiďè">
                  <a:extLst>
                    <a:ext uri="{FF2B5EF4-FFF2-40B4-BE49-F238E27FC236}">
                      <a16:creationId xmlns="" xmlns:a16="http://schemas.microsoft.com/office/drawing/2014/main" id="{C3441A8C-3848-42AB-A93D-93259E0589CB}"/>
                    </a:ext>
                  </a:extLst>
                </p:cNvPr>
                <p:cNvSpPr/>
                <p:nvPr/>
              </p:nvSpPr>
              <p:spPr bwMode="auto">
                <a:xfrm>
                  <a:off x="7582445" y="3931997"/>
                  <a:ext cx="44824" cy="467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1" name="ísļîḋé">
                  <a:extLst>
                    <a:ext uri="{FF2B5EF4-FFF2-40B4-BE49-F238E27FC236}">
                      <a16:creationId xmlns="" xmlns:a16="http://schemas.microsoft.com/office/drawing/2014/main" id="{36A43B2B-CA06-4F8B-9FD8-4378A8A3C2BF}"/>
                    </a:ext>
                  </a:extLst>
                </p:cNvPr>
                <p:cNvSpPr/>
                <p:nvPr/>
              </p:nvSpPr>
              <p:spPr bwMode="auto">
                <a:xfrm>
                  <a:off x="7582445" y="4071068"/>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2" name="ïSľiḑé">
                  <a:extLst>
                    <a:ext uri="{FF2B5EF4-FFF2-40B4-BE49-F238E27FC236}">
                      <a16:creationId xmlns="" xmlns:a16="http://schemas.microsoft.com/office/drawing/2014/main" id="{F8E930A5-1469-4748-A3E1-8CFE197C353E}"/>
                    </a:ext>
                  </a:extLst>
                </p:cNvPr>
                <p:cNvSpPr/>
                <p:nvPr/>
              </p:nvSpPr>
              <p:spPr bwMode="auto">
                <a:xfrm>
                  <a:off x="7582445" y="4212738"/>
                  <a:ext cx="44824" cy="45491"/>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3" name="ïślîďè">
                  <a:extLst>
                    <a:ext uri="{FF2B5EF4-FFF2-40B4-BE49-F238E27FC236}">
                      <a16:creationId xmlns="" xmlns:a16="http://schemas.microsoft.com/office/drawing/2014/main" id="{EDE4D8DB-DE54-46E1-948E-3CCB9DA53905}"/>
                    </a:ext>
                  </a:extLst>
                </p:cNvPr>
                <p:cNvSpPr/>
                <p:nvPr/>
              </p:nvSpPr>
              <p:spPr bwMode="auto">
                <a:xfrm>
                  <a:off x="7582445" y="4350510"/>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4" name="îšļïḓê">
                  <a:extLst>
                    <a:ext uri="{FF2B5EF4-FFF2-40B4-BE49-F238E27FC236}">
                      <a16:creationId xmlns="" xmlns:a16="http://schemas.microsoft.com/office/drawing/2014/main" id="{CA7B99F3-2F2F-45FC-98DE-32A7828EDAC9}"/>
                    </a:ext>
                  </a:extLst>
                </p:cNvPr>
                <p:cNvSpPr/>
                <p:nvPr/>
              </p:nvSpPr>
              <p:spPr bwMode="auto">
                <a:xfrm>
                  <a:off x="7582445" y="4489581"/>
                  <a:ext cx="44824" cy="480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5" name="iS1ïde">
                  <a:extLst>
                    <a:ext uri="{FF2B5EF4-FFF2-40B4-BE49-F238E27FC236}">
                      <a16:creationId xmlns="" xmlns:a16="http://schemas.microsoft.com/office/drawing/2014/main" id="{C358BED7-7DC0-40F5-9EA5-CBFC9A6128A8}"/>
                    </a:ext>
                  </a:extLst>
                </p:cNvPr>
                <p:cNvSpPr/>
                <p:nvPr/>
              </p:nvSpPr>
              <p:spPr bwMode="auto">
                <a:xfrm>
                  <a:off x="7582445" y="4629952"/>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6" name="ïŝľídè">
                  <a:extLst>
                    <a:ext uri="{FF2B5EF4-FFF2-40B4-BE49-F238E27FC236}">
                      <a16:creationId xmlns="" xmlns:a16="http://schemas.microsoft.com/office/drawing/2014/main" id="{FBB07DC8-D151-44E8-A8D3-912718E60035}"/>
                    </a:ext>
                  </a:extLst>
                </p:cNvPr>
                <p:cNvSpPr/>
                <p:nvPr/>
              </p:nvSpPr>
              <p:spPr bwMode="auto">
                <a:xfrm>
                  <a:off x="7582445" y="4769023"/>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7" name="ïṡḻïḋè">
                  <a:extLst>
                    <a:ext uri="{FF2B5EF4-FFF2-40B4-BE49-F238E27FC236}">
                      <a16:creationId xmlns="" xmlns:a16="http://schemas.microsoft.com/office/drawing/2014/main" id="{434CCCA2-ECAB-4D16-B0A1-47A65C386B83}"/>
                    </a:ext>
                  </a:extLst>
                </p:cNvPr>
                <p:cNvSpPr/>
                <p:nvPr/>
              </p:nvSpPr>
              <p:spPr bwMode="auto">
                <a:xfrm>
                  <a:off x="7582445" y="4910693"/>
                  <a:ext cx="44824" cy="45491"/>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8" name="iṡľiďê">
                  <a:extLst>
                    <a:ext uri="{FF2B5EF4-FFF2-40B4-BE49-F238E27FC236}">
                      <a16:creationId xmlns="" xmlns:a16="http://schemas.microsoft.com/office/drawing/2014/main" id="{BBA42B90-F7BF-4347-9749-51F307B775B9}"/>
                    </a:ext>
                  </a:extLst>
                </p:cNvPr>
                <p:cNvSpPr/>
                <p:nvPr/>
              </p:nvSpPr>
              <p:spPr bwMode="auto">
                <a:xfrm>
                  <a:off x="7582445" y="5048465"/>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89" name="iṡḷiḑe">
                  <a:extLst>
                    <a:ext uri="{FF2B5EF4-FFF2-40B4-BE49-F238E27FC236}">
                      <a16:creationId xmlns="" xmlns:a16="http://schemas.microsoft.com/office/drawing/2014/main" id="{F53AD8EA-FD01-44A1-AB9A-7E9645ADB7C2}"/>
                    </a:ext>
                  </a:extLst>
                </p:cNvPr>
                <p:cNvSpPr/>
                <p:nvPr/>
              </p:nvSpPr>
              <p:spPr bwMode="auto">
                <a:xfrm>
                  <a:off x="7582445" y="5187536"/>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90" name="ïṩľîḑe">
                  <a:extLst>
                    <a:ext uri="{FF2B5EF4-FFF2-40B4-BE49-F238E27FC236}">
                      <a16:creationId xmlns="" xmlns:a16="http://schemas.microsoft.com/office/drawing/2014/main" id="{DACF0C85-9071-444B-9F2B-C768312C2CD9}"/>
                    </a:ext>
                  </a:extLst>
                </p:cNvPr>
                <p:cNvSpPr/>
                <p:nvPr/>
              </p:nvSpPr>
              <p:spPr bwMode="auto">
                <a:xfrm>
                  <a:off x="7582445" y="5327907"/>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sp>
              <p:nvSpPr>
                <p:cNvPr id="91" name="îşḻiḍê">
                  <a:extLst>
                    <a:ext uri="{FF2B5EF4-FFF2-40B4-BE49-F238E27FC236}">
                      <a16:creationId xmlns="" xmlns:a16="http://schemas.microsoft.com/office/drawing/2014/main" id="{D16B9521-45C7-491F-B91E-B4BA96538B59}"/>
                    </a:ext>
                  </a:extLst>
                </p:cNvPr>
                <p:cNvSpPr/>
                <p:nvPr/>
              </p:nvSpPr>
              <p:spPr bwMode="auto">
                <a:xfrm>
                  <a:off x="7582445" y="5466978"/>
                  <a:ext cx="44824" cy="49390"/>
                </a:xfrm>
                <a:prstGeom prst="ellipse">
                  <a:avLst/>
                </a:prstGeom>
                <a:solidFill>
                  <a:schemeClr val="accent5"/>
                </a:solidFill>
                <a:ln>
                  <a:noFill/>
                </a:ln>
              </p:spPr>
              <p:txBody>
                <a:bodyPr wrap="square" lIns="91440" tIns="45720" rIns="91440" bIns="45720" anchor="ctr">
                  <a:normAutofit fontScale="25000" lnSpcReduction="20000"/>
                </a:bodyPr>
                <a:lstStyle/>
                <a:p>
                  <a:pPr algn="ctr"/>
                  <a:endParaRPr/>
                </a:p>
              </p:txBody>
            </p:sp>
          </p:grpSp>
          <p:grpSp>
            <p:nvGrpSpPr>
              <p:cNvPr id="28" name="isľiḋé">
                <a:extLst>
                  <a:ext uri="{FF2B5EF4-FFF2-40B4-BE49-F238E27FC236}">
                    <a16:creationId xmlns="" xmlns:a16="http://schemas.microsoft.com/office/drawing/2014/main" id="{09229FF1-D704-4880-A4DB-EE793AB9FF47}"/>
                  </a:ext>
                </a:extLst>
              </p:cNvPr>
              <p:cNvGrpSpPr/>
              <p:nvPr/>
            </p:nvGrpSpPr>
            <p:grpSpPr>
              <a:xfrm>
                <a:off x="9466528" y="2567429"/>
                <a:ext cx="1340127" cy="1770269"/>
                <a:chOff x="9466528" y="2567429"/>
                <a:chExt cx="1340127" cy="1770269"/>
              </a:xfrm>
            </p:grpSpPr>
            <p:sp>
              <p:nvSpPr>
                <p:cNvPr id="74" name="íṡlïḓé">
                  <a:extLst>
                    <a:ext uri="{FF2B5EF4-FFF2-40B4-BE49-F238E27FC236}">
                      <a16:creationId xmlns="" xmlns:a16="http://schemas.microsoft.com/office/drawing/2014/main" id="{BD7AFC42-623B-4682-9FCB-E269B7BACA4B}"/>
                    </a:ext>
                  </a:extLst>
                </p:cNvPr>
                <p:cNvSpPr/>
                <p:nvPr/>
              </p:nvSpPr>
              <p:spPr bwMode="auto">
                <a:xfrm>
                  <a:off x="9466528" y="2567429"/>
                  <a:ext cx="1340127" cy="1770269"/>
                </a:xfrm>
                <a:custGeom>
                  <a:avLst/>
                  <a:gdLst>
                    <a:gd name="T0" fmla="*/ 332 w 547"/>
                    <a:gd name="T1" fmla="*/ 0 h 673"/>
                    <a:gd name="T2" fmla="*/ 216 w 547"/>
                    <a:gd name="T3" fmla="*/ 0 h 673"/>
                    <a:gd name="T4" fmla="*/ 0 w 547"/>
                    <a:gd name="T5" fmla="*/ 216 h 673"/>
                    <a:gd name="T6" fmla="*/ 0 w 547"/>
                    <a:gd name="T7" fmla="*/ 302 h 673"/>
                    <a:gd name="T8" fmla="*/ 216 w 547"/>
                    <a:gd name="T9" fmla="*/ 517 h 673"/>
                    <a:gd name="T10" fmla="*/ 253 w 547"/>
                    <a:gd name="T11" fmla="*/ 517 h 673"/>
                    <a:gd name="T12" fmla="*/ 275 w 547"/>
                    <a:gd name="T13" fmla="*/ 673 h 673"/>
                    <a:gd name="T14" fmla="*/ 295 w 547"/>
                    <a:gd name="T15" fmla="*/ 517 h 673"/>
                    <a:gd name="T16" fmla="*/ 332 w 547"/>
                    <a:gd name="T17" fmla="*/ 517 h 673"/>
                    <a:gd name="T18" fmla="*/ 547 w 547"/>
                    <a:gd name="T19" fmla="*/ 302 h 673"/>
                    <a:gd name="T20" fmla="*/ 547 w 547"/>
                    <a:gd name="T21" fmla="*/ 216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6" y="0"/>
                        <a:pt x="216" y="0"/>
                        <a:pt x="216" y="0"/>
                      </a:cubicBezTo>
                      <a:cubicBezTo>
                        <a:pt x="97" y="0"/>
                        <a:pt x="0" y="97"/>
                        <a:pt x="0" y="216"/>
                      </a:cubicBezTo>
                      <a:cubicBezTo>
                        <a:pt x="0" y="302"/>
                        <a:pt x="0" y="302"/>
                        <a:pt x="0" y="302"/>
                      </a:cubicBezTo>
                      <a:cubicBezTo>
                        <a:pt x="0" y="421"/>
                        <a:pt x="97" y="517"/>
                        <a:pt x="216" y="517"/>
                      </a:cubicBezTo>
                      <a:cubicBezTo>
                        <a:pt x="253" y="517"/>
                        <a:pt x="253" y="517"/>
                        <a:pt x="253" y="517"/>
                      </a:cubicBezTo>
                      <a:cubicBezTo>
                        <a:pt x="275" y="673"/>
                        <a:pt x="275" y="673"/>
                        <a:pt x="275" y="673"/>
                      </a:cubicBezTo>
                      <a:cubicBezTo>
                        <a:pt x="295" y="517"/>
                        <a:pt x="295" y="517"/>
                        <a:pt x="295" y="517"/>
                      </a:cubicBezTo>
                      <a:cubicBezTo>
                        <a:pt x="332" y="517"/>
                        <a:pt x="332" y="517"/>
                        <a:pt x="332" y="517"/>
                      </a:cubicBezTo>
                      <a:cubicBezTo>
                        <a:pt x="451" y="517"/>
                        <a:pt x="547" y="421"/>
                        <a:pt x="547" y="302"/>
                      </a:cubicBezTo>
                      <a:cubicBezTo>
                        <a:pt x="547" y="216"/>
                        <a:pt x="547" y="216"/>
                        <a:pt x="547" y="216"/>
                      </a:cubicBezTo>
                      <a:cubicBezTo>
                        <a:pt x="547" y="97"/>
                        <a:pt x="451" y="0"/>
                        <a:pt x="332" y="0"/>
                      </a:cubicBezTo>
                      <a:close/>
                    </a:path>
                  </a:pathLst>
                </a:custGeom>
                <a:solidFill>
                  <a:schemeClr val="accent1"/>
                </a:solidFill>
                <a:ln>
                  <a:noFill/>
                </a:ln>
              </p:spPr>
              <p:txBody>
                <a:bodyPr wrap="square" lIns="91440" tIns="45720" rIns="91440" bIns="45720" anchor="ctr">
                  <a:normAutofit/>
                </a:bodyPr>
                <a:lstStyle/>
                <a:p>
                  <a:pPr algn="ctr"/>
                  <a:endParaRPr/>
                </a:p>
              </p:txBody>
            </p:sp>
            <p:grpSp>
              <p:nvGrpSpPr>
                <p:cNvPr id="75" name="îSliḑè">
                  <a:extLst>
                    <a:ext uri="{FF2B5EF4-FFF2-40B4-BE49-F238E27FC236}">
                      <a16:creationId xmlns="" xmlns:a16="http://schemas.microsoft.com/office/drawing/2014/main" id="{C5E516BF-18CB-41DD-8793-76FF20B1A6FE}"/>
                    </a:ext>
                  </a:extLst>
                </p:cNvPr>
                <p:cNvGrpSpPr/>
                <p:nvPr/>
              </p:nvGrpSpPr>
              <p:grpSpPr>
                <a:xfrm>
                  <a:off x="9918076" y="3122170"/>
                  <a:ext cx="436993" cy="355570"/>
                  <a:chOff x="10074275" y="4479132"/>
                  <a:chExt cx="464344" cy="377825"/>
                </a:xfrm>
                <a:solidFill>
                  <a:schemeClr val="bg1"/>
                </a:solidFill>
              </p:grpSpPr>
              <p:sp>
                <p:nvSpPr>
                  <p:cNvPr id="76" name="íŝļiḑè">
                    <a:extLst>
                      <a:ext uri="{FF2B5EF4-FFF2-40B4-BE49-F238E27FC236}">
                        <a16:creationId xmlns="" xmlns:a16="http://schemas.microsoft.com/office/drawing/2014/main" id="{89E1D5CF-6380-4E2A-9BFD-1727D2A298A7}"/>
                      </a:ext>
                    </a:extLst>
                  </p:cNvPr>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77" name="îš1iďê">
                    <a:extLst>
                      <a:ext uri="{FF2B5EF4-FFF2-40B4-BE49-F238E27FC236}">
                        <a16:creationId xmlns="" xmlns:a16="http://schemas.microsoft.com/office/drawing/2014/main" id="{CED0C71D-4415-4353-8389-6F1E1C74F4C1}"/>
                      </a:ext>
                    </a:extLst>
                  </p:cNvPr>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lnSpcReduction="10000"/>
                  </a:bodyPr>
                  <a:lstStyle/>
                  <a:p>
                    <a:pPr algn="ctr"/>
                    <a:endParaRPr/>
                  </a:p>
                </p:txBody>
              </p:sp>
            </p:grpSp>
          </p:grpSp>
          <p:grpSp>
            <p:nvGrpSpPr>
              <p:cNvPr id="29" name="îśḷiḋé">
                <a:extLst>
                  <a:ext uri="{FF2B5EF4-FFF2-40B4-BE49-F238E27FC236}">
                    <a16:creationId xmlns="" xmlns:a16="http://schemas.microsoft.com/office/drawing/2014/main" id="{CC589318-E2B6-478D-9B66-9A21CBFBB299}"/>
                  </a:ext>
                </a:extLst>
              </p:cNvPr>
              <p:cNvGrpSpPr/>
              <p:nvPr/>
            </p:nvGrpSpPr>
            <p:grpSpPr>
              <a:xfrm>
                <a:off x="7793701" y="3022229"/>
                <a:ext cx="1340127" cy="1770269"/>
                <a:chOff x="7793701" y="3022229"/>
                <a:chExt cx="1340127" cy="1770269"/>
              </a:xfrm>
            </p:grpSpPr>
            <p:sp>
              <p:nvSpPr>
                <p:cNvPr id="63" name="íṥ1iḓé">
                  <a:extLst>
                    <a:ext uri="{FF2B5EF4-FFF2-40B4-BE49-F238E27FC236}">
                      <a16:creationId xmlns="" xmlns:a16="http://schemas.microsoft.com/office/drawing/2014/main" id="{E1B7C656-96F3-4CBD-8949-04B8AC185E50}"/>
                    </a:ext>
                  </a:extLst>
                </p:cNvPr>
                <p:cNvSpPr/>
                <p:nvPr/>
              </p:nvSpPr>
              <p:spPr bwMode="auto">
                <a:xfrm>
                  <a:off x="7793701" y="3022229"/>
                  <a:ext cx="1340127" cy="1770269"/>
                </a:xfrm>
                <a:custGeom>
                  <a:avLst/>
                  <a:gdLst>
                    <a:gd name="T0" fmla="*/ 332 w 547"/>
                    <a:gd name="T1" fmla="*/ 0 h 673"/>
                    <a:gd name="T2" fmla="*/ 215 w 547"/>
                    <a:gd name="T3" fmla="*/ 0 h 673"/>
                    <a:gd name="T4" fmla="*/ 0 w 547"/>
                    <a:gd name="T5" fmla="*/ 215 h 673"/>
                    <a:gd name="T6" fmla="*/ 0 w 547"/>
                    <a:gd name="T7" fmla="*/ 301 h 673"/>
                    <a:gd name="T8" fmla="*/ 215 w 547"/>
                    <a:gd name="T9" fmla="*/ 516 h 673"/>
                    <a:gd name="T10" fmla="*/ 253 w 547"/>
                    <a:gd name="T11" fmla="*/ 516 h 673"/>
                    <a:gd name="T12" fmla="*/ 274 w 547"/>
                    <a:gd name="T13" fmla="*/ 673 h 673"/>
                    <a:gd name="T14" fmla="*/ 295 w 547"/>
                    <a:gd name="T15" fmla="*/ 516 h 673"/>
                    <a:gd name="T16" fmla="*/ 332 w 547"/>
                    <a:gd name="T17" fmla="*/ 516 h 673"/>
                    <a:gd name="T18" fmla="*/ 547 w 547"/>
                    <a:gd name="T19" fmla="*/ 301 h 673"/>
                    <a:gd name="T20" fmla="*/ 547 w 547"/>
                    <a:gd name="T21" fmla="*/ 215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5" y="0"/>
                        <a:pt x="215" y="0"/>
                        <a:pt x="215" y="0"/>
                      </a:cubicBezTo>
                      <a:cubicBezTo>
                        <a:pt x="96" y="0"/>
                        <a:pt x="0" y="96"/>
                        <a:pt x="0" y="215"/>
                      </a:cubicBezTo>
                      <a:cubicBezTo>
                        <a:pt x="0" y="301"/>
                        <a:pt x="0" y="301"/>
                        <a:pt x="0" y="301"/>
                      </a:cubicBezTo>
                      <a:cubicBezTo>
                        <a:pt x="0" y="420"/>
                        <a:pt x="96" y="516"/>
                        <a:pt x="215" y="516"/>
                      </a:cubicBezTo>
                      <a:cubicBezTo>
                        <a:pt x="253" y="516"/>
                        <a:pt x="253" y="516"/>
                        <a:pt x="253" y="516"/>
                      </a:cubicBezTo>
                      <a:cubicBezTo>
                        <a:pt x="274" y="673"/>
                        <a:pt x="274" y="673"/>
                        <a:pt x="274" y="673"/>
                      </a:cubicBezTo>
                      <a:cubicBezTo>
                        <a:pt x="295" y="516"/>
                        <a:pt x="295" y="516"/>
                        <a:pt x="295" y="516"/>
                      </a:cubicBezTo>
                      <a:cubicBezTo>
                        <a:pt x="332" y="516"/>
                        <a:pt x="332" y="516"/>
                        <a:pt x="332" y="516"/>
                      </a:cubicBezTo>
                      <a:cubicBezTo>
                        <a:pt x="451" y="516"/>
                        <a:pt x="547" y="420"/>
                        <a:pt x="547" y="301"/>
                      </a:cubicBezTo>
                      <a:cubicBezTo>
                        <a:pt x="547" y="215"/>
                        <a:pt x="547" y="215"/>
                        <a:pt x="547" y="215"/>
                      </a:cubicBezTo>
                      <a:cubicBezTo>
                        <a:pt x="547" y="96"/>
                        <a:pt x="451" y="0"/>
                        <a:pt x="332" y="0"/>
                      </a:cubicBezTo>
                      <a:close/>
                    </a:path>
                  </a:pathLst>
                </a:custGeom>
                <a:solidFill>
                  <a:schemeClr val="accent2"/>
                </a:solidFill>
                <a:ln>
                  <a:noFill/>
                </a:ln>
              </p:spPr>
              <p:txBody>
                <a:bodyPr wrap="square" lIns="91440" tIns="45720" rIns="91440" bIns="45720" anchor="ctr">
                  <a:normAutofit/>
                </a:bodyPr>
                <a:lstStyle/>
                <a:p>
                  <a:pPr algn="ctr"/>
                  <a:endParaRPr/>
                </a:p>
              </p:txBody>
            </p:sp>
            <p:grpSp>
              <p:nvGrpSpPr>
                <p:cNvPr id="64" name="îŝlídè">
                  <a:extLst>
                    <a:ext uri="{FF2B5EF4-FFF2-40B4-BE49-F238E27FC236}">
                      <a16:creationId xmlns="" xmlns:a16="http://schemas.microsoft.com/office/drawing/2014/main" id="{A6021EE4-E05E-4894-88E1-84469395312B}"/>
                    </a:ext>
                  </a:extLst>
                </p:cNvPr>
                <p:cNvGrpSpPr/>
                <p:nvPr/>
              </p:nvGrpSpPr>
              <p:grpSpPr>
                <a:xfrm>
                  <a:off x="8240162" y="3525684"/>
                  <a:ext cx="436994" cy="437741"/>
                  <a:chOff x="9145588" y="4435475"/>
                  <a:chExt cx="464344" cy="465138"/>
                </a:xfrm>
                <a:solidFill>
                  <a:schemeClr val="bg1"/>
                </a:solidFill>
              </p:grpSpPr>
              <p:sp>
                <p:nvSpPr>
                  <p:cNvPr id="65" name="ïṩḷïḋè">
                    <a:extLst>
                      <a:ext uri="{FF2B5EF4-FFF2-40B4-BE49-F238E27FC236}">
                        <a16:creationId xmlns="" xmlns:a16="http://schemas.microsoft.com/office/drawing/2014/main" id="{B41B5637-9D3B-4CDA-AFDC-1C3FEC9212DE}"/>
                      </a:ext>
                    </a:extLst>
                  </p:cNvPr>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66" name="íS1îḓé">
                    <a:extLst>
                      <a:ext uri="{FF2B5EF4-FFF2-40B4-BE49-F238E27FC236}">
                        <a16:creationId xmlns="" xmlns:a16="http://schemas.microsoft.com/office/drawing/2014/main" id="{B158DB5C-8D6D-4F78-8C82-CC11740AD7B4}"/>
                      </a:ext>
                    </a:extLst>
                  </p:cNvPr>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7" name="îsļíďê">
                    <a:extLst>
                      <a:ext uri="{FF2B5EF4-FFF2-40B4-BE49-F238E27FC236}">
                        <a16:creationId xmlns="" xmlns:a16="http://schemas.microsoft.com/office/drawing/2014/main" id="{8EEB5DCE-D387-49D7-8765-DB27EC7EA6AF}"/>
                      </a:ext>
                    </a:extLst>
                  </p:cNvPr>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8" name="îṥḻiďé">
                    <a:extLst>
                      <a:ext uri="{FF2B5EF4-FFF2-40B4-BE49-F238E27FC236}">
                        <a16:creationId xmlns="" xmlns:a16="http://schemas.microsoft.com/office/drawing/2014/main" id="{4BB525C5-A206-478F-A829-B88CBE4B430A}"/>
                      </a:ext>
                    </a:extLst>
                  </p:cNvPr>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9" name="iś1iḓê">
                    <a:extLst>
                      <a:ext uri="{FF2B5EF4-FFF2-40B4-BE49-F238E27FC236}">
                        <a16:creationId xmlns="" xmlns:a16="http://schemas.microsoft.com/office/drawing/2014/main" id="{18C66ED8-CB92-415A-9F70-6D3C6A6309D4}"/>
                      </a:ext>
                    </a:extLst>
                  </p:cNvPr>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70" name="ïsḷîḋe">
                    <a:extLst>
                      <a:ext uri="{FF2B5EF4-FFF2-40B4-BE49-F238E27FC236}">
                        <a16:creationId xmlns="" xmlns:a16="http://schemas.microsoft.com/office/drawing/2014/main" id="{F3B7B694-799D-4A4A-80B2-89D1F44DB6C6}"/>
                      </a:ext>
                    </a:extLst>
                  </p:cNvPr>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71" name="ïṥľíḓé">
                    <a:extLst>
                      <a:ext uri="{FF2B5EF4-FFF2-40B4-BE49-F238E27FC236}">
                        <a16:creationId xmlns="" xmlns:a16="http://schemas.microsoft.com/office/drawing/2014/main" id="{8637B884-0DFD-439D-8D2E-C4204D33FEC6}"/>
                      </a:ext>
                    </a:extLst>
                  </p:cNvPr>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72" name="íş1îḓé">
                    <a:extLst>
                      <a:ext uri="{FF2B5EF4-FFF2-40B4-BE49-F238E27FC236}">
                        <a16:creationId xmlns="" xmlns:a16="http://schemas.microsoft.com/office/drawing/2014/main" id="{FDAD01D1-DD41-4FE7-A655-D3DD88642447}"/>
                      </a:ext>
                    </a:extLst>
                  </p:cNvPr>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73" name="isḷíḓe">
                    <a:extLst>
                      <a:ext uri="{FF2B5EF4-FFF2-40B4-BE49-F238E27FC236}">
                        <a16:creationId xmlns="" xmlns:a16="http://schemas.microsoft.com/office/drawing/2014/main" id="{7EAD9802-C906-47A9-BD62-CE97E5CCE940}"/>
                      </a:ext>
                    </a:extLst>
                  </p:cNvPr>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grpSp>
          </p:grpSp>
          <p:grpSp>
            <p:nvGrpSpPr>
              <p:cNvPr id="30" name="îsḻiḍê">
                <a:extLst>
                  <a:ext uri="{FF2B5EF4-FFF2-40B4-BE49-F238E27FC236}">
                    <a16:creationId xmlns="" xmlns:a16="http://schemas.microsoft.com/office/drawing/2014/main" id="{2BDCB7D3-830C-4A3F-B806-296CB8759CEE}"/>
                  </a:ext>
                </a:extLst>
              </p:cNvPr>
              <p:cNvGrpSpPr/>
              <p:nvPr/>
            </p:nvGrpSpPr>
            <p:grpSpPr>
              <a:xfrm>
                <a:off x="5393288" y="2488480"/>
                <a:ext cx="1339090" cy="1770269"/>
                <a:chOff x="5393288" y="2488480"/>
                <a:chExt cx="1339090" cy="1770269"/>
              </a:xfrm>
            </p:grpSpPr>
            <p:sp>
              <p:nvSpPr>
                <p:cNvPr id="55" name="îṣľiḓê">
                  <a:extLst>
                    <a:ext uri="{FF2B5EF4-FFF2-40B4-BE49-F238E27FC236}">
                      <a16:creationId xmlns="" xmlns:a16="http://schemas.microsoft.com/office/drawing/2014/main" id="{17DAD9E1-2E2D-49C6-8C11-4F8F06645177}"/>
                    </a:ext>
                  </a:extLst>
                </p:cNvPr>
                <p:cNvSpPr/>
                <p:nvPr/>
              </p:nvSpPr>
              <p:spPr bwMode="auto">
                <a:xfrm>
                  <a:off x="5393288" y="2488480"/>
                  <a:ext cx="1339090" cy="1770269"/>
                </a:xfrm>
                <a:custGeom>
                  <a:avLst/>
                  <a:gdLst>
                    <a:gd name="T0" fmla="*/ 332 w 547"/>
                    <a:gd name="T1" fmla="*/ 0 h 673"/>
                    <a:gd name="T2" fmla="*/ 216 w 547"/>
                    <a:gd name="T3" fmla="*/ 0 h 673"/>
                    <a:gd name="T4" fmla="*/ 0 w 547"/>
                    <a:gd name="T5" fmla="*/ 216 h 673"/>
                    <a:gd name="T6" fmla="*/ 0 w 547"/>
                    <a:gd name="T7" fmla="*/ 302 h 673"/>
                    <a:gd name="T8" fmla="*/ 216 w 547"/>
                    <a:gd name="T9" fmla="*/ 517 h 673"/>
                    <a:gd name="T10" fmla="*/ 254 w 547"/>
                    <a:gd name="T11" fmla="*/ 517 h 673"/>
                    <a:gd name="T12" fmla="*/ 275 w 547"/>
                    <a:gd name="T13" fmla="*/ 673 h 673"/>
                    <a:gd name="T14" fmla="*/ 295 w 547"/>
                    <a:gd name="T15" fmla="*/ 517 h 673"/>
                    <a:gd name="T16" fmla="*/ 332 w 547"/>
                    <a:gd name="T17" fmla="*/ 517 h 673"/>
                    <a:gd name="T18" fmla="*/ 547 w 547"/>
                    <a:gd name="T19" fmla="*/ 302 h 673"/>
                    <a:gd name="T20" fmla="*/ 547 w 547"/>
                    <a:gd name="T21" fmla="*/ 216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6" y="0"/>
                        <a:pt x="216" y="0"/>
                        <a:pt x="216" y="0"/>
                      </a:cubicBezTo>
                      <a:cubicBezTo>
                        <a:pt x="97" y="0"/>
                        <a:pt x="0" y="97"/>
                        <a:pt x="0" y="216"/>
                      </a:cubicBezTo>
                      <a:cubicBezTo>
                        <a:pt x="0" y="302"/>
                        <a:pt x="0" y="302"/>
                        <a:pt x="0" y="302"/>
                      </a:cubicBezTo>
                      <a:cubicBezTo>
                        <a:pt x="0" y="421"/>
                        <a:pt x="97" y="517"/>
                        <a:pt x="216" y="517"/>
                      </a:cubicBezTo>
                      <a:cubicBezTo>
                        <a:pt x="254" y="517"/>
                        <a:pt x="254" y="517"/>
                        <a:pt x="254" y="517"/>
                      </a:cubicBezTo>
                      <a:cubicBezTo>
                        <a:pt x="275" y="673"/>
                        <a:pt x="275" y="673"/>
                        <a:pt x="275" y="673"/>
                      </a:cubicBezTo>
                      <a:cubicBezTo>
                        <a:pt x="295" y="517"/>
                        <a:pt x="295" y="517"/>
                        <a:pt x="295" y="517"/>
                      </a:cubicBezTo>
                      <a:cubicBezTo>
                        <a:pt x="332" y="517"/>
                        <a:pt x="332" y="517"/>
                        <a:pt x="332" y="517"/>
                      </a:cubicBezTo>
                      <a:cubicBezTo>
                        <a:pt x="451" y="517"/>
                        <a:pt x="547" y="421"/>
                        <a:pt x="547" y="302"/>
                      </a:cubicBezTo>
                      <a:cubicBezTo>
                        <a:pt x="547" y="216"/>
                        <a:pt x="547" y="216"/>
                        <a:pt x="547" y="216"/>
                      </a:cubicBezTo>
                      <a:cubicBezTo>
                        <a:pt x="547" y="97"/>
                        <a:pt x="451" y="0"/>
                        <a:pt x="332" y="0"/>
                      </a:cubicBezTo>
                      <a:close/>
                    </a:path>
                  </a:pathLst>
                </a:custGeom>
                <a:solidFill>
                  <a:schemeClr val="accent2"/>
                </a:solidFill>
                <a:ln>
                  <a:noFill/>
                </a:ln>
              </p:spPr>
              <p:txBody>
                <a:bodyPr wrap="square" lIns="91440" tIns="45720" rIns="91440" bIns="45720" anchor="ctr">
                  <a:normAutofit/>
                </a:bodyPr>
                <a:lstStyle/>
                <a:p>
                  <a:pPr algn="ctr"/>
                  <a:endParaRPr/>
                </a:p>
              </p:txBody>
            </p:sp>
            <p:grpSp>
              <p:nvGrpSpPr>
                <p:cNvPr id="56" name="ïṩľîḍe">
                  <a:extLst>
                    <a:ext uri="{FF2B5EF4-FFF2-40B4-BE49-F238E27FC236}">
                      <a16:creationId xmlns="" xmlns:a16="http://schemas.microsoft.com/office/drawing/2014/main" id="{CCB42AFA-4013-4EAD-B99C-6B7B9EDD0DC6}"/>
                    </a:ext>
                  </a:extLst>
                </p:cNvPr>
                <p:cNvGrpSpPr/>
                <p:nvPr/>
              </p:nvGrpSpPr>
              <p:grpSpPr>
                <a:xfrm>
                  <a:off x="5867741" y="2963861"/>
                  <a:ext cx="436995" cy="437741"/>
                  <a:chOff x="7287419" y="3505994"/>
                  <a:chExt cx="464344" cy="465138"/>
                </a:xfrm>
                <a:solidFill>
                  <a:schemeClr val="bg1"/>
                </a:solidFill>
              </p:grpSpPr>
              <p:sp>
                <p:nvSpPr>
                  <p:cNvPr id="57" name="iṡliḓé">
                    <a:extLst>
                      <a:ext uri="{FF2B5EF4-FFF2-40B4-BE49-F238E27FC236}">
                        <a16:creationId xmlns="" xmlns:a16="http://schemas.microsoft.com/office/drawing/2014/main" id="{FBAF88FD-7FAB-40B0-9045-F2CE3650E0FF}"/>
                      </a:ext>
                    </a:extLst>
                  </p:cNvPr>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58" name="ïṧḻíḍè">
                    <a:extLst>
                      <a:ext uri="{FF2B5EF4-FFF2-40B4-BE49-F238E27FC236}">
                        <a16:creationId xmlns="" xmlns:a16="http://schemas.microsoft.com/office/drawing/2014/main" id="{0C0560C8-BF35-4C25-B463-B6B9EA73D878}"/>
                      </a:ext>
                    </a:extLst>
                  </p:cNvPr>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59" name="íśḷíďe">
                    <a:extLst>
                      <a:ext uri="{FF2B5EF4-FFF2-40B4-BE49-F238E27FC236}">
                        <a16:creationId xmlns="" xmlns:a16="http://schemas.microsoft.com/office/drawing/2014/main" id="{6BA9DC4E-91F0-4CC5-B631-230AF3E01035}"/>
                      </a:ext>
                    </a:extLst>
                  </p:cNvPr>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0" name="îṩļídé">
                    <a:extLst>
                      <a:ext uri="{FF2B5EF4-FFF2-40B4-BE49-F238E27FC236}">
                        <a16:creationId xmlns="" xmlns:a16="http://schemas.microsoft.com/office/drawing/2014/main" id="{C665BCEC-364D-40ED-8241-0755A7A67DBA}"/>
                      </a:ext>
                    </a:extLst>
                  </p:cNvPr>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1" name="iṥľîdé">
                    <a:extLst>
                      <a:ext uri="{FF2B5EF4-FFF2-40B4-BE49-F238E27FC236}">
                        <a16:creationId xmlns="" xmlns:a16="http://schemas.microsoft.com/office/drawing/2014/main" id="{74E45DF1-A5F6-4AB8-AE64-E0FF3D505854}"/>
                      </a:ext>
                    </a:extLst>
                  </p:cNvPr>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62" name="îṣḷîdè">
                    <a:extLst>
                      <a:ext uri="{FF2B5EF4-FFF2-40B4-BE49-F238E27FC236}">
                        <a16:creationId xmlns="" xmlns:a16="http://schemas.microsoft.com/office/drawing/2014/main" id="{0B3474A0-B002-4D4B-9C82-AFCDD4061DF1}"/>
                      </a:ext>
                    </a:extLst>
                  </p:cNvPr>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grpSp>
          </p:grpSp>
          <p:grpSp>
            <p:nvGrpSpPr>
              <p:cNvPr id="31" name="îsḻiďê">
                <a:extLst>
                  <a:ext uri="{FF2B5EF4-FFF2-40B4-BE49-F238E27FC236}">
                    <a16:creationId xmlns="" xmlns:a16="http://schemas.microsoft.com/office/drawing/2014/main" id="{1F1F1268-EC8D-45A7-89EB-0BB4CFB1EBAC}"/>
                  </a:ext>
                </a:extLst>
              </p:cNvPr>
              <p:cNvGrpSpPr/>
              <p:nvPr/>
            </p:nvGrpSpPr>
            <p:grpSpPr>
              <a:xfrm>
                <a:off x="6710613" y="1448780"/>
                <a:ext cx="1340127" cy="1770269"/>
                <a:chOff x="6710613" y="1448780"/>
                <a:chExt cx="1340127" cy="1770269"/>
              </a:xfrm>
            </p:grpSpPr>
            <p:sp>
              <p:nvSpPr>
                <p:cNvPr id="49" name="iSlíḓê">
                  <a:extLst>
                    <a:ext uri="{FF2B5EF4-FFF2-40B4-BE49-F238E27FC236}">
                      <a16:creationId xmlns="" xmlns:a16="http://schemas.microsoft.com/office/drawing/2014/main" id="{30E26D00-4AB2-4225-92AB-895CBAB6D94E}"/>
                    </a:ext>
                  </a:extLst>
                </p:cNvPr>
                <p:cNvSpPr/>
                <p:nvPr/>
              </p:nvSpPr>
              <p:spPr bwMode="auto">
                <a:xfrm>
                  <a:off x="6710613" y="1448780"/>
                  <a:ext cx="1340127" cy="1770269"/>
                </a:xfrm>
                <a:custGeom>
                  <a:avLst/>
                  <a:gdLst>
                    <a:gd name="T0" fmla="*/ 332 w 547"/>
                    <a:gd name="T1" fmla="*/ 0 h 673"/>
                    <a:gd name="T2" fmla="*/ 216 w 547"/>
                    <a:gd name="T3" fmla="*/ 0 h 673"/>
                    <a:gd name="T4" fmla="*/ 0 w 547"/>
                    <a:gd name="T5" fmla="*/ 216 h 673"/>
                    <a:gd name="T6" fmla="*/ 0 w 547"/>
                    <a:gd name="T7" fmla="*/ 302 h 673"/>
                    <a:gd name="T8" fmla="*/ 216 w 547"/>
                    <a:gd name="T9" fmla="*/ 517 h 673"/>
                    <a:gd name="T10" fmla="*/ 253 w 547"/>
                    <a:gd name="T11" fmla="*/ 517 h 673"/>
                    <a:gd name="T12" fmla="*/ 275 w 547"/>
                    <a:gd name="T13" fmla="*/ 673 h 673"/>
                    <a:gd name="T14" fmla="*/ 295 w 547"/>
                    <a:gd name="T15" fmla="*/ 517 h 673"/>
                    <a:gd name="T16" fmla="*/ 332 w 547"/>
                    <a:gd name="T17" fmla="*/ 517 h 673"/>
                    <a:gd name="T18" fmla="*/ 547 w 547"/>
                    <a:gd name="T19" fmla="*/ 302 h 673"/>
                    <a:gd name="T20" fmla="*/ 547 w 547"/>
                    <a:gd name="T21" fmla="*/ 216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6" y="0"/>
                        <a:pt x="216" y="0"/>
                        <a:pt x="216" y="0"/>
                      </a:cubicBezTo>
                      <a:cubicBezTo>
                        <a:pt x="97" y="0"/>
                        <a:pt x="0" y="97"/>
                        <a:pt x="0" y="216"/>
                      </a:cubicBezTo>
                      <a:cubicBezTo>
                        <a:pt x="0" y="302"/>
                        <a:pt x="0" y="302"/>
                        <a:pt x="0" y="302"/>
                      </a:cubicBezTo>
                      <a:cubicBezTo>
                        <a:pt x="0" y="421"/>
                        <a:pt x="97" y="517"/>
                        <a:pt x="216" y="517"/>
                      </a:cubicBezTo>
                      <a:cubicBezTo>
                        <a:pt x="253" y="517"/>
                        <a:pt x="253" y="517"/>
                        <a:pt x="253" y="517"/>
                      </a:cubicBezTo>
                      <a:cubicBezTo>
                        <a:pt x="275" y="673"/>
                        <a:pt x="275" y="673"/>
                        <a:pt x="275" y="673"/>
                      </a:cubicBezTo>
                      <a:cubicBezTo>
                        <a:pt x="295" y="517"/>
                        <a:pt x="295" y="517"/>
                        <a:pt x="295" y="517"/>
                      </a:cubicBezTo>
                      <a:cubicBezTo>
                        <a:pt x="332" y="517"/>
                        <a:pt x="332" y="517"/>
                        <a:pt x="332" y="517"/>
                      </a:cubicBezTo>
                      <a:cubicBezTo>
                        <a:pt x="451" y="517"/>
                        <a:pt x="547" y="421"/>
                        <a:pt x="547" y="302"/>
                      </a:cubicBezTo>
                      <a:cubicBezTo>
                        <a:pt x="547" y="216"/>
                        <a:pt x="547" y="216"/>
                        <a:pt x="547" y="216"/>
                      </a:cubicBezTo>
                      <a:cubicBezTo>
                        <a:pt x="547" y="97"/>
                        <a:pt x="451" y="0"/>
                        <a:pt x="332" y="0"/>
                      </a:cubicBezTo>
                      <a:close/>
                    </a:path>
                  </a:pathLst>
                </a:custGeom>
                <a:solidFill>
                  <a:schemeClr val="accent1"/>
                </a:solidFill>
                <a:ln>
                  <a:noFill/>
                </a:ln>
              </p:spPr>
              <p:txBody>
                <a:bodyPr wrap="square" lIns="91440" tIns="45720" rIns="91440" bIns="45720" anchor="ctr">
                  <a:normAutofit/>
                </a:bodyPr>
                <a:lstStyle/>
                <a:p>
                  <a:pPr algn="ctr"/>
                  <a:endParaRPr/>
                </a:p>
              </p:txBody>
            </p:sp>
            <p:grpSp>
              <p:nvGrpSpPr>
                <p:cNvPr id="50" name="íṡḷiďé">
                  <a:extLst>
                    <a:ext uri="{FF2B5EF4-FFF2-40B4-BE49-F238E27FC236}">
                      <a16:creationId xmlns="" xmlns:a16="http://schemas.microsoft.com/office/drawing/2014/main" id="{44F55A41-E4BF-4D56-B74D-B1DEF1ECA53A}"/>
                    </a:ext>
                  </a:extLst>
                </p:cNvPr>
                <p:cNvGrpSpPr/>
                <p:nvPr/>
              </p:nvGrpSpPr>
              <p:grpSpPr>
                <a:xfrm>
                  <a:off x="7189445" y="1898798"/>
                  <a:ext cx="382463" cy="436994"/>
                  <a:chOff x="9174163" y="2577307"/>
                  <a:chExt cx="406400" cy="464344"/>
                </a:xfrm>
                <a:solidFill>
                  <a:schemeClr val="bg1"/>
                </a:solidFill>
              </p:grpSpPr>
              <p:sp>
                <p:nvSpPr>
                  <p:cNvPr id="51" name="ïŝļíďè">
                    <a:extLst>
                      <a:ext uri="{FF2B5EF4-FFF2-40B4-BE49-F238E27FC236}">
                        <a16:creationId xmlns="" xmlns:a16="http://schemas.microsoft.com/office/drawing/2014/main" id="{932A75BD-77C5-4701-B214-C6C045DAAE13}"/>
                      </a:ext>
                    </a:extLst>
                  </p:cNvPr>
                  <p:cNvSpPr/>
                  <p:nvPr/>
                </p:nvSpPr>
                <p:spPr bwMode="auto">
                  <a:xfrm>
                    <a:off x="9174163" y="257730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52" name="íśḷíḑè">
                    <a:extLst>
                      <a:ext uri="{FF2B5EF4-FFF2-40B4-BE49-F238E27FC236}">
                        <a16:creationId xmlns="" xmlns:a16="http://schemas.microsoft.com/office/drawing/2014/main" id="{6B3AF78B-90CD-4A4B-AABA-D6438A10FD7E}"/>
                      </a:ext>
                    </a:extLst>
                  </p:cNvPr>
                  <p:cNvSpPr/>
                  <p:nvPr/>
                </p:nvSpPr>
                <p:spPr bwMode="auto">
                  <a:xfrm>
                    <a:off x="9493250" y="294005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53" name="íŝlîdè">
                    <a:extLst>
                      <a:ext uri="{FF2B5EF4-FFF2-40B4-BE49-F238E27FC236}">
                        <a16:creationId xmlns="" xmlns:a16="http://schemas.microsoft.com/office/drawing/2014/main" id="{BD642FA7-02FF-4786-B5F2-4D7B26AD01B0}"/>
                      </a:ext>
                    </a:extLst>
                  </p:cNvPr>
                  <p:cNvSpPr/>
                  <p:nvPr/>
                </p:nvSpPr>
                <p:spPr bwMode="auto">
                  <a:xfrm>
                    <a:off x="9493250" y="285273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54" name="iṡḷíḓê">
                    <a:extLst>
                      <a:ext uri="{FF2B5EF4-FFF2-40B4-BE49-F238E27FC236}">
                        <a16:creationId xmlns="" xmlns:a16="http://schemas.microsoft.com/office/drawing/2014/main" id="{231E1973-B085-477C-9943-8499EBA22442}"/>
                      </a:ext>
                    </a:extLst>
                  </p:cNvPr>
                  <p:cNvSpPr/>
                  <p:nvPr/>
                </p:nvSpPr>
                <p:spPr bwMode="auto">
                  <a:xfrm>
                    <a:off x="9493250" y="276542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grpSp>
          </p:grpSp>
          <p:grpSp>
            <p:nvGrpSpPr>
              <p:cNvPr id="32" name="ïśḷíḋê">
                <a:extLst>
                  <a:ext uri="{FF2B5EF4-FFF2-40B4-BE49-F238E27FC236}">
                    <a16:creationId xmlns="" xmlns:a16="http://schemas.microsoft.com/office/drawing/2014/main" id="{3CC87CF9-4DE2-418B-A7C1-E64A7A715A74}"/>
                  </a:ext>
                </a:extLst>
              </p:cNvPr>
              <p:cNvGrpSpPr/>
              <p:nvPr/>
            </p:nvGrpSpPr>
            <p:grpSpPr>
              <a:xfrm>
                <a:off x="1649640" y="3024452"/>
                <a:ext cx="1340127" cy="1771381"/>
                <a:chOff x="1649640" y="3024452"/>
                <a:chExt cx="1340127" cy="1771381"/>
              </a:xfrm>
            </p:grpSpPr>
            <p:sp>
              <p:nvSpPr>
                <p:cNvPr id="44" name="îšlídê">
                  <a:extLst>
                    <a:ext uri="{FF2B5EF4-FFF2-40B4-BE49-F238E27FC236}">
                      <a16:creationId xmlns="" xmlns:a16="http://schemas.microsoft.com/office/drawing/2014/main" id="{B4DD8172-F9CB-4FF7-A2AC-ED3A7E5ACD03}"/>
                    </a:ext>
                  </a:extLst>
                </p:cNvPr>
                <p:cNvSpPr/>
                <p:nvPr/>
              </p:nvSpPr>
              <p:spPr bwMode="auto">
                <a:xfrm>
                  <a:off x="1649640" y="3024452"/>
                  <a:ext cx="1340127" cy="1771381"/>
                </a:xfrm>
                <a:custGeom>
                  <a:avLst/>
                  <a:gdLst>
                    <a:gd name="T0" fmla="*/ 332 w 547"/>
                    <a:gd name="T1" fmla="*/ 0 h 673"/>
                    <a:gd name="T2" fmla="*/ 215 w 547"/>
                    <a:gd name="T3" fmla="*/ 0 h 673"/>
                    <a:gd name="T4" fmla="*/ 0 w 547"/>
                    <a:gd name="T5" fmla="*/ 216 h 673"/>
                    <a:gd name="T6" fmla="*/ 0 w 547"/>
                    <a:gd name="T7" fmla="*/ 302 h 673"/>
                    <a:gd name="T8" fmla="*/ 215 w 547"/>
                    <a:gd name="T9" fmla="*/ 517 h 673"/>
                    <a:gd name="T10" fmla="*/ 253 w 547"/>
                    <a:gd name="T11" fmla="*/ 517 h 673"/>
                    <a:gd name="T12" fmla="*/ 274 w 547"/>
                    <a:gd name="T13" fmla="*/ 673 h 673"/>
                    <a:gd name="T14" fmla="*/ 294 w 547"/>
                    <a:gd name="T15" fmla="*/ 517 h 673"/>
                    <a:gd name="T16" fmla="*/ 332 w 547"/>
                    <a:gd name="T17" fmla="*/ 517 h 673"/>
                    <a:gd name="T18" fmla="*/ 547 w 547"/>
                    <a:gd name="T19" fmla="*/ 302 h 673"/>
                    <a:gd name="T20" fmla="*/ 547 w 547"/>
                    <a:gd name="T21" fmla="*/ 216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5" y="0"/>
                        <a:pt x="215" y="0"/>
                        <a:pt x="215" y="0"/>
                      </a:cubicBezTo>
                      <a:cubicBezTo>
                        <a:pt x="96" y="0"/>
                        <a:pt x="0" y="97"/>
                        <a:pt x="0" y="216"/>
                      </a:cubicBezTo>
                      <a:cubicBezTo>
                        <a:pt x="0" y="302"/>
                        <a:pt x="0" y="302"/>
                        <a:pt x="0" y="302"/>
                      </a:cubicBezTo>
                      <a:cubicBezTo>
                        <a:pt x="0" y="421"/>
                        <a:pt x="96" y="517"/>
                        <a:pt x="215" y="517"/>
                      </a:cubicBezTo>
                      <a:cubicBezTo>
                        <a:pt x="253" y="517"/>
                        <a:pt x="253" y="517"/>
                        <a:pt x="253" y="517"/>
                      </a:cubicBezTo>
                      <a:cubicBezTo>
                        <a:pt x="274" y="673"/>
                        <a:pt x="274" y="673"/>
                        <a:pt x="274" y="673"/>
                      </a:cubicBezTo>
                      <a:cubicBezTo>
                        <a:pt x="294" y="517"/>
                        <a:pt x="294" y="517"/>
                        <a:pt x="294" y="517"/>
                      </a:cubicBezTo>
                      <a:cubicBezTo>
                        <a:pt x="332" y="517"/>
                        <a:pt x="332" y="517"/>
                        <a:pt x="332" y="517"/>
                      </a:cubicBezTo>
                      <a:cubicBezTo>
                        <a:pt x="450" y="517"/>
                        <a:pt x="547" y="421"/>
                        <a:pt x="547" y="302"/>
                      </a:cubicBezTo>
                      <a:cubicBezTo>
                        <a:pt x="547" y="216"/>
                        <a:pt x="547" y="216"/>
                        <a:pt x="547" y="216"/>
                      </a:cubicBezTo>
                      <a:cubicBezTo>
                        <a:pt x="547" y="97"/>
                        <a:pt x="450" y="0"/>
                        <a:pt x="332" y="0"/>
                      </a:cubicBezTo>
                      <a:close/>
                    </a:path>
                  </a:pathLst>
                </a:custGeom>
                <a:solidFill>
                  <a:schemeClr val="accent1"/>
                </a:solidFill>
                <a:ln>
                  <a:noFill/>
                </a:ln>
              </p:spPr>
              <p:txBody>
                <a:bodyPr wrap="square" lIns="91440" tIns="45720" rIns="91440" bIns="45720" anchor="ctr">
                  <a:normAutofit/>
                </a:bodyPr>
                <a:lstStyle/>
                <a:p>
                  <a:pPr algn="ctr"/>
                  <a:endParaRPr/>
                </a:p>
              </p:txBody>
            </p:sp>
            <p:grpSp>
              <p:nvGrpSpPr>
                <p:cNvPr id="45" name="iŝḻïḋe">
                  <a:extLst>
                    <a:ext uri="{FF2B5EF4-FFF2-40B4-BE49-F238E27FC236}">
                      <a16:creationId xmlns="" xmlns:a16="http://schemas.microsoft.com/office/drawing/2014/main" id="{DCB8B155-CA5C-4268-BE57-64B4A3F7A3DF}"/>
                    </a:ext>
                  </a:extLst>
                </p:cNvPr>
                <p:cNvGrpSpPr/>
                <p:nvPr/>
              </p:nvGrpSpPr>
              <p:grpSpPr>
                <a:xfrm>
                  <a:off x="2115025" y="3525831"/>
                  <a:ext cx="409355" cy="436994"/>
                  <a:chOff x="9159875" y="1647825"/>
                  <a:chExt cx="434975" cy="464344"/>
                </a:xfrm>
                <a:solidFill>
                  <a:schemeClr val="bg1"/>
                </a:solidFill>
              </p:grpSpPr>
              <p:sp>
                <p:nvSpPr>
                  <p:cNvPr id="46" name="ï$ḷïḑè">
                    <a:extLst>
                      <a:ext uri="{FF2B5EF4-FFF2-40B4-BE49-F238E27FC236}">
                        <a16:creationId xmlns="" xmlns:a16="http://schemas.microsoft.com/office/drawing/2014/main" id="{9CD1B31F-8260-469B-BE8E-E1607A559B14}"/>
                      </a:ext>
                    </a:extLst>
                  </p:cNvPr>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47" name="iṧļidê">
                    <a:extLst>
                      <a:ext uri="{FF2B5EF4-FFF2-40B4-BE49-F238E27FC236}">
                        <a16:creationId xmlns="" xmlns:a16="http://schemas.microsoft.com/office/drawing/2014/main" id="{D9170A76-D083-4D4F-A62E-43C442EF05EA}"/>
                      </a:ext>
                    </a:extLst>
                  </p:cNvPr>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77500" lnSpcReduction="20000"/>
                  </a:bodyPr>
                  <a:lstStyle/>
                  <a:p>
                    <a:pPr algn="ctr"/>
                    <a:endParaRPr/>
                  </a:p>
                </p:txBody>
              </p:sp>
              <p:sp>
                <p:nvSpPr>
                  <p:cNvPr id="48" name="ïś1íḋè">
                    <a:extLst>
                      <a:ext uri="{FF2B5EF4-FFF2-40B4-BE49-F238E27FC236}">
                        <a16:creationId xmlns="" xmlns:a16="http://schemas.microsoft.com/office/drawing/2014/main" id="{F866F3DC-ED8C-454E-805F-FDA69C1AAC15}"/>
                      </a:ext>
                    </a:extLst>
                  </p:cNvPr>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grpSp>
          </p:grpSp>
          <p:grpSp>
            <p:nvGrpSpPr>
              <p:cNvPr id="33" name="ïṥļíḋe">
                <a:extLst>
                  <a:ext uri="{FF2B5EF4-FFF2-40B4-BE49-F238E27FC236}">
                    <a16:creationId xmlns="" xmlns:a16="http://schemas.microsoft.com/office/drawing/2014/main" id="{2BCE9C71-9551-4231-A070-772F31F18F87}"/>
                  </a:ext>
                </a:extLst>
              </p:cNvPr>
              <p:cNvGrpSpPr/>
              <p:nvPr/>
            </p:nvGrpSpPr>
            <p:grpSpPr>
              <a:xfrm>
                <a:off x="3861419" y="3024452"/>
                <a:ext cx="1340127" cy="1771381"/>
                <a:chOff x="3861419" y="3024452"/>
                <a:chExt cx="1340127" cy="1771381"/>
              </a:xfrm>
            </p:grpSpPr>
            <p:sp>
              <p:nvSpPr>
                <p:cNvPr id="40" name="iṣḻïdè">
                  <a:extLst>
                    <a:ext uri="{FF2B5EF4-FFF2-40B4-BE49-F238E27FC236}">
                      <a16:creationId xmlns="" xmlns:a16="http://schemas.microsoft.com/office/drawing/2014/main" id="{90DC9808-4AF0-48AF-A88B-D235AC05A4CB}"/>
                    </a:ext>
                  </a:extLst>
                </p:cNvPr>
                <p:cNvSpPr/>
                <p:nvPr/>
              </p:nvSpPr>
              <p:spPr bwMode="auto">
                <a:xfrm>
                  <a:off x="3861419" y="3024452"/>
                  <a:ext cx="1340127" cy="1771381"/>
                </a:xfrm>
                <a:custGeom>
                  <a:avLst/>
                  <a:gdLst>
                    <a:gd name="T0" fmla="*/ 332 w 547"/>
                    <a:gd name="T1" fmla="*/ 0 h 673"/>
                    <a:gd name="T2" fmla="*/ 216 w 547"/>
                    <a:gd name="T3" fmla="*/ 0 h 673"/>
                    <a:gd name="T4" fmla="*/ 0 w 547"/>
                    <a:gd name="T5" fmla="*/ 216 h 673"/>
                    <a:gd name="T6" fmla="*/ 0 w 547"/>
                    <a:gd name="T7" fmla="*/ 302 h 673"/>
                    <a:gd name="T8" fmla="*/ 216 w 547"/>
                    <a:gd name="T9" fmla="*/ 517 h 673"/>
                    <a:gd name="T10" fmla="*/ 254 w 547"/>
                    <a:gd name="T11" fmla="*/ 517 h 673"/>
                    <a:gd name="T12" fmla="*/ 275 w 547"/>
                    <a:gd name="T13" fmla="*/ 673 h 673"/>
                    <a:gd name="T14" fmla="*/ 295 w 547"/>
                    <a:gd name="T15" fmla="*/ 517 h 673"/>
                    <a:gd name="T16" fmla="*/ 332 w 547"/>
                    <a:gd name="T17" fmla="*/ 517 h 673"/>
                    <a:gd name="T18" fmla="*/ 547 w 547"/>
                    <a:gd name="T19" fmla="*/ 302 h 673"/>
                    <a:gd name="T20" fmla="*/ 547 w 547"/>
                    <a:gd name="T21" fmla="*/ 216 h 673"/>
                    <a:gd name="T22" fmla="*/ 332 w 547"/>
                    <a:gd name="T2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3">
                      <a:moveTo>
                        <a:pt x="332" y="0"/>
                      </a:moveTo>
                      <a:cubicBezTo>
                        <a:pt x="216" y="0"/>
                        <a:pt x="216" y="0"/>
                        <a:pt x="216" y="0"/>
                      </a:cubicBezTo>
                      <a:cubicBezTo>
                        <a:pt x="97" y="0"/>
                        <a:pt x="0" y="97"/>
                        <a:pt x="0" y="216"/>
                      </a:cubicBezTo>
                      <a:cubicBezTo>
                        <a:pt x="0" y="302"/>
                        <a:pt x="0" y="302"/>
                        <a:pt x="0" y="302"/>
                      </a:cubicBezTo>
                      <a:cubicBezTo>
                        <a:pt x="0" y="421"/>
                        <a:pt x="97" y="517"/>
                        <a:pt x="216" y="517"/>
                      </a:cubicBezTo>
                      <a:cubicBezTo>
                        <a:pt x="254" y="517"/>
                        <a:pt x="254" y="517"/>
                        <a:pt x="254" y="517"/>
                      </a:cubicBezTo>
                      <a:cubicBezTo>
                        <a:pt x="275" y="673"/>
                        <a:pt x="275" y="673"/>
                        <a:pt x="275" y="673"/>
                      </a:cubicBezTo>
                      <a:cubicBezTo>
                        <a:pt x="295" y="517"/>
                        <a:pt x="295" y="517"/>
                        <a:pt x="295" y="517"/>
                      </a:cubicBezTo>
                      <a:cubicBezTo>
                        <a:pt x="332" y="517"/>
                        <a:pt x="332" y="517"/>
                        <a:pt x="332" y="517"/>
                      </a:cubicBezTo>
                      <a:cubicBezTo>
                        <a:pt x="451" y="517"/>
                        <a:pt x="547" y="421"/>
                        <a:pt x="547" y="302"/>
                      </a:cubicBezTo>
                      <a:cubicBezTo>
                        <a:pt x="547" y="216"/>
                        <a:pt x="547" y="216"/>
                        <a:pt x="547" y="216"/>
                      </a:cubicBezTo>
                      <a:cubicBezTo>
                        <a:pt x="547" y="97"/>
                        <a:pt x="451" y="0"/>
                        <a:pt x="332" y="0"/>
                      </a:cubicBezTo>
                      <a:close/>
                    </a:path>
                  </a:pathLst>
                </a:custGeom>
                <a:solidFill>
                  <a:schemeClr val="accent1"/>
                </a:solidFill>
                <a:ln>
                  <a:noFill/>
                </a:ln>
              </p:spPr>
              <p:txBody>
                <a:bodyPr wrap="square" lIns="91440" tIns="45720" rIns="91440" bIns="45720" anchor="ctr">
                  <a:normAutofit/>
                </a:bodyPr>
                <a:lstStyle/>
                <a:p>
                  <a:pPr algn="ctr"/>
                  <a:endParaRPr/>
                </a:p>
              </p:txBody>
            </p:sp>
            <p:grpSp>
              <p:nvGrpSpPr>
                <p:cNvPr id="41" name="ïšḻîḍe">
                  <a:extLst>
                    <a:ext uri="{FF2B5EF4-FFF2-40B4-BE49-F238E27FC236}">
                      <a16:creationId xmlns="" xmlns:a16="http://schemas.microsoft.com/office/drawing/2014/main" id="{139292E2-EE7C-4EF0-AD12-DB6104CD0802}"/>
                    </a:ext>
                  </a:extLst>
                </p:cNvPr>
                <p:cNvGrpSpPr/>
                <p:nvPr/>
              </p:nvGrpSpPr>
              <p:grpSpPr>
                <a:xfrm>
                  <a:off x="4331966" y="3525684"/>
                  <a:ext cx="436994" cy="436994"/>
                  <a:chOff x="8216107" y="1647825"/>
                  <a:chExt cx="464344" cy="464344"/>
                </a:xfrm>
                <a:solidFill>
                  <a:schemeClr val="bg1"/>
                </a:solidFill>
              </p:grpSpPr>
              <p:sp>
                <p:nvSpPr>
                  <p:cNvPr id="42" name="iṡḻïḓe">
                    <a:extLst>
                      <a:ext uri="{FF2B5EF4-FFF2-40B4-BE49-F238E27FC236}">
                        <a16:creationId xmlns="" xmlns:a16="http://schemas.microsoft.com/office/drawing/2014/main" id="{B8631B07-400D-43B6-8973-2E41F865AE15}"/>
                      </a:ext>
                    </a:extLst>
                  </p:cNvPr>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43" name="iş1ïḑè">
                    <a:extLst>
                      <a:ext uri="{FF2B5EF4-FFF2-40B4-BE49-F238E27FC236}">
                        <a16:creationId xmlns="" xmlns:a16="http://schemas.microsoft.com/office/drawing/2014/main" id="{CA47778C-9F10-4F9D-84C9-0ED081EEF7A7}"/>
                      </a:ext>
                    </a:extLst>
                  </p:cNvPr>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grpSp>
          </p:grpSp>
          <p:grpSp>
            <p:nvGrpSpPr>
              <p:cNvPr id="34" name="îṩḷidê">
                <a:extLst>
                  <a:ext uri="{FF2B5EF4-FFF2-40B4-BE49-F238E27FC236}">
                    <a16:creationId xmlns="" xmlns:a16="http://schemas.microsoft.com/office/drawing/2014/main" id="{9CBA2B03-0ED5-4C06-8790-1946CBF279AF}"/>
                  </a:ext>
                </a:extLst>
              </p:cNvPr>
              <p:cNvGrpSpPr/>
              <p:nvPr/>
            </p:nvGrpSpPr>
            <p:grpSpPr>
              <a:xfrm>
                <a:off x="2795951" y="1477691"/>
                <a:ext cx="1340127" cy="1768045"/>
                <a:chOff x="2795951" y="1477691"/>
                <a:chExt cx="1340127" cy="1768045"/>
              </a:xfrm>
            </p:grpSpPr>
            <p:sp>
              <p:nvSpPr>
                <p:cNvPr id="35" name="îṥ1iḑè">
                  <a:extLst>
                    <a:ext uri="{FF2B5EF4-FFF2-40B4-BE49-F238E27FC236}">
                      <a16:creationId xmlns="" xmlns:a16="http://schemas.microsoft.com/office/drawing/2014/main" id="{BB26DEE6-3DFA-46A2-AF94-052CF0B52EC3}"/>
                    </a:ext>
                  </a:extLst>
                </p:cNvPr>
                <p:cNvSpPr/>
                <p:nvPr/>
              </p:nvSpPr>
              <p:spPr bwMode="auto">
                <a:xfrm>
                  <a:off x="2795951" y="1477691"/>
                  <a:ext cx="1340127" cy="1768045"/>
                </a:xfrm>
                <a:custGeom>
                  <a:avLst/>
                  <a:gdLst>
                    <a:gd name="T0" fmla="*/ 332 w 547"/>
                    <a:gd name="T1" fmla="*/ 0 h 672"/>
                    <a:gd name="T2" fmla="*/ 215 w 547"/>
                    <a:gd name="T3" fmla="*/ 0 h 672"/>
                    <a:gd name="T4" fmla="*/ 0 w 547"/>
                    <a:gd name="T5" fmla="*/ 215 h 672"/>
                    <a:gd name="T6" fmla="*/ 0 w 547"/>
                    <a:gd name="T7" fmla="*/ 301 h 672"/>
                    <a:gd name="T8" fmla="*/ 215 w 547"/>
                    <a:gd name="T9" fmla="*/ 516 h 672"/>
                    <a:gd name="T10" fmla="*/ 253 w 547"/>
                    <a:gd name="T11" fmla="*/ 516 h 672"/>
                    <a:gd name="T12" fmla="*/ 274 w 547"/>
                    <a:gd name="T13" fmla="*/ 672 h 672"/>
                    <a:gd name="T14" fmla="*/ 295 w 547"/>
                    <a:gd name="T15" fmla="*/ 516 h 672"/>
                    <a:gd name="T16" fmla="*/ 332 w 547"/>
                    <a:gd name="T17" fmla="*/ 516 h 672"/>
                    <a:gd name="T18" fmla="*/ 547 w 547"/>
                    <a:gd name="T19" fmla="*/ 301 h 672"/>
                    <a:gd name="T20" fmla="*/ 547 w 547"/>
                    <a:gd name="T21" fmla="*/ 215 h 672"/>
                    <a:gd name="T22" fmla="*/ 332 w 547"/>
                    <a:gd name="T2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7" h="672">
                      <a:moveTo>
                        <a:pt x="332" y="0"/>
                      </a:moveTo>
                      <a:cubicBezTo>
                        <a:pt x="215" y="0"/>
                        <a:pt x="215" y="0"/>
                        <a:pt x="215" y="0"/>
                      </a:cubicBezTo>
                      <a:cubicBezTo>
                        <a:pt x="97" y="0"/>
                        <a:pt x="0" y="96"/>
                        <a:pt x="0" y="215"/>
                      </a:cubicBezTo>
                      <a:cubicBezTo>
                        <a:pt x="0" y="301"/>
                        <a:pt x="0" y="301"/>
                        <a:pt x="0" y="301"/>
                      </a:cubicBezTo>
                      <a:cubicBezTo>
                        <a:pt x="0" y="420"/>
                        <a:pt x="97" y="516"/>
                        <a:pt x="215" y="516"/>
                      </a:cubicBezTo>
                      <a:cubicBezTo>
                        <a:pt x="253" y="516"/>
                        <a:pt x="253" y="516"/>
                        <a:pt x="253" y="516"/>
                      </a:cubicBezTo>
                      <a:cubicBezTo>
                        <a:pt x="274" y="672"/>
                        <a:pt x="274" y="672"/>
                        <a:pt x="274" y="672"/>
                      </a:cubicBezTo>
                      <a:cubicBezTo>
                        <a:pt x="295" y="516"/>
                        <a:pt x="295" y="516"/>
                        <a:pt x="295" y="516"/>
                      </a:cubicBezTo>
                      <a:cubicBezTo>
                        <a:pt x="332" y="516"/>
                        <a:pt x="332" y="516"/>
                        <a:pt x="332" y="516"/>
                      </a:cubicBezTo>
                      <a:cubicBezTo>
                        <a:pt x="451" y="516"/>
                        <a:pt x="547" y="420"/>
                        <a:pt x="547" y="301"/>
                      </a:cubicBezTo>
                      <a:cubicBezTo>
                        <a:pt x="547" y="215"/>
                        <a:pt x="547" y="215"/>
                        <a:pt x="547" y="215"/>
                      </a:cubicBezTo>
                      <a:cubicBezTo>
                        <a:pt x="547" y="96"/>
                        <a:pt x="451" y="0"/>
                        <a:pt x="332" y="0"/>
                      </a:cubicBezTo>
                      <a:close/>
                    </a:path>
                  </a:pathLst>
                </a:custGeom>
                <a:solidFill>
                  <a:schemeClr val="accent2"/>
                </a:solidFill>
                <a:ln>
                  <a:noFill/>
                </a:ln>
              </p:spPr>
              <p:txBody>
                <a:bodyPr wrap="square" lIns="91440" tIns="45720" rIns="91440" bIns="45720" anchor="ctr">
                  <a:normAutofit/>
                </a:bodyPr>
                <a:lstStyle/>
                <a:p>
                  <a:pPr algn="ctr"/>
                  <a:endParaRPr dirty="0"/>
                </a:p>
              </p:txBody>
            </p:sp>
            <p:grpSp>
              <p:nvGrpSpPr>
                <p:cNvPr id="36" name="îṩlide">
                  <a:extLst>
                    <a:ext uri="{FF2B5EF4-FFF2-40B4-BE49-F238E27FC236}">
                      <a16:creationId xmlns="" xmlns:a16="http://schemas.microsoft.com/office/drawing/2014/main" id="{6442EA18-6729-4997-8746-6E40162CE82D}"/>
                    </a:ext>
                  </a:extLst>
                </p:cNvPr>
                <p:cNvGrpSpPr/>
                <p:nvPr/>
              </p:nvGrpSpPr>
              <p:grpSpPr>
                <a:xfrm>
                  <a:off x="3247528" y="1931435"/>
                  <a:ext cx="436995" cy="436995"/>
                  <a:chOff x="4439444" y="1652588"/>
                  <a:chExt cx="464344" cy="464344"/>
                </a:xfrm>
                <a:solidFill>
                  <a:schemeClr val="bg1"/>
                </a:solidFill>
              </p:grpSpPr>
              <p:sp>
                <p:nvSpPr>
                  <p:cNvPr id="37" name="î$lïḑè">
                    <a:extLst>
                      <a:ext uri="{FF2B5EF4-FFF2-40B4-BE49-F238E27FC236}">
                        <a16:creationId xmlns="" xmlns:a16="http://schemas.microsoft.com/office/drawing/2014/main" id="{1A8DF45B-BE66-4F36-9232-AF56898BED89}"/>
                      </a:ext>
                    </a:extLst>
                  </p:cNvPr>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p>
                    <a:pPr algn="ctr"/>
                    <a:endParaRPr/>
                  </a:p>
                </p:txBody>
              </p:sp>
              <p:sp>
                <p:nvSpPr>
                  <p:cNvPr id="38" name="ïsḷïḍé">
                    <a:extLst>
                      <a:ext uri="{FF2B5EF4-FFF2-40B4-BE49-F238E27FC236}">
                        <a16:creationId xmlns="" xmlns:a16="http://schemas.microsoft.com/office/drawing/2014/main" id="{A8032582-3F10-427A-804B-ED3C069C45D1}"/>
                      </a:ext>
                    </a:extLst>
                  </p:cNvPr>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sp>
                <p:nvSpPr>
                  <p:cNvPr id="39" name="ïş1íḓè">
                    <a:extLst>
                      <a:ext uri="{FF2B5EF4-FFF2-40B4-BE49-F238E27FC236}">
                        <a16:creationId xmlns="" xmlns:a16="http://schemas.microsoft.com/office/drawing/2014/main" id="{4977AAC0-6E12-4F1F-B737-F2050F202511}"/>
                      </a:ext>
                    </a:extLst>
                  </p:cNvPr>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6="http://schemas.microsoft.com/office/drawing/2014/main"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47500" lnSpcReduction="20000"/>
                  </a:bodyPr>
                  <a:lstStyle/>
                  <a:p>
                    <a:pPr algn="ctr"/>
                    <a:endParaRPr/>
                  </a:p>
                </p:txBody>
              </p:sp>
            </p:grpSp>
          </p:grpSp>
        </p:grpSp>
        <p:sp>
          <p:nvSpPr>
            <p:cNvPr id="7" name="í$1îḓe">
              <a:extLst>
                <a:ext uri="{FF2B5EF4-FFF2-40B4-BE49-F238E27FC236}">
                  <a16:creationId xmlns="" xmlns:a16="http://schemas.microsoft.com/office/drawing/2014/main" id="{8E6E4928-C3D4-4266-8ED7-C39AB5DBB0F6}"/>
                </a:ext>
              </a:extLst>
            </p:cNvPr>
            <p:cNvSpPr txBox="1"/>
            <p:nvPr/>
          </p:nvSpPr>
          <p:spPr>
            <a:xfrm>
              <a:off x="673101" y="5552317"/>
              <a:ext cx="10845796" cy="594483"/>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en-US" sz="1100" b="0" i="0" u="none" strike="noStrike" kern="1200" cap="none" spc="0" normalizeH="0" baseline="0" noProof="0" dirty="0">
                  <a:ln>
                    <a:noFill/>
                  </a:ln>
                  <a:effectLst/>
                  <a:uLnTx/>
                  <a:uFillTx/>
                </a:rPr>
                <a:t>Theme color makes PPT more convenient to change.</a:t>
              </a:r>
            </a:p>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en-US" sz="1100" b="0" i="0" u="none" strike="noStrike" kern="1200" cap="none" spc="0" normalizeH="0" baseline="0" noProof="0" dirty="0">
                  <a:ln>
                    <a:noFill/>
                  </a:ln>
                  <a:effectLst/>
                  <a:uLnTx/>
                  <a:uFillTx/>
                </a:rPr>
                <a:t>Adjust the spacing to adapt to Chinese typesetting, use the reference line in PPT.</a:t>
              </a:r>
            </a:p>
          </p:txBody>
        </p:sp>
      </p:grpSp>
    </p:spTree>
    <p:extLst>
      <p:ext uri="{BB962C8B-B14F-4D97-AF65-F5344CB8AC3E}">
        <p14:creationId xmlns:p14="http://schemas.microsoft.com/office/powerpoint/2010/main" val="34404659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rPr lang="en-US" altLang="zh-CN" dirty="0" smtClean="0"/>
              <a:t>Thanks.</a:t>
            </a:r>
            <a:br>
              <a:rPr lang="en-US" altLang="zh-CN" dirty="0" smtClean="0"/>
            </a:br>
            <a:r>
              <a:rPr lang="en-US" altLang="zh-CN" dirty="0" smtClean="0"/>
              <a:t>And Your Slogan Here.</a:t>
            </a:r>
            <a:endParaRPr lang="zh-CN" altLang="en-US" dirty="0"/>
          </a:p>
        </p:txBody>
      </p:sp>
      <p:sp>
        <p:nvSpPr>
          <p:cNvPr id="7" name="文本占位符 6"/>
          <p:cNvSpPr>
            <a:spLocks noGrp="1"/>
          </p:cNvSpPr>
          <p:nvPr>
            <p:ph type="body" sz="quarter" idx="18"/>
          </p:nvPr>
        </p:nvSpPr>
        <p:spPr/>
        <p:txBody>
          <a:bodyPr/>
          <a:lstStyle/>
          <a:p>
            <a:r>
              <a:rPr lang="en-US" altLang="zh-CN" smtClean="0"/>
              <a:t>www.islide.cc</a:t>
            </a:r>
            <a:endParaRPr lang="en-US" altLang="en-US" dirty="0"/>
          </a:p>
        </p:txBody>
      </p:sp>
      <p:sp>
        <p:nvSpPr>
          <p:cNvPr id="6" name="文本占位符 5"/>
          <p:cNvSpPr>
            <a:spLocks noGrp="1"/>
          </p:cNvSpPr>
          <p:nvPr>
            <p:ph type="body" sz="quarter" idx="10"/>
          </p:nvPr>
        </p:nvSpPr>
        <p:spPr/>
        <p:txBody>
          <a:bodyPr/>
          <a:lstStyle/>
          <a:p>
            <a:r>
              <a:rPr lang="en-US" altLang="zh-CN" smtClean="0"/>
              <a:t>Speaker name and title</a:t>
            </a:r>
            <a:endParaRPr lang="en-US" altLang="zh-CN" dirty="0"/>
          </a:p>
        </p:txBody>
      </p:sp>
    </p:spTree>
    <p:extLst>
      <p:ext uri="{BB962C8B-B14F-4D97-AF65-F5344CB8AC3E}">
        <p14:creationId xmlns:p14="http://schemas.microsoft.com/office/powerpoint/2010/main" val="12590430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58019E78-A12E-4BA3-9E2F-71D2A05D79F1}"/>
              </a:ext>
            </a:extLst>
          </p:cNvPr>
          <p:cNvSpPr/>
          <p:nvPr/>
        </p:nvSpPr>
        <p:spPr>
          <a:xfrm>
            <a:off x="0" y="0"/>
            <a:ext cx="12192000" cy="6858000"/>
          </a:xfrm>
          <a:prstGeom prst="rect">
            <a:avLst/>
          </a:prstGeom>
          <a:solidFill>
            <a:srgbClr val="CC4B4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F58EAC10-0104-492E-8E43-178CE94D3EFA}"/>
              </a:ext>
            </a:extLst>
          </p:cNvPr>
          <p:cNvGrpSpPr/>
          <p:nvPr/>
        </p:nvGrpSpPr>
        <p:grpSpPr>
          <a:xfrm>
            <a:off x="5757434" y="4158912"/>
            <a:ext cx="1067686" cy="955554"/>
            <a:chOff x="5465642" y="1881487"/>
            <a:chExt cx="1687482" cy="1510256"/>
          </a:xfrm>
        </p:grpSpPr>
        <p:sp>
          <p:nvSpPr>
            <p:cNvPr id="15" name="矩形 2">
              <a:extLst>
                <a:ext uri="{FF2B5EF4-FFF2-40B4-BE49-F238E27FC236}">
                  <a16:creationId xmlns="" xmlns:a16="http://schemas.microsoft.com/office/drawing/2014/main" id="{A82DF509-02BC-41DD-A9BC-5327653F09FA}"/>
                </a:ext>
              </a:extLst>
            </p:cNvPr>
            <p:cNvSpPr/>
            <p:nvPr/>
          </p:nvSpPr>
          <p:spPr>
            <a:xfrm rot="18000000">
              <a:off x="5971193" y="2209811"/>
              <a:ext cx="1216578" cy="1147285"/>
            </a:xfrm>
            <a:prstGeom prst="rect">
              <a:avLst/>
            </a:prstGeom>
            <a:gradFill>
              <a:gsLst>
                <a:gs pos="23000">
                  <a:srgbClr val="A42E2E"/>
                </a:gs>
                <a:gs pos="100000">
                  <a:srgbClr val="CC4B4A">
                    <a:alpha val="0"/>
                    <a:lumMod val="0"/>
                    <a:lumOff val="100000"/>
                  </a:srgbClr>
                </a:gs>
                <a:gs pos="74000">
                  <a:srgbClr val="CC4B4A">
                    <a:alpha val="0"/>
                  </a:srgbClr>
                </a:gs>
              </a:gsLst>
              <a:lin ang="6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18" name="组合 17">
              <a:extLst>
                <a:ext uri="{FF2B5EF4-FFF2-40B4-BE49-F238E27FC236}">
                  <a16:creationId xmlns="" xmlns:a16="http://schemas.microsoft.com/office/drawing/2014/main" id="{C0C6B732-DA4C-4838-9271-7A4CE0A2E36A}"/>
                </a:ext>
              </a:extLst>
            </p:cNvPr>
            <p:cNvGrpSpPr/>
            <p:nvPr userDrawn="1"/>
          </p:nvGrpSpPr>
          <p:grpSpPr>
            <a:xfrm>
              <a:off x="5465642" y="1881487"/>
              <a:ext cx="1217540" cy="1217544"/>
              <a:chOff x="5465642" y="1894187"/>
              <a:chExt cx="1217540" cy="1217544"/>
            </a:xfrm>
            <a:effectLst/>
          </p:grpSpPr>
          <p:sp>
            <p:nvSpPr>
              <p:cNvPr id="19" name="椭圆 18">
                <a:extLst>
                  <a:ext uri="{FF2B5EF4-FFF2-40B4-BE49-F238E27FC236}">
                    <a16:creationId xmlns="" xmlns:a16="http://schemas.microsoft.com/office/drawing/2014/main" id="{638027B4-30B6-41D9-8DB4-8BA9D4DC2C04}"/>
                  </a:ext>
                </a:extLst>
              </p:cNvPr>
              <p:cNvSpPr/>
              <p:nvPr/>
            </p:nvSpPr>
            <p:spPr>
              <a:xfrm>
                <a:off x="5466012" y="1894559"/>
                <a:ext cx="1216800" cy="1216800"/>
              </a:xfrm>
              <a:prstGeom prst="ellipse">
                <a:avLst/>
              </a:prstGeom>
              <a:solidFill>
                <a:srgbClr val="D74B4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20" name="Freeform 18">
                <a:extLst>
                  <a:ext uri="{FF2B5EF4-FFF2-40B4-BE49-F238E27FC236}">
                    <a16:creationId xmlns="" xmlns:a16="http://schemas.microsoft.com/office/drawing/2014/main" id="{7D12D279-4DF4-4632-AA06-0FE63552B943}"/>
                  </a:ext>
                </a:extLst>
              </p:cNvPr>
              <p:cNvSpPr>
                <a:spLocks noEditPoints="1"/>
              </p:cNvSpPr>
              <p:nvPr userDrawn="1"/>
            </p:nvSpPr>
            <p:spPr bwMode="auto">
              <a:xfrm>
                <a:off x="5465642" y="1894187"/>
                <a:ext cx="1217540" cy="1217544"/>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cs typeface="+mn-cs"/>
                </a:endParaRPr>
              </a:p>
            </p:txBody>
          </p:sp>
        </p:grpSp>
      </p:grpSp>
      <p:sp>
        <p:nvSpPr>
          <p:cNvPr id="21" name="标题 8">
            <a:extLst>
              <a:ext uri="{FF2B5EF4-FFF2-40B4-BE49-F238E27FC236}">
                <a16:creationId xmlns="" xmlns:a16="http://schemas.microsoft.com/office/drawing/2014/main" id="{733732A8-00EB-4977-8CDD-434D9AE5CC92}"/>
              </a:ext>
            </a:extLst>
          </p:cNvPr>
          <p:cNvSpPr txBox="1">
            <a:spLocks/>
          </p:cNvSpPr>
          <p:nvPr/>
        </p:nvSpPr>
        <p:spPr>
          <a:xfrm>
            <a:off x="3256230" y="2028830"/>
            <a:ext cx="5679540" cy="1178106"/>
          </a:xfrm>
          <a:prstGeom prst="rect">
            <a:avLst/>
          </a:prstGeom>
          <a:ln>
            <a:solidFill>
              <a:schemeClr val="bg1"/>
            </a:solidFill>
          </a:ln>
        </p:spPr>
        <p:txBody>
          <a:bodyPr vert="horz" wrap="none" lIns="91440" tIns="45720" rIns="91440" bIns="45720" rtlCol="0" anchor="ctr">
            <a:noAutofit/>
          </a:bodyPr>
          <a:lstStyle>
            <a:lvl1pPr algn="ctr" defTabSz="914354" rtl="0" eaLnBrk="1" latinLnBrk="0" hangingPunct="1">
              <a:lnSpc>
                <a:spcPct val="120000"/>
              </a:lnSpc>
              <a:spcBef>
                <a:spcPct val="0"/>
              </a:spcBef>
              <a:buNone/>
              <a:defRPr lang="zh-CN" altLang="en-US" sz="2000" b="0" kern="1200" dirty="0">
                <a:solidFill>
                  <a:schemeClr val="bg1"/>
                </a:solidFill>
                <a:effectLst/>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354" rtl="0" eaLnBrk="1" fontAlgn="auto" latinLnBrk="0" hangingPunct="1">
              <a:lnSpc>
                <a:spcPct val="12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使用 </a:t>
            </a:r>
            <a:r>
              <a:rPr kumimoji="0" lang="en-US" altLang="zh-CN"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iSlide PPT</a:t>
            </a: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插件</a:t>
            </a:r>
            <a:b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b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为您节省</a:t>
            </a:r>
            <a:r>
              <a:rPr kumimoji="0" lang="en-US" altLang="zh-CN" sz="20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90</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的</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PPT</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设计时间</a:t>
            </a:r>
            <a:b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br>
            <a:r>
              <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iSlide add-in saves you 70% time in making PowerPoint slides.</a:t>
            </a:r>
            <a:endParaRPr kumimoji="0" lang="en-US" altLang="en-US"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副标题 9">
            <a:extLst>
              <a:ext uri="{FF2B5EF4-FFF2-40B4-BE49-F238E27FC236}">
                <a16:creationId xmlns="" xmlns:a16="http://schemas.microsoft.com/office/drawing/2014/main" id="{3B488FCE-2B18-46FF-9521-112BCCFC4FDA}"/>
              </a:ext>
            </a:extLst>
          </p:cNvPr>
          <p:cNvSpPr txBox="1">
            <a:spLocks/>
          </p:cNvSpPr>
          <p:nvPr/>
        </p:nvSpPr>
        <p:spPr>
          <a:xfrm>
            <a:off x="2669382" y="5352752"/>
            <a:ext cx="6853237" cy="628948"/>
          </a:xfrm>
          <a:prstGeom prst="rect">
            <a:avLst/>
          </a:prstGeom>
        </p:spPr>
        <p:txBody>
          <a:bodyPr vert="horz" lIns="91440" tIns="45720" rIns="91440" bIns="45720" rtlCol="0" anchor="t">
            <a:normAutofit/>
          </a:bodyPr>
          <a:lstStyle>
            <a:lvl1pPr marL="0" indent="0" algn="ctr" defTabSz="914354" rtl="0" eaLnBrk="1" latinLnBrk="0" hangingPunct="1">
              <a:lnSpc>
                <a:spcPct val="100000"/>
              </a:lnSpc>
              <a:spcBef>
                <a:spcPts val="0"/>
              </a:spcBef>
              <a:buFont typeface="Arial" panose="020B0604020202020204" pitchFamily="34" charset="0"/>
              <a:buNone/>
              <a:defRPr sz="800" kern="1200">
                <a:solidFill>
                  <a:schemeClr val="bg1"/>
                </a:solidFill>
                <a:latin typeface="+mn-lt"/>
                <a:ea typeface="+mn-ea"/>
                <a:cs typeface="+mn-cs"/>
              </a:defRPr>
            </a:lvl1pPr>
            <a:lvl2pPr marL="457178" indent="0" algn="ctr" defTabSz="914354"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54" indent="0" algn="ctr"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3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09"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800" b="0" i="0" u="none" strike="noStrike" kern="1200" cap="none" spc="0" normalizeH="0" baseline="0" noProof="0" dirty="0">
                <a:ln>
                  <a:noFill/>
                </a:ln>
                <a:solidFill>
                  <a:srgbClr val="FFFFFF"/>
                </a:solidFill>
                <a:effectLst/>
                <a:uLnTx/>
                <a:uFillTx/>
                <a:latin typeface="Arial"/>
                <a:ea typeface="微软雅黑"/>
                <a:cs typeface="+mn-cs"/>
              </a:rPr>
              <a:t>www.islide.cc</a:t>
            </a:r>
          </a:p>
        </p:txBody>
      </p:sp>
    </p:spTree>
    <p:extLst>
      <p:ext uri="{BB962C8B-B14F-4D97-AF65-F5344CB8AC3E}">
        <p14:creationId xmlns:p14="http://schemas.microsoft.com/office/powerpoint/2010/main" val="234973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22809" y="2128458"/>
            <a:ext cx="4460537" cy="691252"/>
            <a:chOff x="1101012" y="2911151"/>
            <a:chExt cx="9573211" cy="1483567"/>
          </a:xfrm>
        </p:grpSpPr>
        <p:sp>
          <p:nvSpPr>
            <p:cNvPr id="2" name="椭圆 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椭圆 6"/>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4" name="直接连接符 3"/>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69927" y="1512847"/>
            <a:ext cx="5852173" cy="276999"/>
          </a:xfrm>
          <a:prstGeom prst="rect">
            <a:avLst/>
          </a:prstGeom>
          <a:noFill/>
        </p:spPr>
        <p:txBody>
          <a:bodyPr wrap="square" rtlCol="0">
            <a:spAutoFit/>
          </a:bodyPr>
          <a:lstStyle/>
          <a:p>
            <a:r>
              <a:rPr lang="zh-CN" altLang="en-US" sz="1200" dirty="0"/>
              <a:t>主题色彩 </a:t>
            </a:r>
            <a:r>
              <a:rPr lang="en-US" altLang="zh-CN" sz="1200" dirty="0"/>
              <a:t>THEME COLORS</a:t>
            </a:r>
            <a:endParaRPr lang="zh-CN" altLang="en-US" sz="1200" dirty="0"/>
          </a:p>
        </p:txBody>
      </p:sp>
      <p:cxnSp>
        <p:nvCxnSpPr>
          <p:cNvPr id="20" name="直接连接符 19"/>
          <p:cNvCxnSpPr/>
          <p:nvPr/>
        </p:nvCxnSpPr>
        <p:spPr>
          <a:xfrm>
            <a:off x="669926" y="184307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9927" y="2689502"/>
            <a:ext cx="2161443" cy="215444"/>
          </a:xfrm>
          <a:prstGeom prst="rect">
            <a:avLst/>
          </a:prstGeom>
          <a:noFill/>
        </p:spPr>
        <p:txBody>
          <a:bodyPr wrap="square" rtlCol="0">
            <a:spAutoFit/>
          </a:bodyPr>
          <a:lstStyle>
            <a:defPPr>
              <a:defRPr lang="zh-CN"/>
            </a:defPPr>
            <a:lvl1pPr algn="ctr">
              <a:defRPr sz="800"/>
            </a:lvl1pPr>
          </a:lstStyle>
          <a:p>
            <a:r>
              <a:rPr lang="zh-CN" altLang="en-US" dirty="0"/>
              <a:t>文字</a:t>
            </a:r>
            <a:r>
              <a:rPr lang="en-US" altLang="zh-CN" dirty="0"/>
              <a:t>/</a:t>
            </a:r>
            <a:r>
              <a:rPr lang="zh-CN" altLang="en-US" dirty="0"/>
              <a:t>背景 </a:t>
            </a:r>
            <a:r>
              <a:rPr lang="en-US" altLang="zh-CN" dirty="0"/>
              <a:t>Text/Background</a:t>
            </a:r>
            <a:endParaRPr lang="zh-CN" altLang="en-US" dirty="0"/>
          </a:p>
        </p:txBody>
      </p:sp>
      <p:sp>
        <p:nvSpPr>
          <p:cNvPr id="22" name="文本框 21"/>
          <p:cNvSpPr txBox="1"/>
          <p:nvPr/>
        </p:nvSpPr>
        <p:spPr>
          <a:xfrm>
            <a:off x="2841869" y="2689502"/>
            <a:ext cx="2876627" cy="215444"/>
          </a:xfrm>
          <a:prstGeom prst="rect">
            <a:avLst/>
          </a:prstGeom>
          <a:noFill/>
        </p:spPr>
        <p:txBody>
          <a:bodyPr wrap="square" rtlCol="0">
            <a:spAutoFit/>
          </a:bodyPr>
          <a:lstStyle/>
          <a:p>
            <a:pPr algn="ctr"/>
            <a:r>
              <a:rPr lang="zh-CN" altLang="en-US" sz="800" dirty="0"/>
              <a:t>填充色 </a:t>
            </a:r>
            <a:r>
              <a:rPr lang="en-US" altLang="zh-CN" sz="800" dirty="0"/>
              <a:t>Fill Colors</a:t>
            </a:r>
            <a:endParaRPr lang="zh-CN" altLang="en-US" sz="800" dirty="0"/>
          </a:p>
        </p:txBody>
      </p:sp>
      <p:sp>
        <p:nvSpPr>
          <p:cNvPr id="25" name="文本框 24"/>
          <p:cNvSpPr txBox="1"/>
          <p:nvPr/>
        </p:nvSpPr>
        <p:spPr>
          <a:xfrm>
            <a:off x="669927" y="3943131"/>
            <a:ext cx="5852173" cy="276999"/>
          </a:xfrm>
          <a:prstGeom prst="rect">
            <a:avLst/>
          </a:prstGeom>
          <a:noFill/>
        </p:spPr>
        <p:txBody>
          <a:bodyPr wrap="square" rtlCol="0">
            <a:spAutoFit/>
          </a:bodyPr>
          <a:lstStyle/>
          <a:p>
            <a:r>
              <a:rPr lang="zh-CN" altLang="en-US" sz="1200" dirty="0"/>
              <a:t>主题字体 </a:t>
            </a:r>
            <a:r>
              <a:rPr lang="en-US" altLang="zh-CN" sz="1200" dirty="0"/>
              <a:t>THEME FONTS</a:t>
            </a:r>
            <a:endParaRPr lang="zh-CN" altLang="en-US" sz="1200" dirty="0"/>
          </a:p>
        </p:txBody>
      </p:sp>
      <p:cxnSp>
        <p:nvCxnSpPr>
          <p:cNvPr id="26" name="直接连接符 25"/>
          <p:cNvCxnSpPr/>
          <p:nvPr/>
        </p:nvCxnSpPr>
        <p:spPr>
          <a:xfrm>
            <a:off x="669926" y="4273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69928" y="4407101"/>
            <a:ext cx="5048569" cy="461665"/>
          </a:xfrm>
          <a:prstGeom prst="rect">
            <a:avLst/>
          </a:prstGeom>
          <a:noFill/>
        </p:spPr>
        <p:txBody>
          <a:bodyPr wrap="square" rtlCol="0">
            <a:spAutoFit/>
          </a:bodyPr>
          <a:lstStyle/>
          <a:p>
            <a:r>
              <a:rPr lang="zh-CN" altLang="en-US" sz="800" dirty="0">
                <a:solidFill>
                  <a:schemeClr val="tx1"/>
                </a:solidFill>
              </a:rPr>
              <a:t>中文字体：微软雅黑  </a:t>
            </a:r>
            <a:r>
              <a:rPr lang="en-US" altLang="zh-CN" sz="800" dirty="0">
                <a:solidFill>
                  <a:schemeClr val="tx1"/>
                </a:solidFill>
              </a:rPr>
              <a:t>Asian Font: Microsoft </a:t>
            </a:r>
            <a:r>
              <a:rPr lang="en-US" altLang="zh-CN" sz="800" dirty="0" err="1">
                <a:solidFill>
                  <a:schemeClr val="tx1"/>
                </a:solidFill>
              </a:rPr>
              <a:t>Yahei</a:t>
            </a:r>
            <a:endParaRPr lang="en-US" altLang="zh-CN" sz="800" dirty="0">
              <a:solidFill>
                <a:schemeClr val="tx1"/>
              </a:solidFill>
            </a:endParaRPr>
          </a:p>
          <a:p>
            <a:endParaRPr lang="en-US" altLang="zh-CN" sz="800" dirty="0">
              <a:solidFill>
                <a:schemeClr val="tx1"/>
              </a:solidFill>
            </a:endParaRPr>
          </a:p>
          <a:p>
            <a:r>
              <a:rPr lang="zh-CN" altLang="en-US" sz="800" dirty="0">
                <a:solidFill>
                  <a:schemeClr val="tx1"/>
                </a:solidFill>
              </a:rPr>
              <a:t>英文字体：</a:t>
            </a:r>
            <a:r>
              <a:rPr lang="en-US" altLang="zh-CN" sz="800" dirty="0">
                <a:solidFill>
                  <a:schemeClr val="tx1"/>
                </a:solidFill>
              </a:rPr>
              <a:t>Arial  Latin Font: Arial</a:t>
            </a:r>
            <a:endParaRPr lang="zh-CN" altLang="en-US" sz="800" dirty="0">
              <a:solidFill>
                <a:schemeClr val="tx1"/>
              </a:solidFill>
            </a:endParaRPr>
          </a:p>
        </p:txBody>
      </p:sp>
      <p:sp>
        <p:nvSpPr>
          <p:cNvPr id="32" name="文本框 31"/>
          <p:cNvSpPr txBox="1"/>
          <p:nvPr/>
        </p:nvSpPr>
        <p:spPr>
          <a:xfrm>
            <a:off x="7070727" y="1512847"/>
            <a:ext cx="4615506" cy="276999"/>
          </a:xfrm>
          <a:prstGeom prst="rect">
            <a:avLst/>
          </a:prstGeom>
          <a:noFill/>
        </p:spPr>
        <p:txBody>
          <a:bodyPr wrap="square" rtlCol="0">
            <a:spAutoFit/>
          </a:bodyPr>
          <a:lstStyle/>
          <a:p>
            <a:r>
              <a:rPr lang="zh-CN" altLang="en-US" sz="1200" dirty="0"/>
              <a:t>预设参考线（</a:t>
            </a:r>
            <a:r>
              <a:rPr lang="en-US" altLang="zh-CN" sz="1200" dirty="0"/>
              <a:t>2013</a:t>
            </a:r>
            <a:r>
              <a:rPr lang="zh-CN" altLang="en-US" sz="1200" dirty="0"/>
              <a:t>版本及以上）</a:t>
            </a:r>
            <a:r>
              <a:rPr lang="en-US" altLang="zh-CN" sz="1200" dirty="0"/>
              <a:t> GUIDES (Office 2013 and later)</a:t>
            </a:r>
            <a:endParaRPr lang="zh-CN" altLang="en-US" sz="1200" dirty="0"/>
          </a:p>
        </p:txBody>
      </p:sp>
      <p:cxnSp>
        <p:nvCxnSpPr>
          <p:cNvPr id="33" name="直接连接符 32"/>
          <p:cNvCxnSpPr/>
          <p:nvPr/>
        </p:nvCxnSpPr>
        <p:spPr>
          <a:xfrm>
            <a:off x="7070725" y="1843079"/>
            <a:ext cx="44497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979298" y="2204128"/>
            <a:ext cx="4541191" cy="3084493"/>
            <a:chOff x="6979298" y="2204127"/>
            <a:chExt cx="4541190" cy="3084493"/>
          </a:xfrm>
        </p:grpSpPr>
        <p:sp>
          <p:nvSpPr>
            <p:cNvPr id="35" name="矩形 34"/>
            <p:cNvSpPr/>
            <p:nvPr/>
          </p:nvSpPr>
          <p:spPr>
            <a:xfrm>
              <a:off x="7070725" y="2240059"/>
              <a:ext cx="4449762" cy="250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chemeClr val="tx1">
                    <a:lumMod val="50000"/>
                    <a:lumOff val="50000"/>
                  </a:schemeClr>
                </a:solidFill>
              </a:endParaRPr>
            </a:p>
          </p:txBody>
        </p:sp>
        <p:cxnSp>
          <p:nvCxnSpPr>
            <p:cNvPr id="37" name="直接连接符 36"/>
            <p:cNvCxnSpPr/>
            <p:nvPr/>
          </p:nvCxnSpPr>
          <p:spPr>
            <a:xfrm>
              <a:off x="7333861"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80709"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79298" y="2667246"/>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979298" y="2746562"/>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9298" y="4443008"/>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979298" y="4517653"/>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33860" y="2741891"/>
              <a:ext cx="3946848" cy="1701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070725" y="4822365"/>
              <a:ext cx="4449763" cy="466255"/>
            </a:xfrm>
            <a:prstGeom prst="rect">
              <a:avLst/>
            </a:prstGeom>
            <a:noFill/>
          </p:spPr>
          <p:txBody>
            <a:bodyPr wrap="square" rtlCol="0">
              <a:spAutoFit/>
            </a:bodyPr>
            <a:lstStyle/>
            <a:p>
              <a:r>
                <a:rPr lang="en-US" altLang="zh-CN" sz="800" dirty="0">
                  <a:solidFill>
                    <a:schemeClr val="tx1"/>
                  </a:solidFill>
                </a:rPr>
                <a:t>ALT+F9 </a:t>
              </a:r>
              <a:r>
                <a:rPr lang="zh-CN" altLang="en-US" sz="800" dirty="0">
                  <a:solidFill>
                    <a:schemeClr val="tx1"/>
                  </a:solidFill>
                </a:rPr>
                <a:t>开启和查看本主题预设的参考线</a:t>
              </a:r>
              <a:endParaRPr lang="en-US" altLang="zh-CN" sz="800" dirty="0">
                <a:solidFill>
                  <a:schemeClr val="tx1"/>
                </a:solidFill>
              </a:endParaRPr>
            </a:p>
            <a:p>
              <a:r>
                <a:rPr lang="en-US" altLang="zh-CN" sz="800" dirty="0"/>
                <a:t>Press</a:t>
              </a:r>
              <a:r>
                <a:rPr lang="en-US" altLang="zh-CN" sz="800" dirty="0">
                  <a:solidFill>
                    <a:schemeClr val="tx1"/>
                  </a:solidFill>
                </a:rPr>
                <a:t> Alt + F9 to</a:t>
              </a:r>
              <a:r>
                <a:rPr lang="zh-CN" altLang="en-US" sz="800" dirty="0">
                  <a:solidFill>
                    <a:schemeClr val="tx1"/>
                  </a:solidFill>
                </a:rPr>
                <a:t> </a:t>
              </a:r>
              <a:r>
                <a:rPr lang="en-US" altLang="zh-CN" sz="800" dirty="0"/>
                <a:t>show</a:t>
              </a:r>
              <a:r>
                <a:rPr lang="en-US" altLang="zh-CN" sz="800" dirty="0">
                  <a:solidFill>
                    <a:schemeClr val="tx1"/>
                  </a:solidFill>
                </a:rPr>
                <a:t>/hide guides.</a:t>
              </a:r>
            </a:p>
            <a:p>
              <a:endParaRPr lang="zh-CN" altLang="en-US" sz="800" dirty="0">
                <a:solidFill>
                  <a:schemeClr val="tx1"/>
                </a:solidFill>
              </a:endParaRPr>
            </a:p>
          </p:txBody>
        </p:sp>
      </p:grpSp>
      <p:sp>
        <p:nvSpPr>
          <p:cNvPr id="39" name="文本框 38"/>
          <p:cNvSpPr txBox="1"/>
          <p:nvPr/>
        </p:nvSpPr>
        <p:spPr>
          <a:xfrm>
            <a:off x="669927" y="3104921"/>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色彩库</a:t>
            </a:r>
            <a:r>
              <a:rPr lang="en-US" altLang="zh-CN" sz="800" dirty="0">
                <a:solidFill>
                  <a:srgbClr val="CC4A4A"/>
                </a:solidFill>
              </a:rPr>
              <a:t>】</a:t>
            </a:r>
            <a:r>
              <a:rPr lang="zh-CN" altLang="en-US" sz="800" dirty="0">
                <a:solidFill>
                  <a:srgbClr val="CC4A4A"/>
                </a:solidFill>
              </a:rPr>
              <a:t>功能，快速应用更多色彩</a:t>
            </a:r>
            <a:endParaRPr lang="en-US" altLang="zh-CN" sz="800" dirty="0">
              <a:solidFill>
                <a:srgbClr val="CC4A4A"/>
              </a:solidFill>
            </a:endParaRPr>
          </a:p>
          <a:p>
            <a:r>
              <a:rPr lang="en-US" altLang="zh-CN" sz="800" dirty="0">
                <a:solidFill>
                  <a:srgbClr val="CC4A4A"/>
                </a:solidFill>
              </a:rPr>
              <a:t>More color schemes are optional in iSlide Color Library. Just click to apply.</a:t>
            </a:r>
            <a:endParaRPr lang="zh-CN" altLang="en-US" sz="800" dirty="0">
              <a:solidFill>
                <a:srgbClr val="CC4A4A"/>
              </a:solidFill>
            </a:endParaRPr>
          </a:p>
        </p:txBody>
      </p:sp>
      <p:sp>
        <p:nvSpPr>
          <p:cNvPr id="44" name="文本框 43"/>
          <p:cNvSpPr txBox="1"/>
          <p:nvPr/>
        </p:nvSpPr>
        <p:spPr>
          <a:xfrm>
            <a:off x="669927" y="5304239"/>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*可以在</a:t>
            </a:r>
            <a:r>
              <a:rPr lang="en-US" altLang="zh-CN" sz="800" dirty="0">
                <a:solidFill>
                  <a:srgbClr val="CC4A4A"/>
                </a:solidFill>
              </a:rPr>
              <a:t>【</a:t>
            </a:r>
            <a:r>
              <a:rPr lang="zh-CN" altLang="en-US" sz="800" dirty="0">
                <a:solidFill>
                  <a:srgbClr val="CC4A4A"/>
                </a:solidFill>
              </a:rPr>
              <a:t>设计</a:t>
            </a:r>
            <a:r>
              <a:rPr lang="en-US" altLang="zh-CN" sz="800" dirty="0">
                <a:solidFill>
                  <a:srgbClr val="CC4A4A"/>
                </a:solidFill>
              </a:rPr>
              <a:t>】</a:t>
            </a:r>
            <a:r>
              <a:rPr lang="zh-CN" altLang="en-US" sz="800" dirty="0">
                <a:solidFill>
                  <a:srgbClr val="CC4A4A"/>
                </a:solidFill>
              </a:rPr>
              <a:t>菜单</a:t>
            </a:r>
            <a:r>
              <a:rPr lang="en-US" altLang="zh-CN" sz="800" dirty="0">
                <a:solidFill>
                  <a:srgbClr val="CC4A4A"/>
                </a:solidFill>
              </a:rPr>
              <a:t>【</a:t>
            </a:r>
            <a:r>
              <a:rPr lang="zh-CN" altLang="en-US" sz="800" dirty="0">
                <a:solidFill>
                  <a:srgbClr val="CC4A4A"/>
                </a:solidFill>
              </a:rPr>
              <a:t>字体</a:t>
            </a:r>
            <a:r>
              <a:rPr lang="en-US" altLang="zh-CN" sz="800" dirty="0">
                <a:solidFill>
                  <a:srgbClr val="CC4A4A"/>
                </a:solidFill>
              </a:rPr>
              <a:t>】</a:t>
            </a:r>
            <a:r>
              <a:rPr lang="zh-CN" altLang="en-US" sz="800" dirty="0">
                <a:solidFill>
                  <a:srgbClr val="CC4A4A"/>
                </a:solidFill>
              </a:rPr>
              <a:t>中改变，或应用</a:t>
            </a:r>
            <a:r>
              <a:rPr lang="en-US" altLang="zh-CN" sz="800" dirty="0">
                <a:solidFill>
                  <a:srgbClr val="CC4A4A"/>
                </a:solidFill>
              </a:rPr>
              <a:t>iSlide【</a:t>
            </a:r>
            <a:r>
              <a:rPr lang="zh-CN" altLang="en-US" sz="800" dirty="0">
                <a:solidFill>
                  <a:srgbClr val="CC4A4A"/>
                </a:solidFill>
              </a:rPr>
              <a:t>统一字体</a:t>
            </a:r>
            <a:r>
              <a:rPr lang="en-US" altLang="zh-CN" sz="800" dirty="0">
                <a:solidFill>
                  <a:srgbClr val="CC4A4A"/>
                </a:solidFill>
              </a:rPr>
              <a:t>】</a:t>
            </a:r>
            <a:r>
              <a:rPr lang="zh-CN" altLang="en-US" sz="800" dirty="0">
                <a:solidFill>
                  <a:srgbClr val="CC4A4A"/>
                </a:solidFill>
              </a:rPr>
              <a:t>功能改变设置。</a:t>
            </a:r>
            <a:endParaRPr lang="en-US" altLang="zh-CN" sz="800" dirty="0">
              <a:solidFill>
                <a:srgbClr val="CC4A4A"/>
              </a:solidFill>
            </a:endParaRPr>
          </a:p>
          <a:p>
            <a:r>
              <a:rPr lang="en-US" altLang="zh-CN" sz="800" dirty="0">
                <a:solidFill>
                  <a:srgbClr val="CC4A4A"/>
                </a:solidFill>
              </a:rPr>
              <a:t> To change theme fonts, you can click Design &gt; Variants &gt; Fonts, or use “Uniform Fonts” feature of iSlide.</a:t>
            </a:r>
            <a:endParaRPr lang="zh-CN" altLang="en-US" sz="800" dirty="0">
              <a:solidFill>
                <a:srgbClr val="CC4A4A"/>
              </a:solidFill>
            </a:endParaRPr>
          </a:p>
        </p:txBody>
      </p:sp>
      <p:sp>
        <p:nvSpPr>
          <p:cNvPr id="6" name="Rectangle 5">
            <a:extLst>
              <a:ext uri="{FF2B5EF4-FFF2-40B4-BE49-F238E27FC236}">
                <a16:creationId xmlns="" xmlns:a16="http://schemas.microsoft.com/office/drawing/2014/main" id="{821214C4-3D8B-473D-9D9C-F2F23FBFB600}"/>
              </a:ext>
            </a:extLst>
          </p:cNvPr>
          <p:cNvSpPr/>
          <p:nvPr/>
        </p:nvSpPr>
        <p:spPr>
          <a:xfrm>
            <a:off x="7070726" y="5304238"/>
            <a:ext cx="4301177" cy="400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一键优化</a:t>
            </a:r>
            <a:r>
              <a:rPr lang="en-US" altLang="zh-CN" sz="800" dirty="0">
                <a:solidFill>
                  <a:srgbClr val="CC4A4A"/>
                </a:solidFill>
              </a:rPr>
              <a:t>】</a:t>
            </a:r>
            <a:r>
              <a:rPr lang="zh-CN" altLang="en-US" sz="800" dirty="0">
                <a:solidFill>
                  <a:srgbClr val="CC4A4A"/>
                </a:solidFill>
              </a:rPr>
              <a:t>（智能参考线）功能，应用更多预设参考线。</a:t>
            </a:r>
            <a:endParaRPr lang="en-US" altLang="zh-CN" sz="800" dirty="0">
              <a:solidFill>
                <a:srgbClr val="CC4A4A"/>
              </a:solidFill>
            </a:endParaRPr>
          </a:p>
          <a:p>
            <a:r>
              <a:rPr lang="en-US" altLang="zh-CN" sz="800" dirty="0">
                <a:solidFill>
                  <a:srgbClr val="CC4A4A"/>
                </a:solidFill>
              </a:rPr>
              <a:t> Use iSlide “Uniform Guides” feature to edit and apply more preset guides.</a:t>
            </a:r>
          </a:p>
        </p:txBody>
      </p:sp>
      <p:sp>
        <p:nvSpPr>
          <p:cNvPr id="48" name="标题 1">
            <a:extLst>
              <a:ext uri="{FF2B5EF4-FFF2-40B4-BE49-F238E27FC236}">
                <a16:creationId xmlns="" xmlns:a16="http://schemas.microsoft.com/office/drawing/2014/main" id="{A063C456-63D9-49D6-A680-AB5AA5CB4C15}"/>
              </a:ext>
            </a:extLst>
          </p:cNvPr>
          <p:cNvSpPr txBox="1">
            <a:spLocks/>
          </p:cNvSpPr>
          <p:nvPr/>
        </p:nvSpPr>
        <p:spPr>
          <a:xfrm>
            <a:off x="695323" y="4046"/>
            <a:ext cx="10825164" cy="1013353"/>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t>主题模板的标准 </a:t>
            </a:r>
            <a:r>
              <a:rPr lang="en-US" altLang="zh-CN" sz="2800" b="1" dirty="0"/>
              <a:t>How to Use This Template</a:t>
            </a:r>
            <a:endParaRPr lang="zh-CN" altLang="en-US" sz="2800" b="1" dirty="0"/>
          </a:p>
        </p:txBody>
      </p:sp>
      <p:sp>
        <p:nvSpPr>
          <p:cNvPr id="51" name="矩形 50">
            <a:extLst>
              <a:ext uri="{FF2B5EF4-FFF2-40B4-BE49-F238E27FC236}">
                <a16:creationId xmlns="" xmlns:a16="http://schemas.microsoft.com/office/drawing/2014/main" id="{DB6B50C1-7119-4649-A59E-12A0D311364C}"/>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247316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5" name="组合 344"/>
          <p:cNvGrpSpPr/>
          <p:nvPr/>
        </p:nvGrpSpPr>
        <p:grpSpPr>
          <a:xfrm>
            <a:off x="4493792" y="1784983"/>
            <a:ext cx="6642649" cy="4206632"/>
            <a:chOff x="1223445" y="1639500"/>
            <a:chExt cx="6714551" cy="4252167"/>
          </a:xfrm>
        </p:grpSpPr>
        <p:grpSp>
          <p:nvGrpSpPr>
            <p:cNvPr id="306" name="Group 4"/>
            <p:cNvGrpSpPr>
              <a:grpSpLocks noChangeAspect="1"/>
            </p:cNvGrpSpPr>
            <p:nvPr/>
          </p:nvGrpSpPr>
          <p:grpSpPr bwMode="auto">
            <a:xfrm>
              <a:off x="1223445" y="1639500"/>
              <a:ext cx="6714551" cy="4252167"/>
              <a:chOff x="442" y="1130"/>
              <a:chExt cx="4123" cy="2611"/>
            </a:xfrm>
          </p:grpSpPr>
          <p:sp>
            <p:nvSpPr>
              <p:cNvPr id="308" name="Freeform 5"/>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6"/>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Rectangle 7"/>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Rectangle 8"/>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Rectangle 9"/>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10"/>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Rectangle 11"/>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Rectangle 12"/>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13"/>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Oval 14"/>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Oval 15"/>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Oval 16"/>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7"/>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8"/>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Rectangle 19"/>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0"/>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1"/>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2"/>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3"/>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3151345" y="3390904"/>
              <a:ext cx="3824874" cy="1851656"/>
              <a:chOff x="7824351" y="3116333"/>
              <a:chExt cx="1714503" cy="830006"/>
            </a:xfrm>
          </p:grpSpPr>
          <p:grpSp>
            <p:nvGrpSpPr>
              <p:cNvPr id="333" name="组合 332"/>
              <p:cNvGrpSpPr/>
              <p:nvPr/>
            </p:nvGrpSpPr>
            <p:grpSpPr>
              <a:xfrm>
                <a:off x="7824351" y="3116333"/>
                <a:ext cx="1659023" cy="685771"/>
                <a:chOff x="7824355" y="3116331"/>
                <a:chExt cx="2155352" cy="890932"/>
              </a:xfrm>
            </p:grpSpPr>
            <p:sp>
              <p:nvSpPr>
                <p:cNvPr id="339" name="六边形 338"/>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0" name="六边形 339"/>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1" name="六边形 340"/>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2" name="六边形 341"/>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43" name="六边形 342"/>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4" name="六边形 343"/>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334" name="组合 333"/>
              <p:cNvGrpSpPr/>
              <p:nvPr/>
            </p:nvGrpSpPr>
            <p:grpSpPr>
              <a:xfrm>
                <a:off x="7831052" y="3636868"/>
                <a:ext cx="1707802" cy="309471"/>
                <a:chOff x="4831017" y="3636868"/>
                <a:chExt cx="1208170" cy="309471"/>
              </a:xfrm>
            </p:grpSpPr>
            <p:sp>
              <p:nvSpPr>
                <p:cNvPr id="335"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6"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7"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8"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快速设计页面  </a:t>
            </a:r>
            <a:r>
              <a:rPr lang="en-US" altLang="zh-CN" sz="2800" b="1" dirty="0"/>
              <a:t>Quick Slides Design</a:t>
            </a:r>
            <a:endParaRPr lang="zh-CN" altLang="en-US" sz="2800" b="1" dirty="0"/>
          </a:p>
        </p:txBody>
      </p:sp>
      <p:grpSp>
        <p:nvGrpSpPr>
          <p:cNvPr id="347" name="组合 346"/>
          <p:cNvGrpSpPr/>
          <p:nvPr/>
        </p:nvGrpSpPr>
        <p:grpSpPr>
          <a:xfrm>
            <a:off x="1030616" y="1784762"/>
            <a:ext cx="2700136" cy="4206855"/>
            <a:chOff x="7048982" y="1370076"/>
            <a:chExt cx="3522380" cy="5487924"/>
          </a:xfrm>
        </p:grpSpPr>
        <p:sp>
          <p:nvSpPr>
            <p:cNvPr id="92" name="矩形 91"/>
            <p:cNvSpPr/>
            <p:nvPr/>
          </p:nvSpPr>
          <p:spPr>
            <a:xfrm>
              <a:off x="7048982" y="1370076"/>
              <a:ext cx="3522380" cy="5487924"/>
            </a:xfrm>
            <a:prstGeom prst="rect">
              <a:avLst/>
            </a:prstGeom>
            <a:gradFill>
              <a:gsLst>
                <a:gs pos="69900">
                  <a:srgbClr val="FFFFFF"/>
                </a:gs>
                <a:gs pos="97297">
                  <a:srgbClr val="FFFFFF"/>
                </a:gs>
                <a:gs pos="0">
                  <a:srgbClr val="FFFFFF"/>
                </a:gs>
              </a:gsLst>
              <a:lin ang="5400000" scaled="1"/>
            </a:gradFill>
            <a:ln w="12700" cap="flat" cmpd="sng" algn="ctr">
              <a:solidFill>
                <a:srgbClr val="CE4C4B"/>
              </a:solidFill>
              <a:prstDash val="solid"/>
              <a:miter lim="800000"/>
            </a:ln>
            <a:effectLst/>
          </p:spPr>
          <p:txBody>
            <a:bodyPr rtlCol="0" anchor="ctr"/>
            <a:lstStyle/>
            <a:p>
              <a:pPr defTabSz="914377">
                <a:defRPr/>
              </a:pPr>
              <a:endParaRPr lang="zh-CN" altLang="en-US" kern="0">
                <a:solidFill>
                  <a:srgbClr val="FFFFFF"/>
                </a:solidFill>
                <a:latin typeface="Arial"/>
                <a:ea typeface="微软雅黑"/>
              </a:endParaRPr>
            </a:p>
          </p:txBody>
        </p:sp>
        <p:sp>
          <p:nvSpPr>
            <p:cNvPr id="93" name="矩形 92"/>
            <p:cNvSpPr/>
            <p:nvPr/>
          </p:nvSpPr>
          <p:spPr>
            <a:xfrm>
              <a:off x="7048982" y="1370076"/>
              <a:ext cx="3522380" cy="264357"/>
            </a:xfrm>
            <a:prstGeom prst="rect">
              <a:avLst/>
            </a:prstGeom>
            <a:solidFill>
              <a:srgbClr val="CE4C4B"/>
            </a:solidFill>
            <a:ln w="12700" cap="flat" cmpd="sng" algn="ctr">
              <a:solidFill>
                <a:srgbClr val="CE4C4B"/>
              </a:solidFill>
              <a:prstDash val="solid"/>
              <a:miter lim="800000"/>
            </a:ln>
            <a:effectLst/>
          </p:spPr>
          <p:txBody>
            <a:bodyPr rtlCol="0" anchor="ctr"/>
            <a:lstStyle/>
            <a:p>
              <a:pPr defTabSz="914377">
                <a:defRPr/>
              </a:pPr>
              <a:r>
                <a:rPr lang="zh-CN" altLang="en-US" sz="1000" kern="0" dirty="0">
                  <a:solidFill>
                    <a:srgbClr val="FFFFFF"/>
                  </a:solidFill>
                  <a:latin typeface="Arial"/>
                  <a:ea typeface="微软雅黑"/>
                </a:rPr>
                <a:t>图示库 </a:t>
              </a:r>
              <a:r>
                <a:rPr lang="en-US" altLang="zh-CN" sz="1000" kern="0" dirty="0">
                  <a:solidFill>
                    <a:srgbClr val="FFFFFF"/>
                  </a:solidFill>
                  <a:latin typeface="Arial"/>
                  <a:ea typeface="微软雅黑"/>
                </a:rPr>
                <a:t>/ Diagram Library</a:t>
              </a:r>
              <a:endParaRPr lang="zh-CN" altLang="en-US" sz="1000" kern="0" dirty="0">
                <a:solidFill>
                  <a:srgbClr val="FFFFFF"/>
                </a:solidFill>
                <a:latin typeface="Arial"/>
                <a:ea typeface="微软雅黑"/>
              </a:endParaRPr>
            </a:p>
          </p:txBody>
        </p:sp>
        <p:sp>
          <p:nvSpPr>
            <p:cNvPr id="94" name="矩形 93"/>
            <p:cNvSpPr/>
            <p:nvPr/>
          </p:nvSpPr>
          <p:spPr>
            <a:xfrm>
              <a:off x="7131365" y="1765273"/>
              <a:ext cx="217418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sp>
          <p:nvSpPr>
            <p:cNvPr id="174" name="乘号 173"/>
            <p:cNvSpPr/>
            <p:nvPr/>
          </p:nvSpPr>
          <p:spPr>
            <a:xfrm>
              <a:off x="10349229" y="1412945"/>
              <a:ext cx="178618" cy="178618"/>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p>
              <a:pPr algn="ctr" defTabSz="914377">
                <a:defRPr/>
              </a:pPr>
              <a:endParaRPr lang="zh-CN" altLang="en-US" kern="0">
                <a:solidFill>
                  <a:srgbClr val="FFFFFF"/>
                </a:solidFill>
                <a:latin typeface="Arial"/>
                <a:ea typeface="微软雅黑"/>
              </a:endParaRPr>
            </a:p>
          </p:txBody>
        </p:sp>
        <p:sp>
          <p:nvSpPr>
            <p:cNvPr id="175" name="push-pin-pointing-down_8930"/>
            <p:cNvSpPr>
              <a:spLocks noChangeAspect="1"/>
            </p:cNvSpPr>
            <p:nvPr/>
          </p:nvSpPr>
          <p:spPr bwMode="auto">
            <a:xfrm>
              <a:off x="10083016" y="1432660"/>
              <a:ext cx="138120" cy="13747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176" name="直接连接符 175"/>
            <p:cNvCxnSpPr>
              <a:cxnSpLocks/>
            </p:cNvCxnSpPr>
            <p:nvPr/>
          </p:nvCxnSpPr>
          <p:spPr>
            <a:xfrm>
              <a:off x="10292097" y="1439552"/>
              <a:ext cx="0" cy="130579"/>
            </a:xfrm>
            <a:prstGeom prst="line">
              <a:avLst/>
            </a:prstGeom>
            <a:noFill/>
            <a:ln w="6350" cap="flat" cmpd="sng" algn="ctr">
              <a:solidFill>
                <a:srgbClr val="CE4C4B">
                  <a:lumMod val="60000"/>
                  <a:lumOff val="40000"/>
                </a:srgbClr>
              </a:solidFill>
              <a:prstDash val="solid"/>
              <a:miter lim="800000"/>
            </a:ln>
            <a:effectLst/>
          </p:spPr>
        </p:cxnSp>
        <p:sp>
          <p:nvSpPr>
            <p:cNvPr id="96" name="矩形 95"/>
            <p:cNvSpPr/>
            <p:nvPr/>
          </p:nvSpPr>
          <p:spPr>
            <a:xfrm>
              <a:off x="712948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97" name="矩形 96"/>
            <p:cNvSpPr/>
            <p:nvPr/>
          </p:nvSpPr>
          <p:spPr>
            <a:xfrm>
              <a:off x="9523961" y="1768180"/>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grpSp>
          <p:nvGrpSpPr>
            <p:cNvPr id="100" name="组合 99"/>
            <p:cNvGrpSpPr/>
            <p:nvPr/>
          </p:nvGrpSpPr>
          <p:grpSpPr>
            <a:xfrm>
              <a:off x="7129482" y="3589063"/>
              <a:ext cx="1624839" cy="1005453"/>
              <a:chOff x="7528661" y="1052292"/>
              <a:chExt cx="2227549" cy="1378411"/>
            </a:xfrm>
          </p:grpSpPr>
          <p:sp>
            <p:nvSpPr>
              <p:cNvPr id="163" name="矩形: 圆角 3"/>
              <p:cNvSpPr/>
              <p:nvPr/>
            </p:nvSpPr>
            <p:spPr>
              <a:xfrm>
                <a:off x="7528661" y="1052292"/>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cxnSp>
            <p:nvCxnSpPr>
              <p:cNvPr id="164" name="连接符: 肘形 32"/>
              <p:cNvCxnSpPr>
                <a:stCxn id="169" idx="1"/>
                <a:endCxn id="170" idx="0"/>
              </p:cNvCxnSpPr>
              <p:nvPr/>
            </p:nvCxnSpPr>
            <p:spPr>
              <a:xfrm rot="10800000" flipV="1">
                <a:off x="7949108" y="1465564"/>
                <a:ext cx="285975"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cxnSp>
            <p:nvCxnSpPr>
              <p:cNvPr id="165" name="连接符: 肘形 34"/>
              <p:cNvCxnSpPr>
                <a:stCxn id="169" idx="3"/>
                <a:endCxn id="173" idx="0"/>
              </p:cNvCxnSpPr>
              <p:nvPr/>
            </p:nvCxnSpPr>
            <p:spPr>
              <a:xfrm>
                <a:off x="9135072" y="1465564"/>
                <a:ext cx="225522"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grpSp>
            <p:nvGrpSpPr>
              <p:cNvPr id="166" name="组合 165"/>
              <p:cNvGrpSpPr/>
              <p:nvPr/>
            </p:nvGrpSpPr>
            <p:grpSpPr>
              <a:xfrm>
                <a:off x="7744084" y="1288932"/>
                <a:ext cx="1821532" cy="913228"/>
                <a:chOff x="7824355" y="1531238"/>
                <a:chExt cx="1714500" cy="859568"/>
              </a:xfrm>
            </p:grpSpPr>
            <p:grpSp>
              <p:nvGrpSpPr>
                <p:cNvPr id="167" name="组合 166"/>
                <p:cNvGrpSpPr/>
                <p:nvPr/>
              </p:nvGrpSpPr>
              <p:grpSpPr>
                <a:xfrm>
                  <a:off x="7824355" y="2004856"/>
                  <a:ext cx="1714500" cy="385950"/>
                  <a:chOff x="7824355" y="1863749"/>
                  <a:chExt cx="1568912" cy="353177"/>
                </a:xfrm>
              </p:grpSpPr>
              <p:sp>
                <p:nvSpPr>
                  <p:cNvPr id="170" name="椭圆 23"/>
                  <p:cNvSpPr/>
                  <p:nvPr/>
                </p:nvSpPr>
                <p:spPr>
                  <a:xfrm>
                    <a:off x="782435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1" name="椭圆 24"/>
                  <p:cNvSpPr/>
                  <p:nvPr/>
                </p:nvSpPr>
                <p:spPr>
                  <a:xfrm>
                    <a:off x="822960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2" name="椭圆 25"/>
                  <p:cNvSpPr/>
                  <p:nvPr/>
                </p:nvSpPr>
                <p:spPr>
                  <a:xfrm>
                    <a:off x="863484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3" name="椭圆 26"/>
                  <p:cNvSpPr/>
                  <p:nvPr/>
                </p:nvSpPr>
                <p:spPr>
                  <a:xfrm>
                    <a:off x="904009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cxnSp>
              <p:nvCxnSpPr>
                <p:cNvPr id="168" name="连接符: 肘形 36"/>
                <p:cNvCxnSpPr>
                  <a:stCxn id="172" idx="0"/>
                  <a:endCxn id="171" idx="0"/>
                </p:cNvCxnSpPr>
                <p:nvPr/>
              </p:nvCxnSpPr>
              <p:spPr>
                <a:xfrm rot="16200000" flipV="1">
                  <a:off x="8681605" y="1783431"/>
                  <a:ext cx="12700" cy="442850"/>
                </a:xfrm>
                <a:prstGeom prst="bentConnector3">
                  <a:avLst>
                    <a:gd name="adj1" fmla="val 1554551"/>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sp>
              <p:nvSpPr>
                <p:cNvPr id="169" name="圆角矩形 13"/>
                <p:cNvSpPr/>
                <p:nvPr/>
              </p:nvSpPr>
              <p:spPr>
                <a:xfrm flipV="1">
                  <a:off x="8286501" y="1531238"/>
                  <a:ext cx="847108" cy="33250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nvGrpSpPr>
            <p:cNvPr id="101" name="组合 100"/>
            <p:cNvGrpSpPr/>
            <p:nvPr/>
          </p:nvGrpSpPr>
          <p:grpSpPr>
            <a:xfrm>
              <a:off x="8813093" y="2497554"/>
              <a:ext cx="1624839" cy="1005453"/>
              <a:chOff x="10080565" y="1070123"/>
              <a:chExt cx="2227549" cy="1378411"/>
            </a:xfrm>
          </p:grpSpPr>
          <p:sp>
            <p:nvSpPr>
              <p:cNvPr id="141" name="矩形: 圆角 214"/>
              <p:cNvSpPr/>
              <p:nvPr/>
            </p:nvSpPr>
            <p:spPr>
              <a:xfrm>
                <a:off x="10080565" y="1070123"/>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42" name="组合 141"/>
              <p:cNvGrpSpPr/>
              <p:nvPr/>
            </p:nvGrpSpPr>
            <p:grpSpPr>
              <a:xfrm>
                <a:off x="10260890" y="1313367"/>
                <a:ext cx="1856770" cy="854413"/>
                <a:chOff x="5398496" y="1554238"/>
                <a:chExt cx="1747668" cy="804209"/>
              </a:xfrm>
              <a:solidFill>
                <a:srgbClr val="867D98">
                  <a:lumMod val="20000"/>
                  <a:lumOff val="80000"/>
                </a:srgbClr>
              </a:solidFill>
            </p:grpSpPr>
            <p:grpSp>
              <p:nvGrpSpPr>
                <p:cNvPr id="143" name="组合 142"/>
                <p:cNvGrpSpPr/>
                <p:nvPr/>
              </p:nvGrpSpPr>
              <p:grpSpPr>
                <a:xfrm>
                  <a:off x="5398652" y="1568615"/>
                  <a:ext cx="893792" cy="789832"/>
                  <a:chOff x="5398652" y="1568615"/>
                  <a:chExt cx="1147620" cy="789832"/>
                </a:xfrm>
                <a:grpFill/>
              </p:grpSpPr>
              <p:sp>
                <p:nvSpPr>
                  <p:cNvPr id="158" name="圆角矩形 13"/>
                  <p:cNvSpPr/>
                  <p:nvPr/>
                </p:nvSpPr>
                <p:spPr>
                  <a:xfrm>
                    <a:off x="5398652" y="2030991"/>
                    <a:ext cx="1146276" cy="327456"/>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9" name="圆角矩形 13"/>
                  <p:cNvSpPr/>
                  <p:nvPr/>
                </p:nvSpPr>
                <p:spPr>
                  <a:xfrm>
                    <a:off x="5398652"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0" name="圆角矩形 13"/>
                  <p:cNvSpPr/>
                  <p:nvPr/>
                </p:nvSpPr>
                <p:spPr>
                  <a:xfrm>
                    <a:off x="5699988"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1" name="圆角矩形 13"/>
                  <p:cNvSpPr/>
                  <p:nvPr/>
                </p:nvSpPr>
                <p:spPr>
                  <a:xfrm>
                    <a:off x="6001324"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2" name="圆角矩形 13"/>
                  <p:cNvSpPr/>
                  <p:nvPr/>
                </p:nvSpPr>
                <p:spPr>
                  <a:xfrm>
                    <a:off x="6302660"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4" name="组合 143"/>
                <p:cNvGrpSpPr/>
                <p:nvPr/>
              </p:nvGrpSpPr>
              <p:grpSpPr>
                <a:xfrm>
                  <a:off x="6381318" y="2055683"/>
                  <a:ext cx="764844" cy="302764"/>
                  <a:chOff x="5391220" y="3636866"/>
                  <a:chExt cx="603957" cy="302764"/>
                </a:xfrm>
                <a:grpFill/>
              </p:grpSpPr>
              <p:sp>
                <p:nvSpPr>
                  <p:cNvPr id="154"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5"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6"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7"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5" name="组合 144"/>
                <p:cNvGrpSpPr/>
                <p:nvPr/>
              </p:nvGrpSpPr>
              <p:grpSpPr>
                <a:xfrm>
                  <a:off x="5398496" y="1554238"/>
                  <a:ext cx="1747668" cy="306061"/>
                  <a:chOff x="4615136" y="3636866"/>
                  <a:chExt cx="1380041" cy="306061"/>
                </a:xfrm>
                <a:grpFill/>
              </p:grpSpPr>
              <p:sp>
                <p:nvSpPr>
                  <p:cNvPr id="146"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7"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8"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9"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0" name="圆角矩形 13"/>
                  <p:cNvSpPr/>
                  <p:nvPr/>
                </p:nvSpPr>
                <p:spPr>
                  <a:xfrm flipV="1">
                    <a:off x="461513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1" name="圆角矩形 13"/>
                  <p:cNvSpPr/>
                  <p:nvPr/>
                </p:nvSpPr>
                <p:spPr>
                  <a:xfrm flipV="1">
                    <a:off x="4800193"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2" name="圆角矩形 13"/>
                  <p:cNvSpPr/>
                  <p:nvPr/>
                </p:nvSpPr>
                <p:spPr>
                  <a:xfrm flipV="1">
                    <a:off x="4985250"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3" name="圆角矩形 13"/>
                  <p:cNvSpPr/>
                  <p:nvPr/>
                </p:nvSpPr>
                <p:spPr>
                  <a:xfrm flipV="1">
                    <a:off x="517030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2" name="组合 101"/>
            <p:cNvGrpSpPr/>
            <p:nvPr/>
          </p:nvGrpSpPr>
          <p:grpSpPr>
            <a:xfrm>
              <a:off x="8813093" y="3591398"/>
              <a:ext cx="1624839" cy="1005453"/>
              <a:chOff x="10080565" y="-604150"/>
              <a:chExt cx="2227549" cy="1378411"/>
            </a:xfrm>
          </p:grpSpPr>
          <p:sp>
            <p:nvSpPr>
              <p:cNvPr id="127" name="矩形: 圆角 222"/>
              <p:cNvSpPr/>
              <p:nvPr/>
            </p:nvSpPr>
            <p:spPr>
              <a:xfrm>
                <a:off x="10080565" y="-604150"/>
                <a:ext cx="2227549" cy="137841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28" name="组合 127"/>
              <p:cNvGrpSpPr/>
              <p:nvPr/>
            </p:nvGrpSpPr>
            <p:grpSpPr>
              <a:xfrm>
                <a:off x="10269164" y="-345778"/>
                <a:ext cx="1821535" cy="881821"/>
                <a:chOff x="7824351" y="3116333"/>
                <a:chExt cx="1714503" cy="830006"/>
              </a:xfrm>
            </p:grpSpPr>
            <p:grpSp>
              <p:nvGrpSpPr>
                <p:cNvPr id="129" name="组合 128"/>
                <p:cNvGrpSpPr/>
                <p:nvPr/>
              </p:nvGrpSpPr>
              <p:grpSpPr>
                <a:xfrm>
                  <a:off x="7824351" y="3116333"/>
                  <a:ext cx="1659023" cy="685771"/>
                  <a:chOff x="7824355" y="3116331"/>
                  <a:chExt cx="2155352" cy="890932"/>
                </a:xfrm>
              </p:grpSpPr>
              <p:sp>
                <p:nvSpPr>
                  <p:cNvPr id="135" name="六边形 134"/>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6" name="六边形 135"/>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7" name="六边形 136"/>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8" name="六边形 137"/>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9" name="六边形 138"/>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40" name="六边形 139"/>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130" name="组合 129"/>
                <p:cNvGrpSpPr/>
                <p:nvPr/>
              </p:nvGrpSpPr>
              <p:grpSpPr>
                <a:xfrm>
                  <a:off x="7831052" y="3636868"/>
                  <a:ext cx="1707802" cy="309471"/>
                  <a:chOff x="4831017" y="3636868"/>
                  <a:chExt cx="1208170" cy="309471"/>
                </a:xfrm>
              </p:grpSpPr>
              <p:sp>
                <p:nvSpPr>
                  <p:cNvPr id="13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4"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3" name="组合 102"/>
            <p:cNvGrpSpPr/>
            <p:nvPr/>
          </p:nvGrpSpPr>
          <p:grpSpPr>
            <a:xfrm>
              <a:off x="7129482" y="2500590"/>
              <a:ext cx="1624839" cy="1005453"/>
              <a:chOff x="7528661" y="-621980"/>
              <a:chExt cx="2227549" cy="1378411"/>
            </a:xfrm>
          </p:grpSpPr>
          <p:sp>
            <p:nvSpPr>
              <p:cNvPr id="104" name="矩形: 圆角 220"/>
              <p:cNvSpPr/>
              <p:nvPr/>
            </p:nvSpPr>
            <p:spPr>
              <a:xfrm>
                <a:off x="7528661" y="-621980"/>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5" name="组合 104"/>
              <p:cNvGrpSpPr/>
              <p:nvPr/>
            </p:nvGrpSpPr>
            <p:grpSpPr>
              <a:xfrm>
                <a:off x="7559212" y="-568070"/>
                <a:ext cx="2165599" cy="1169924"/>
                <a:chOff x="2857500" y="4505325"/>
                <a:chExt cx="2038350" cy="1101180"/>
              </a:xfrm>
            </p:grpSpPr>
            <p:sp>
              <p:nvSpPr>
                <p:cNvPr id="106" name="圆角矩形 13"/>
                <p:cNvSpPr/>
                <p:nvPr/>
              </p:nvSpPr>
              <p:spPr>
                <a:xfrm>
                  <a:off x="2857500" y="4505325"/>
                  <a:ext cx="2038350" cy="683215"/>
                </a:xfrm>
                <a:prstGeom prst="roundRect">
                  <a:avLst>
                    <a:gd name="adj" fmla="val 0"/>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07" name="圆角矩形 13"/>
                <p:cNvSpPr/>
                <p:nvPr/>
              </p:nvSpPr>
              <p:spPr>
                <a:xfrm>
                  <a:off x="3438526" y="4690020"/>
                  <a:ext cx="872738" cy="16773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8" name="组合 107"/>
                <p:cNvGrpSpPr/>
                <p:nvPr/>
              </p:nvGrpSpPr>
              <p:grpSpPr>
                <a:xfrm>
                  <a:off x="3222240" y="4899570"/>
                  <a:ext cx="1305310" cy="161380"/>
                  <a:chOff x="3438526" y="4899570"/>
                  <a:chExt cx="872738" cy="161380"/>
                </a:xfrm>
              </p:grpSpPr>
              <p:sp>
                <p:nvSpPr>
                  <p:cNvPr id="125" name="圆角矩形 13"/>
                  <p:cNvSpPr/>
                  <p:nvPr/>
                </p:nvSpPr>
                <p:spPr>
                  <a:xfrm>
                    <a:off x="3438526" y="48995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6" name="圆角矩形 13"/>
                  <p:cNvSpPr/>
                  <p:nvPr/>
                </p:nvSpPr>
                <p:spPr>
                  <a:xfrm>
                    <a:off x="3438526" y="50011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09" name="组合 108"/>
                <p:cNvGrpSpPr/>
                <p:nvPr/>
              </p:nvGrpSpPr>
              <p:grpSpPr>
                <a:xfrm>
                  <a:off x="3076645" y="5303743"/>
                  <a:ext cx="1672005" cy="302762"/>
                  <a:chOff x="3076645" y="5303743"/>
                  <a:chExt cx="1803010" cy="302762"/>
                </a:xfrm>
              </p:grpSpPr>
              <p:grpSp>
                <p:nvGrpSpPr>
                  <p:cNvPr id="110" name="组合 109"/>
                  <p:cNvGrpSpPr/>
                  <p:nvPr/>
                </p:nvGrpSpPr>
                <p:grpSpPr>
                  <a:xfrm>
                    <a:off x="3076645" y="5303743"/>
                    <a:ext cx="488560" cy="302762"/>
                    <a:chOff x="5391220" y="3636868"/>
                    <a:chExt cx="603954" cy="302762"/>
                  </a:xfrm>
                </p:grpSpPr>
                <p:sp>
                  <p:nvSpPr>
                    <p:cNvPr id="12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4"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1" name="组合 110"/>
                  <p:cNvGrpSpPr/>
                  <p:nvPr/>
                </p:nvGrpSpPr>
                <p:grpSpPr>
                  <a:xfrm>
                    <a:off x="3733870" y="5303743"/>
                    <a:ext cx="488560" cy="302762"/>
                    <a:chOff x="5391220" y="3636868"/>
                    <a:chExt cx="603954" cy="302762"/>
                  </a:xfrm>
                </p:grpSpPr>
                <p:sp>
                  <p:nvSpPr>
                    <p:cNvPr id="117"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8"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9"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0"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2" name="组合 111"/>
                  <p:cNvGrpSpPr/>
                  <p:nvPr/>
                </p:nvGrpSpPr>
                <p:grpSpPr>
                  <a:xfrm>
                    <a:off x="4391095" y="5303743"/>
                    <a:ext cx="488560" cy="302762"/>
                    <a:chOff x="5391220" y="3636868"/>
                    <a:chExt cx="603954" cy="302762"/>
                  </a:xfrm>
                </p:grpSpPr>
                <p:sp>
                  <p:nvSpPr>
                    <p:cNvPr id="113"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4"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5"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6"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grpSp>
          <p:nvGrpSpPr>
            <p:cNvPr id="240" name="组合 239"/>
            <p:cNvGrpSpPr/>
            <p:nvPr/>
          </p:nvGrpSpPr>
          <p:grpSpPr>
            <a:xfrm>
              <a:off x="7132217" y="4676913"/>
              <a:ext cx="1623476" cy="1004546"/>
              <a:chOff x="4981478" y="4416941"/>
              <a:chExt cx="2227549" cy="1378411"/>
            </a:xfrm>
          </p:grpSpPr>
          <p:sp>
            <p:nvSpPr>
              <p:cNvPr id="241" name="矩形: 圆角 8"/>
              <p:cNvSpPr/>
              <p:nvPr/>
            </p:nvSpPr>
            <p:spPr>
              <a:xfrm>
                <a:off x="4981478" y="441694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42" name="组合 241"/>
              <p:cNvGrpSpPr/>
              <p:nvPr/>
            </p:nvGrpSpPr>
            <p:grpSpPr>
              <a:xfrm>
                <a:off x="5168481" y="4640406"/>
                <a:ext cx="1856603" cy="905125"/>
                <a:chOff x="5400091" y="4685784"/>
                <a:chExt cx="1747511" cy="851941"/>
              </a:xfrm>
            </p:grpSpPr>
            <p:sp>
              <p:nvSpPr>
                <p:cNvPr id="243" name="圆角矩形 13"/>
                <p:cNvSpPr/>
                <p:nvPr/>
              </p:nvSpPr>
              <p:spPr>
                <a:xfrm>
                  <a:off x="540009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4"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5" name="圆角矩形 13"/>
                <p:cNvSpPr/>
                <p:nvPr/>
              </p:nvSpPr>
              <p:spPr>
                <a:xfrm>
                  <a:off x="660544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6" name="圆角矩形 245"/>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7" name="圆角矩形 13"/>
                <p:cNvSpPr/>
                <p:nvPr/>
              </p:nvSpPr>
              <p:spPr>
                <a:xfrm>
                  <a:off x="5400091" y="5385638"/>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nvGrpSpPr>
            <p:cNvPr id="248" name="组合 247"/>
            <p:cNvGrpSpPr/>
            <p:nvPr/>
          </p:nvGrpSpPr>
          <p:grpSpPr>
            <a:xfrm>
              <a:off x="8815062" y="5750806"/>
              <a:ext cx="1623476" cy="1004546"/>
              <a:chOff x="7528661" y="6101571"/>
              <a:chExt cx="2227549" cy="1378411"/>
            </a:xfrm>
          </p:grpSpPr>
          <p:sp>
            <p:nvSpPr>
              <p:cNvPr id="249" name="矩形: 圆角 225"/>
              <p:cNvSpPr/>
              <p:nvPr/>
            </p:nvSpPr>
            <p:spPr>
              <a:xfrm>
                <a:off x="7528661"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50" name="组合 249"/>
              <p:cNvGrpSpPr/>
              <p:nvPr/>
            </p:nvGrpSpPr>
            <p:grpSpPr>
              <a:xfrm>
                <a:off x="7792039" y="6315774"/>
                <a:ext cx="1684789" cy="966521"/>
                <a:chOff x="5447603" y="4660900"/>
                <a:chExt cx="1585793" cy="909730"/>
              </a:xfrm>
            </p:grpSpPr>
            <p:grpSp>
              <p:nvGrpSpPr>
                <p:cNvPr id="251" name="组合 250"/>
                <p:cNvGrpSpPr/>
                <p:nvPr/>
              </p:nvGrpSpPr>
              <p:grpSpPr>
                <a:xfrm>
                  <a:off x="5447603" y="4660900"/>
                  <a:ext cx="1585793" cy="909730"/>
                  <a:chOff x="2974312" y="3143456"/>
                  <a:chExt cx="8280835" cy="5557881"/>
                </a:xfrm>
                <a:solidFill>
                  <a:srgbClr val="FFFFFF"/>
                </a:solidFill>
              </p:grpSpPr>
              <p:sp>
                <p:nvSpPr>
                  <p:cNvPr id="269" name="自由: 形状 487"/>
                  <p:cNvSpPr/>
                  <p:nvPr/>
                </p:nvSpPr>
                <p:spPr>
                  <a:xfrm>
                    <a:off x="7388104"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0" name="自由: 形状 488"/>
                  <p:cNvSpPr/>
                  <p:nvPr/>
                </p:nvSpPr>
                <p:spPr>
                  <a:xfrm>
                    <a:off x="3020657"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1" name="矩形: 圆角 489"/>
                  <p:cNvSpPr/>
                  <p:nvPr/>
                </p:nvSpPr>
                <p:spPr>
                  <a:xfrm>
                    <a:off x="2974312" y="3143456"/>
                    <a:ext cx="8280835" cy="2504969"/>
                  </a:xfrm>
                  <a:prstGeom prst="roundRect">
                    <a:avLst/>
                  </a:pr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grpSp>
            <p:grpSp>
              <p:nvGrpSpPr>
                <p:cNvPr id="252" name="组合 251"/>
                <p:cNvGrpSpPr/>
                <p:nvPr/>
              </p:nvGrpSpPr>
              <p:grpSpPr>
                <a:xfrm>
                  <a:off x="5873171" y="4752393"/>
                  <a:ext cx="743530" cy="743528"/>
                  <a:chOff x="5785244" y="4664463"/>
                  <a:chExt cx="919391" cy="919388"/>
                </a:xfrm>
              </p:grpSpPr>
              <p:sp>
                <p:nvSpPr>
                  <p:cNvPr id="265" name="自由: 形状 483"/>
                  <p:cNvSpPr/>
                  <p:nvPr/>
                </p:nvSpPr>
                <p:spPr>
                  <a:xfrm>
                    <a:off x="5785245"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6" name="自由: 形状 484"/>
                  <p:cNvSpPr/>
                  <p:nvPr/>
                </p:nvSpPr>
                <p:spPr>
                  <a:xfrm>
                    <a:off x="6255317"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7" name="自由: 形状 485"/>
                  <p:cNvSpPr/>
                  <p:nvPr/>
                </p:nvSpPr>
                <p:spPr>
                  <a:xfrm>
                    <a:off x="6255316" y="5134534"/>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8" name="自由: 形状 486"/>
                  <p:cNvSpPr/>
                  <p:nvPr/>
                </p:nvSpPr>
                <p:spPr>
                  <a:xfrm>
                    <a:off x="5785244" y="5134534"/>
                    <a:ext cx="449317"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nvGrpSpPr>
                <p:cNvPr id="253" name="组合 252"/>
                <p:cNvGrpSpPr/>
                <p:nvPr/>
              </p:nvGrpSpPr>
              <p:grpSpPr>
                <a:xfrm>
                  <a:off x="5527790" y="4762606"/>
                  <a:ext cx="424498" cy="700374"/>
                  <a:chOff x="5527790" y="4241842"/>
                  <a:chExt cx="424498" cy="700374"/>
                </a:xfrm>
              </p:grpSpPr>
              <p:sp>
                <p:nvSpPr>
                  <p:cNvPr id="262"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3"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4" name="圆角矩形 13"/>
                  <p:cNvSpPr/>
                  <p:nvPr/>
                </p:nvSpPr>
                <p:spPr>
                  <a:xfrm flipV="1">
                    <a:off x="5527790" y="4896497"/>
                    <a:ext cx="424498"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7" name="圆角矩形 13"/>
                  <p:cNvSpPr/>
                  <p:nvPr/>
                </p:nvSpPr>
                <p:spPr>
                  <a:xfrm flipV="1">
                    <a:off x="5527790" y="4241842"/>
                    <a:ext cx="41843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8" name="圆角矩形 13"/>
                  <p:cNvSpPr/>
                  <p:nvPr/>
                </p:nvSpPr>
                <p:spPr>
                  <a:xfrm flipV="1">
                    <a:off x="5527791" y="4321982"/>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9" name="圆角矩形 13"/>
                  <p:cNvSpPr/>
                  <p:nvPr/>
                </p:nvSpPr>
                <p:spPr>
                  <a:xfrm flipV="1">
                    <a:off x="5527790" y="4402730"/>
                    <a:ext cx="232464"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4" name="组合 253"/>
                <p:cNvGrpSpPr/>
                <p:nvPr/>
              </p:nvGrpSpPr>
              <p:grpSpPr>
                <a:xfrm flipH="1">
                  <a:off x="6581925" y="4762606"/>
                  <a:ext cx="364391" cy="206608"/>
                  <a:chOff x="5527790" y="4735609"/>
                  <a:chExt cx="364391" cy="206608"/>
                </a:xfrm>
              </p:grpSpPr>
              <p:sp>
                <p:nvSpPr>
                  <p:cNvPr id="259" name="圆角矩形 13"/>
                  <p:cNvSpPr/>
                  <p:nvPr/>
                </p:nvSpPr>
                <p:spPr>
                  <a:xfrm flipV="1">
                    <a:off x="5527791" y="4735609"/>
                    <a:ext cx="364390"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0"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1" name="圆角矩形 13"/>
                  <p:cNvSpPr/>
                  <p:nvPr/>
                </p:nvSpPr>
                <p:spPr>
                  <a:xfrm flipV="1">
                    <a:off x="5527790" y="4896498"/>
                    <a:ext cx="305859"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5" name="组合 254"/>
                <p:cNvGrpSpPr/>
                <p:nvPr/>
              </p:nvGrpSpPr>
              <p:grpSpPr>
                <a:xfrm flipH="1">
                  <a:off x="6633484" y="5256372"/>
                  <a:ext cx="312832" cy="206607"/>
                  <a:chOff x="5527790" y="4735608"/>
                  <a:chExt cx="312832" cy="206607"/>
                </a:xfrm>
              </p:grpSpPr>
              <p:sp>
                <p:nvSpPr>
                  <p:cNvPr id="256"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7"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8" name="圆角矩形 13"/>
                  <p:cNvSpPr/>
                  <p:nvPr/>
                </p:nvSpPr>
                <p:spPr>
                  <a:xfrm flipV="1">
                    <a:off x="5527790" y="4896496"/>
                    <a:ext cx="31283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72" name="组合 271"/>
            <p:cNvGrpSpPr/>
            <p:nvPr/>
          </p:nvGrpSpPr>
          <p:grpSpPr>
            <a:xfrm>
              <a:off x="8815062" y="4676913"/>
              <a:ext cx="1623476" cy="1004546"/>
              <a:chOff x="10080565" y="4390379"/>
              <a:chExt cx="2227549" cy="1378411"/>
            </a:xfrm>
          </p:grpSpPr>
          <p:sp>
            <p:nvSpPr>
              <p:cNvPr id="273" name="矩形: 圆角 216"/>
              <p:cNvSpPr/>
              <p:nvPr/>
            </p:nvSpPr>
            <p:spPr>
              <a:xfrm>
                <a:off x="10080565" y="4390379"/>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74" name="组合 273"/>
              <p:cNvGrpSpPr/>
              <p:nvPr/>
            </p:nvGrpSpPr>
            <p:grpSpPr>
              <a:xfrm>
                <a:off x="10288768" y="4640405"/>
                <a:ext cx="1856603" cy="911561"/>
                <a:chOff x="10338974" y="4654911"/>
                <a:chExt cx="1878835" cy="922477"/>
              </a:xfrm>
            </p:grpSpPr>
            <p:grpSp>
              <p:nvGrpSpPr>
                <p:cNvPr id="275" name="组合 274"/>
                <p:cNvGrpSpPr/>
                <p:nvPr/>
              </p:nvGrpSpPr>
              <p:grpSpPr>
                <a:xfrm>
                  <a:off x="10338974" y="4654911"/>
                  <a:ext cx="1878835" cy="922477"/>
                  <a:chOff x="5400091" y="4685784"/>
                  <a:chExt cx="1747511" cy="857999"/>
                </a:xfrm>
              </p:grpSpPr>
              <p:sp>
                <p:nvSpPr>
                  <p:cNvPr id="286"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7" name="圆角矩形 13"/>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8" name="圆角矩形 13"/>
                  <p:cNvSpPr/>
                  <p:nvPr/>
                </p:nvSpPr>
                <p:spPr>
                  <a:xfrm>
                    <a:off x="5400091" y="5385638"/>
                    <a:ext cx="1747511" cy="15814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6" name="组合 275"/>
                <p:cNvGrpSpPr/>
                <p:nvPr/>
              </p:nvGrpSpPr>
              <p:grpSpPr>
                <a:xfrm>
                  <a:off x="10350972" y="4962217"/>
                  <a:ext cx="458354" cy="325516"/>
                  <a:chOff x="6364739" y="1979561"/>
                  <a:chExt cx="822321" cy="325516"/>
                </a:xfrm>
              </p:grpSpPr>
              <p:sp>
                <p:nvSpPr>
                  <p:cNvPr id="282"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3"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4"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5"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7" name="组合 276"/>
                <p:cNvGrpSpPr/>
                <p:nvPr/>
              </p:nvGrpSpPr>
              <p:grpSpPr>
                <a:xfrm>
                  <a:off x="11731410" y="4962217"/>
                  <a:ext cx="458354" cy="325516"/>
                  <a:chOff x="6364739" y="1979561"/>
                  <a:chExt cx="822321" cy="325516"/>
                </a:xfrm>
              </p:grpSpPr>
              <p:sp>
                <p:nvSpPr>
                  <p:cNvPr id="278"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0"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1"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89" name="组合 288"/>
            <p:cNvGrpSpPr/>
            <p:nvPr/>
          </p:nvGrpSpPr>
          <p:grpSpPr>
            <a:xfrm>
              <a:off x="7135385" y="5750806"/>
              <a:ext cx="1623476" cy="1004546"/>
              <a:chOff x="2434296" y="6101571"/>
              <a:chExt cx="2227549" cy="1378411"/>
            </a:xfrm>
          </p:grpSpPr>
          <p:sp>
            <p:nvSpPr>
              <p:cNvPr id="290" name="矩形: 圆角 223"/>
              <p:cNvSpPr/>
              <p:nvPr/>
            </p:nvSpPr>
            <p:spPr>
              <a:xfrm>
                <a:off x="2434296"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91" name="组合 290"/>
              <p:cNvGrpSpPr/>
              <p:nvPr/>
            </p:nvGrpSpPr>
            <p:grpSpPr>
              <a:xfrm>
                <a:off x="2633146" y="6349643"/>
                <a:ext cx="1831647" cy="972123"/>
                <a:chOff x="2591680" y="6282546"/>
                <a:chExt cx="1853580" cy="983764"/>
              </a:xfrm>
            </p:grpSpPr>
            <p:sp>
              <p:nvSpPr>
                <p:cNvPr id="292" name="矩形: 圆角 37"/>
                <p:cNvSpPr/>
                <p:nvPr/>
              </p:nvSpPr>
              <p:spPr>
                <a:xfrm>
                  <a:off x="2591680"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3" name="矩形: 圆角 569"/>
                <p:cNvSpPr/>
                <p:nvPr/>
              </p:nvSpPr>
              <p:spPr>
                <a:xfrm>
                  <a:off x="3093911"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4" name="矩形: 圆角 570"/>
                <p:cNvSpPr/>
                <p:nvPr/>
              </p:nvSpPr>
              <p:spPr>
                <a:xfrm>
                  <a:off x="3596142"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5" name="矩形: 圆角 571"/>
                <p:cNvSpPr/>
                <p:nvPr/>
              </p:nvSpPr>
              <p:spPr>
                <a:xfrm>
                  <a:off x="4098373"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6" name="箭头: 燕尾形 38"/>
                <p:cNvSpPr/>
                <p:nvPr/>
              </p:nvSpPr>
              <p:spPr>
                <a:xfrm flipV="1">
                  <a:off x="29698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7" name="箭头: 燕尾形 573"/>
                <p:cNvSpPr/>
                <p:nvPr/>
              </p:nvSpPr>
              <p:spPr>
                <a:xfrm flipV="1">
                  <a:off x="347146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8" name="箭头: 燕尾形 574"/>
                <p:cNvSpPr/>
                <p:nvPr/>
              </p:nvSpPr>
              <p:spPr>
                <a:xfrm flipV="1">
                  <a:off x="39731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9" name="矩形: 圆角 575"/>
                <p:cNvSpPr/>
                <p:nvPr/>
              </p:nvSpPr>
              <p:spPr>
                <a:xfrm>
                  <a:off x="2978150" y="6682597"/>
                  <a:ext cx="1072074" cy="60174"/>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0" name="矩形: 圆角 576"/>
                <p:cNvSpPr/>
                <p:nvPr/>
              </p:nvSpPr>
              <p:spPr>
                <a:xfrm>
                  <a:off x="2771775" y="6789618"/>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1" name="矩形: 圆角 577"/>
                <p:cNvSpPr/>
                <p:nvPr/>
              </p:nvSpPr>
              <p:spPr>
                <a:xfrm>
                  <a:off x="2771775" y="6900743"/>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2" name="矩形: 圆角 578"/>
                <p:cNvSpPr/>
                <p:nvPr/>
              </p:nvSpPr>
              <p:spPr>
                <a:xfrm>
                  <a:off x="2603972" y="7011867"/>
                  <a:ext cx="1841288" cy="254443"/>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sp>
          <p:nvSpPr>
            <p:cNvPr id="348" name="矩形 347"/>
            <p:cNvSpPr/>
            <p:nvPr/>
          </p:nvSpPr>
          <p:spPr>
            <a:xfrm>
              <a:off x="832672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349" name="矩形 348"/>
            <p:cNvSpPr/>
            <p:nvPr/>
          </p:nvSpPr>
          <p:spPr>
            <a:xfrm>
              <a:off x="9523962" y="2063597"/>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grpSp>
      <p:sp>
        <p:nvSpPr>
          <p:cNvPr id="351" name="文本框 350"/>
          <p:cNvSpPr txBox="1"/>
          <p:nvPr/>
        </p:nvSpPr>
        <p:spPr>
          <a:xfrm>
            <a:off x="1396157" y="1304732"/>
            <a:ext cx="2528571" cy="400110"/>
          </a:xfrm>
          <a:prstGeom prst="rect">
            <a:avLst/>
          </a:prstGeom>
          <a:noFill/>
        </p:spPr>
        <p:txBody>
          <a:bodyPr wrap="square" rtlCol="0" anchor="ctr">
            <a:spAutoFit/>
          </a:bodyPr>
          <a:lstStyle/>
          <a:p>
            <a:r>
              <a:rPr lang="zh-CN" altLang="en-US" sz="1000" dirty="0"/>
              <a:t>使用</a:t>
            </a:r>
            <a:r>
              <a:rPr lang="en-US" altLang="zh-CN" sz="1000" dirty="0"/>
              <a:t>iSlide 【</a:t>
            </a:r>
            <a:r>
              <a:rPr lang="zh-CN" altLang="en-US" sz="1000" dirty="0"/>
              <a:t>图示库</a:t>
            </a:r>
            <a:r>
              <a:rPr lang="en-US" altLang="zh-CN" sz="1000" dirty="0"/>
              <a:t>】</a:t>
            </a:r>
            <a:r>
              <a:rPr lang="zh-CN" altLang="en-US" sz="1000" dirty="0"/>
              <a:t>筛选图示</a:t>
            </a:r>
            <a:endParaRPr lang="en-US" altLang="zh-CN" sz="1000" dirty="0"/>
          </a:p>
          <a:p>
            <a:r>
              <a:rPr lang="en-US" altLang="zh-CN" sz="1000" dirty="0"/>
              <a:t>Search diagram in iSlide Diagram Library</a:t>
            </a:r>
            <a:endParaRPr lang="zh-CN" altLang="en-US" sz="1000" dirty="0"/>
          </a:p>
        </p:txBody>
      </p:sp>
      <p:sp>
        <p:nvSpPr>
          <p:cNvPr id="350" name="椭圆 349"/>
          <p:cNvSpPr/>
          <p:nvPr/>
        </p:nvSpPr>
        <p:spPr>
          <a:xfrm>
            <a:off x="1109408"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352" name="椭圆 351"/>
          <p:cNvSpPr/>
          <p:nvPr/>
        </p:nvSpPr>
        <p:spPr>
          <a:xfrm>
            <a:off x="4493791"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353" name="文本框 352"/>
          <p:cNvSpPr txBox="1"/>
          <p:nvPr/>
        </p:nvSpPr>
        <p:spPr>
          <a:xfrm>
            <a:off x="4780539" y="1304732"/>
            <a:ext cx="6355900" cy="400110"/>
          </a:xfrm>
          <a:prstGeom prst="rect">
            <a:avLst/>
          </a:prstGeom>
          <a:noFill/>
        </p:spPr>
        <p:txBody>
          <a:bodyPr wrap="square" rtlCol="0" anchor="ctr">
            <a:spAutoFit/>
          </a:bodyPr>
          <a:lstStyle/>
          <a:p>
            <a:r>
              <a:rPr lang="zh-CN" altLang="en-US" sz="1000" dirty="0"/>
              <a:t>选择图示插入当前</a:t>
            </a:r>
            <a:r>
              <a:rPr lang="en-US" altLang="zh-CN" sz="1000" dirty="0"/>
              <a:t>PPT</a:t>
            </a:r>
            <a:r>
              <a:rPr lang="zh-CN" altLang="en-US" sz="1000" dirty="0"/>
              <a:t>主题，编辑修改文字，替换图标或填充图片</a:t>
            </a:r>
            <a:endParaRPr lang="en-US" altLang="zh-CN" sz="1000" dirty="0"/>
          </a:p>
          <a:p>
            <a:r>
              <a:rPr lang="en-US" altLang="zh-CN" sz="1000" dirty="0"/>
              <a:t>Click to insert diagram into current slide. You can edit text, replace icons or fill pictures.</a:t>
            </a:r>
            <a:endParaRPr lang="zh-CN" altLang="en-US" sz="1000" dirty="0"/>
          </a:p>
        </p:txBody>
      </p:sp>
      <p:sp>
        <p:nvSpPr>
          <p:cNvPr id="354" name="文本框 353"/>
          <p:cNvSpPr txBox="1"/>
          <p:nvPr/>
        </p:nvSpPr>
        <p:spPr>
          <a:xfrm>
            <a:off x="2616771" y="2415904"/>
            <a:ext cx="1056131" cy="369332"/>
          </a:xfrm>
          <a:prstGeom prst="rect">
            <a:avLst/>
          </a:prstGeom>
          <a:noFill/>
        </p:spPr>
        <p:txBody>
          <a:bodyPr wrap="square" rtlCol="0" anchor="ctr">
            <a:spAutoFit/>
          </a:bodyPr>
          <a:lstStyle/>
          <a:p>
            <a:pPr algn="ctr"/>
            <a:r>
              <a:rPr lang="zh-CN" altLang="en-US" sz="900" dirty="0"/>
              <a:t>获取更多帮助</a:t>
            </a:r>
            <a:endParaRPr lang="en-US" altLang="zh-CN" sz="900" dirty="0"/>
          </a:p>
          <a:p>
            <a:pPr algn="ctr"/>
            <a:r>
              <a:rPr lang="en-US" altLang="zh-CN" sz="900" dirty="0"/>
              <a:t>Get help</a:t>
            </a:r>
            <a:endParaRPr lang="zh-CN" altLang="en-US" sz="900" dirty="0"/>
          </a:p>
        </p:txBody>
      </p:sp>
      <p:grpSp>
        <p:nvGrpSpPr>
          <p:cNvPr id="195" name="图形 16">
            <a:extLst>
              <a:ext uri="{FF2B5EF4-FFF2-40B4-BE49-F238E27FC236}">
                <a16:creationId xmlns="" xmlns:a16="http://schemas.microsoft.com/office/drawing/2014/main" id="{B01F4E16-0C10-4EC4-8A41-53B393FD2E7B}"/>
              </a:ext>
            </a:extLst>
          </p:cNvPr>
          <p:cNvGrpSpPr/>
          <p:nvPr/>
        </p:nvGrpSpPr>
        <p:grpSpPr>
          <a:xfrm flipH="1">
            <a:off x="3225513" y="2025825"/>
            <a:ext cx="181555" cy="389705"/>
            <a:chOff x="9957013" y="1703908"/>
            <a:chExt cx="215194" cy="491360"/>
          </a:xfrm>
        </p:grpSpPr>
        <p:sp>
          <p:nvSpPr>
            <p:cNvPr id="196" name="Freeform: Shape 195">
              <a:extLst>
                <a:ext uri="{FF2B5EF4-FFF2-40B4-BE49-F238E27FC236}">
                  <a16:creationId xmlns="" xmlns:a16="http://schemas.microsoft.com/office/drawing/2014/main" id="{5D4E8461-AFC3-4BD3-9434-5D62260C034A}"/>
                </a:ext>
              </a:extLst>
            </p:cNvPr>
            <p:cNvSpPr/>
            <p:nvPr/>
          </p:nvSpPr>
          <p:spPr>
            <a:xfrm>
              <a:off x="9957013" y="1705589"/>
              <a:ext cx="41246" cy="270786"/>
            </a:xfrm>
            <a:custGeom>
              <a:avLst/>
              <a:gdLst/>
              <a:ahLst/>
              <a:cxnLst/>
              <a:rect l="0" t="0" r="0" b="0"/>
              <a:pathLst>
                <a:path w="41245" h="270785">
                  <a:moveTo>
                    <a:pt x="33714" y="829"/>
                  </a:moveTo>
                  <a:cubicBezTo>
                    <a:pt x="11477" y="88342"/>
                    <a:pt x="359" y="178544"/>
                    <a:pt x="0" y="268925"/>
                  </a:cubicBezTo>
                  <a:cubicBezTo>
                    <a:pt x="0" y="271257"/>
                    <a:pt x="8428" y="274126"/>
                    <a:pt x="8428" y="271257"/>
                  </a:cubicBezTo>
                  <a:cubicBezTo>
                    <a:pt x="8608" y="181234"/>
                    <a:pt x="19905" y="91390"/>
                    <a:pt x="41963" y="4237"/>
                  </a:cubicBezTo>
                  <a:cubicBezTo>
                    <a:pt x="42680" y="1547"/>
                    <a:pt x="34252" y="-1502"/>
                    <a:pt x="33714" y="829"/>
                  </a:cubicBezTo>
                  <a:lnTo>
                    <a:pt x="33714" y="829"/>
                  </a:lnTo>
                  <a:close/>
                </a:path>
              </a:pathLst>
            </a:custGeom>
            <a:solidFill>
              <a:schemeClr val="tx1"/>
            </a:solidFill>
            <a:ln w="12700" cap="flat">
              <a:solidFill>
                <a:schemeClr val="tx1"/>
              </a:solidFill>
              <a:prstDash val="solid"/>
              <a:miter/>
            </a:ln>
          </p:spPr>
          <p:txBody>
            <a:bodyPr/>
            <a:lstStyle/>
            <a:p>
              <a:endParaRPr lang="zh-CN" altLang="en-US"/>
            </a:p>
          </p:txBody>
        </p:sp>
        <p:sp>
          <p:nvSpPr>
            <p:cNvPr id="197" name="Freeform: Shape 196">
              <a:extLst>
                <a:ext uri="{FF2B5EF4-FFF2-40B4-BE49-F238E27FC236}">
                  <a16:creationId xmlns="" xmlns:a16="http://schemas.microsoft.com/office/drawing/2014/main" id="{62F93730-82B7-4006-9BD8-4D2DCA55CBD7}"/>
                </a:ext>
              </a:extLst>
            </p:cNvPr>
            <p:cNvSpPr/>
            <p:nvPr/>
          </p:nvSpPr>
          <p:spPr>
            <a:xfrm>
              <a:off x="9990868" y="1703841"/>
              <a:ext cx="172155" cy="129116"/>
            </a:xfrm>
            <a:custGeom>
              <a:avLst/>
              <a:gdLst/>
              <a:ahLst/>
              <a:cxnLst/>
              <a:rect l="0" t="0" r="0" b="0"/>
              <a:pathLst>
                <a:path w="172155" h="129116">
                  <a:moveTo>
                    <a:pt x="2011" y="7420"/>
                  </a:moveTo>
                  <a:cubicBezTo>
                    <a:pt x="57065" y="48128"/>
                    <a:pt x="112298" y="88835"/>
                    <a:pt x="167352" y="129543"/>
                  </a:cubicBezTo>
                  <a:cubicBezTo>
                    <a:pt x="171835" y="132950"/>
                    <a:pt x="175780" y="126494"/>
                    <a:pt x="171297" y="123087"/>
                  </a:cubicBezTo>
                  <a:cubicBezTo>
                    <a:pt x="116064" y="82379"/>
                    <a:pt x="61010" y="41672"/>
                    <a:pt x="5956" y="964"/>
                  </a:cubicBezTo>
                  <a:cubicBezTo>
                    <a:pt x="1294" y="-2443"/>
                    <a:pt x="-2472" y="4013"/>
                    <a:pt x="2011" y="7420"/>
                  </a:cubicBezTo>
                  <a:lnTo>
                    <a:pt x="2011" y="7420"/>
                  </a:lnTo>
                  <a:close/>
                </a:path>
              </a:pathLst>
            </a:custGeom>
            <a:solidFill>
              <a:schemeClr val="tx1"/>
            </a:solidFill>
            <a:ln w="12700" cap="flat">
              <a:solidFill>
                <a:schemeClr val="tx1"/>
              </a:solidFill>
              <a:prstDash val="solid"/>
              <a:miter/>
            </a:ln>
          </p:spPr>
          <p:txBody>
            <a:bodyPr/>
            <a:lstStyle/>
            <a:p>
              <a:endParaRPr lang="zh-CN" altLang="en-US"/>
            </a:p>
          </p:txBody>
        </p:sp>
        <p:sp>
          <p:nvSpPr>
            <p:cNvPr id="198" name="Freeform: Shape 197">
              <a:extLst>
                <a:ext uri="{FF2B5EF4-FFF2-40B4-BE49-F238E27FC236}">
                  <a16:creationId xmlns="" xmlns:a16="http://schemas.microsoft.com/office/drawing/2014/main" id="{E9BF702A-0680-40BC-BBBC-CE956AA0699E}"/>
                </a:ext>
              </a:extLst>
            </p:cNvPr>
            <p:cNvSpPr/>
            <p:nvPr/>
          </p:nvSpPr>
          <p:spPr>
            <a:xfrm>
              <a:off x="9990365" y="1706888"/>
              <a:ext cx="181122" cy="487773"/>
            </a:xfrm>
            <a:custGeom>
              <a:avLst/>
              <a:gdLst/>
              <a:ahLst/>
              <a:cxnLst/>
              <a:rect l="0" t="0" r="0" b="0"/>
              <a:pathLst>
                <a:path w="181121" h="487773">
                  <a:moveTo>
                    <a:pt x="3" y="965"/>
                  </a:moveTo>
                  <a:cubicBezTo>
                    <a:pt x="5203" y="33782"/>
                    <a:pt x="24391" y="63909"/>
                    <a:pt x="38738" y="93319"/>
                  </a:cubicBezTo>
                  <a:cubicBezTo>
                    <a:pt x="53443" y="123626"/>
                    <a:pt x="67968" y="153932"/>
                    <a:pt x="81597" y="184597"/>
                  </a:cubicBezTo>
                  <a:cubicBezTo>
                    <a:pt x="109214" y="246107"/>
                    <a:pt x="133961" y="309231"/>
                    <a:pt x="151535" y="374327"/>
                  </a:cubicBezTo>
                  <a:cubicBezTo>
                    <a:pt x="161578" y="411268"/>
                    <a:pt x="169109" y="448748"/>
                    <a:pt x="173593" y="486766"/>
                  </a:cubicBezTo>
                  <a:cubicBezTo>
                    <a:pt x="173772" y="488738"/>
                    <a:pt x="182738" y="488200"/>
                    <a:pt x="182559" y="487124"/>
                  </a:cubicBezTo>
                  <a:cubicBezTo>
                    <a:pt x="166240" y="352449"/>
                    <a:pt x="111904" y="226560"/>
                    <a:pt x="53443" y="105513"/>
                  </a:cubicBezTo>
                  <a:cubicBezTo>
                    <a:pt x="45373" y="88656"/>
                    <a:pt x="37124" y="71979"/>
                    <a:pt x="28875" y="55122"/>
                  </a:cubicBezTo>
                  <a:cubicBezTo>
                    <a:pt x="20446" y="37907"/>
                    <a:pt x="12197" y="20512"/>
                    <a:pt x="9148" y="1324"/>
                  </a:cubicBezTo>
                  <a:cubicBezTo>
                    <a:pt x="8610" y="-649"/>
                    <a:pt x="-177" y="-111"/>
                    <a:pt x="3" y="965"/>
                  </a:cubicBezTo>
                  <a:lnTo>
                    <a:pt x="3" y="965"/>
                  </a:lnTo>
                  <a:close/>
                </a:path>
              </a:pathLst>
            </a:custGeom>
            <a:solidFill>
              <a:schemeClr val="tx1"/>
            </a:solidFill>
            <a:ln w="12700" cap="flat">
              <a:solidFill>
                <a:schemeClr val="tx1"/>
              </a:solidFill>
              <a:prstDash val="solid"/>
              <a:miter/>
            </a:ln>
          </p:spPr>
          <p:txBody>
            <a:bodyPr/>
            <a:lstStyle/>
            <a:p>
              <a:endParaRPr lang="zh-CN" altLang="en-US"/>
            </a:p>
          </p:txBody>
        </p:sp>
      </p:grpSp>
      <p:sp>
        <p:nvSpPr>
          <p:cNvPr id="203" name="矩形 202">
            <a:extLst>
              <a:ext uri="{FF2B5EF4-FFF2-40B4-BE49-F238E27FC236}">
                <a16:creationId xmlns="" xmlns:a16="http://schemas.microsoft.com/office/drawing/2014/main" id="{7EA07A40-2BD4-499B-BBA8-F8481F201E09}"/>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40369314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 name="组合 200">
            <a:extLst>
              <a:ext uri="{FF2B5EF4-FFF2-40B4-BE49-F238E27FC236}">
                <a16:creationId xmlns="" xmlns:a16="http://schemas.microsoft.com/office/drawing/2014/main" id="{E1F5A541-47DE-434F-9720-FBBED078824D}"/>
              </a:ext>
            </a:extLst>
          </p:cNvPr>
          <p:cNvGrpSpPr/>
          <p:nvPr/>
        </p:nvGrpSpPr>
        <p:grpSpPr>
          <a:xfrm>
            <a:off x="673100" y="2009760"/>
            <a:ext cx="3385944" cy="2144238"/>
            <a:chOff x="1223445" y="1639500"/>
            <a:chExt cx="6714551" cy="4252167"/>
          </a:xfrm>
        </p:grpSpPr>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1223445" y="1639500"/>
              <a:ext cx="6714551" cy="4252167"/>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3" name="组合 202">
              <a:extLst>
                <a:ext uri="{FF2B5EF4-FFF2-40B4-BE49-F238E27FC236}">
                  <a16:creationId xmlns="" xmlns:a16="http://schemas.microsoft.com/office/drawing/2014/main" id="{9DBE5668-6AE3-48D2-AED2-9B21279876E7}"/>
                </a:ext>
              </a:extLst>
            </p:cNvPr>
            <p:cNvGrpSpPr/>
            <p:nvPr/>
          </p:nvGrpSpPr>
          <p:grpSpPr>
            <a:xfrm>
              <a:off x="3151349" y="3390910"/>
              <a:ext cx="3824867" cy="1851649"/>
              <a:chOff x="7824354" y="3116336"/>
              <a:chExt cx="1714500" cy="830003"/>
            </a:xfrm>
          </p:grpSpPr>
          <p:grpSp>
            <p:nvGrpSpPr>
              <p:cNvPr id="204" name="组合 203">
                <a:extLst>
                  <a:ext uri="{FF2B5EF4-FFF2-40B4-BE49-F238E27FC236}">
                    <a16:creationId xmlns="" xmlns:a16="http://schemas.microsoft.com/office/drawing/2014/main" id="{EE6AF299-E97B-4D9B-8AA3-24EB64A61A64}"/>
                  </a:ext>
                </a:extLst>
              </p:cNvPr>
              <p:cNvGrpSpPr/>
              <p:nvPr/>
            </p:nvGrpSpPr>
            <p:grpSpPr>
              <a:xfrm>
                <a:off x="7824354" y="3116336"/>
                <a:ext cx="1659024" cy="685772"/>
                <a:chOff x="7824355" y="3116331"/>
                <a:chExt cx="2155352" cy="890932"/>
              </a:xfrm>
            </p:grpSpPr>
            <p:sp>
              <p:nvSpPr>
                <p:cNvPr id="210" name="六边形 209">
                  <a:extLst>
                    <a:ext uri="{FF2B5EF4-FFF2-40B4-BE49-F238E27FC236}">
                      <a16:creationId xmlns="" xmlns:a16="http://schemas.microsoft.com/office/drawing/2014/main" id="{BD3ADDE7-04EB-4AE7-B265-F3DE424BDF4F}"/>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1" name="六边形 210">
                  <a:extLst>
                    <a:ext uri="{FF2B5EF4-FFF2-40B4-BE49-F238E27FC236}">
                      <a16:creationId xmlns="" xmlns:a16="http://schemas.microsoft.com/office/drawing/2014/main" id="{7C94E273-3364-4405-A8C0-9500A3D7BAE0}"/>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2" name="六边形 211">
                  <a:extLst>
                    <a:ext uri="{FF2B5EF4-FFF2-40B4-BE49-F238E27FC236}">
                      <a16:creationId xmlns="" xmlns:a16="http://schemas.microsoft.com/office/drawing/2014/main" id="{186D64A5-5915-4337-9343-435F6E0A6A8A}"/>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3" name="六边形 212">
                  <a:extLst>
                    <a:ext uri="{FF2B5EF4-FFF2-40B4-BE49-F238E27FC236}">
                      <a16:creationId xmlns="" xmlns:a16="http://schemas.microsoft.com/office/drawing/2014/main" id="{16B7288D-9323-4058-AD0A-7296AE202A01}"/>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14" name="六边形 213">
                  <a:extLst>
                    <a:ext uri="{FF2B5EF4-FFF2-40B4-BE49-F238E27FC236}">
                      <a16:creationId xmlns="" xmlns:a16="http://schemas.microsoft.com/office/drawing/2014/main" id="{7FFCCED3-B58C-41DC-B187-27E363A1B60E}"/>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5" name="六边形 214">
                  <a:extLst>
                    <a:ext uri="{FF2B5EF4-FFF2-40B4-BE49-F238E27FC236}">
                      <a16:creationId xmlns="" xmlns:a16="http://schemas.microsoft.com/office/drawing/2014/main" id="{61961471-FB63-4087-9BE9-41BD3901A408}"/>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6" name="矩形 198">
                  <a:extLst>
                    <a:ext uri="{FF2B5EF4-FFF2-40B4-BE49-F238E27FC236}">
                      <a16:creationId xmlns="" xmlns:a16="http://schemas.microsoft.com/office/drawing/2014/main" id="{CA1104D7-39B2-4E59-8C50-1454B56CD925}"/>
                    </a:ext>
                  </a:extLst>
                </p:cNvPr>
                <p:cNvSpPr/>
                <p:nvPr/>
              </p:nvSpPr>
              <p:spPr>
                <a:xfrm>
                  <a:off x="8754925" y="3193543"/>
                  <a:ext cx="266628" cy="256774"/>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205" name="组合 204">
                <a:extLst>
                  <a:ext uri="{FF2B5EF4-FFF2-40B4-BE49-F238E27FC236}">
                    <a16:creationId xmlns="" xmlns:a16="http://schemas.microsoft.com/office/drawing/2014/main" id="{51A2959E-C47A-4FC6-A56F-F41D34B2FC43}"/>
                  </a:ext>
                </a:extLst>
              </p:cNvPr>
              <p:cNvGrpSpPr/>
              <p:nvPr/>
            </p:nvGrpSpPr>
            <p:grpSpPr>
              <a:xfrm>
                <a:off x="7831052" y="3636868"/>
                <a:ext cx="1707802" cy="309471"/>
                <a:chOff x="4831017" y="3636868"/>
                <a:chExt cx="1208170" cy="309471"/>
              </a:xfrm>
            </p:grpSpPr>
            <p:sp>
              <p:nvSpPr>
                <p:cNvPr id="206" name="圆角矩形 13">
                  <a:extLst>
                    <a:ext uri="{FF2B5EF4-FFF2-40B4-BE49-F238E27FC236}">
                      <a16:creationId xmlns="" xmlns:a16="http://schemas.microsoft.com/office/drawing/2014/main" id="{191DDBA0-1A44-4DBE-991C-AEB3A57E765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7" name="圆角矩形 13">
                  <a:extLst>
                    <a:ext uri="{FF2B5EF4-FFF2-40B4-BE49-F238E27FC236}">
                      <a16:creationId xmlns="" xmlns:a16="http://schemas.microsoft.com/office/drawing/2014/main" id="{EE3CBC0E-1160-4F37-93AD-C2418A86C7D6}"/>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8" name="圆角矩形 13">
                  <a:extLst>
                    <a:ext uri="{FF2B5EF4-FFF2-40B4-BE49-F238E27FC236}">
                      <a16:creationId xmlns="" xmlns:a16="http://schemas.microsoft.com/office/drawing/2014/main" id="{70B5D0D9-5626-4F34-B165-2E2AC9134EBE}"/>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9" name="圆角矩形 13">
                  <a:extLst>
                    <a:ext uri="{FF2B5EF4-FFF2-40B4-BE49-F238E27FC236}">
                      <a16:creationId xmlns="" xmlns:a16="http://schemas.microsoft.com/office/drawing/2014/main" id="{E4A7D5CE-0799-42EA-9107-18FF34C4B4A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更改页面中的图标  </a:t>
            </a:r>
            <a:r>
              <a:rPr lang="en-US" altLang="zh-CN" sz="2800" b="1" dirty="0"/>
              <a:t>Replace Icons</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选中图示中的图标</a:t>
            </a:r>
            <a:endParaRPr lang="en-US" altLang="zh-CN" sz="1000" dirty="0"/>
          </a:p>
          <a:p>
            <a:r>
              <a:rPr lang="en-US" altLang="zh-CN" sz="1000" dirty="0"/>
              <a:t>Select the icon need to be changed in the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图标库 </a:t>
            </a:r>
            <a:r>
              <a:rPr lang="en-US" altLang="zh-CN" sz="1000" kern="0" dirty="0">
                <a:solidFill>
                  <a:srgbClr val="FFFFFF"/>
                </a:solidFill>
                <a:latin typeface="Arial"/>
                <a:ea typeface="微软雅黑"/>
              </a:rPr>
              <a:t>/ Icon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19" name="组合 18">
            <a:extLst>
              <a:ext uri="{FF2B5EF4-FFF2-40B4-BE49-F238E27FC236}">
                <a16:creationId xmlns="" xmlns:a16="http://schemas.microsoft.com/office/drawing/2014/main" id="{7FA11131-463E-4EC4-AA61-B2B73FCF6051}"/>
              </a:ext>
            </a:extLst>
          </p:cNvPr>
          <p:cNvGrpSpPr/>
          <p:nvPr/>
        </p:nvGrpSpPr>
        <p:grpSpPr>
          <a:xfrm>
            <a:off x="4845591" y="2864630"/>
            <a:ext cx="2514620" cy="1607638"/>
            <a:chOff x="4807641" y="2840368"/>
            <a:chExt cx="2552569" cy="1631899"/>
          </a:xfrm>
        </p:grpSpPr>
        <p:sp>
          <p:nvSpPr>
            <p:cNvPr id="540" name="矩形: 圆角 539">
              <a:extLst>
                <a:ext uri="{FF2B5EF4-FFF2-40B4-BE49-F238E27FC236}">
                  <a16:creationId xmlns="" xmlns:a16="http://schemas.microsoft.com/office/drawing/2014/main" id="{631B67DF-72DF-4477-8E07-5EA7D4B3E597}"/>
                </a:ext>
              </a:extLst>
            </p:cNvPr>
            <p:cNvSpPr/>
            <p:nvPr/>
          </p:nvSpPr>
          <p:spPr>
            <a:xfrm>
              <a:off x="5692212" y="3270624"/>
              <a:ext cx="341131" cy="34113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1" name="组合 540">
              <a:extLst>
                <a:ext uri="{FF2B5EF4-FFF2-40B4-BE49-F238E27FC236}">
                  <a16:creationId xmlns="" xmlns:a16="http://schemas.microsoft.com/office/drawing/2014/main" id="{A9EEA562-FB59-459B-B2DF-EFD205959221}"/>
                </a:ext>
              </a:extLst>
            </p:cNvPr>
            <p:cNvGrpSpPr/>
            <p:nvPr/>
          </p:nvGrpSpPr>
          <p:grpSpPr>
            <a:xfrm>
              <a:off x="4807641" y="2840368"/>
              <a:ext cx="2552569" cy="1631899"/>
              <a:chOff x="4756589" y="3339876"/>
              <a:chExt cx="2552569" cy="1631899"/>
            </a:xfrm>
            <a:gradFill>
              <a:gsLst>
                <a:gs pos="0">
                  <a:schemeClr val="accent1">
                    <a:lumMod val="0"/>
                    <a:lumOff val="100000"/>
                    <a:alpha val="0"/>
                  </a:schemeClr>
                </a:gs>
                <a:gs pos="57000">
                  <a:schemeClr val="bg1">
                    <a:lumMod val="85000"/>
                  </a:schemeClr>
                </a:gs>
              </a:gsLst>
              <a:lin ang="16200000" scaled="1"/>
            </a:gradFill>
          </p:grpSpPr>
          <p:grpSp>
            <p:nvGrpSpPr>
              <p:cNvPr id="543" name="组合 542">
                <a:extLst>
                  <a:ext uri="{FF2B5EF4-FFF2-40B4-BE49-F238E27FC236}">
                    <a16:creationId xmlns="" xmlns:a16="http://schemas.microsoft.com/office/drawing/2014/main" id="{1BE68FA3-7EA6-48F0-81F2-AC528F54A95A}"/>
                  </a:ext>
                </a:extLst>
              </p:cNvPr>
              <p:cNvGrpSpPr/>
              <p:nvPr/>
            </p:nvGrpSpPr>
            <p:grpSpPr>
              <a:xfrm>
                <a:off x="4756597" y="3339876"/>
                <a:ext cx="2552561" cy="341131"/>
                <a:chOff x="5320062" y="2696210"/>
                <a:chExt cx="2424375" cy="324000"/>
              </a:xfrm>
              <a:grpFill/>
            </p:grpSpPr>
            <p:sp>
              <p:nvSpPr>
                <p:cNvPr id="563" name="矩形: 圆角 562">
                  <a:extLst>
                    <a:ext uri="{FF2B5EF4-FFF2-40B4-BE49-F238E27FC236}">
                      <a16:creationId xmlns="" xmlns:a16="http://schemas.microsoft.com/office/drawing/2014/main" id="{C984C854-65D6-4519-B390-F3D04F0D8F06}"/>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4" name="矩形: 圆角 563">
                  <a:extLst>
                    <a:ext uri="{FF2B5EF4-FFF2-40B4-BE49-F238E27FC236}">
                      <a16:creationId xmlns="" xmlns:a16="http://schemas.microsoft.com/office/drawing/2014/main" id="{E40F278A-0D51-46FA-A43F-25A34C6B98F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5" name="矩形: 圆角 564">
                  <a:extLst>
                    <a:ext uri="{FF2B5EF4-FFF2-40B4-BE49-F238E27FC236}">
                      <a16:creationId xmlns="" xmlns:a16="http://schemas.microsoft.com/office/drawing/2014/main" id="{50312EA2-AC7B-4788-AC6C-0F4062AF6C60}"/>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6" name="矩形: 圆角 565">
                  <a:extLst>
                    <a:ext uri="{FF2B5EF4-FFF2-40B4-BE49-F238E27FC236}">
                      <a16:creationId xmlns="" xmlns:a16="http://schemas.microsoft.com/office/drawing/2014/main" id="{1D873D88-DD5E-4E44-965B-E1C33537624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7" name="矩形: 圆角 566">
                  <a:extLst>
                    <a:ext uri="{FF2B5EF4-FFF2-40B4-BE49-F238E27FC236}">
                      <a16:creationId xmlns="" xmlns:a16="http://schemas.microsoft.com/office/drawing/2014/main" id="{EC5A80BD-3B06-414B-8121-AD1661EA57F1}"/>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8" name="矩形: 圆角 567">
                  <a:extLst>
                    <a:ext uri="{FF2B5EF4-FFF2-40B4-BE49-F238E27FC236}">
                      <a16:creationId xmlns="" xmlns:a16="http://schemas.microsoft.com/office/drawing/2014/main" id="{C5E48AD5-F6A8-43C2-AF18-544DB3C44017}"/>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sp>
            <p:nvSpPr>
              <p:cNvPr id="544" name="矩形: 圆角 543">
                <a:extLst>
                  <a:ext uri="{FF2B5EF4-FFF2-40B4-BE49-F238E27FC236}">
                    <a16:creationId xmlns="" xmlns:a16="http://schemas.microsoft.com/office/drawing/2014/main" id="{4AA08BEE-8B48-43B6-BF85-54082D2AB0D9}"/>
                  </a:ext>
                </a:extLst>
              </p:cNvPr>
              <p:cNvSpPr/>
              <p:nvPr/>
            </p:nvSpPr>
            <p:spPr>
              <a:xfrm>
                <a:off x="4756589"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5" name="矩形: 圆角 544">
                <a:extLst>
                  <a:ext uri="{FF2B5EF4-FFF2-40B4-BE49-F238E27FC236}">
                    <a16:creationId xmlns="" xmlns:a16="http://schemas.microsoft.com/office/drawing/2014/main" id="{CEABC96B-35B1-4686-A234-576293E20115}"/>
                  </a:ext>
                </a:extLst>
              </p:cNvPr>
              <p:cNvSpPr/>
              <p:nvPr/>
            </p:nvSpPr>
            <p:spPr>
              <a:xfrm>
                <a:off x="5198874"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6" name="矩形: 圆角 545">
                <a:extLst>
                  <a:ext uri="{FF2B5EF4-FFF2-40B4-BE49-F238E27FC236}">
                    <a16:creationId xmlns="" xmlns:a16="http://schemas.microsoft.com/office/drawing/2014/main" id="{947F9D85-AE90-4F51-AA6B-BA29CAB1363B}"/>
                  </a:ext>
                </a:extLst>
              </p:cNvPr>
              <p:cNvSpPr/>
              <p:nvPr/>
            </p:nvSpPr>
            <p:spPr>
              <a:xfrm>
                <a:off x="608344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7" name="矩形: 圆角 546">
                <a:extLst>
                  <a:ext uri="{FF2B5EF4-FFF2-40B4-BE49-F238E27FC236}">
                    <a16:creationId xmlns="" xmlns:a16="http://schemas.microsoft.com/office/drawing/2014/main" id="{C29F77DE-FAB9-49E5-9180-FF7805F53258}"/>
                  </a:ext>
                </a:extLst>
              </p:cNvPr>
              <p:cNvSpPr/>
              <p:nvPr/>
            </p:nvSpPr>
            <p:spPr>
              <a:xfrm>
                <a:off x="6525730"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8" name="矩形: 圆角 547">
                <a:extLst>
                  <a:ext uri="{FF2B5EF4-FFF2-40B4-BE49-F238E27FC236}">
                    <a16:creationId xmlns="" xmlns:a16="http://schemas.microsoft.com/office/drawing/2014/main" id="{3C8EB9A4-5D18-4500-BFD1-8382D5FBF61D}"/>
                  </a:ext>
                </a:extLst>
              </p:cNvPr>
              <p:cNvSpPr/>
              <p:nvPr/>
            </p:nvSpPr>
            <p:spPr>
              <a:xfrm>
                <a:off x="696801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9" name="组合 548">
                <a:extLst>
                  <a:ext uri="{FF2B5EF4-FFF2-40B4-BE49-F238E27FC236}">
                    <a16:creationId xmlns="" xmlns:a16="http://schemas.microsoft.com/office/drawing/2014/main" id="{77C58978-8311-422E-8A39-FBD2C6466F2B}"/>
                  </a:ext>
                </a:extLst>
              </p:cNvPr>
              <p:cNvGrpSpPr/>
              <p:nvPr/>
            </p:nvGrpSpPr>
            <p:grpSpPr>
              <a:xfrm>
                <a:off x="4756597" y="4200388"/>
                <a:ext cx="2552561" cy="341131"/>
                <a:chOff x="5320062" y="2696210"/>
                <a:chExt cx="2424375" cy="324000"/>
              </a:xfrm>
              <a:grpFill/>
            </p:grpSpPr>
            <p:sp>
              <p:nvSpPr>
                <p:cNvPr id="557" name="矩形: 圆角 556">
                  <a:extLst>
                    <a:ext uri="{FF2B5EF4-FFF2-40B4-BE49-F238E27FC236}">
                      <a16:creationId xmlns="" xmlns:a16="http://schemas.microsoft.com/office/drawing/2014/main" id="{83EA3B9D-D39D-498B-A6D7-3293422F45F0}"/>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8" name="矩形: 圆角 557">
                  <a:extLst>
                    <a:ext uri="{FF2B5EF4-FFF2-40B4-BE49-F238E27FC236}">
                      <a16:creationId xmlns="" xmlns:a16="http://schemas.microsoft.com/office/drawing/2014/main" id="{CC29DE8D-EB02-48E7-A69D-CBFF7F34DDA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9" name="矩形: 圆角 558">
                  <a:extLst>
                    <a:ext uri="{FF2B5EF4-FFF2-40B4-BE49-F238E27FC236}">
                      <a16:creationId xmlns="" xmlns:a16="http://schemas.microsoft.com/office/drawing/2014/main" id="{EC65A771-569B-4B8E-AFAF-E0C0BFE69E6F}"/>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0" name="矩形: 圆角 559">
                  <a:extLst>
                    <a:ext uri="{FF2B5EF4-FFF2-40B4-BE49-F238E27FC236}">
                      <a16:creationId xmlns="" xmlns:a16="http://schemas.microsoft.com/office/drawing/2014/main" id="{FDC5EBC2-DB98-43CA-B95F-C4A406E081E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1" name="矩形: 圆角 560">
                  <a:extLst>
                    <a:ext uri="{FF2B5EF4-FFF2-40B4-BE49-F238E27FC236}">
                      <a16:creationId xmlns="" xmlns:a16="http://schemas.microsoft.com/office/drawing/2014/main" id="{CC6E7D00-B546-423B-8450-AD59E08E3B70}"/>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2" name="矩形: 圆角 561">
                  <a:extLst>
                    <a:ext uri="{FF2B5EF4-FFF2-40B4-BE49-F238E27FC236}">
                      <a16:creationId xmlns="" xmlns:a16="http://schemas.microsoft.com/office/drawing/2014/main" id="{E054B39E-5B9D-40F9-8647-CDE11FB0A341}"/>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nvGrpSpPr>
              <p:cNvPr id="550" name="组合 549">
                <a:extLst>
                  <a:ext uri="{FF2B5EF4-FFF2-40B4-BE49-F238E27FC236}">
                    <a16:creationId xmlns="" xmlns:a16="http://schemas.microsoft.com/office/drawing/2014/main" id="{FDBF7950-E4A8-4130-93E7-4534418E96FA}"/>
                  </a:ext>
                </a:extLst>
              </p:cNvPr>
              <p:cNvGrpSpPr/>
              <p:nvPr/>
            </p:nvGrpSpPr>
            <p:grpSpPr>
              <a:xfrm>
                <a:off x="4756597" y="4630644"/>
                <a:ext cx="2552561" cy="341131"/>
                <a:chOff x="5320062" y="2696210"/>
                <a:chExt cx="2424375" cy="324000"/>
              </a:xfrm>
              <a:grpFill/>
            </p:grpSpPr>
            <p:sp>
              <p:nvSpPr>
                <p:cNvPr id="551" name="矩形: 圆角 550">
                  <a:extLst>
                    <a:ext uri="{FF2B5EF4-FFF2-40B4-BE49-F238E27FC236}">
                      <a16:creationId xmlns="" xmlns:a16="http://schemas.microsoft.com/office/drawing/2014/main" id="{BF992E95-15E0-44CF-B3E4-1225382320C2}"/>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2" name="矩形: 圆角 551">
                  <a:extLst>
                    <a:ext uri="{FF2B5EF4-FFF2-40B4-BE49-F238E27FC236}">
                      <a16:creationId xmlns="" xmlns:a16="http://schemas.microsoft.com/office/drawing/2014/main" id="{D1B6AF55-6389-4AA3-B95A-89277A6DD083}"/>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3" name="矩形: 圆角 552">
                  <a:extLst>
                    <a:ext uri="{FF2B5EF4-FFF2-40B4-BE49-F238E27FC236}">
                      <a16:creationId xmlns="" xmlns:a16="http://schemas.microsoft.com/office/drawing/2014/main" id="{7D128BFC-954A-47F1-8C9F-33C79D8A342A}"/>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4" name="矩形: 圆角 553">
                  <a:extLst>
                    <a:ext uri="{FF2B5EF4-FFF2-40B4-BE49-F238E27FC236}">
                      <a16:creationId xmlns="" xmlns:a16="http://schemas.microsoft.com/office/drawing/2014/main" id="{25E180C2-4171-4DF0-94B7-E6E7F117F8A9}"/>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5" name="矩形: 圆角 554">
                  <a:extLst>
                    <a:ext uri="{FF2B5EF4-FFF2-40B4-BE49-F238E27FC236}">
                      <a16:creationId xmlns="" xmlns:a16="http://schemas.microsoft.com/office/drawing/2014/main" id="{FBB01AEF-AAFE-4FC8-93D3-8014FCF3CB27}"/>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6" name="矩形: 圆角 555">
                  <a:extLst>
                    <a:ext uri="{FF2B5EF4-FFF2-40B4-BE49-F238E27FC236}">
                      <a16:creationId xmlns="" xmlns:a16="http://schemas.microsoft.com/office/drawing/2014/main" id="{67C7BB7D-A95B-441D-85E7-DB9C0413611B}"/>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sp>
          <p:nvSpPr>
            <p:cNvPr id="542" name="矩形 198">
              <a:extLst>
                <a:ext uri="{FF2B5EF4-FFF2-40B4-BE49-F238E27FC236}">
                  <a16:creationId xmlns="" xmlns:a16="http://schemas.microsoft.com/office/drawing/2014/main" id="{27E4792B-2059-4E01-B8AA-87C1130D8B06}"/>
                </a:ext>
              </a:extLst>
            </p:cNvPr>
            <p:cNvSpPr/>
            <p:nvPr/>
          </p:nvSpPr>
          <p:spPr>
            <a:xfrm>
              <a:off x="5747389" y="3324223"/>
              <a:ext cx="230775" cy="251880"/>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nvGrpSpPr>
          <p:cNvPr id="569" name="组合 568">
            <a:extLst>
              <a:ext uri="{FF2B5EF4-FFF2-40B4-BE49-F238E27FC236}">
                <a16:creationId xmlns="" xmlns:a16="http://schemas.microsoft.com/office/drawing/2014/main" id="{8F944836-D768-4ED0-AA8A-F716E4A6474E}"/>
              </a:ext>
            </a:extLst>
          </p:cNvPr>
          <p:cNvGrpSpPr/>
          <p:nvPr/>
        </p:nvGrpSpPr>
        <p:grpSpPr>
          <a:xfrm>
            <a:off x="8132956" y="2009760"/>
            <a:ext cx="3385944" cy="2144238"/>
            <a:chOff x="1223445" y="1639500"/>
            <a:chExt cx="6714551" cy="4252167"/>
          </a:xfrm>
        </p:grpSpPr>
        <p:grpSp>
          <p:nvGrpSpPr>
            <p:cNvPr id="570" name="Group 4">
              <a:extLst>
                <a:ext uri="{FF2B5EF4-FFF2-40B4-BE49-F238E27FC236}">
                  <a16:creationId xmlns="" xmlns:a16="http://schemas.microsoft.com/office/drawing/2014/main" id="{50CE8C8A-EC9F-41F6-B30C-802CF1FAB228}"/>
                </a:ext>
              </a:extLst>
            </p:cNvPr>
            <p:cNvGrpSpPr>
              <a:grpSpLocks noChangeAspect="1"/>
            </p:cNvGrpSpPr>
            <p:nvPr/>
          </p:nvGrpSpPr>
          <p:grpSpPr bwMode="auto">
            <a:xfrm>
              <a:off x="1223445" y="1639500"/>
              <a:ext cx="6714551" cy="4252167"/>
              <a:chOff x="442" y="1130"/>
              <a:chExt cx="4123" cy="2611"/>
            </a:xfrm>
          </p:grpSpPr>
          <p:sp>
            <p:nvSpPr>
              <p:cNvPr id="585" name="Freeform 5">
                <a:extLst>
                  <a:ext uri="{FF2B5EF4-FFF2-40B4-BE49-F238E27FC236}">
                    <a16:creationId xmlns="" xmlns:a16="http://schemas.microsoft.com/office/drawing/2014/main" id="{B4596DAB-EC56-4536-979B-A7A11D9520F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6" name="Freeform 6">
                <a:extLst>
                  <a:ext uri="{FF2B5EF4-FFF2-40B4-BE49-F238E27FC236}">
                    <a16:creationId xmlns="" xmlns:a16="http://schemas.microsoft.com/office/drawing/2014/main" id="{EDDF644E-A9C6-4574-9DA9-436F8B91D619}"/>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7" name="Rectangle 7">
                <a:extLst>
                  <a:ext uri="{FF2B5EF4-FFF2-40B4-BE49-F238E27FC236}">
                    <a16:creationId xmlns="" xmlns:a16="http://schemas.microsoft.com/office/drawing/2014/main" id="{BED25DE6-8870-459B-969A-4E5CAF69E0A3}"/>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8" name="Rectangle 8">
                <a:extLst>
                  <a:ext uri="{FF2B5EF4-FFF2-40B4-BE49-F238E27FC236}">
                    <a16:creationId xmlns="" xmlns:a16="http://schemas.microsoft.com/office/drawing/2014/main" id="{33E99F86-1DF0-4949-B1D7-ECCB18552206}"/>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9" name="Rectangle 9">
                <a:extLst>
                  <a:ext uri="{FF2B5EF4-FFF2-40B4-BE49-F238E27FC236}">
                    <a16:creationId xmlns="" xmlns:a16="http://schemas.microsoft.com/office/drawing/2014/main" id="{B50FA1B1-0DC5-46F6-AABD-5F2E5CA8321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0" name="Rectangle 10">
                <a:extLst>
                  <a:ext uri="{FF2B5EF4-FFF2-40B4-BE49-F238E27FC236}">
                    <a16:creationId xmlns="" xmlns:a16="http://schemas.microsoft.com/office/drawing/2014/main" id="{D5E96031-B15B-465C-BC63-AD36D48FAA2C}"/>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1" name="Rectangle 11">
                <a:extLst>
                  <a:ext uri="{FF2B5EF4-FFF2-40B4-BE49-F238E27FC236}">
                    <a16:creationId xmlns="" xmlns:a16="http://schemas.microsoft.com/office/drawing/2014/main" id="{C2A0B42C-5EC2-4DA7-A920-29DF1BA4E728}"/>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2" name="Rectangle 12">
                <a:extLst>
                  <a:ext uri="{FF2B5EF4-FFF2-40B4-BE49-F238E27FC236}">
                    <a16:creationId xmlns="" xmlns:a16="http://schemas.microsoft.com/office/drawing/2014/main" id="{DF679C4D-EB47-4AA3-BAC4-2E653D42B72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3" name="Rectangle 13">
                <a:extLst>
                  <a:ext uri="{FF2B5EF4-FFF2-40B4-BE49-F238E27FC236}">
                    <a16:creationId xmlns="" xmlns:a16="http://schemas.microsoft.com/office/drawing/2014/main" id="{6B4275B3-CF9C-4847-947E-6776BC2C7B3D}"/>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4" name="Oval 14">
                <a:extLst>
                  <a:ext uri="{FF2B5EF4-FFF2-40B4-BE49-F238E27FC236}">
                    <a16:creationId xmlns="" xmlns:a16="http://schemas.microsoft.com/office/drawing/2014/main" id="{47C12A7A-2A3A-4361-836D-1E71DC708013}"/>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5" name="Oval 15">
                <a:extLst>
                  <a:ext uri="{FF2B5EF4-FFF2-40B4-BE49-F238E27FC236}">
                    <a16:creationId xmlns="" xmlns:a16="http://schemas.microsoft.com/office/drawing/2014/main" id="{5EFED599-5FF1-4CFD-BD7D-BFDAD03329B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6" name="Oval 16">
                <a:extLst>
                  <a:ext uri="{FF2B5EF4-FFF2-40B4-BE49-F238E27FC236}">
                    <a16:creationId xmlns="" xmlns:a16="http://schemas.microsoft.com/office/drawing/2014/main" id="{A36CF736-DD11-4F05-B438-338F914219E5}"/>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7" name="Freeform 17">
                <a:extLst>
                  <a:ext uri="{FF2B5EF4-FFF2-40B4-BE49-F238E27FC236}">
                    <a16:creationId xmlns="" xmlns:a16="http://schemas.microsoft.com/office/drawing/2014/main" id="{8E7945E6-1CED-40DD-8296-D47EE2687A26}"/>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8" name="Freeform 18">
                <a:extLst>
                  <a:ext uri="{FF2B5EF4-FFF2-40B4-BE49-F238E27FC236}">
                    <a16:creationId xmlns="" xmlns:a16="http://schemas.microsoft.com/office/drawing/2014/main" id="{3160544B-ACA1-439F-B5ED-73D07542FFAD}"/>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9" name="Rectangle 19">
                <a:extLst>
                  <a:ext uri="{FF2B5EF4-FFF2-40B4-BE49-F238E27FC236}">
                    <a16:creationId xmlns="" xmlns:a16="http://schemas.microsoft.com/office/drawing/2014/main" id="{106CB808-4E4B-4B78-BBF1-5A2DEF569EC5}"/>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0" name="Freeform 20">
                <a:extLst>
                  <a:ext uri="{FF2B5EF4-FFF2-40B4-BE49-F238E27FC236}">
                    <a16:creationId xmlns="" xmlns:a16="http://schemas.microsoft.com/office/drawing/2014/main" id="{EDB51B77-C292-4B41-9031-229A1D46EEF9}"/>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1" name="Freeform 21">
                <a:extLst>
                  <a:ext uri="{FF2B5EF4-FFF2-40B4-BE49-F238E27FC236}">
                    <a16:creationId xmlns="" xmlns:a16="http://schemas.microsoft.com/office/drawing/2014/main" id="{4F16D132-ACE7-42AA-BBC8-A2836A0429BA}"/>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2" name="Freeform 22">
                <a:extLst>
                  <a:ext uri="{FF2B5EF4-FFF2-40B4-BE49-F238E27FC236}">
                    <a16:creationId xmlns="" xmlns:a16="http://schemas.microsoft.com/office/drawing/2014/main" id="{8C70D664-3A2C-4726-B905-9F70F69AA601}"/>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3" name="Freeform 23">
                <a:extLst>
                  <a:ext uri="{FF2B5EF4-FFF2-40B4-BE49-F238E27FC236}">
                    <a16:creationId xmlns="" xmlns:a16="http://schemas.microsoft.com/office/drawing/2014/main" id="{037412D7-FE0C-40D5-ABEB-5D8C5E38A611}"/>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71" name="组合 570">
              <a:extLst>
                <a:ext uri="{FF2B5EF4-FFF2-40B4-BE49-F238E27FC236}">
                  <a16:creationId xmlns="" xmlns:a16="http://schemas.microsoft.com/office/drawing/2014/main" id="{32C0EA2B-E935-4E60-844F-250376718CD2}"/>
                </a:ext>
              </a:extLst>
            </p:cNvPr>
            <p:cNvGrpSpPr/>
            <p:nvPr/>
          </p:nvGrpSpPr>
          <p:grpSpPr>
            <a:xfrm>
              <a:off x="3151349" y="3390912"/>
              <a:ext cx="3824867" cy="1851649"/>
              <a:chOff x="7824354" y="3116336"/>
              <a:chExt cx="1714500" cy="830003"/>
            </a:xfrm>
          </p:grpSpPr>
          <p:grpSp>
            <p:nvGrpSpPr>
              <p:cNvPr id="572" name="组合 571">
                <a:extLst>
                  <a:ext uri="{FF2B5EF4-FFF2-40B4-BE49-F238E27FC236}">
                    <a16:creationId xmlns="" xmlns:a16="http://schemas.microsoft.com/office/drawing/2014/main" id="{15B71FBD-81C7-48F4-ACDD-BB9A22F499DB}"/>
                  </a:ext>
                </a:extLst>
              </p:cNvPr>
              <p:cNvGrpSpPr/>
              <p:nvPr/>
            </p:nvGrpSpPr>
            <p:grpSpPr>
              <a:xfrm>
                <a:off x="7824354" y="3116336"/>
                <a:ext cx="1659024" cy="685772"/>
                <a:chOff x="7824355" y="3116331"/>
                <a:chExt cx="2155352" cy="890932"/>
              </a:xfrm>
            </p:grpSpPr>
            <p:sp>
              <p:nvSpPr>
                <p:cNvPr id="578" name="六边形 577">
                  <a:extLst>
                    <a:ext uri="{FF2B5EF4-FFF2-40B4-BE49-F238E27FC236}">
                      <a16:creationId xmlns="" xmlns:a16="http://schemas.microsoft.com/office/drawing/2014/main" id="{45705068-15B7-4F2D-9A53-9B2F98DB1452}"/>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79" name="六边形 578">
                  <a:extLst>
                    <a:ext uri="{FF2B5EF4-FFF2-40B4-BE49-F238E27FC236}">
                      <a16:creationId xmlns="" xmlns:a16="http://schemas.microsoft.com/office/drawing/2014/main" id="{D625931C-EE95-45F3-8D58-2ABBAA3E9589}"/>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0" name="六边形 579">
                  <a:extLst>
                    <a:ext uri="{FF2B5EF4-FFF2-40B4-BE49-F238E27FC236}">
                      <a16:creationId xmlns="" xmlns:a16="http://schemas.microsoft.com/office/drawing/2014/main" id="{7E8322E2-0B64-43EB-A24A-DB2A1C25D5D0}"/>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1" name="六边形 580">
                  <a:extLst>
                    <a:ext uri="{FF2B5EF4-FFF2-40B4-BE49-F238E27FC236}">
                      <a16:creationId xmlns="" xmlns:a16="http://schemas.microsoft.com/office/drawing/2014/main" id="{96EB29EC-A372-43A0-AA19-907E25B230FF}"/>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82" name="六边形 581">
                  <a:extLst>
                    <a:ext uri="{FF2B5EF4-FFF2-40B4-BE49-F238E27FC236}">
                      <a16:creationId xmlns="" xmlns:a16="http://schemas.microsoft.com/office/drawing/2014/main" id="{20C1BB69-308B-4A58-8872-6B6FEAC3BEB1}"/>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3" name="六边形 582">
                  <a:extLst>
                    <a:ext uri="{FF2B5EF4-FFF2-40B4-BE49-F238E27FC236}">
                      <a16:creationId xmlns="" xmlns:a16="http://schemas.microsoft.com/office/drawing/2014/main" id="{4F596E90-F582-4D64-B556-B77E9C52A080}"/>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4" name="矩形 198">
                  <a:extLst>
                    <a:ext uri="{FF2B5EF4-FFF2-40B4-BE49-F238E27FC236}">
                      <a16:creationId xmlns="" xmlns:a16="http://schemas.microsoft.com/office/drawing/2014/main" id="{0A5A30BC-8085-4A2F-96EC-058A4C88D129}"/>
                    </a:ext>
                  </a:extLst>
                </p:cNvPr>
                <p:cNvSpPr/>
                <p:nvPr/>
              </p:nvSpPr>
              <p:spPr>
                <a:xfrm>
                  <a:off x="8766095" y="3188615"/>
                  <a:ext cx="244287" cy="266628"/>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573" name="组合 572">
                <a:extLst>
                  <a:ext uri="{FF2B5EF4-FFF2-40B4-BE49-F238E27FC236}">
                    <a16:creationId xmlns="" xmlns:a16="http://schemas.microsoft.com/office/drawing/2014/main" id="{649D452A-4E94-48B1-A629-1F9DD853B86D}"/>
                  </a:ext>
                </a:extLst>
              </p:cNvPr>
              <p:cNvGrpSpPr/>
              <p:nvPr/>
            </p:nvGrpSpPr>
            <p:grpSpPr>
              <a:xfrm>
                <a:off x="7831052" y="3636868"/>
                <a:ext cx="1707802" cy="309471"/>
                <a:chOff x="4831017" y="3636868"/>
                <a:chExt cx="1208170" cy="309471"/>
              </a:xfrm>
            </p:grpSpPr>
            <p:sp>
              <p:nvSpPr>
                <p:cNvPr id="574" name="圆角矩形 13">
                  <a:extLst>
                    <a:ext uri="{FF2B5EF4-FFF2-40B4-BE49-F238E27FC236}">
                      <a16:creationId xmlns="" xmlns:a16="http://schemas.microsoft.com/office/drawing/2014/main" id="{6780001D-6431-4C2E-9B2C-3FB9B3C7FE7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5" name="圆角矩形 13">
                  <a:extLst>
                    <a:ext uri="{FF2B5EF4-FFF2-40B4-BE49-F238E27FC236}">
                      <a16:creationId xmlns="" xmlns:a16="http://schemas.microsoft.com/office/drawing/2014/main" id="{B81884B4-8E0D-414F-97F0-1F907ACA7BEF}"/>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6" name="圆角矩形 13">
                  <a:extLst>
                    <a:ext uri="{FF2B5EF4-FFF2-40B4-BE49-F238E27FC236}">
                      <a16:creationId xmlns="" xmlns:a16="http://schemas.microsoft.com/office/drawing/2014/main" id="{9BE01B0D-452C-44BC-A780-5E20B995EF22}"/>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7" name="圆角矩形 13">
                  <a:extLst>
                    <a:ext uri="{FF2B5EF4-FFF2-40B4-BE49-F238E27FC236}">
                      <a16:creationId xmlns="" xmlns:a16="http://schemas.microsoft.com/office/drawing/2014/main" id="{464AE177-ED07-42A6-8240-F6ABF1E9B62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grpSp>
        <p:nvGrpSpPr>
          <p:cNvPr id="16" name="组合 15">
            <a:extLst>
              <a:ext uri="{FF2B5EF4-FFF2-40B4-BE49-F238E27FC236}">
                <a16:creationId xmlns="" xmlns:a16="http://schemas.microsoft.com/office/drawing/2014/main" id="{6FA0FD1C-0A3B-41B2-8BD0-567EE9D840AC}"/>
              </a:ext>
            </a:extLst>
          </p:cNvPr>
          <p:cNvGrpSpPr/>
          <p:nvPr/>
        </p:nvGrpSpPr>
        <p:grpSpPr>
          <a:xfrm>
            <a:off x="2373354" y="2871146"/>
            <a:ext cx="380194" cy="380158"/>
            <a:chOff x="4979129" y="5045363"/>
            <a:chExt cx="209362" cy="209343"/>
          </a:xfrm>
        </p:grpSpPr>
        <p:sp>
          <p:nvSpPr>
            <p:cNvPr id="14" name="矩形 13">
              <a:extLst>
                <a:ext uri="{FF2B5EF4-FFF2-40B4-BE49-F238E27FC236}">
                  <a16:creationId xmlns="" xmlns:a16="http://schemas.microsoft.com/office/drawing/2014/main" id="{EBF91A39-460A-467B-895E-3BE4B2FEE191}"/>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椭圆 7">
              <a:extLst>
                <a:ext uri="{FF2B5EF4-FFF2-40B4-BE49-F238E27FC236}">
                  <a16:creationId xmlns="" xmlns:a16="http://schemas.microsoft.com/office/drawing/2014/main" id="{227A2234-9F27-472B-986C-B60F12A58C59}"/>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4" name="椭圆 603">
              <a:extLst>
                <a:ext uri="{FF2B5EF4-FFF2-40B4-BE49-F238E27FC236}">
                  <a16:creationId xmlns="" xmlns:a16="http://schemas.microsoft.com/office/drawing/2014/main" id="{43C5F93F-48D0-4552-885C-FB28B752209F}"/>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5" name="椭圆 604">
              <a:extLst>
                <a:ext uri="{FF2B5EF4-FFF2-40B4-BE49-F238E27FC236}">
                  <a16:creationId xmlns="" xmlns:a16="http://schemas.microsoft.com/office/drawing/2014/main" id="{3B76688A-0EF6-4A6B-9D2B-107FB5B5469D}"/>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7" name="椭圆 606">
              <a:extLst>
                <a:ext uri="{FF2B5EF4-FFF2-40B4-BE49-F238E27FC236}">
                  <a16:creationId xmlns="" xmlns:a16="http://schemas.microsoft.com/office/drawing/2014/main" id="{7F2546E1-D9F2-4894-AF24-7C02DE7D34DD}"/>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8" name="椭圆 607">
              <a:extLst>
                <a:ext uri="{FF2B5EF4-FFF2-40B4-BE49-F238E27FC236}">
                  <a16:creationId xmlns="" xmlns:a16="http://schemas.microsoft.com/office/drawing/2014/main" id="{C829A8E7-A024-4A56-A524-82980AB4353F}"/>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9" name="椭圆 608">
              <a:extLst>
                <a:ext uri="{FF2B5EF4-FFF2-40B4-BE49-F238E27FC236}">
                  <a16:creationId xmlns="" xmlns:a16="http://schemas.microsoft.com/office/drawing/2014/main" id="{CEC1F2C5-6024-4E97-88B6-E76FF6AF6BCB}"/>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0" name="椭圆 609">
              <a:extLst>
                <a:ext uri="{FF2B5EF4-FFF2-40B4-BE49-F238E27FC236}">
                  <a16:creationId xmlns="" xmlns:a16="http://schemas.microsoft.com/office/drawing/2014/main" id="{49B5EAD6-7741-442A-8156-EDCA36C85559}"/>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1" name="椭圆 610">
              <a:extLst>
                <a:ext uri="{FF2B5EF4-FFF2-40B4-BE49-F238E27FC236}">
                  <a16:creationId xmlns="" xmlns:a16="http://schemas.microsoft.com/office/drawing/2014/main" id="{5A05864F-87FC-40CD-8CA5-B8C5FB49A91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a:t>
            </a:r>
            <a:r>
              <a:rPr lang="zh-CN" altLang="en-US" sz="1000" dirty="0"/>
              <a:t>图标库</a:t>
            </a:r>
            <a:r>
              <a:rPr lang="en-US" altLang="zh-CN" sz="1000" dirty="0"/>
              <a:t>】</a:t>
            </a:r>
            <a:r>
              <a:rPr lang="zh-CN" altLang="en-US" sz="1000" dirty="0"/>
              <a:t>中的图标替换</a:t>
            </a:r>
            <a:endParaRPr lang="en-US" altLang="zh-CN" sz="1000" dirty="0"/>
          </a:p>
          <a:p>
            <a:r>
              <a:rPr lang="en-US" altLang="zh-CN" sz="1000" dirty="0"/>
              <a:t>Click the target icon in iSlide “Icon Library” to replace it.</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619" name="组合 618">
            <a:extLst>
              <a:ext uri="{FF2B5EF4-FFF2-40B4-BE49-F238E27FC236}">
                <a16:creationId xmlns="" xmlns:a16="http://schemas.microsoft.com/office/drawing/2014/main" id="{90DB983C-4F86-4676-B2C2-10649C11F628}"/>
              </a:ext>
            </a:extLst>
          </p:cNvPr>
          <p:cNvGrpSpPr/>
          <p:nvPr/>
        </p:nvGrpSpPr>
        <p:grpSpPr>
          <a:xfrm>
            <a:off x="4838699" y="2321739"/>
            <a:ext cx="2521499" cy="393791"/>
            <a:chOff x="4807641" y="2321739"/>
            <a:chExt cx="2552558" cy="393791"/>
          </a:xfrm>
        </p:grpSpPr>
        <p:sp>
          <p:nvSpPr>
            <p:cNvPr id="620" name="矩形 619">
              <a:extLst>
                <a:ext uri="{FF2B5EF4-FFF2-40B4-BE49-F238E27FC236}">
                  <a16:creationId xmlns="" xmlns:a16="http://schemas.microsoft.com/office/drawing/2014/main" id="{ADA48A54-EA9C-439F-B377-6257AF619BA5}"/>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1" name="矩形 620">
              <a:extLst>
                <a:ext uri="{FF2B5EF4-FFF2-40B4-BE49-F238E27FC236}">
                  <a16:creationId xmlns="" xmlns:a16="http://schemas.microsoft.com/office/drawing/2014/main" id="{49F09561-484E-43EA-9F8B-7A8B6E2E87B1}"/>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2" name="矩形 621">
              <a:extLst>
                <a:ext uri="{FF2B5EF4-FFF2-40B4-BE49-F238E27FC236}">
                  <a16:creationId xmlns="" xmlns:a16="http://schemas.microsoft.com/office/drawing/2014/main" id="{6D8A46BB-FA8A-46B8-AD01-FA9B85501F3E}"/>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3" name="矩形 622">
              <a:extLst>
                <a:ext uri="{FF2B5EF4-FFF2-40B4-BE49-F238E27FC236}">
                  <a16:creationId xmlns="" xmlns:a16="http://schemas.microsoft.com/office/drawing/2014/main" id="{A3C4E4BF-B370-4619-B624-1A71E0831E9C}"/>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4" name="矩形 623">
              <a:extLst>
                <a:ext uri="{FF2B5EF4-FFF2-40B4-BE49-F238E27FC236}">
                  <a16:creationId xmlns="" xmlns:a16="http://schemas.microsoft.com/office/drawing/2014/main" id="{FAB3FECF-1FE5-4D97-BB54-79C9EC430CB4}"/>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Tree>
    <p:custDataLst>
      <p:tags r:id="rId1"/>
    </p:custDataLst>
    <p:extLst>
      <p:ext uri="{BB962C8B-B14F-4D97-AF65-F5344CB8AC3E}">
        <p14:creationId xmlns:p14="http://schemas.microsoft.com/office/powerpoint/2010/main" val="28236421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填充图示中的图片  </a:t>
            </a:r>
            <a:r>
              <a:rPr lang="en-US" altLang="zh-CN" sz="2800" b="1" dirty="0"/>
              <a:t>Picture Fill</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选中图示中的占位形状</a:t>
            </a:r>
            <a:endParaRPr lang="en-US" altLang="zh-CN" sz="1000" dirty="0"/>
          </a:p>
          <a:p>
            <a:r>
              <a:rPr lang="en-US" altLang="zh-CN" sz="1000" dirty="0"/>
              <a:t>Select the shape that</a:t>
            </a:r>
            <a:r>
              <a:rPr lang="zh-CN" altLang="en-US" sz="1000" dirty="0"/>
              <a:t> </a:t>
            </a:r>
            <a:r>
              <a:rPr lang="en-US" altLang="zh-CN" sz="1000" dirty="0"/>
              <a:t>need</a:t>
            </a:r>
            <a:r>
              <a:rPr lang="zh-CN" altLang="en-US" sz="1000" dirty="0"/>
              <a:t> </a:t>
            </a:r>
            <a:r>
              <a:rPr lang="en-US" altLang="zh-CN" sz="1000" dirty="0"/>
              <a:t>to</a:t>
            </a:r>
            <a:r>
              <a:rPr lang="zh-CN" altLang="en-US" sz="1000" dirty="0"/>
              <a:t> </a:t>
            </a:r>
            <a:r>
              <a:rPr lang="en-US" altLang="zh-CN" sz="1000" dirty="0"/>
              <a:t>be</a:t>
            </a:r>
            <a:r>
              <a:rPr lang="zh-CN" altLang="en-US" sz="1000" dirty="0"/>
              <a:t> </a:t>
            </a:r>
            <a:r>
              <a:rPr lang="en-US" altLang="zh-CN" sz="1000" dirty="0"/>
              <a:t>filled</a:t>
            </a:r>
            <a:r>
              <a:rPr lang="zh-CN" altLang="en-US" sz="1000" dirty="0"/>
              <a:t> </a:t>
            </a:r>
            <a:r>
              <a:rPr lang="en-US" altLang="zh-CN" sz="1000" dirty="0"/>
              <a:t>with</a:t>
            </a:r>
            <a:r>
              <a:rPr lang="zh-CN" altLang="en-US" sz="1000" dirty="0"/>
              <a:t> </a:t>
            </a:r>
            <a:r>
              <a:rPr lang="en-US" altLang="zh-CN" sz="1000" dirty="0"/>
              <a:t>picture</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图片库 </a:t>
            </a:r>
            <a:r>
              <a:rPr lang="en-US" altLang="zh-CN" sz="1000" kern="0" dirty="0">
                <a:solidFill>
                  <a:srgbClr val="FFFFFF"/>
                </a:solidFill>
                <a:latin typeface="Arial"/>
                <a:ea typeface="微软雅黑"/>
              </a:rPr>
              <a:t>/ Picture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 xmlns:a16="http://schemas.microsoft.com/office/drawing/2014/main"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 xmlns:a16="http://schemas.microsoft.com/office/drawing/2014/main"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 xmlns:a16="http://schemas.microsoft.com/office/drawing/2014/main"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 xmlns:a16="http://schemas.microsoft.com/office/drawing/2014/main"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 xmlns:a16="http://schemas.microsoft.com/office/drawing/2014/main"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 xmlns:a16="http://schemas.microsoft.com/office/drawing/2014/main"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图片库</a:t>
            </a:r>
            <a:r>
              <a:rPr lang="en-US" altLang="zh-CN" sz="1000" dirty="0"/>
              <a:t>】</a:t>
            </a:r>
            <a:r>
              <a:rPr lang="zh-CN" altLang="en-US" sz="1000" dirty="0"/>
              <a:t>中的图片替换</a:t>
            </a:r>
            <a:endParaRPr lang="en-US" altLang="zh-CN" sz="1000" dirty="0"/>
          </a:p>
          <a:p>
            <a:r>
              <a:rPr lang="en-US" altLang="zh-CN" sz="1000" dirty="0"/>
              <a:t>Click the target picture in iSlide “Picture Library” to insert it into the shape.</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667862"/>
            <a:ext cx="3089340" cy="553998"/>
          </a:xfrm>
          <a:prstGeom prst="rect">
            <a:avLst/>
          </a:prstGeom>
          <a:noFill/>
        </p:spPr>
        <p:txBody>
          <a:bodyPr wrap="square" rtlCol="0" anchor="ctr">
            <a:spAutoFit/>
          </a:bodyPr>
          <a:lstStyle/>
          <a:p>
            <a:r>
              <a:rPr lang="zh-CN" altLang="en-US" sz="1000" dirty="0"/>
              <a:t>自动填充，图片保持比例不变</a:t>
            </a:r>
            <a:endParaRPr lang="en-US" altLang="zh-CN" sz="1000" dirty="0"/>
          </a:p>
          <a:p>
            <a:r>
              <a:rPr lang="en-US" altLang="zh-CN" sz="1000" dirty="0"/>
              <a:t>The picture will be filled in the shape automatically while keeping height-to-width ratio the same.</a:t>
            </a:r>
            <a:endParaRPr lang="zh-CN" altLang="en-US" sz="1000" dirty="0"/>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673100" y="2009760"/>
            <a:ext cx="3385944" cy="2144238"/>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组合 143">
            <a:extLst>
              <a:ext uri="{FF2B5EF4-FFF2-40B4-BE49-F238E27FC236}">
                <a16:creationId xmlns="" xmlns:a16="http://schemas.microsoft.com/office/drawing/2014/main" id="{223F8D8A-0968-4229-B2FE-9B61900506EF}"/>
              </a:ext>
            </a:extLst>
          </p:cNvPr>
          <p:cNvGrpSpPr/>
          <p:nvPr/>
        </p:nvGrpSpPr>
        <p:grpSpPr>
          <a:xfrm>
            <a:off x="1657082" y="2901309"/>
            <a:ext cx="1925728" cy="945441"/>
            <a:chOff x="2500753" y="4459347"/>
            <a:chExt cx="1037259" cy="509245"/>
          </a:xfrm>
        </p:grpSpPr>
        <p:sp>
          <p:nvSpPr>
            <p:cNvPr id="145" name="圆角矩形 13">
              <a:extLst>
                <a:ext uri="{FF2B5EF4-FFF2-40B4-BE49-F238E27FC236}">
                  <a16:creationId xmlns="" xmlns:a16="http://schemas.microsoft.com/office/drawing/2014/main" id="{849436BE-537E-4068-A524-D88A61BAF430}"/>
                </a:ext>
              </a:extLst>
            </p:cNvPr>
            <p:cNvSpPr/>
            <p:nvPr/>
          </p:nvSpPr>
          <p:spPr>
            <a:xfrm>
              <a:off x="2858479" y="4607362"/>
              <a:ext cx="321807" cy="209620"/>
            </a:xfrm>
            <a:prstGeom prst="roundRect">
              <a:avLst>
                <a:gd name="adj" fmla="val 13146"/>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defTabSz="913765"/>
              <a:endParaRPr lang="zh-CN" altLang="en-US" dirty="0">
                <a:solidFill>
                  <a:srgbClr val="FFFFFF"/>
                </a:solidFill>
              </a:endParaRPr>
            </a:p>
          </p:txBody>
        </p:sp>
        <p:sp>
          <p:nvSpPr>
            <p:cNvPr id="146" name="圆角矩形 13">
              <a:extLst>
                <a:ext uri="{FF2B5EF4-FFF2-40B4-BE49-F238E27FC236}">
                  <a16:creationId xmlns="" xmlns:a16="http://schemas.microsoft.com/office/drawing/2014/main" id="{81513953-70B2-48A8-A3EE-F35E79F3EA1A}"/>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 xmlns:a16="http://schemas.microsoft.com/office/drawing/2014/main" id="{B2F0769A-074B-4509-8A83-A3B68F1DDF8C}"/>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 xmlns:a16="http://schemas.microsoft.com/office/drawing/2014/main" id="{39E0EA4B-DC96-437B-B781-3E87770D033B}"/>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 xmlns:a16="http://schemas.microsoft.com/office/drawing/2014/main" id="{B1EC389E-AF74-4DD3-B73A-D61B60C4A20A}"/>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 xmlns:a16="http://schemas.microsoft.com/office/drawing/2014/main" id="{E27FE8F4-4B6A-43B0-951C-14B0F45CEAC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 xmlns:a16="http://schemas.microsoft.com/office/drawing/2014/main" id="{4122DC90-CE9D-4F97-9410-2720031E9F0B}"/>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 xmlns:a16="http://schemas.microsoft.com/office/drawing/2014/main" id="{4E83F853-49C9-4D20-BAC9-54711F2DDCB7}"/>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 xmlns:a16="http://schemas.microsoft.com/office/drawing/2014/main" id="{B213D3D0-2CB6-4F44-ADA8-79C62AD27DA5}"/>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 xmlns:a16="http://schemas.microsoft.com/office/drawing/2014/main" id="{3388A7F4-9A03-458D-B81F-D0A66AD00DEC}"/>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 xmlns:a16="http://schemas.microsoft.com/office/drawing/2014/main" id="{B9675173-E392-4F0C-8ECB-FCB0F920DFCD}"/>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156" name="组合 155">
            <a:extLst>
              <a:ext uri="{FF2B5EF4-FFF2-40B4-BE49-F238E27FC236}">
                <a16:creationId xmlns="" xmlns:a16="http://schemas.microsoft.com/office/drawing/2014/main" id="{57F58FAB-4EC3-4D03-BB1E-26F48BCF25B1}"/>
              </a:ext>
            </a:extLst>
          </p:cNvPr>
          <p:cNvGrpSpPr/>
          <p:nvPr/>
        </p:nvGrpSpPr>
        <p:grpSpPr>
          <a:xfrm>
            <a:off x="2274141" y="3128866"/>
            <a:ext cx="688712" cy="469610"/>
            <a:chOff x="4979129" y="5045363"/>
            <a:chExt cx="379254" cy="258602"/>
          </a:xfrm>
        </p:grpSpPr>
        <p:sp>
          <p:nvSpPr>
            <p:cNvPr id="157" name="矩形 156">
              <a:extLst>
                <a:ext uri="{FF2B5EF4-FFF2-40B4-BE49-F238E27FC236}">
                  <a16:creationId xmlns="" xmlns:a16="http://schemas.microsoft.com/office/drawing/2014/main" id="{4E5B590F-4B27-4288-870D-AFD66FEEB46A}"/>
                </a:ext>
              </a:extLst>
            </p:cNvPr>
            <p:cNvSpPr/>
            <p:nvPr/>
          </p:nvSpPr>
          <p:spPr>
            <a:xfrm>
              <a:off x="5001992" y="5068224"/>
              <a:ext cx="332066" cy="217458"/>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8" name="椭圆 157">
              <a:extLst>
                <a:ext uri="{FF2B5EF4-FFF2-40B4-BE49-F238E27FC236}">
                  <a16:creationId xmlns="" xmlns:a16="http://schemas.microsoft.com/office/drawing/2014/main" id="{73A248AC-0B9D-4A03-905A-776C394C05DC}"/>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椭圆 158">
              <a:extLst>
                <a:ext uri="{FF2B5EF4-FFF2-40B4-BE49-F238E27FC236}">
                  <a16:creationId xmlns="" xmlns:a16="http://schemas.microsoft.com/office/drawing/2014/main" id="{0F68D553-A7A0-42DD-9240-4ABD3A1FE07E}"/>
                </a:ext>
              </a:extLst>
            </p:cNvPr>
            <p:cNvSpPr/>
            <p:nvPr/>
          </p:nvSpPr>
          <p:spPr>
            <a:xfrm flipH="1">
              <a:off x="5145895"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椭圆 159">
              <a:extLst>
                <a:ext uri="{FF2B5EF4-FFF2-40B4-BE49-F238E27FC236}">
                  <a16:creationId xmlns="" xmlns:a16="http://schemas.microsoft.com/office/drawing/2014/main" id="{814098C8-F8F6-4EAA-8A17-3B73CA6F0561}"/>
                </a:ext>
              </a:extLst>
            </p:cNvPr>
            <p:cNvSpPr/>
            <p:nvPr/>
          </p:nvSpPr>
          <p:spPr>
            <a:xfrm flipH="1">
              <a:off x="531266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椭圆 160">
              <a:extLst>
                <a:ext uri="{FF2B5EF4-FFF2-40B4-BE49-F238E27FC236}">
                  <a16:creationId xmlns="" xmlns:a16="http://schemas.microsoft.com/office/drawing/2014/main" id="{3F63D9D2-FE32-49EA-8C27-D6E705B09FBA}"/>
                </a:ext>
              </a:extLst>
            </p:cNvPr>
            <p:cNvSpPr/>
            <p:nvPr/>
          </p:nvSpPr>
          <p:spPr>
            <a:xfrm flipH="1">
              <a:off x="4979129"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椭圆 161">
              <a:extLst>
                <a:ext uri="{FF2B5EF4-FFF2-40B4-BE49-F238E27FC236}">
                  <a16:creationId xmlns="" xmlns:a16="http://schemas.microsoft.com/office/drawing/2014/main" id="{8B8140ED-A386-46BD-A31F-471F6B5921C9}"/>
                </a:ext>
              </a:extLst>
            </p:cNvPr>
            <p:cNvSpPr/>
            <p:nvPr/>
          </p:nvSpPr>
          <p:spPr>
            <a:xfrm flipH="1">
              <a:off x="5145896"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椭圆 162">
              <a:extLst>
                <a:ext uri="{FF2B5EF4-FFF2-40B4-BE49-F238E27FC236}">
                  <a16:creationId xmlns="" xmlns:a16="http://schemas.microsoft.com/office/drawing/2014/main" id="{9650B780-9006-46AA-9E15-C82EB5841BB8}"/>
                </a:ext>
              </a:extLst>
            </p:cNvPr>
            <p:cNvSpPr/>
            <p:nvPr/>
          </p:nvSpPr>
          <p:spPr>
            <a:xfrm flipH="1">
              <a:off x="5312663" y="52582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椭圆 163">
              <a:extLst>
                <a:ext uri="{FF2B5EF4-FFF2-40B4-BE49-F238E27FC236}">
                  <a16:creationId xmlns="" xmlns:a16="http://schemas.microsoft.com/office/drawing/2014/main" id="{5B99B48D-E574-4C4D-9014-1F26F5FFE484}"/>
                </a:ext>
              </a:extLst>
            </p:cNvPr>
            <p:cNvSpPr/>
            <p:nvPr/>
          </p:nvSpPr>
          <p:spPr>
            <a:xfrm flipH="1">
              <a:off x="4979129"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椭圆 164">
              <a:extLst>
                <a:ext uri="{FF2B5EF4-FFF2-40B4-BE49-F238E27FC236}">
                  <a16:creationId xmlns="" xmlns:a16="http://schemas.microsoft.com/office/drawing/2014/main" id="{99C2F54E-D148-4571-BB0D-95399358500D}"/>
                </a:ext>
              </a:extLst>
            </p:cNvPr>
            <p:cNvSpPr/>
            <p:nvPr/>
          </p:nvSpPr>
          <p:spPr>
            <a:xfrm flipH="1">
              <a:off x="5310430"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组合 170">
            <a:extLst>
              <a:ext uri="{FF2B5EF4-FFF2-40B4-BE49-F238E27FC236}">
                <a16:creationId xmlns="" xmlns:a16="http://schemas.microsoft.com/office/drawing/2014/main" id="{BAD2A8F7-3EBB-47F2-8B71-06B632BC8A12}"/>
              </a:ext>
            </a:extLst>
          </p:cNvPr>
          <p:cNvGrpSpPr/>
          <p:nvPr/>
        </p:nvGrpSpPr>
        <p:grpSpPr>
          <a:xfrm>
            <a:off x="4838054" y="2829288"/>
            <a:ext cx="2514806" cy="1641495"/>
            <a:chOff x="4809084" y="2830013"/>
            <a:chExt cx="2536144" cy="1641495"/>
          </a:xfrm>
          <a:gradFill>
            <a:gsLst>
              <a:gs pos="0">
                <a:schemeClr val="accent1">
                  <a:lumMod val="0"/>
                  <a:lumOff val="100000"/>
                  <a:alpha val="0"/>
                </a:schemeClr>
              </a:gs>
              <a:gs pos="57000">
                <a:schemeClr val="bg1">
                  <a:lumMod val="85000"/>
                </a:schemeClr>
              </a:gs>
            </a:gsLst>
            <a:lin ang="16200000" scaled="1"/>
          </a:gradFill>
        </p:grpSpPr>
        <p:sp>
          <p:nvSpPr>
            <p:cNvPr id="172" name="矩形: 圆角 214">
              <a:extLst>
                <a:ext uri="{FF2B5EF4-FFF2-40B4-BE49-F238E27FC236}">
                  <a16:creationId xmlns="" xmlns:a16="http://schemas.microsoft.com/office/drawing/2014/main" id="{7C14E4EA-C569-4C80-9A98-14145BA8DE1E}"/>
                </a:ext>
              </a:extLst>
            </p:cNvPr>
            <p:cNvSpPr/>
            <p:nvPr/>
          </p:nvSpPr>
          <p:spPr>
            <a:xfrm>
              <a:off x="6099682" y="2830013"/>
              <a:ext cx="1245546" cy="769187"/>
            </a:xfrm>
            <a:prstGeom prst="roundRect">
              <a:avLst>
                <a:gd name="adj" fmla="val 0"/>
              </a:avLst>
            </a:prstGeom>
            <a:blipFill>
              <a:blip r:embed="rId4"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3" name="矩形: 圆角 220">
              <a:extLst>
                <a:ext uri="{FF2B5EF4-FFF2-40B4-BE49-F238E27FC236}">
                  <a16:creationId xmlns="" xmlns:a16="http://schemas.microsoft.com/office/drawing/2014/main" id="{DA8C2CCC-4E6B-48A2-B973-98D9D84F3256}"/>
                </a:ext>
              </a:extLst>
            </p:cNvPr>
            <p:cNvSpPr/>
            <p:nvPr/>
          </p:nvSpPr>
          <p:spPr>
            <a:xfrm>
              <a:off x="4809084" y="2832340"/>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 xmlns:a16="http://schemas.microsoft.com/office/drawing/2014/main" id="{334ED5A5-423C-4986-A5FB-D430CE3EBA00}"/>
                </a:ext>
              </a:extLst>
            </p:cNvPr>
            <p:cNvSpPr/>
            <p:nvPr/>
          </p:nvSpPr>
          <p:spPr>
            <a:xfrm>
              <a:off x="6099682" y="3698435"/>
              <a:ext cx="1245546" cy="769187"/>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 xmlns:a16="http://schemas.microsoft.com/office/drawing/2014/main" id="{1FBDB71B-CEF6-4BF0-B060-3BDF0766C9EA}"/>
                </a:ext>
              </a:extLst>
            </p:cNvPr>
            <p:cNvSpPr/>
            <p:nvPr/>
          </p:nvSpPr>
          <p:spPr>
            <a:xfrm>
              <a:off x="4809084" y="3700762"/>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257" name="Group 4">
            <a:extLst>
              <a:ext uri="{FF2B5EF4-FFF2-40B4-BE49-F238E27FC236}">
                <a16:creationId xmlns="" xmlns:a16="http://schemas.microsoft.com/office/drawing/2014/main"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 xmlns:a16="http://schemas.microsoft.com/office/drawing/2014/main"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 xmlns:a16="http://schemas.microsoft.com/office/drawing/2014/main"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 xmlns:a16="http://schemas.microsoft.com/office/drawing/2014/main"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 xmlns:a16="http://schemas.microsoft.com/office/drawing/2014/main"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 xmlns:a16="http://schemas.microsoft.com/office/drawing/2014/main"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 xmlns:a16="http://schemas.microsoft.com/office/drawing/2014/main"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 xmlns:a16="http://schemas.microsoft.com/office/drawing/2014/main"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 xmlns:a16="http://schemas.microsoft.com/office/drawing/2014/main"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 xmlns:a16="http://schemas.microsoft.com/office/drawing/2014/main"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 xmlns:a16="http://schemas.microsoft.com/office/drawing/2014/main"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 xmlns:a16="http://schemas.microsoft.com/office/drawing/2014/main"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 xmlns:a16="http://schemas.microsoft.com/office/drawing/2014/main"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 xmlns:a16="http://schemas.microsoft.com/office/drawing/2014/main"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 xmlns:a16="http://schemas.microsoft.com/office/drawing/2014/main"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 xmlns:a16="http://schemas.microsoft.com/office/drawing/2014/main"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 xmlns:a16="http://schemas.microsoft.com/office/drawing/2014/main"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 xmlns:a16="http://schemas.microsoft.com/office/drawing/2014/main"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 xmlns:a16="http://schemas.microsoft.com/office/drawing/2014/main"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 xmlns:a16="http://schemas.microsoft.com/office/drawing/2014/main"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58" name="组合 257">
            <a:extLst>
              <a:ext uri="{FF2B5EF4-FFF2-40B4-BE49-F238E27FC236}">
                <a16:creationId xmlns="" xmlns:a16="http://schemas.microsoft.com/office/drawing/2014/main" id="{12F3709B-7144-4A35-8495-F9DC9A56CCA9}"/>
              </a:ext>
            </a:extLst>
          </p:cNvPr>
          <p:cNvGrpSpPr/>
          <p:nvPr/>
        </p:nvGrpSpPr>
        <p:grpSpPr>
          <a:xfrm>
            <a:off x="9116938" y="2901309"/>
            <a:ext cx="1925728" cy="945441"/>
            <a:chOff x="2500753" y="4459347"/>
            <a:chExt cx="1037259" cy="509245"/>
          </a:xfrm>
        </p:grpSpPr>
        <p:sp>
          <p:nvSpPr>
            <p:cNvPr id="269" name="圆角矩形 13">
              <a:extLst>
                <a:ext uri="{FF2B5EF4-FFF2-40B4-BE49-F238E27FC236}">
                  <a16:creationId xmlns="" xmlns:a16="http://schemas.microsoft.com/office/drawing/2014/main" id="{DFC50B86-7A86-40E2-89B7-607E5C30BCE1}"/>
                </a:ext>
              </a:extLst>
            </p:cNvPr>
            <p:cNvSpPr/>
            <p:nvPr/>
          </p:nvSpPr>
          <p:spPr>
            <a:xfrm>
              <a:off x="2858479" y="4607362"/>
              <a:ext cx="321807" cy="209620"/>
            </a:xfrm>
            <a:prstGeom prst="roundRect">
              <a:avLst>
                <a:gd name="adj" fmla="val 13146"/>
              </a:avLst>
            </a:prstGeom>
            <a:blipFill>
              <a:blip r:embed="rId5"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txBody>
            <a:bodyPr rtlCol="0" anchor="ctr"/>
            <a:lstStyle/>
            <a:p>
              <a:pPr defTabSz="914377"/>
              <a:endParaRPr lang="zh-CN" altLang="en-US" kern="0" dirty="0">
                <a:solidFill>
                  <a:srgbClr val="44546A">
                    <a:lumMod val="60000"/>
                    <a:lumOff val="40000"/>
                  </a:srgbClr>
                </a:solidFill>
              </a:endParaRPr>
            </a:p>
          </p:txBody>
        </p:sp>
        <p:sp>
          <p:nvSpPr>
            <p:cNvPr id="270" name="圆角矩形 13">
              <a:extLst>
                <a:ext uri="{FF2B5EF4-FFF2-40B4-BE49-F238E27FC236}">
                  <a16:creationId xmlns="" xmlns:a16="http://schemas.microsoft.com/office/drawing/2014/main" id="{EFE5C7B6-B4C5-40D3-AF95-621D61C9E20C}"/>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 xmlns:a16="http://schemas.microsoft.com/office/drawing/2014/main" id="{9BED3B69-FFEE-4099-AD37-7E491CABCF9A}"/>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 xmlns:a16="http://schemas.microsoft.com/office/drawing/2014/main" id="{20628E42-2348-4C5A-8F7F-2916329DD59D}"/>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 xmlns:a16="http://schemas.microsoft.com/office/drawing/2014/main" id="{AB519081-8A1A-46F4-AC11-1210196C787F}"/>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 xmlns:a16="http://schemas.microsoft.com/office/drawing/2014/main" id="{DF1F84DA-2293-4CD3-872B-5672F6A8B96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 xmlns:a16="http://schemas.microsoft.com/office/drawing/2014/main" id="{653894EC-0520-4549-928F-FCB3D7C85927}"/>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 xmlns:a16="http://schemas.microsoft.com/office/drawing/2014/main" id="{9272F1A9-D4FD-4426-AD24-92E4FAF0AFC5}"/>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 xmlns:a16="http://schemas.microsoft.com/office/drawing/2014/main" id="{1FAEA06F-DE0C-4186-974C-3C476B64E534}"/>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 xmlns:a16="http://schemas.microsoft.com/office/drawing/2014/main" id="{3616EAA9-E3A1-4402-9609-0D6DB16CD471}"/>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 xmlns:a16="http://schemas.microsoft.com/office/drawing/2014/main" id="{52CDB398-4ACB-42F4-962C-1AA5DD4A91A7}"/>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sp>
        <p:nvSpPr>
          <p:cNvPr id="299" name="矩形: 圆角 222">
            <a:extLst>
              <a:ext uri="{FF2B5EF4-FFF2-40B4-BE49-F238E27FC236}">
                <a16:creationId xmlns="" xmlns:a16="http://schemas.microsoft.com/office/drawing/2014/main" id="{0A12A380-0BE1-43C8-A4C8-77A088F1AFCB}"/>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Tree>
    <p:custDataLst>
      <p:tags r:id="rId1"/>
    </p:custDataLst>
    <p:extLst>
      <p:ext uri="{BB962C8B-B14F-4D97-AF65-F5344CB8AC3E}">
        <p14:creationId xmlns:p14="http://schemas.microsoft.com/office/powerpoint/2010/main" val="19844023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更改图示中的插图  </a:t>
            </a:r>
            <a:r>
              <a:rPr lang="en-US" altLang="zh-CN" sz="2800" b="1" dirty="0"/>
              <a:t>Replace Vectors</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解除组合，选中图示中的插图</a:t>
            </a:r>
            <a:endParaRPr lang="en-US" altLang="zh-CN" sz="1000" dirty="0"/>
          </a:p>
          <a:p>
            <a:r>
              <a:rPr lang="en-US" altLang="zh-CN" sz="1000" dirty="0"/>
              <a:t>Ungroup the elements in the diagram and select the vector that need to be replaced</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插图库 </a:t>
            </a:r>
            <a:r>
              <a:rPr lang="en-US" altLang="zh-CN" sz="1000" kern="0" dirty="0">
                <a:solidFill>
                  <a:srgbClr val="FFFFFF"/>
                </a:solidFill>
                <a:latin typeface="Arial"/>
                <a:ea typeface="微软雅黑"/>
              </a:rPr>
              <a:t>/ Vector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 xmlns:a16="http://schemas.microsoft.com/office/drawing/2014/main"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 xmlns:a16="http://schemas.microsoft.com/office/drawing/2014/main"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 xmlns:a16="http://schemas.microsoft.com/office/drawing/2014/main"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 xmlns:a16="http://schemas.microsoft.com/office/drawing/2014/main"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 xmlns:a16="http://schemas.microsoft.com/office/drawing/2014/main"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 xmlns:a16="http://schemas.microsoft.com/office/drawing/2014/main"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 xmlns:a16="http://schemas.microsoft.com/office/drawing/2014/main"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 xmlns:a16="http://schemas.microsoft.com/office/drawing/2014/main"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插图库</a:t>
            </a:r>
            <a:r>
              <a:rPr lang="en-US" altLang="zh-CN" sz="1000" dirty="0"/>
              <a:t>】</a:t>
            </a:r>
            <a:r>
              <a:rPr lang="zh-CN" altLang="en-US" sz="1000" dirty="0"/>
              <a:t>中的插图替换</a:t>
            </a:r>
            <a:endParaRPr lang="en-US" altLang="zh-CN" sz="1000" dirty="0"/>
          </a:p>
          <a:p>
            <a:r>
              <a:rPr lang="en-US" altLang="zh-CN" sz="1000" dirty="0"/>
              <a:t>Click the target vector in iSlide “Vector Library” to insert it into the diagram</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 xmlns:a16="http://schemas.microsoft.com/office/drawing/2014/main"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endParaRPr lang="zh-CN" altLang="en-US" sz="1000" dirty="0"/>
          </a:p>
        </p:txBody>
      </p:sp>
      <p:sp>
        <p:nvSpPr>
          <p:cNvPr id="616" name="椭圆 615">
            <a:extLst>
              <a:ext uri="{FF2B5EF4-FFF2-40B4-BE49-F238E27FC236}">
                <a16:creationId xmlns="" xmlns:a16="http://schemas.microsoft.com/office/drawing/2014/main"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 xmlns:a16="http://schemas.microsoft.com/office/drawing/2014/main" id="{7BAB53CA-2CE6-4B21-AEC7-0A596E6B54A4}"/>
              </a:ext>
            </a:extLst>
          </p:cNvPr>
          <p:cNvGrpSpPr>
            <a:grpSpLocks noChangeAspect="1"/>
          </p:cNvGrpSpPr>
          <p:nvPr/>
        </p:nvGrpSpPr>
        <p:grpSpPr bwMode="auto">
          <a:xfrm>
            <a:off x="673099" y="2009754"/>
            <a:ext cx="3385938" cy="2144224"/>
            <a:chOff x="442" y="1130"/>
            <a:chExt cx="4123" cy="2611"/>
          </a:xfrm>
        </p:grpSpPr>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9" name="组合 1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E5AC498F-B9CE-4D82-9841-93E965A1D51D}"/>
              </a:ext>
            </a:extLst>
          </p:cNvPr>
          <p:cNvGrpSpPr/>
          <p:nvPr/>
        </p:nvGrpSpPr>
        <p:grpSpPr>
          <a:xfrm>
            <a:off x="2390718" y="3167761"/>
            <a:ext cx="439014" cy="405868"/>
            <a:chOff x="3614738" y="1136650"/>
            <a:chExt cx="4983163" cy="4606926"/>
          </a:xfrm>
        </p:grpSpPr>
        <p:sp>
          <p:nvSpPr>
            <p:cNvPr id="120" name="is1íḍe">
              <a:extLst>
                <a:ext uri="{FF2B5EF4-FFF2-40B4-BE49-F238E27FC236}">
                  <a16:creationId xmlns="" xmlns:a16="http://schemas.microsoft.com/office/drawing/2014/main" id="{E746F0D0-FA5D-408B-8511-0E42D1A5B609}"/>
                </a:ext>
              </a:extLst>
            </p:cNvPr>
            <p:cNvSpPr/>
            <p:nvPr/>
          </p:nvSpPr>
          <p:spPr bwMode="auto">
            <a:xfrm>
              <a:off x="3614738" y="2106613"/>
              <a:ext cx="749300" cy="36369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í$1idè">
              <a:extLst>
                <a:ext uri="{FF2B5EF4-FFF2-40B4-BE49-F238E27FC236}">
                  <a16:creationId xmlns="" xmlns:a16="http://schemas.microsoft.com/office/drawing/2014/main" id="{F00AB4E4-BA3E-4CDD-9ACA-12BA5E61DCE3}"/>
                </a:ext>
              </a:extLst>
            </p:cNvPr>
            <p:cNvSpPr/>
            <p:nvPr/>
          </p:nvSpPr>
          <p:spPr bwMode="auto">
            <a:xfrm>
              <a:off x="3614738" y="2106613"/>
              <a:ext cx="749300" cy="1123950"/>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2" name="ïšļíḋe">
              <a:extLst>
                <a:ext uri="{FF2B5EF4-FFF2-40B4-BE49-F238E27FC236}">
                  <a16:creationId xmlns="" xmlns:a16="http://schemas.microsoft.com/office/drawing/2014/main" id="{8708DA73-E4AC-4DD9-B843-CDB0DFA39650}"/>
                </a:ext>
              </a:extLst>
            </p:cNvPr>
            <p:cNvSpPr/>
            <p:nvPr/>
          </p:nvSpPr>
          <p:spPr bwMode="auto">
            <a:xfrm>
              <a:off x="4651376" y="2459038"/>
              <a:ext cx="771525" cy="328453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îŝ1iḑé">
              <a:extLst>
                <a:ext uri="{FF2B5EF4-FFF2-40B4-BE49-F238E27FC236}">
                  <a16:creationId xmlns="" xmlns:a16="http://schemas.microsoft.com/office/drawing/2014/main" id="{1802FD17-16BD-4864-A285-38C9A90334C6}"/>
                </a:ext>
              </a:extLst>
            </p:cNvPr>
            <p:cNvSpPr/>
            <p:nvPr/>
          </p:nvSpPr>
          <p:spPr bwMode="auto">
            <a:xfrm>
              <a:off x="4651376" y="2459038"/>
              <a:ext cx="771525" cy="5730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iṥľiďè">
              <a:extLst>
                <a:ext uri="{FF2B5EF4-FFF2-40B4-BE49-F238E27FC236}">
                  <a16:creationId xmlns="" xmlns:a16="http://schemas.microsoft.com/office/drawing/2014/main" id="{A949737D-C8B3-48DA-AA04-DB7F6311C1C8}"/>
                </a:ext>
              </a:extLst>
            </p:cNvPr>
            <p:cNvSpPr/>
            <p:nvPr/>
          </p:nvSpPr>
          <p:spPr bwMode="auto">
            <a:xfrm>
              <a:off x="5708651" y="2833688"/>
              <a:ext cx="750888" cy="290988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ïšļiḓè">
              <a:extLst>
                <a:ext uri="{FF2B5EF4-FFF2-40B4-BE49-F238E27FC236}">
                  <a16:creationId xmlns="" xmlns:a16="http://schemas.microsoft.com/office/drawing/2014/main" id="{92024690-AFB4-4847-9F3E-A0401F3EDBD4}"/>
                </a:ext>
              </a:extLst>
            </p:cNvPr>
            <p:cNvSpPr/>
            <p:nvPr/>
          </p:nvSpPr>
          <p:spPr bwMode="auto">
            <a:xfrm>
              <a:off x="5708651" y="2833688"/>
              <a:ext cx="750888" cy="6619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î$ḷîdê">
              <a:extLst>
                <a:ext uri="{FF2B5EF4-FFF2-40B4-BE49-F238E27FC236}">
                  <a16:creationId xmlns="" xmlns:a16="http://schemas.microsoft.com/office/drawing/2014/main" id="{15BF9794-1FDA-4552-A8FB-CFB42FBA178A}"/>
                </a:ext>
              </a:extLst>
            </p:cNvPr>
            <p:cNvSpPr/>
            <p:nvPr/>
          </p:nvSpPr>
          <p:spPr bwMode="auto">
            <a:xfrm>
              <a:off x="6745288" y="3605213"/>
              <a:ext cx="750888" cy="21383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ïṡḻïdê">
              <a:extLst>
                <a:ext uri="{FF2B5EF4-FFF2-40B4-BE49-F238E27FC236}">
                  <a16:creationId xmlns="" xmlns:a16="http://schemas.microsoft.com/office/drawing/2014/main" id="{83DCA01B-9CCC-4D73-9860-EC8FAA2519FF}"/>
                </a:ext>
              </a:extLst>
            </p:cNvPr>
            <p:cNvSpPr/>
            <p:nvPr/>
          </p:nvSpPr>
          <p:spPr bwMode="auto">
            <a:xfrm>
              <a:off x="6745288" y="3605213"/>
              <a:ext cx="750888" cy="396875"/>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ïšľïḑè">
              <a:extLst>
                <a:ext uri="{FF2B5EF4-FFF2-40B4-BE49-F238E27FC236}">
                  <a16:creationId xmlns="" xmlns:a16="http://schemas.microsoft.com/office/drawing/2014/main" id="{442C0180-70FE-4AB6-9CEA-E20EB97855AE}"/>
                </a:ext>
              </a:extLst>
            </p:cNvPr>
            <p:cNvSpPr/>
            <p:nvPr/>
          </p:nvSpPr>
          <p:spPr bwMode="auto">
            <a:xfrm>
              <a:off x="7781926" y="4464050"/>
              <a:ext cx="771525" cy="1279525"/>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ïSľíḍê">
              <a:extLst>
                <a:ext uri="{FF2B5EF4-FFF2-40B4-BE49-F238E27FC236}">
                  <a16:creationId xmlns="" xmlns:a16="http://schemas.microsoft.com/office/drawing/2014/main" id="{CB3C8AE9-9B38-4A66-9FCC-E6259D9343E8}"/>
                </a:ext>
              </a:extLst>
            </p:cNvPr>
            <p:cNvSpPr/>
            <p:nvPr/>
          </p:nvSpPr>
          <p:spPr bwMode="auto">
            <a:xfrm>
              <a:off x="7781926" y="4464050"/>
              <a:ext cx="771525" cy="3317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îṡlïḋe">
              <a:extLst>
                <a:ext uri="{FF2B5EF4-FFF2-40B4-BE49-F238E27FC236}">
                  <a16:creationId xmlns="" xmlns:a16="http://schemas.microsoft.com/office/drawing/2014/main" id="{8E2D6C5E-7508-4A46-A221-5DEB09E1A43D}"/>
                </a:ext>
              </a:extLst>
            </p:cNvPr>
            <p:cNvSpPr/>
            <p:nvPr/>
          </p:nvSpPr>
          <p:spPr bwMode="auto">
            <a:xfrm>
              <a:off x="3657601" y="1136650"/>
              <a:ext cx="4940300" cy="2865438"/>
            </a:xfrm>
            <a:custGeom>
              <a:avLst/>
              <a:gdLst>
                <a:gd name="T0" fmla="*/ 3112 w 3112"/>
                <a:gd name="T1" fmla="*/ 1305 h 1805"/>
                <a:gd name="T2" fmla="*/ 3112 w 3112"/>
                <a:gd name="T3" fmla="*/ 1805 h 1805"/>
                <a:gd name="T4" fmla="*/ 2612 w 3112"/>
                <a:gd name="T5" fmla="*/ 1624 h 1805"/>
                <a:gd name="T6" fmla="*/ 2765 w 3112"/>
                <a:gd name="T7" fmla="*/ 1527 h 1805"/>
                <a:gd name="T8" fmla="*/ 2515 w 3112"/>
                <a:gd name="T9" fmla="*/ 1166 h 1805"/>
                <a:gd name="T10" fmla="*/ 2195 w 3112"/>
                <a:gd name="T11" fmla="*/ 1222 h 1805"/>
                <a:gd name="T12" fmla="*/ 1890 w 3112"/>
                <a:gd name="T13" fmla="*/ 764 h 1805"/>
                <a:gd name="T14" fmla="*/ 1570 w 3112"/>
                <a:gd name="T15" fmla="*/ 875 h 1805"/>
                <a:gd name="T16" fmla="*/ 1084 w 3112"/>
                <a:gd name="T17" fmla="*/ 417 h 1805"/>
                <a:gd name="T18" fmla="*/ 848 w 3112"/>
                <a:gd name="T19" fmla="*/ 556 h 1805"/>
                <a:gd name="T20" fmla="*/ 0 w 3112"/>
                <a:gd name="T21" fmla="*/ 236 h 1805"/>
                <a:gd name="T22" fmla="*/ 84 w 3112"/>
                <a:gd name="T23" fmla="*/ 0 h 1805"/>
                <a:gd name="T24" fmla="*/ 820 w 3112"/>
                <a:gd name="T25" fmla="*/ 278 h 1805"/>
                <a:gd name="T26" fmla="*/ 1112 w 3112"/>
                <a:gd name="T27" fmla="*/ 111 h 1805"/>
                <a:gd name="T28" fmla="*/ 1626 w 3112"/>
                <a:gd name="T29" fmla="*/ 583 h 1805"/>
                <a:gd name="T30" fmla="*/ 1987 w 3112"/>
                <a:gd name="T31" fmla="*/ 458 h 1805"/>
                <a:gd name="T32" fmla="*/ 2320 w 3112"/>
                <a:gd name="T33" fmla="*/ 944 h 1805"/>
                <a:gd name="T34" fmla="*/ 2626 w 3112"/>
                <a:gd name="T35" fmla="*/ 875 h 1805"/>
                <a:gd name="T36" fmla="*/ 2973 w 3112"/>
                <a:gd name="T37" fmla="*/ 1388 h 1805"/>
                <a:gd name="T38" fmla="*/ 3112 w 3112"/>
                <a:gd name="T39" fmla="*/ 1305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1805">
                  <a:moveTo>
                    <a:pt x="3112" y="1305"/>
                  </a:moveTo>
                  <a:lnTo>
                    <a:pt x="3112" y="1805"/>
                  </a:lnTo>
                  <a:lnTo>
                    <a:pt x="2612" y="1624"/>
                  </a:lnTo>
                  <a:lnTo>
                    <a:pt x="2765" y="1527"/>
                  </a:lnTo>
                  <a:lnTo>
                    <a:pt x="2515" y="1166"/>
                  </a:lnTo>
                  <a:lnTo>
                    <a:pt x="2195" y="1222"/>
                  </a:lnTo>
                  <a:lnTo>
                    <a:pt x="1890" y="764"/>
                  </a:lnTo>
                  <a:lnTo>
                    <a:pt x="1570" y="875"/>
                  </a:lnTo>
                  <a:lnTo>
                    <a:pt x="1084" y="417"/>
                  </a:lnTo>
                  <a:lnTo>
                    <a:pt x="848" y="556"/>
                  </a:lnTo>
                  <a:lnTo>
                    <a:pt x="0" y="236"/>
                  </a:lnTo>
                  <a:lnTo>
                    <a:pt x="84" y="0"/>
                  </a:lnTo>
                  <a:lnTo>
                    <a:pt x="820" y="278"/>
                  </a:lnTo>
                  <a:lnTo>
                    <a:pt x="1112" y="111"/>
                  </a:lnTo>
                  <a:lnTo>
                    <a:pt x="1626" y="583"/>
                  </a:lnTo>
                  <a:lnTo>
                    <a:pt x="1987" y="458"/>
                  </a:lnTo>
                  <a:lnTo>
                    <a:pt x="2320" y="944"/>
                  </a:lnTo>
                  <a:lnTo>
                    <a:pt x="2626" y="875"/>
                  </a:lnTo>
                  <a:lnTo>
                    <a:pt x="2973" y="1388"/>
                  </a:lnTo>
                  <a:lnTo>
                    <a:pt x="3112" y="1305"/>
                  </a:lnTo>
                  <a:close/>
                </a:path>
              </a:pathLst>
            </a:custGeom>
            <a:solidFill>
              <a:srgbClr val="FD5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46" name="圆角矩形 13">
            <a:extLst>
              <a:ext uri="{FF2B5EF4-FFF2-40B4-BE49-F238E27FC236}">
                <a16:creationId xmlns="" xmlns:a16="http://schemas.microsoft.com/office/drawing/2014/main" id="{81513953-70B2-48A8-A3EE-F35E79F3EA1A}"/>
              </a:ext>
            </a:extLst>
          </p:cNvPr>
          <p:cNvSpPr/>
          <p:nvPr/>
        </p:nvSpPr>
        <p:spPr>
          <a:xfrm>
            <a:off x="1657082" y="2901312"/>
            <a:ext cx="1925727" cy="16758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 xmlns:a16="http://schemas.microsoft.com/office/drawing/2014/main" id="{B2F0769A-074B-4509-8A83-A3B68F1DDF8C}"/>
              </a:ext>
            </a:extLst>
          </p:cNvPr>
          <p:cNvSpPr/>
          <p:nvPr/>
        </p:nvSpPr>
        <p:spPr>
          <a:xfrm>
            <a:off x="1657082" y="3672495"/>
            <a:ext cx="1925729"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 xmlns:a16="http://schemas.microsoft.com/office/drawing/2014/main" id="{39E0EA4B-DC96-437B-B781-3E87770D033B}"/>
              </a:ext>
            </a:extLst>
          </p:cNvPr>
          <p:cNvSpPr/>
          <p:nvPr/>
        </p:nvSpPr>
        <p:spPr>
          <a:xfrm flipV="1">
            <a:off x="1675161" y="3216278"/>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 xmlns:a16="http://schemas.microsoft.com/office/drawing/2014/main" id="{B1EC389E-AF74-4DD3-B73A-D61B60C4A20A}"/>
              </a:ext>
            </a:extLst>
          </p:cNvPr>
          <p:cNvSpPr/>
          <p:nvPr/>
        </p:nvSpPr>
        <p:spPr>
          <a:xfrm flipV="1">
            <a:off x="1675159" y="3306520"/>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 xmlns:a16="http://schemas.microsoft.com/office/drawing/2014/main" id="{E27FE8F4-4B6A-43B0-951C-14B0F45CEACE}"/>
              </a:ext>
            </a:extLst>
          </p:cNvPr>
          <p:cNvSpPr/>
          <p:nvPr/>
        </p:nvSpPr>
        <p:spPr>
          <a:xfrm flipV="1">
            <a:off x="1675161" y="3402435"/>
            <a:ext cx="3905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 xmlns:a16="http://schemas.microsoft.com/office/drawing/2014/main" id="{4122DC90-CE9D-4F97-9410-2720031E9F0B}"/>
              </a:ext>
            </a:extLst>
          </p:cNvPr>
          <p:cNvSpPr/>
          <p:nvPr/>
        </p:nvSpPr>
        <p:spPr>
          <a:xfrm flipV="1">
            <a:off x="1669382" y="3499532"/>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 xmlns:a16="http://schemas.microsoft.com/office/drawing/2014/main" id="{4E83F853-49C9-4D20-BAC9-54711F2DDCB7}"/>
              </a:ext>
            </a:extLst>
          </p:cNvPr>
          <p:cNvSpPr/>
          <p:nvPr/>
        </p:nvSpPr>
        <p:spPr>
          <a:xfrm flipV="1">
            <a:off x="3090054" y="3216294"/>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 xmlns:a16="http://schemas.microsoft.com/office/drawing/2014/main" id="{B213D3D0-2CB6-4F44-ADA8-79C62AD27DA5}"/>
              </a:ext>
            </a:extLst>
          </p:cNvPr>
          <p:cNvSpPr/>
          <p:nvPr/>
        </p:nvSpPr>
        <p:spPr>
          <a:xfrm flipV="1">
            <a:off x="3090052" y="3306532"/>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 xmlns:a16="http://schemas.microsoft.com/office/drawing/2014/main" id="{3388A7F4-9A03-458D-B81F-D0A66AD00DEC}"/>
              </a:ext>
            </a:extLst>
          </p:cNvPr>
          <p:cNvSpPr/>
          <p:nvPr/>
        </p:nvSpPr>
        <p:spPr>
          <a:xfrm flipV="1">
            <a:off x="3090060" y="3402433"/>
            <a:ext cx="390553"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 xmlns:a16="http://schemas.microsoft.com/office/drawing/2014/main" id="{B9675173-E392-4F0C-8ECB-FCB0F920DFCD}"/>
              </a:ext>
            </a:extLst>
          </p:cNvPr>
          <p:cNvSpPr/>
          <p:nvPr/>
        </p:nvSpPr>
        <p:spPr>
          <a:xfrm flipV="1">
            <a:off x="3084286" y="3499435"/>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73" name="矩形: 圆角 220">
            <a:extLst>
              <a:ext uri="{FF2B5EF4-FFF2-40B4-BE49-F238E27FC236}">
                <a16:creationId xmlns="" xmlns:a16="http://schemas.microsoft.com/office/drawing/2014/main" id="{DA8C2CCC-4E6B-48A2-B973-98D9D84F3256}"/>
              </a:ext>
            </a:extLst>
          </p:cNvPr>
          <p:cNvSpPr/>
          <p:nvPr/>
        </p:nvSpPr>
        <p:spPr>
          <a:xfrm>
            <a:off x="4838054" y="2831615"/>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 xmlns:a16="http://schemas.microsoft.com/office/drawing/2014/main" id="{334ED5A5-423C-4986-A5FB-D430CE3EBA00}"/>
              </a:ext>
            </a:extLst>
          </p:cNvPr>
          <p:cNvSpPr/>
          <p:nvPr/>
        </p:nvSpPr>
        <p:spPr>
          <a:xfrm>
            <a:off x="6117793" y="3697710"/>
            <a:ext cx="1235067" cy="769187"/>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 xmlns:a16="http://schemas.microsoft.com/office/drawing/2014/main" id="{1FBDB71B-CEF6-4BF0-B060-3BDF0766C9EA}"/>
              </a:ext>
            </a:extLst>
          </p:cNvPr>
          <p:cNvSpPr/>
          <p:nvPr/>
        </p:nvSpPr>
        <p:spPr>
          <a:xfrm>
            <a:off x="4838054" y="3700037"/>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257" name="Group 4">
            <a:extLst>
              <a:ext uri="{FF2B5EF4-FFF2-40B4-BE49-F238E27FC236}">
                <a16:creationId xmlns="" xmlns:a16="http://schemas.microsoft.com/office/drawing/2014/main"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 xmlns:a16="http://schemas.microsoft.com/office/drawing/2014/main"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 xmlns:a16="http://schemas.microsoft.com/office/drawing/2014/main"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 xmlns:a16="http://schemas.microsoft.com/office/drawing/2014/main"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 xmlns:a16="http://schemas.microsoft.com/office/drawing/2014/main"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 xmlns:a16="http://schemas.microsoft.com/office/drawing/2014/main"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 xmlns:a16="http://schemas.microsoft.com/office/drawing/2014/main"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 xmlns:a16="http://schemas.microsoft.com/office/drawing/2014/main"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 xmlns:a16="http://schemas.microsoft.com/office/drawing/2014/main"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 xmlns:a16="http://schemas.microsoft.com/office/drawing/2014/main"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 xmlns:a16="http://schemas.microsoft.com/office/drawing/2014/main"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 xmlns:a16="http://schemas.microsoft.com/office/drawing/2014/main"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 xmlns:a16="http://schemas.microsoft.com/office/drawing/2014/main"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 xmlns:a16="http://schemas.microsoft.com/office/drawing/2014/main"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 xmlns:a16="http://schemas.microsoft.com/office/drawing/2014/main"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 xmlns:a16="http://schemas.microsoft.com/office/drawing/2014/main"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 xmlns:a16="http://schemas.microsoft.com/office/drawing/2014/main"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 xmlns:a16="http://schemas.microsoft.com/office/drawing/2014/main"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 xmlns:a16="http://schemas.microsoft.com/office/drawing/2014/main"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 xmlns:a16="http://schemas.microsoft.com/office/drawing/2014/main"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0" name="圆角矩形 13">
            <a:extLst>
              <a:ext uri="{FF2B5EF4-FFF2-40B4-BE49-F238E27FC236}">
                <a16:creationId xmlns="" xmlns:a16="http://schemas.microsoft.com/office/drawing/2014/main" id="{EFE5C7B6-B4C5-40D3-AF95-621D61C9E20C}"/>
              </a:ext>
            </a:extLst>
          </p:cNvPr>
          <p:cNvSpPr/>
          <p:nvPr/>
        </p:nvSpPr>
        <p:spPr>
          <a:xfrm>
            <a:off x="9116938" y="2901309"/>
            <a:ext cx="1925728" cy="1675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 xmlns:a16="http://schemas.microsoft.com/office/drawing/2014/main" id="{9BED3B69-FFEE-4099-AD37-7E491CABCF9A}"/>
              </a:ext>
            </a:extLst>
          </p:cNvPr>
          <p:cNvSpPr/>
          <p:nvPr/>
        </p:nvSpPr>
        <p:spPr>
          <a:xfrm>
            <a:off x="9116938" y="3672488"/>
            <a:ext cx="1925728"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 xmlns:a16="http://schemas.microsoft.com/office/drawing/2014/main" id="{20628E42-2348-4C5A-8F7F-2916329DD59D}"/>
              </a:ext>
            </a:extLst>
          </p:cNvPr>
          <p:cNvSpPr/>
          <p:nvPr/>
        </p:nvSpPr>
        <p:spPr>
          <a:xfrm flipV="1">
            <a:off x="9135017"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 xmlns:a16="http://schemas.microsoft.com/office/drawing/2014/main" id="{AB519081-8A1A-46F4-AC11-1210196C787F}"/>
              </a:ext>
            </a:extLst>
          </p:cNvPr>
          <p:cNvSpPr/>
          <p:nvPr/>
        </p:nvSpPr>
        <p:spPr>
          <a:xfrm flipV="1">
            <a:off x="9135015"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 xmlns:a16="http://schemas.microsoft.com/office/drawing/2014/main" id="{DF1F84DA-2293-4CD3-872B-5672F6A8B96E}"/>
              </a:ext>
            </a:extLst>
          </p:cNvPr>
          <p:cNvSpPr/>
          <p:nvPr/>
        </p:nvSpPr>
        <p:spPr>
          <a:xfrm flipV="1">
            <a:off x="9135017"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 xmlns:a16="http://schemas.microsoft.com/office/drawing/2014/main" id="{653894EC-0520-4549-928F-FCB3D7C85927}"/>
              </a:ext>
            </a:extLst>
          </p:cNvPr>
          <p:cNvSpPr/>
          <p:nvPr/>
        </p:nvSpPr>
        <p:spPr>
          <a:xfrm flipV="1">
            <a:off x="9129236"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 xmlns:a16="http://schemas.microsoft.com/office/drawing/2014/main" id="{9272F1A9-D4FD-4426-AD24-92E4FAF0AFC5}"/>
              </a:ext>
            </a:extLst>
          </p:cNvPr>
          <p:cNvSpPr/>
          <p:nvPr/>
        </p:nvSpPr>
        <p:spPr>
          <a:xfrm flipV="1">
            <a:off x="10549909"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 xmlns:a16="http://schemas.microsoft.com/office/drawing/2014/main" id="{1FAEA06F-DE0C-4186-974C-3C476B64E534}"/>
              </a:ext>
            </a:extLst>
          </p:cNvPr>
          <p:cNvSpPr/>
          <p:nvPr/>
        </p:nvSpPr>
        <p:spPr>
          <a:xfrm flipV="1">
            <a:off x="10549907"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 xmlns:a16="http://schemas.microsoft.com/office/drawing/2014/main" id="{3616EAA9-E3A1-4402-9609-0D6DB16CD471}"/>
              </a:ext>
            </a:extLst>
          </p:cNvPr>
          <p:cNvSpPr/>
          <p:nvPr/>
        </p:nvSpPr>
        <p:spPr>
          <a:xfrm flipV="1">
            <a:off x="10549909"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 xmlns:a16="http://schemas.microsoft.com/office/drawing/2014/main" id="{52CDB398-4ACB-42F4-962C-1AA5DD4A91A7}"/>
              </a:ext>
            </a:extLst>
          </p:cNvPr>
          <p:cNvSpPr/>
          <p:nvPr/>
        </p:nvSpPr>
        <p:spPr>
          <a:xfrm flipV="1">
            <a:off x="10544127"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nvGrpSpPr>
          <p:cNvPr id="131" name="组合 130">
            <a:extLst>
              <a:ext uri="{FF2B5EF4-FFF2-40B4-BE49-F238E27FC236}">
                <a16:creationId xmlns="" xmlns:a16="http://schemas.microsoft.com/office/drawing/2014/main" id="{25379345-913D-466D-82C5-CA951F781224}"/>
              </a:ext>
            </a:extLst>
          </p:cNvPr>
          <p:cNvGrpSpPr/>
          <p:nvPr/>
        </p:nvGrpSpPr>
        <p:grpSpPr>
          <a:xfrm>
            <a:off x="2313599" y="3091768"/>
            <a:ext cx="551992" cy="551940"/>
            <a:chOff x="4979129" y="5045363"/>
            <a:chExt cx="209362" cy="209343"/>
          </a:xfrm>
        </p:grpSpPr>
        <p:sp>
          <p:nvSpPr>
            <p:cNvPr id="132" name="矩形 131">
              <a:extLst>
                <a:ext uri="{FF2B5EF4-FFF2-40B4-BE49-F238E27FC236}">
                  <a16:creationId xmlns="" xmlns:a16="http://schemas.microsoft.com/office/drawing/2014/main" id="{C047AC8F-2B14-4112-8666-7E8202E8D8AE}"/>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3" name="椭圆 132">
              <a:extLst>
                <a:ext uri="{FF2B5EF4-FFF2-40B4-BE49-F238E27FC236}">
                  <a16:creationId xmlns="" xmlns:a16="http://schemas.microsoft.com/office/drawing/2014/main" id="{00A6EB33-9B4F-4C99-927E-0FBD0C41D2CE}"/>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椭圆 133">
              <a:extLst>
                <a:ext uri="{FF2B5EF4-FFF2-40B4-BE49-F238E27FC236}">
                  <a16:creationId xmlns="" xmlns:a16="http://schemas.microsoft.com/office/drawing/2014/main" id="{23DCFEA5-4ACF-412F-977A-B26480A3F685}"/>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椭圆 134">
              <a:extLst>
                <a:ext uri="{FF2B5EF4-FFF2-40B4-BE49-F238E27FC236}">
                  <a16:creationId xmlns="" xmlns:a16="http://schemas.microsoft.com/office/drawing/2014/main" id="{1F796639-EB6D-4861-A7B7-304B1D12EB80}"/>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椭圆 135">
              <a:extLst>
                <a:ext uri="{FF2B5EF4-FFF2-40B4-BE49-F238E27FC236}">
                  <a16:creationId xmlns="" xmlns:a16="http://schemas.microsoft.com/office/drawing/2014/main" id="{773D1385-F0E0-43B6-8601-495C042222B8}"/>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椭圆 136">
              <a:extLst>
                <a:ext uri="{FF2B5EF4-FFF2-40B4-BE49-F238E27FC236}">
                  <a16:creationId xmlns="" xmlns:a16="http://schemas.microsoft.com/office/drawing/2014/main" id="{86E3186A-5165-45B6-A06B-B96339B5EB30}"/>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椭圆 137">
              <a:extLst>
                <a:ext uri="{FF2B5EF4-FFF2-40B4-BE49-F238E27FC236}">
                  <a16:creationId xmlns="" xmlns:a16="http://schemas.microsoft.com/office/drawing/2014/main" id="{EFE51572-3A6F-485D-B283-0C3278860EC6}"/>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椭圆 138">
              <a:extLst>
                <a:ext uri="{FF2B5EF4-FFF2-40B4-BE49-F238E27FC236}">
                  <a16:creationId xmlns="" xmlns:a16="http://schemas.microsoft.com/office/drawing/2014/main" id="{39513497-104D-4483-9ABD-E5C9F61DCA74}"/>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椭圆 139">
              <a:extLst>
                <a:ext uri="{FF2B5EF4-FFF2-40B4-BE49-F238E27FC236}">
                  <a16:creationId xmlns="" xmlns:a16="http://schemas.microsoft.com/office/drawing/2014/main" id="{060A4325-84EB-41DB-8DFF-CFA581DDFD2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8" name="矩形: 圆角 222">
            <a:extLst>
              <a:ext uri="{FF2B5EF4-FFF2-40B4-BE49-F238E27FC236}">
                <a16:creationId xmlns="" xmlns:a16="http://schemas.microsoft.com/office/drawing/2014/main" id="{8038B63F-B795-4CE5-9A90-CFC3DCA9C0A7}"/>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pic>
        <p:nvPicPr>
          <p:cNvPr id="3" name="图片 2">
            <a:extLst>
              <a:ext uri="{FF2B5EF4-FFF2-40B4-BE49-F238E27FC236}">
                <a16:creationId xmlns="" xmlns:a16="http://schemas.microsoft.com/office/drawing/2014/main" id="{359C16FC-7786-4655-90AD-CC6D98EF9F96}"/>
              </a:ext>
            </a:extLst>
          </p:cNvPr>
          <p:cNvPicPr>
            <a:picLocks noChangeAspect="1"/>
          </p:cNvPicPr>
          <p:nvPr/>
        </p:nvPicPr>
        <p:blipFill>
          <a:blip r:embed="rId4"/>
          <a:stretch>
            <a:fillRect/>
          </a:stretch>
        </p:blipFill>
        <p:spPr>
          <a:xfrm>
            <a:off x="6315318" y="2902713"/>
            <a:ext cx="816935" cy="585267"/>
          </a:xfrm>
          <a:prstGeom prst="rect">
            <a:avLst/>
          </a:prstGeom>
        </p:spPr>
      </p:pic>
      <p:pic>
        <p:nvPicPr>
          <p:cNvPr id="4" name="图片 3">
            <a:extLst>
              <a:ext uri="{FF2B5EF4-FFF2-40B4-BE49-F238E27FC236}">
                <a16:creationId xmlns="" xmlns:a16="http://schemas.microsoft.com/office/drawing/2014/main" id="{5DCB6568-CE07-4D73-ACF6-91C4A57491D6}"/>
              </a:ext>
            </a:extLst>
          </p:cNvPr>
          <p:cNvPicPr>
            <a:picLocks noChangeAspect="1"/>
          </p:cNvPicPr>
          <p:nvPr/>
        </p:nvPicPr>
        <p:blipFill>
          <a:blip r:embed="rId5"/>
          <a:stretch>
            <a:fillRect/>
          </a:stretch>
        </p:blipFill>
        <p:spPr>
          <a:xfrm>
            <a:off x="9809823" y="3134391"/>
            <a:ext cx="597460" cy="432854"/>
          </a:xfrm>
          <a:prstGeom prst="rect">
            <a:avLst/>
          </a:prstGeom>
        </p:spPr>
      </p:pic>
    </p:spTree>
    <p:custDataLst>
      <p:tags r:id="rId1"/>
    </p:custDataLst>
    <p:extLst>
      <p:ext uri="{BB962C8B-B14F-4D97-AF65-F5344CB8AC3E}">
        <p14:creationId xmlns:p14="http://schemas.microsoft.com/office/powerpoint/2010/main" val="38787408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编辑智能图表 </a:t>
            </a:r>
            <a:r>
              <a:rPr lang="en-US" altLang="zh-CN" sz="2800" b="1" dirty="0"/>
              <a:t>Edit Smart Diagram</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右键单击智能图表组合，选择编辑智能图表</a:t>
            </a:r>
            <a:endParaRPr lang="en-US" altLang="zh-CN" sz="1000" dirty="0"/>
          </a:p>
          <a:p>
            <a:r>
              <a:rPr lang="en-US" altLang="zh-CN" sz="1000" dirty="0"/>
              <a:t>Right click the smart diagram and choose “Edit Smart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17" name="箭头: 右 16">
            <a:extLst>
              <a:ext uri="{FF2B5EF4-FFF2-40B4-BE49-F238E27FC236}">
                <a16:creationId xmlns="" xmlns:a16="http://schemas.microsoft.com/office/drawing/2014/main" id="{C18997BC-8A46-4480-BDE2-8A42CE9D6E96}"/>
              </a:ext>
            </a:extLst>
          </p:cNvPr>
          <p:cNvSpPr/>
          <p:nvPr/>
        </p:nvSpPr>
        <p:spPr>
          <a:xfrm>
            <a:off x="470699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 xmlns:a16="http://schemas.microsoft.com/office/drawing/2014/main" id="{8AD2200D-CA44-4767-84EF-C1856654B4FA}"/>
              </a:ext>
            </a:extLst>
          </p:cNvPr>
          <p:cNvSpPr txBox="1"/>
          <p:nvPr/>
        </p:nvSpPr>
        <p:spPr>
          <a:xfrm>
            <a:off x="5935328" y="4737112"/>
            <a:ext cx="2413387" cy="415498"/>
          </a:xfrm>
          <a:prstGeom prst="rect">
            <a:avLst/>
          </a:prstGeom>
          <a:noFill/>
        </p:spPr>
        <p:txBody>
          <a:bodyPr wrap="square" rtlCol="0" anchor="ctr">
            <a:spAutoFit/>
          </a:bodyPr>
          <a:lstStyle/>
          <a:p>
            <a:r>
              <a:rPr lang="zh-CN" altLang="en-US" sz="1000" dirty="0"/>
              <a:t>在打开的编辑器中编辑智能图表</a:t>
            </a:r>
            <a:endParaRPr lang="en-US" altLang="zh-CN" sz="1000" dirty="0"/>
          </a:p>
          <a:p>
            <a:r>
              <a:rPr lang="en-US" altLang="zh-CN" sz="1000" dirty="0"/>
              <a:t>Edit the smart diagram in the “Editor”</a:t>
            </a:r>
            <a:endParaRPr lang="zh-CN" altLang="en-US" sz="1000" dirty="0"/>
          </a:p>
        </p:txBody>
      </p:sp>
      <p:sp>
        <p:nvSpPr>
          <p:cNvPr id="614" name="椭圆 613">
            <a:extLst>
              <a:ext uri="{FF2B5EF4-FFF2-40B4-BE49-F238E27FC236}">
                <a16:creationId xmlns="" xmlns:a16="http://schemas.microsoft.com/office/drawing/2014/main" id="{0EF98DBB-FD28-4F75-8C30-91D37F4F411F}"/>
              </a:ext>
            </a:extLst>
          </p:cNvPr>
          <p:cNvSpPr/>
          <p:nvPr/>
        </p:nvSpPr>
        <p:spPr>
          <a:xfrm>
            <a:off x="5648579"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8" name="矩形 617">
            <a:extLst>
              <a:ext uri="{FF2B5EF4-FFF2-40B4-BE49-F238E27FC236}">
                <a16:creationId xmlns="" xmlns:a16="http://schemas.microsoft.com/office/drawing/2014/main"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
        <p:nvSpPr>
          <p:cNvPr id="217" name="Freeform 5">
            <a:extLst>
              <a:ext uri="{FF2B5EF4-FFF2-40B4-BE49-F238E27FC236}">
                <a16:creationId xmlns="" xmlns:a16="http://schemas.microsoft.com/office/drawing/2014/main" id="{663AB67E-B93F-4A9B-92EE-58D0E2D2BE37}"/>
              </a:ext>
            </a:extLst>
          </p:cNvPr>
          <p:cNvSpPr>
            <a:spLocks/>
          </p:cNvSpPr>
          <p:nvPr/>
        </p:nvSpPr>
        <p:spPr bwMode="auto">
          <a:xfrm>
            <a:off x="682954" y="2018787"/>
            <a:ext cx="3366228" cy="2126157"/>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 xmlns:a16="http://schemas.microsoft.com/office/drawing/2014/main" id="{C64C7F5E-AB12-44B8-A2CA-2038D58AD4B3}"/>
              </a:ext>
            </a:extLst>
          </p:cNvPr>
          <p:cNvSpPr>
            <a:spLocks/>
          </p:cNvSpPr>
          <p:nvPr/>
        </p:nvSpPr>
        <p:spPr bwMode="auto">
          <a:xfrm>
            <a:off x="673099" y="2009754"/>
            <a:ext cx="3385938" cy="2144224"/>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 xmlns:a16="http://schemas.microsoft.com/office/drawing/2014/main" id="{220BD6B8-8427-4C26-A2B9-440CE442B106}"/>
              </a:ext>
            </a:extLst>
          </p:cNvPr>
          <p:cNvSpPr>
            <a:spLocks noChangeArrowheads="1"/>
          </p:cNvSpPr>
          <p:nvPr/>
        </p:nvSpPr>
        <p:spPr bwMode="auto">
          <a:xfrm>
            <a:off x="790535" y="2229022"/>
            <a:ext cx="3147781" cy="25375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 xmlns:a16="http://schemas.microsoft.com/office/drawing/2014/main" id="{8FA2B56D-8274-4816-B514-A73396232517}"/>
              </a:ext>
            </a:extLst>
          </p:cNvPr>
          <p:cNvSpPr>
            <a:spLocks noChangeArrowheads="1"/>
          </p:cNvSpPr>
          <p:nvPr/>
        </p:nvSpPr>
        <p:spPr bwMode="auto">
          <a:xfrm>
            <a:off x="790535" y="2229022"/>
            <a:ext cx="3147781" cy="25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 xmlns:a16="http://schemas.microsoft.com/office/drawing/2014/main" id="{1487F237-5DF3-4A3C-8B5A-8ABDD7816ADF}"/>
              </a:ext>
            </a:extLst>
          </p:cNvPr>
          <p:cNvSpPr>
            <a:spLocks noChangeArrowheads="1"/>
          </p:cNvSpPr>
          <p:nvPr/>
        </p:nvSpPr>
        <p:spPr bwMode="auto">
          <a:xfrm>
            <a:off x="790535" y="2229022"/>
            <a:ext cx="3147781" cy="147821"/>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 xmlns:a16="http://schemas.microsoft.com/office/drawing/2014/main" id="{2310BB76-95C6-4249-AED3-AE6203897EF8}"/>
              </a:ext>
            </a:extLst>
          </p:cNvPr>
          <p:cNvSpPr>
            <a:spLocks noChangeArrowheads="1"/>
          </p:cNvSpPr>
          <p:nvPr/>
        </p:nvSpPr>
        <p:spPr bwMode="auto">
          <a:xfrm>
            <a:off x="790535" y="2229022"/>
            <a:ext cx="3147781" cy="14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 xmlns:a16="http://schemas.microsoft.com/office/drawing/2014/main" id="{66FF99B7-8257-4C10-BB2B-14C796787D29}"/>
              </a:ext>
            </a:extLst>
          </p:cNvPr>
          <p:cNvSpPr>
            <a:spLocks noChangeArrowheads="1"/>
          </p:cNvSpPr>
          <p:nvPr/>
        </p:nvSpPr>
        <p:spPr bwMode="auto">
          <a:xfrm>
            <a:off x="790535" y="2647847"/>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 xmlns:a16="http://schemas.microsoft.com/office/drawing/2014/main" id="{FE044FBD-1A1E-43DA-ADDB-A32A1701BD5A}"/>
              </a:ext>
            </a:extLst>
          </p:cNvPr>
          <p:cNvSpPr>
            <a:spLocks noChangeArrowheads="1"/>
          </p:cNvSpPr>
          <p:nvPr/>
        </p:nvSpPr>
        <p:spPr bwMode="auto">
          <a:xfrm>
            <a:off x="790535" y="3144690"/>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 xmlns:a16="http://schemas.microsoft.com/office/drawing/2014/main" id="{59B8E2D7-56D0-4CDC-8012-FBCDEA8BDF2B}"/>
              </a:ext>
            </a:extLst>
          </p:cNvPr>
          <p:cNvSpPr>
            <a:spLocks noChangeArrowheads="1"/>
          </p:cNvSpPr>
          <p:nvPr/>
        </p:nvSpPr>
        <p:spPr bwMode="auto">
          <a:xfrm>
            <a:off x="790535" y="3640711"/>
            <a:ext cx="546940" cy="413077"/>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 xmlns:a16="http://schemas.microsoft.com/office/drawing/2014/main" id="{194625DD-9908-4950-B5FE-F7742FCDE7A1}"/>
              </a:ext>
            </a:extLst>
          </p:cNvPr>
          <p:cNvSpPr>
            <a:spLocks noChangeArrowheads="1"/>
          </p:cNvSpPr>
          <p:nvPr/>
        </p:nvSpPr>
        <p:spPr bwMode="auto">
          <a:xfrm>
            <a:off x="1099318" y="2123083"/>
            <a:ext cx="50916"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 xmlns:a16="http://schemas.microsoft.com/office/drawing/2014/main" id="{6D5D9AA3-4FFA-4288-9335-5DCA5945E1CA}"/>
              </a:ext>
            </a:extLst>
          </p:cNvPr>
          <p:cNvSpPr>
            <a:spLocks noChangeArrowheads="1"/>
          </p:cNvSpPr>
          <p:nvPr/>
        </p:nvSpPr>
        <p:spPr bwMode="auto">
          <a:xfrm>
            <a:off x="1188832"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 xmlns:a16="http://schemas.microsoft.com/office/drawing/2014/main" id="{E990C791-CEC5-49C1-B87F-9D5BCE7AB107}"/>
              </a:ext>
            </a:extLst>
          </p:cNvPr>
          <p:cNvSpPr>
            <a:spLocks noChangeArrowheads="1"/>
          </p:cNvSpPr>
          <p:nvPr/>
        </p:nvSpPr>
        <p:spPr bwMode="auto">
          <a:xfrm>
            <a:off x="1278347"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 xmlns:a16="http://schemas.microsoft.com/office/drawing/2014/main" id="{6B976D12-057F-4F8B-BE8A-C2BDD8F755D4}"/>
              </a:ext>
            </a:extLst>
          </p:cNvPr>
          <p:cNvSpPr>
            <a:spLocks noEditPoints="1"/>
          </p:cNvSpPr>
          <p:nvPr/>
        </p:nvSpPr>
        <p:spPr bwMode="auto">
          <a:xfrm>
            <a:off x="1482833" y="2649490"/>
            <a:ext cx="2464516" cy="1413332"/>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 xmlns:a16="http://schemas.microsoft.com/office/drawing/2014/main" id="{02B68954-1C30-4237-AFAE-42A4B34396B7}"/>
              </a:ext>
            </a:extLst>
          </p:cNvPr>
          <p:cNvSpPr>
            <a:spLocks/>
          </p:cNvSpPr>
          <p:nvPr/>
        </p:nvSpPr>
        <p:spPr bwMode="auto">
          <a:xfrm>
            <a:off x="1478727" y="2256943"/>
            <a:ext cx="431968" cy="13386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 xmlns:a16="http://schemas.microsoft.com/office/drawing/2014/main" id="{9AEF6CA1-B76C-4E7D-97B1-E64E95E3F7BC}"/>
              </a:ext>
            </a:extLst>
          </p:cNvPr>
          <p:cNvSpPr>
            <a:spLocks noChangeArrowheads="1"/>
          </p:cNvSpPr>
          <p:nvPr/>
        </p:nvSpPr>
        <p:spPr bwMode="auto">
          <a:xfrm>
            <a:off x="1583024" y="2305396"/>
            <a:ext cx="208593" cy="20531"/>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 xmlns:a16="http://schemas.microsoft.com/office/drawing/2014/main" id="{FEB04C3B-E090-4F8E-9FD8-C09BE82F796D}"/>
              </a:ext>
            </a:extLst>
          </p:cNvPr>
          <p:cNvSpPr>
            <a:spLocks/>
          </p:cNvSpPr>
          <p:nvPr/>
        </p:nvSpPr>
        <p:spPr bwMode="auto">
          <a:xfrm>
            <a:off x="1072218" y="2292256"/>
            <a:ext cx="198738" cy="4024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 xmlns:a16="http://schemas.microsoft.com/office/drawing/2014/main" id="{F7505594-0B5C-4570-B61E-5423971C8739}"/>
              </a:ext>
            </a:extLst>
          </p:cNvPr>
          <p:cNvSpPr>
            <a:spLocks/>
          </p:cNvSpPr>
          <p:nvPr/>
        </p:nvSpPr>
        <p:spPr bwMode="auto">
          <a:xfrm>
            <a:off x="2079048"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 xmlns:a16="http://schemas.microsoft.com/office/drawing/2014/main" id="{5DC06A08-16DA-4970-B1B7-EC867C0103FC}"/>
              </a:ext>
            </a:extLst>
          </p:cNvPr>
          <p:cNvSpPr>
            <a:spLocks/>
          </p:cNvSpPr>
          <p:nvPr/>
        </p:nvSpPr>
        <p:spPr bwMode="auto">
          <a:xfrm>
            <a:off x="2455172"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 xmlns:a16="http://schemas.microsoft.com/office/drawing/2014/main" id="{456779F5-4CE4-414F-B037-BDEA5A31579A}"/>
              </a:ext>
            </a:extLst>
          </p:cNvPr>
          <p:cNvSpPr>
            <a:spLocks/>
          </p:cNvSpPr>
          <p:nvPr/>
        </p:nvSpPr>
        <p:spPr bwMode="auto">
          <a:xfrm>
            <a:off x="2831296" y="2292256"/>
            <a:ext cx="197917" cy="4024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82" name="4ce2bbc8-f473-4d45-83c3-5134e7b75b8b" descr="+gYAAB+LCAAAAAAABAC9VEtvozAQ/i/e7o1WBKVNl1u2XSoOfUiJuodVDi6eBldgImOqVBH/vWPHvArZhEvFBYZvZr5vXjtypj42QHyySKlUt5yuJU1DBSlxSMiIL4okcchvLhgX6zuZFZuc+P92tVv7z1+u4pssyeQzTQrQAQRXnCb7T7/n1ME+SY4MPoztEBZhvViPr688gmUMKVSYJRdqLtgipgwR7oWLAiRfx0pAnlvD48sbRKrl5l9qVJHHGPNHEEynM+9mqoOZNG5ZOmQBUSbYd5G8Pk7yNvgzCy67JA8Vu6rzPRc8LVILM3nv6bZlmrh7I2csgTYsFArke93OibaZ94WSmCDIZEoVJty55c+mCNOrC8MrFAy2GKkiSzrdtyT14A3Ol/5Rj5cZtsbpieLIAnIbUN33a9AOmYt1UqmrSliHxc5s4AGxmpAVqk0TsupqqOhgZBCqr650DtKas7ciVym6jZPT+LXl2BJ7X5t8/mugzd4MjcfVei21HbYdtUeFLmE7UqL2aIsbGrL/0jcpG/KWwTja1bKOnbQ2cdz9HNQ8ijCv3eL9BTL23mE6eQ69r3M4OIKkXA3oq891iBft+KE2qKEdtu6nbm8Xfko1tUeDG7ecNlunJnslK3w+AXmNuwj6BgAA">
            <a:extLst>
              <a:ext uri="{FF2B5EF4-FFF2-40B4-BE49-F238E27FC236}">
                <a16:creationId xmlns="" xmlns:a16="http://schemas.microsoft.com/office/drawing/2014/main" id="{983DC5FE-7EFC-4C18-8C8C-5C2580422A25}"/>
              </a:ext>
            </a:extLst>
          </p:cNvPr>
          <p:cNvGrpSpPr>
            <a:grpSpLocks noChangeAspect="1"/>
          </p:cNvGrpSpPr>
          <p:nvPr/>
        </p:nvGrpSpPr>
        <p:grpSpPr>
          <a:xfrm>
            <a:off x="1803159" y="2926718"/>
            <a:ext cx="1706126" cy="846640"/>
            <a:chOff x="-5339368" y="-309856"/>
            <a:chExt cx="7633777" cy="3788147"/>
          </a:xfrm>
        </p:grpSpPr>
        <p:sp>
          <p:nvSpPr>
            <p:cNvPr id="483" name="CustomText1">
              <a:extLst>
                <a:ext uri="{FF2B5EF4-FFF2-40B4-BE49-F238E27FC236}">
                  <a16:creationId xmlns="" xmlns:a16="http://schemas.microsoft.com/office/drawing/2014/main" id="{B1393D9A-2327-4B16-9B2E-24082CBC6B7E}"/>
                </a:ext>
              </a:extLst>
            </p:cNvPr>
            <p:cNvSpPr/>
            <p:nvPr/>
          </p:nvSpPr>
          <p:spPr>
            <a:xfrm>
              <a:off x="-5339368" y="2461819"/>
              <a:ext cx="4019614" cy="369332"/>
            </a:xfrm>
            <a:prstGeom prst="rect">
              <a:avLst/>
            </a:prstGeom>
            <a:solidFill>
              <a:schemeClr val="bg1"/>
            </a:solidFill>
          </p:spPr>
          <p:txBody>
            <a:bodyPr wrap="none">
              <a:normAutofit fontScale="25000" lnSpcReduction="20000"/>
            </a:bodyPr>
            <a:lstStyle/>
            <a:p>
              <a:r>
                <a:rPr lang="en-US" altLang="zh-CN" dirty="0"/>
                <a:t>Supporting text here</a:t>
              </a:r>
            </a:p>
          </p:txBody>
        </p:sp>
        <p:sp>
          <p:nvSpPr>
            <p:cNvPr id="484" name="BackShape">
              <a:extLst>
                <a:ext uri="{FF2B5EF4-FFF2-40B4-BE49-F238E27FC236}">
                  <a16:creationId xmlns="" xmlns:a16="http://schemas.microsoft.com/office/drawing/2014/main" id="{13567628-D649-4EAA-89BF-9EF57D6E4274}"/>
                </a:ext>
              </a:extLst>
            </p:cNvPr>
            <p:cNvSpPr/>
            <p:nvPr/>
          </p:nvSpPr>
          <p:spPr>
            <a:xfrm>
              <a:off x="-430364" y="619557"/>
              <a:ext cx="2214064" cy="2214067"/>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5" name="ValueShape2">
              <a:extLst>
                <a:ext uri="{FF2B5EF4-FFF2-40B4-BE49-F238E27FC236}">
                  <a16:creationId xmlns="" xmlns:a16="http://schemas.microsoft.com/office/drawing/2014/main" id="{BCD07642-08B7-4AEA-9292-BAF97DA12517}"/>
                </a:ext>
              </a:extLst>
            </p:cNvPr>
            <p:cNvSpPr/>
            <p:nvPr/>
          </p:nvSpPr>
          <p:spPr>
            <a:xfrm>
              <a:off x="-657480" y="392440"/>
              <a:ext cx="2668300" cy="2668302"/>
            </a:xfrm>
            <a:prstGeom prst="pie">
              <a:avLst>
                <a:gd name="adj1" fmla="val 16200000"/>
                <a:gd name="adj2" fmla="val 4536000"/>
              </a:avLst>
            </a:prstGeom>
            <a:solidFill>
              <a:schemeClr val="accent1">
                <a:lumMod val="100000"/>
              </a:schemeClr>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6" name="ValueText">
              <a:extLst>
                <a:ext uri="{FF2B5EF4-FFF2-40B4-BE49-F238E27FC236}">
                  <a16:creationId xmlns="" xmlns:a16="http://schemas.microsoft.com/office/drawing/2014/main" id="{99B4787C-9D38-4F51-A680-28AA3A7A54C6}"/>
                </a:ext>
              </a:extLst>
            </p:cNvPr>
            <p:cNvSpPr txBox="1"/>
            <p:nvPr/>
          </p:nvSpPr>
          <p:spPr>
            <a:xfrm>
              <a:off x="1532559" y="-309856"/>
              <a:ext cx="704951" cy="528713"/>
            </a:xfrm>
            <a:prstGeom prst="rect">
              <a:avLst/>
            </a:prstGeom>
            <a:solidFill>
              <a:schemeClr val="bg1"/>
            </a:solidFill>
          </p:spPr>
          <p:txBody>
            <a:bodyPr wrap="none" lIns="0" tIns="0" rIns="0" bIns="0">
              <a:prstTxWarp prst="textPlain">
                <a:avLst/>
              </a:prstTxWarp>
              <a:normAutofit fontScale="47500" lnSpcReduction="20000"/>
            </a:bodyPr>
            <a:lstStyle/>
            <a:p>
              <a:r>
                <a:rPr lang="en-US">
                  <a:solidFill>
                    <a:schemeClr val="accent1">
                      <a:lumMod val="100000"/>
                    </a:schemeClr>
                  </a:solidFill>
                  <a:latin typeface="Impact" panose="020B0806030902050204" pitchFamily="34" charset="0"/>
                </a:rPr>
                <a:t>46%</a:t>
              </a:r>
            </a:p>
          </p:txBody>
        </p:sp>
        <p:sp>
          <p:nvSpPr>
            <p:cNvPr id="487" name="CustomText2">
              <a:extLst>
                <a:ext uri="{FF2B5EF4-FFF2-40B4-BE49-F238E27FC236}">
                  <a16:creationId xmlns="" xmlns:a16="http://schemas.microsoft.com/office/drawing/2014/main" id="{FFCD4060-DE48-4443-8373-F52A5E94BBA4}"/>
                </a:ext>
              </a:extLst>
            </p:cNvPr>
            <p:cNvSpPr/>
            <p:nvPr/>
          </p:nvSpPr>
          <p:spPr>
            <a:xfrm>
              <a:off x="-549529" y="3136659"/>
              <a:ext cx="2452394" cy="341632"/>
            </a:xfrm>
            <a:prstGeom prst="rect">
              <a:avLst/>
            </a:prstGeom>
            <a:noFill/>
          </p:spPr>
          <p:txBody>
            <a:bodyPr wrap="none">
              <a:noAutofit/>
            </a:bodyPr>
            <a:lstStyle/>
            <a:p>
              <a:pPr algn="ctr"/>
              <a:r>
                <a:rPr lang="en-US" altLang="zh-CN" sz="400" dirty="0"/>
                <a:t>Supporting text here</a:t>
              </a:r>
            </a:p>
          </p:txBody>
        </p:sp>
        <p:cxnSp>
          <p:nvCxnSpPr>
            <p:cNvPr id="488" name="ExtraShape">
              <a:extLst>
                <a:ext uri="{FF2B5EF4-FFF2-40B4-BE49-F238E27FC236}">
                  <a16:creationId xmlns="" xmlns:a16="http://schemas.microsoft.com/office/drawing/2014/main" id="{EBB53FF8-AD56-41FB-9087-EFBF6CEE8F06}"/>
                </a:ext>
              </a:extLst>
            </p:cNvPr>
            <p:cNvCxnSpPr/>
            <p:nvPr/>
          </p:nvCxnSpPr>
          <p:spPr>
            <a:xfrm>
              <a:off x="-5195781" y="2456107"/>
              <a:ext cx="4510046"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9" name="CustomText3">
              <a:extLst>
                <a:ext uri="{FF2B5EF4-FFF2-40B4-BE49-F238E27FC236}">
                  <a16:creationId xmlns="" xmlns:a16="http://schemas.microsoft.com/office/drawing/2014/main" id="{93F4ED90-80F3-46CA-9824-0C342BB2EE04}"/>
                </a:ext>
              </a:extLst>
            </p:cNvPr>
            <p:cNvSpPr txBox="1"/>
            <p:nvPr/>
          </p:nvSpPr>
          <p:spPr>
            <a:xfrm flipH="1">
              <a:off x="1475658" y="241240"/>
              <a:ext cx="818751" cy="302400"/>
            </a:xfrm>
            <a:prstGeom prst="rect">
              <a:avLst/>
            </a:prstGeom>
            <a:noFill/>
          </p:spPr>
          <p:txBody>
            <a:bodyPr wrap="none" lIns="0" tIns="0" rIns="0" bIns="0" anchor="ctr" anchorCtr="0">
              <a:normAutofit fontScale="25000" lnSpcReduction="20000"/>
            </a:bodyPr>
            <a:lstStyle/>
            <a:p>
              <a:pPr algn="r"/>
              <a:r>
                <a:rPr lang="en-US" altLang="zh-CN" dirty="0">
                  <a:solidFill>
                    <a:schemeClr val="accent1">
                      <a:lumMod val="100000"/>
                    </a:schemeClr>
                  </a:solidFill>
                </a:rPr>
                <a:t>Text here</a:t>
              </a:r>
            </a:p>
          </p:txBody>
        </p:sp>
        <p:sp>
          <p:nvSpPr>
            <p:cNvPr id="490" name="ValueShape1">
              <a:extLst>
                <a:ext uri="{FF2B5EF4-FFF2-40B4-BE49-F238E27FC236}">
                  <a16:creationId xmlns="" xmlns:a16="http://schemas.microsoft.com/office/drawing/2014/main" id="{4D3ACBE6-BE43-454D-81B0-7AE4BA09E5E7}"/>
                </a:ext>
              </a:extLst>
            </p:cNvPr>
            <p:cNvSpPr>
              <a:spLocks noChangeAspect="1"/>
            </p:cNvSpPr>
            <p:nvPr/>
          </p:nvSpPr>
          <p:spPr bwMode="auto">
            <a:xfrm>
              <a:off x="-5195781"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1" name="ValueShape1">
              <a:extLst>
                <a:ext uri="{FF2B5EF4-FFF2-40B4-BE49-F238E27FC236}">
                  <a16:creationId xmlns="" xmlns:a16="http://schemas.microsoft.com/office/drawing/2014/main" id="{2C1CCD9F-0EFF-435F-A528-362948310C54}"/>
                </a:ext>
              </a:extLst>
            </p:cNvPr>
            <p:cNvSpPr>
              <a:spLocks noChangeAspect="1"/>
            </p:cNvSpPr>
            <p:nvPr/>
          </p:nvSpPr>
          <p:spPr bwMode="auto">
            <a:xfrm>
              <a:off x="-4433274"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2" name="ValueShape1">
              <a:extLst>
                <a:ext uri="{FF2B5EF4-FFF2-40B4-BE49-F238E27FC236}">
                  <a16:creationId xmlns="" xmlns:a16="http://schemas.microsoft.com/office/drawing/2014/main" id="{B998D676-A34D-4D58-90D5-AE4CD331EDC4}"/>
                </a:ext>
              </a:extLst>
            </p:cNvPr>
            <p:cNvSpPr>
              <a:spLocks noChangeAspect="1"/>
            </p:cNvSpPr>
            <p:nvPr/>
          </p:nvSpPr>
          <p:spPr bwMode="auto">
            <a:xfrm>
              <a:off x="-3670767"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gradFill flip="none" rotWithShape="1">
              <a:gsLst>
                <a:gs pos="0">
                  <a:schemeClr val="accent1">
                    <a:lumMod val="100000"/>
                  </a:schemeClr>
                </a:gs>
                <a:gs pos="100000">
                  <a:schemeClr val="accent1">
                    <a:lumMod val="20000"/>
                    <a:lumOff val="80000"/>
                  </a:schemeClr>
                </a:gs>
                <a:gs pos="76000">
                  <a:schemeClr val="accent1">
                    <a:lumMod val="100000"/>
                  </a:schemeClr>
                </a:gs>
                <a:gs pos="76100">
                  <a:schemeClr val="accent1">
                    <a:lumMod val="20000"/>
                    <a:lumOff val="80000"/>
                  </a:schemeClr>
                </a:gs>
              </a:gsLst>
              <a:lin ang="0" scaled="1"/>
              <a:tileRect/>
            </a:gradFill>
            <a:ln>
              <a:noFill/>
            </a:ln>
          </p:spPr>
        </p:sp>
        <p:sp>
          <p:nvSpPr>
            <p:cNvPr id="493" name="ValueShape1">
              <a:extLst>
                <a:ext uri="{FF2B5EF4-FFF2-40B4-BE49-F238E27FC236}">
                  <a16:creationId xmlns="" xmlns:a16="http://schemas.microsoft.com/office/drawing/2014/main" id="{1A3AA9AE-2DE5-4983-A830-8113360858AB}"/>
                </a:ext>
              </a:extLst>
            </p:cNvPr>
            <p:cNvSpPr>
              <a:spLocks noChangeAspect="1"/>
            </p:cNvSpPr>
            <p:nvPr/>
          </p:nvSpPr>
          <p:spPr bwMode="auto">
            <a:xfrm>
              <a:off x="-2908260"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4" name="ValueShape1">
              <a:extLst>
                <a:ext uri="{FF2B5EF4-FFF2-40B4-BE49-F238E27FC236}">
                  <a16:creationId xmlns="" xmlns:a16="http://schemas.microsoft.com/office/drawing/2014/main" id="{7082410B-24A5-4993-937F-24320F8F59B3}"/>
                </a:ext>
              </a:extLst>
            </p:cNvPr>
            <p:cNvSpPr>
              <a:spLocks noChangeAspect="1"/>
            </p:cNvSpPr>
            <p:nvPr/>
          </p:nvSpPr>
          <p:spPr bwMode="auto">
            <a:xfrm>
              <a:off x="-2145752"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5" name="ValueShape1">
              <a:extLst>
                <a:ext uri="{FF2B5EF4-FFF2-40B4-BE49-F238E27FC236}">
                  <a16:creationId xmlns="" xmlns:a16="http://schemas.microsoft.com/office/drawing/2014/main" id="{E52CD02D-EBD7-433F-AA4E-23A756278A19}"/>
                </a:ext>
              </a:extLst>
            </p:cNvPr>
            <p:cNvSpPr>
              <a:spLocks noChangeAspect="1"/>
            </p:cNvSpPr>
            <p:nvPr/>
          </p:nvSpPr>
          <p:spPr bwMode="auto">
            <a:xfrm>
              <a:off x="-1383245"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grpSp>
      <p:grpSp>
        <p:nvGrpSpPr>
          <p:cNvPr id="3" name="组合 2">
            <a:extLst>
              <a:ext uri="{FF2B5EF4-FFF2-40B4-BE49-F238E27FC236}">
                <a16:creationId xmlns="" xmlns:a16="http://schemas.microsoft.com/office/drawing/2014/main" id="{D375B73B-2473-4698-A312-34E6BCCFD285}"/>
              </a:ext>
            </a:extLst>
          </p:cNvPr>
          <p:cNvGrpSpPr/>
          <p:nvPr/>
        </p:nvGrpSpPr>
        <p:grpSpPr>
          <a:xfrm>
            <a:off x="1735678" y="2662661"/>
            <a:ext cx="2015029" cy="1320574"/>
            <a:chOff x="1735678" y="2662661"/>
            <a:chExt cx="2015029" cy="1320574"/>
          </a:xfrm>
        </p:grpSpPr>
        <p:sp>
          <p:nvSpPr>
            <p:cNvPr id="497" name="矩形 496">
              <a:extLst>
                <a:ext uri="{FF2B5EF4-FFF2-40B4-BE49-F238E27FC236}">
                  <a16:creationId xmlns="" xmlns:a16="http://schemas.microsoft.com/office/drawing/2014/main" id="{A08449B0-BCFE-4542-9CFC-AD69807DEC1D}"/>
                </a:ext>
              </a:extLst>
            </p:cNvPr>
            <p:cNvSpPr/>
            <p:nvPr/>
          </p:nvSpPr>
          <p:spPr>
            <a:xfrm>
              <a:off x="1783333" y="2710304"/>
              <a:ext cx="1911305" cy="12516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8" name="椭圆 497">
              <a:extLst>
                <a:ext uri="{FF2B5EF4-FFF2-40B4-BE49-F238E27FC236}">
                  <a16:creationId xmlns="" xmlns:a16="http://schemas.microsoft.com/office/drawing/2014/main" id="{C58C3997-0486-4168-AB97-831EBBA103EE}"/>
                </a:ext>
              </a:extLst>
            </p:cNvPr>
            <p:cNvSpPr/>
            <p:nvPr/>
          </p:nvSpPr>
          <p:spPr>
            <a:xfrm flipH="1">
              <a:off x="1735678"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椭圆 498">
              <a:extLst>
                <a:ext uri="{FF2B5EF4-FFF2-40B4-BE49-F238E27FC236}">
                  <a16:creationId xmlns="" xmlns:a16="http://schemas.microsoft.com/office/drawing/2014/main" id="{92AABE16-E364-41C0-A42E-9E79510E784F}"/>
                </a:ext>
              </a:extLst>
            </p:cNvPr>
            <p:cNvSpPr/>
            <p:nvPr/>
          </p:nvSpPr>
          <p:spPr>
            <a:xfrm flipH="1">
              <a:off x="2695550"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椭圆 499">
              <a:extLst>
                <a:ext uri="{FF2B5EF4-FFF2-40B4-BE49-F238E27FC236}">
                  <a16:creationId xmlns="" xmlns:a16="http://schemas.microsoft.com/office/drawing/2014/main" id="{04207A7D-CE86-417C-9C7E-62490874C2EB}"/>
                </a:ext>
              </a:extLst>
            </p:cNvPr>
            <p:cNvSpPr/>
            <p:nvPr/>
          </p:nvSpPr>
          <p:spPr>
            <a:xfrm flipH="1">
              <a:off x="3655421"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椭圆 500">
              <a:extLst>
                <a:ext uri="{FF2B5EF4-FFF2-40B4-BE49-F238E27FC236}">
                  <a16:creationId xmlns="" xmlns:a16="http://schemas.microsoft.com/office/drawing/2014/main" id="{F450C75D-7EFC-4590-A358-77F6740707BC}"/>
                </a:ext>
              </a:extLst>
            </p:cNvPr>
            <p:cNvSpPr/>
            <p:nvPr/>
          </p:nvSpPr>
          <p:spPr>
            <a:xfrm flipH="1">
              <a:off x="1735678"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椭圆 501">
              <a:extLst>
                <a:ext uri="{FF2B5EF4-FFF2-40B4-BE49-F238E27FC236}">
                  <a16:creationId xmlns="" xmlns:a16="http://schemas.microsoft.com/office/drawing/2014/main" id="{A8C536A9-D1CC-4EF4-9189-57314B8FEBE0}"/>
                </a:ext>
              </a:extLst>
            </p:cNvPr>
            <p:cNvSpPr/>
            <p:nvPr/>
          </p:nvSpPr>
          <p:spPr>
            <a:xfrm flipH="1">
              <a:off x="2695555"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椭圆 502">
              <a:extLst>
                <a:ext uri="{FF2B5EF4-FFF2-40B4-BE49-F238E27FC236}">
                  <a16:creationId xmlns="" xmlns:a16="http://schemas.microsoft.com/office/drawing/2014/main" id="{01B1AFE8-BBEA-41FD-95B2-ACD2AF07AC5B}"/>
                </a:ext>
              </a:extLst>
            </p:cNvPr>
            <p:cNvSpPr/>
            <p:nvPr/>
          </p:nvSpPr>
          <p:spPr>
            <a:xfrm flipH="1">
              <a:off x="3655433" y="38879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椭圆 503">
              <a:extLst>
                <a:ext uri="{FF2B5EF4-FFF2-40B4-BE49-F238E27FC236}">
                  <a16:creationId xmlns="" xmlns:a16="http://schemas.microsoft.com/office/drawing/2014/main" id="{74E9E24A-1FF1-4D68-A0EE-285CD3E7D687}"/>
                </a:ext>
              </a:extLst>
            </p:cNvPr>
            <p:cNvSpPr/>
            <p:nvPr/>
          </p:nvSpPr>
          <p:spPr>
            <a:xfrm flipH="1">
              <a:off x="1735678"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椭圆 504">
              <a:extLst>
                <a:ext uri="{FF2B5EF4-FFF2-40B4-BE49-F238E27FC236}">
                  <a16:creationId xmlns="" xmlns:a16="http://schemas.microsoft.com/office/drawing/2014/main" id="{0B564A3E-8BA3-4B7A-82B5-9B62DA678FEE}"/>
                </a:ext>
              </a:extLst>
            </p:cNvPr>
            <p:cNvSpPr/>
            <p:nvPr/>
          </p:nvSpPr>
          <p:spPr>
            <a:xfrm flipH="1">
              <a:off x="3642580"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组合 7">
            <a:extLst>
              <a:ext uri="{FF2B5EF4-FFF2-40B4-BE49-F238E27FC236}">
                <a16:creationId xmlns="" xmlns:a16="http://schemas.microsoft.com/office/drawing/2014/main" id="{CDF19ADC-4BFE-4B14-9F80-4226065210AC}"/>
              </a:ext>
            </a:extLst>
          </p:cNvPr>
          <p:cNvGrpSpPr/>
          <p:nvPr/>
        </p:nvGrpSpPr>
        <p:grpSpPr>
          <a:xfrm>
            <a:off x="5648579" y="2018794"/>
            <a:ext cx="2700136" cy="2783090"/>
            <a:chOff x="4745932" y="2018794"/>
            <a:chExt cx="2700136" cy="2783090"/>
          </a:xfrm>
        </p:grpSpPr>
        <p:sp>
          <p:nvSpPr>
            <p:cNvPr id="530" name="矩形 529">
              <a:extLst>
                <a:ext uri="{FF2B5EF4-FFF2-40B4-BE49-F238E27FC236}">
                  <a16:creationId xmlns="" xmlns:a16="http://schemas.microsoft.com/office/drawing/2014/main"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 xmlns:a16="http://schemas.microsoft.com/office/drawing/2014/main"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编辑器 </a:t>
              </a:r>
              <a:r>
                <a:rPr lang="en-US" altLang="zh-CN" sz="1000" kern="0" dirty="0">
                  <a:solidFill>
                    <a:srgbClr val="FFFFFF"/>
                  </a:solidFill>
                  <a:latin typeface="Arial"/>
                  <a:ea typeface="微软雅黑"/>
                </a:rPr>
                <a:t>/ Editor</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 xmlns:a16="http://schemas.microsoft.com/office/drawing/2014/main"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 xmlns:a16="http://schemas.microsoft.com/office/drawing/2014/main"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 xmlns:a16="http://schemas.microsoft.com/office/drawing/2014/main"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7" name="组合 6">
              <a:extLst>
                <a:ext uri="{FF2B5EF4-FFF2-40B4-BE49-F238E27FC236}">
                  <a16:creationId xmlns="" xmlns:a16="http://schemas.microsoft.com/office/drawing/2014/main" id="{1D8168CC-49D7-4A4F-96ED-7DCE970742F6}"/>
                </a:ext>
              </a:extLst>
            </p:cNvPr>
            <p:cNvGrpSpPr/>
            <p:nvPr/>
          </p:nvGrpSpPr>
          <p:grpSpPr>
            <a:xfrm>
              <a:off x="4838700" y="2669729"/>
              <a:ext cx="2508993" cy="215031"/>
              <a:chOff x="4838700" y="2929659"/>
              <a:chExt cx="2508993" cy="215031"/>
            </a:xfrm>
          </p:grpSpPr>
          <p:sp>
            <p:nvSpPr>
              <p:cNvPr id="511" name="矩形 510">
                <a:extLst>
                  <a:ext uri="{FF2B5EF4-FFF2-40B4-BE49-F238E27FC236}">
                    <a16:creationId xmlns="" xmlns:a16="http://schemas.microsoft.com/office/drawing/2014/main" id="{1626C598-4FC3-41E4-A80C-25DACAD75524}"/>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2" name="矩形 511">
                <a:extLst>
                  <a:ext uri="{FF2B5EF4-FFF2-40B4-BE49-F238E27FC236}">
                    <a16:creationId xmlns="" xmlns:a16="http://schemas.microsoft.com/office/drawing/2014/main" id="{44B8F862-EF4F-451A-B6A0-1562F1E881F2}"/>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3" name="矩形 512">
                <a:extLst>
                  <a:ext uri="{FF2B5EF4-FFF2-40B4-BE49-F238E27FC236}">
                    <a16:creationId xmlns="" xmlns:a16="http://schemas.microsoft.com/office/drawing/2014/main" id="{6FF06DEE-6C9B-40D4-A7F1-F235600E502D}"/>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4" name="矩形 513">
                <a:extLst>
                  <a:ext uri="{FF2B5EF4-FFF2-40B4-BE49-F238E27FC236}">
                    <a16:creationId xmlns="" xmlns:a16="http://schemas.microsoft.com/office/drawing/2014/main" id="{88BBA550-162B-4C56-AE54-A480C19989D2}"/>
                  </a:ext>
                </a:extLst>
              </p:cNvPr>
              <p:cNvSpPr/>
              <p:nvPr/>
            </p:nvSpPr>
            <p:spPr>
              <a:xfrm>
                <a:off x="5701632"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nvGrpSpPr>
            <p:cNvPr id="515" name="组合 514">
              <a:extLst>
                <a:ext uri="{FF2B5EF4-FFF2-40B4-BE49-F238E27FC236}">
                  <a16:creationId xmlns="" xmlns:a16="http://schemas.microsoft.com/office/drawing/2014/main" id="{EB2E83E7-E917-414E-9226-A642A099F1E6}"/>
                </a:ext>
              </a:extLst>
            </p:cNvPr>
            <p:cNvGrpSpPr/>
            <p:nvPr/>
          </p:nvGrpSpPr>
          <p:grpSpPr>
            <a:xfrm>
              <a:off x="4838700" y="3037633"/>
              <a:ext cx="2508993" cy="602902"/>
              <a:chOff x="4838700" y="2929659"/>
              <a:chExt cx="2508993" cy="602902"/>
            </a:xfrm>
          </p:grpSpPr>
          <p:sp>
            <p:nvSpPr>
              <p:cNvPr id="516" name="矩形 515">
                <a:extLst>
                  <a:ext uri="{FF2B5EF4-FFF2-40B4-BE49-F238E27FC236}">
                    <a16:creationId xmlns="" xmlns:a16="http://schemas.microsoft.com/office/drawing/2014/main" id="{09DA46ED-DF86-4663-8393-C86148180688}"/>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7" name="矩形 516">
                <a:extLst>
                  <a:ext uri="{FF2B5EF4-FFF2-40B4-BE49-F238E27FC236}">
                    <a16:creationId xmlns="" xmlns:a16="http://schemas.microsoft.com/office/drawing/2014/main" id="{4D823444-5257-4B73-8532-EF8B65370F43}"/>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8" name="矩形 517">
                <a:extLst>
                  <a:ext uri="{FF2B5EF4-FFF2-40B4-BE49-F238E27FC236}">
                    <a16:creationId xmlns="" xmlns:a16="http://schemas.microsoft.com/office/drawing/2014/main" id="{93A1DFA1-5EDB-4521-AA60-5D801260B657}"/>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9" name="矩形 518">
                <a:extLst>
                  <a:ext uri="{FF2B5EF4-FFF2-40B4-BE49-F238E27FC236}">
                    <a16:creationId xmlns="" xmlns:a16="http://schemas.microsoft.com/office/drawing/2014/main" id="{13665FF8-7B2E-4AD4-8BB2-45DE4CD352F7}"/>
                  </a:ext>
                </a:extLst>
              </p:cNvPr>
              <p:cNvSpPr/>
              <p:nvPr/>
            </p:nvSpPr>
            <p:spPr>
              <a:xfrm>
                <a:off x="5988427"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20" name="矩形 519">
                <a:extLst>
                  <a:ext uri="{FF2B5EF4-FFF2-40B4-BE49-F238E27FC236}">
                    <a16:creationId xmlns="" xmlns:a16="http://schemas.microsoft.com/office/drawing/2014/main" id="{00C04C9F-248A-48A0-91E9-64BB2C64E71F}"/>
                  </a:ext>
                </a:extLst>
              </p:cNvPr>
              <p:cNvSpPr/>
              <p:nvPr/>
            </p:nvSpPr>
            <p:spPr>
              <a:xfrm>
                <a:off x="6750691" y="3317530"/>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spTree>
    <p:custDataLst>
      <p:tags r:id="rId1"/>
    </p:custDataLst>
    <p:extLst>
      <p:ext uri="{BB962C8B-B14F-4D97-AF65-F5344CB8AC3E}">
        <p14:creationId xmlns:p14="http://schemas.microsoft.com/office/powerpoint/2010/main" val="4033728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4</a:t>
            </a:fld>
            <a:endParaRPr lang="zh-CN" altLang="en-US"/>
          </a:p>
        </p:txBody>
      </p:sp>
      <p:grpSp>
        <p:nvGrpSpPr>
          <p:cNvPr id="5" name="c8ddaa27-8dc8-4376-99a7-501c1e8133c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D22FC98C-CAF7-4A5E-ABEB-F933D4BAF837}"/>
              </a:ext>
            </a:extLst>
          </p:cNvPr>
          <p:cNvGrpSpPr>
            <a:grpSpLocks noChangeAspect="1"/>
          </p:cNvGrpSpPr>
          <p:nvPr>
            <p:custDataLst>
              <p:tags r:id="rId1"/>
            </p:custDataLst>
          </p:nvPr>
        </p:nvGrpSpPr>
        <p:grpSpPr>
          <a:xfrm>
            <a:off x="669925" y="1811836"/>
            <a:ext cx="11522075" cy="5046164"/>
            <a:chOff x="669925" y="1811835"/>
            <a:chExt cx="11522078" cy="5046165"/>
          </a:xfrm>
        </p:grpSpPr>
        <p:grpSp>
          <p:nvGrpSpPr>
            <p:cNvPr id="6" name="íśļidè">
              <a:extLst>
                <a:ext uri="{FF2B5EF4-FFF2-40B4-BE49-F238E27FC236}">
                  <a16:creationId xmlns="" xmlns:a16="http://schemas.microsoft.com/office/drawing/2014/main" id="{6329EE47-E5CD-4B7D-89C1-13828358A797}"/>
                </a:ext>
              </a:extLst>
            </p:cNvPr>
            <p:cNvGrpSpPr/>
            <p:nvPr/>
          </p:nvGrpSpPr>
          <p:grpSpPr>
            <a:xfrm>
              <a:off x="669925" y="2041516"/>
              <a:ext cx="8486076" cy="601690"/>
              <a:chOff x="669925" y="2041516"/>
              <a:chExt cx="8486076" cy="601690"/>
            </a:xfrm>
          </p:grpSpPr>
          <p:sp>
            <p:nvSpPr>
              <p:cNvPr id="20" name="îŝḻíḑè">
                <a:extLst>
                  <a:ext uri="{FF2B5EF4-FFF2-40B4-BE49-F238E27FC236}">
                    <a16:creationId xmlns="" xmlns:a16="http://schemas.microsoft.com/office/drawing/2014/main" id="{374B53A7-D7DD-475E-B852-C56B1C4A6CBE}"/>
                  </a:ext>
                </a:extLst>
              </p:cNvPr>
              <p:cNvSpPr/>
              <p:nvPr/>
            </p:nvSpPr>
            <p:spPr>
              <a:xfrm>
                <a:off x="966001" y="2041516"/>
                <a:ext cx="8190000" cy="601690"/>
              </a:xfrm>
              <a:prstGeom prst="rect">
                <a:avLst/>
              </a:prstGeom>
              <a:solidFill>
                <a:schemeClr val="tx2">
                  <a:lumMod val="20000"/>
                  <a:lumOff val="80000"/>
                </a:schemeClr>
              </a:solidFill>
              <a:ln>
                <a:noFill/>
              </a:ln>
            </p:spPr>
            <p:txBody>
              <a:bodyPr anchor="ctr"/>
              <a:lstStyle/>
              <a:p>
                <a:pPr>
                  <a:lnSpc>
                    <a:spcPct val="120000"/>
                  </a:lnSpc>
                </a:pPr>
                <a:endParaRPr lang="en-US" altLang="zh-CN" sz="1100" dirty="0"/>
              </a:p>
            </p:txBody>
          </p:sp>
          <p:sp>
            <p:nvSpPr>
              <p:cNvPr id="21" name="îṧļidê">
                <a:extLst>
                  <a:ext uri="{FF2B5EF4-FFF2-40B4-BE49-F238E27FC236}">
                    <a16:creationId xmlns="" xmlns:a16="http://schemas.microsoft.com/office/drawing/2014/main" id="{C0041AA9-565E-4C68-8B2C-99BEED1E2EC2}"/>
                  </a:ext>
                </a:extLst>
              </p:cNvPr>
              <p:cNvSpPr/>
              <p:nvPr/>
            </p:nvSpPr>
            <p:spPr>
              <a:xfrm>
                <a:off x="669925" y="2041516"/>
                <a:ext cx="601690" cy="601690"/>
              </a:xfrm>
              <a:prstGeom prst="ellipse">
                <a:avLst/>
              </a:prstGeom>
              <a:solidFill>
                <a:schemeClr val="accent1"/>
              </a:solidFill>
              <a:ln w="38100">
                <a:solidFill>
                  <a:schemeClr val="bg1"/>
                </a:solidFill>
              </a:ln>
            </p:spPr>
            <p:txBody>
              <a:bodyPr wrap="none" lIns="91425" tIns="45700" rIns="91425" bIns="45700" anchor="ctr" anchorCtr="0">
                <a:normAutofit/>
              </a:bodyPr>
              <a:lstStyle/>
              <a:p>
                <a:pPr marL="0" marR="0" lvl="0" indent="0" algn="ctr" rtl="0">
                  <a:buNone/>
                </a:pPr>
                <a:r>
                  <a:rPr lang="en-US" sz="2000" i="0" u="none" strike="noStrike" cap="none" baseline="0" dirty="0">
                    <a:solidFill>
                      <a:schemeClr val="lt1"/>
                    </a:solidFill>
                    <a:latin typeface="Impact" panose="020B0806030902050204" pitchFamily="34" charset="0"/>
                  </a:rPr>
                  <a:t>1</a:t>
                </a:r>
              </a:p>
            </p:txBody>
          </p:sp>
          <p:sp>
            <p:nvSpPr>
              <p:cNvPr id="22" name="ïṣľïḋe">
                <a:extLst>
                  <a:ext uri="{FF2B5EF4-FFF2-40B4-BE49-F238E27FC236}">
                    <a16:creationId xmlns="" xmlns:a16="http://schemas.microsoft.com/office/drawing/2014/main" id="{1FE8C8D1-C8F7-4DE2-A66A-FA905FD40305}"/>
                  </a:ext>
                </a:extLst>
              </p:cNvPr>
              <p:cNvSpPr txBox="1"/>
              <p:nvPr/>
            </p:nvSpPr>
            <p:spPr bwMode="auto">
              <a:xfrm>
                <a:off x="1271615" y="2109599"/>
                <a:ext cx="6219385" cy="4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t>Copy paste fonts. Choose the only option to retain text.</a:t>
                </a:r>
              </a:p>
            </p:txBody>
          </p:sp>
        </p:grpSp>
        <p:grpSp>
          <p:nvGrpSpPr>
            <p:cNvPr id="7" name="iṣľiḋê">
              <a:extLst>
                <a:ext uri="{FF2B5EF4-FFF2-40B4-BE49-F238E27FC236}">
                  <a16:creationId xmlns="" xmlns:a16="http://schemas.microsoft.com/office/drawing/2014/main" id="{0FD2DD75-E784-4620-BE57-4E2512D3146B}"/>
                </a:ext>
              </a:extLst>
            </p:cNvPr>
            <p:cNvGrpSpPr/>
            <p:nvPr/>
          </p:nvGrpSpPr>
          <p:grpSpPr>
            <a:xfrm>
              <a:off x="1393529" y="3207875"/>
              <a:ext cx="7762472" cy="601690"/>
              <a:chOff x="669925" y="2041516"/>
              <a:chExt cx="7762472" cy="601690"/>
            </a:xfrm>
          </p:grpSpPr>
          <p:sp>
            <p:nvSpPr>
              <p:cNvPr id="17" name="îṩlîḓè">
                <a:extLst>
                  <a:ext uri="{FF2B5EF4-FFF2-40B4-BE49-F238E27FC236}">
                    <a16:creationId xmlns="" xmlns:a16="http://schemas.microsoft.com/office/drawing/2014/main" id="{E986F94A-C908-45EA-9578-F6DF1A52338B}"/>
                  </a:ext>
                </a:extLst>
              </p:cNvPr>
              <p:cNvSpPr/>
              <p:nvPr/>
            </p:nvSpPr>
            <p:spPr>
              <a:xfrm>
                <a:off x="966001" y="2041516"/>
                <a:ext cx="7466396" cy="601690"/>
              </a:xfrm>
              <a:prstGeom prst="rect">
                <a:avLst/>
              </a:prstGeom>
              <a:solidFill>
                <a:schemeClr val="tx2">
                  <a:lumMod val="20000"/>
                  <a:lumOff val="80000"/>
                </a:schemeClr>
              </a:solidFill>
              <a:ln>
                <a:noFill/>
              </a:ln>
            </p:spPr>
            <p:txBody>
              <a:bodyPr anchor="ctr"/>
              <a:lstStyle/>
              <a:p>
                <a:pPr>
                  <a:lnSpc>
                    <a:spcPct val="120000"/>
                  </a:lnSpc>
                </a:pPr>
                <a:endParaRPr lang="en-US" altLang="zh-CN" sz="1100" dirty="0"/>
              </a:p>
            </p:txBody>
          </p:sp>
          <p:sp>
            <p:nvSpPr>
              <p:cNvPr id="18" name="îṧļîde">
                <a:extLst>
                  <a:ext uri="{FF2B5EF4-FFF2-40B4-BE49-F238E27FC236}">
                    <a16:creationId xmlns="" xmlns:a16="http://schemas.microsoft.com/office/drawing/2014/main" id="{14F00A86-ACB7-4FCA-BEC6-A722754E035F}"/>
                  </a:ext>
                </a:extLst>
              </p:cNvPr>
              <p:cNvSpPr/>
              <p:nvPr/>
            </p:nvSpPr>
            <p:spPr>
              <a:xfrm>
                <a:off x="669925" y="2041516"/>
                <a:ext cx="601690" cy="601690"/>
              </a:xfrm>
              <a:prstGeom prst="ellipse">
                <a:avLst/>
              </a:prstGeom>
              <a:solidFill>
                <a:schemeClr val="accent1"/>
              </a:solidFill>
              <a:ln w="38100">
                <a:solidFill>
                  <a:schemeClr val="bg1"/>
                </a:solidFill>
              </a:ln>
            </p:spPr>
            <p:txBody>
              <a:bodyPr wrap="none" lIns="91425" tIns="45700" rIns="91425" bIns="45700" anchor="ctr" anchorCtr="0">
                <a:normAutofit/>
              </a:bodyPr>
              <a:lstStyle/>
              <a:p>
                <a:pPr marL="0" marR="0" lvl="0" indent="0" algn="ctr" rtl="0">
                  <a:buNone/>
                </a:pPr>
                <a:r>
                  <a:rPr lang="en-US" sz="2000" i="0" u="none" strike="noStrike" cap="none" baseline="0" dirty="0">
                    <a:solidFill>
                      <a:schemeClr val="lt1"/>
                    </a:solidFill>
                    <a:latin typeface="Impact" panose="020B0806030902050204" pitchFamily="34" charset="0"/>
                  </a:rPr>
                  <a:t>2</a:t>
                </a:r>
              </a:p>
            </p:txBody>
          </p:sp>
          <p:sp>
            <p:nvSpPr>
              <p:cNvPr id="19" name="ísļíďé">
                <a:extLst>
                  <a:ext uri="{FF2B5EF4-FFF2-40B4-BE49-F238E27FC236}">
                    <a16:creationId xmlns="" xmlns:a16="http://schemas.microsoft.com/office/drawing/2014/main" id="{71B30BDB-709F-4056-A37E-AEFBDD40E543}"/>
                  </a:ext>
                </a:extLst>
              </p:cNvPr>
              <p:cNvSpPr txBox="1"/>
              <p:nvPr/>
            </p:nvSpPr>
            <p:spPr bwMode="auto">
              <a:xfrm>
                <a:off x="1271615" y="2109599"/>
                <a:ext cx="6219385" cy="4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t>Copy paste fonts. Choose the only option to retain text.</a:t>
                </a:r>
              </a:p>
            </p:txBody>
          </p:sp>
        </p:grpSp>
        <p:grpSp>
          <p:nvGrpSpPr>
            <p:cNvPr id="8" name="î$ḷîḋè">
              <a:extLst>
                <a:ext uri="{FF2B5EF4-FFF2-40B4-BE49-F238E27FC236}">
                  <a16:creationId xmlns="" xmlns:a16="http://schemas.microsoft.com/office/drawing/2014/main" id="{BBEFADF0-8D96-4704-BD72-09E6A10D20EC}"/>
                </a:ext>
              </a:extLst>
            </p:cNvPr>
            <p:cNvGrpSpPr/>
            <p:nvPr/>
          </p:nvGrpSpPr>
          <p:grpSpPr>
            <a:xfrm>
              <a:off x="2273658" y="4374234"/>
              <a:ext cx="6882343" cy="601690"/>
              <a:chOff x="669925" y="2041516"/>
              <a:chExt cx="6882343" cy="601690"/>
            </a:xfrm>
          </p:grpSpPr>
          <p:sp>
            <p:nvSpPr>
              <p:cNvPr id="14" name="ïṡľiḍé">
                <a:extLst>
                  <a:ext uri="{FF2B5EF4-FFF2-40B4-BE49-F238E27FC236}">
                    <a16:creationId xmlns="" xmlns:a16="http://schemas.microsoft.com/office/drawing/2014/main" id="{2C39E7A5-C8B4-47ED-BAE6-8D9D1E34B574}"/>
                  </a:ext>
                </a:extLst>
              </p:cNvPr>
              <p:cNvSpPr/>
              <p:nvPr/>
            </p:nvSpPr>
            <p:spPr>
              <a:xfrm>
                <a:off x="966001" y="2041516"/>
                <a:ext cx="6586267" cy="601690"/>
              </a:xfrm>
              <a:prstGeom prst="rect">
                <a:avLst/>
              </a:prstGeom>
              <a:solidFill>
                <a:schemeClr val="tx2">
                  <a:lumMod val="20000"/>
                  <a:lumOff val="80000"/>
                </a:schemeClr>
              </a:solidFill>
              <a:ln>
                <a:noFill/>
              </a:ln>
            </p:spPr>
            <p:txBody>
              <a:bodyPr anchor="ctr"/>
              <a:lstStyle/>
              <a:p>
                <a:pPr>
                  <a:lnSpc>
                    <a:spcPct val="120000"/>
                  </a:lnSpc>
                </a:pPr>
                <a:endParaRPr lang="en-US" altLang="zh-CN" sz="1100" dirty="0"/>
              </a:p>
            </p:txBody>
          </p:sp>
          <p:sp>
            <p:nvSpPr>
              <p:cNvPr id="15" name="íŝḻíḋè">
                <a:extLst>
                  <a:ext uri="{FF2B5EF4-FFF2-40B4-BE49-F238E27FC236}">
                    <a16:creationId xmlns="" xmlns:a16="http://schemas.microsoft.com/office/drawing/2014/main" id="{6A5DBBB6-4906-4EC4-BC87-A5C71D2467A2}"/>
                  </a:ext>
                </a:extLst>
              </p:cNvPr>
              <p:cNvSpPr/>
              <p:nvPr/>
            </p:nvSpPr>
            <p:spPr>
              <a:xfrm>
                <a:off x="669925" y="2041516"/>
                <a:ext cx="601690" cy="601690"/>
              </a:xfrm>
              <a:prstGeom prst="ellipse">
                <a:avLst/>
              </a:prstGeom>
              <a:solidFill>
                <a:schemeClr val="accent1"/>
              </a:solidFill>
              <a:ln w="38100">
                <a:solidFill>
                  <a:schemeClr val="bg1"/>
                </a:solidFill>
              </a:ln>
            </p:spPr>
            <p:txBody>
              <a:bodyPr wrap="none" lIns="91425" tIns="45700" rIns="91425" bIns="45700" anchor="ctr" anchorCtr="0">
                <a:normAutofit/>
              </a:bodyPr>
              <a:lstStyle/>
              <a:p>
                <a:pPr marL="0" marR="0" lvl="0" indent="0" algn="ctr" rtl="0">
                  <a:buNone/>
                </a:pPr>
                <a:r>
                  <a:rPr lang="en-US" sz="2000" i="0" u="none" strike="noStrike" cap="none" baseline="0" dirty="0">
                    <a:solidFill>
                      <a:schemeClr val="lt1"/>
                    </a:solidFill>
                    <a:latin typeface="Impact" panose="020B0806030902050204" pitchFamily="34" charset="0"/>
                  </a:rPr>
                  <a:t>3</a:t>
                </a:r>
              </a:p>
            </p:txBody>
          </p:sp>
          <p:sp>
            <p:nvSpPr>
              <p:cNvPr id="16" name="îṧḻîḑè">
                <a:extLst>
                  <a:ext uri="{FF2B5EF4-FFF2-40B4-BE49-F238E27FC236}">
                    <a16:creationId xmlns="" xmlns:a16="http://schemas.microsoft.com/office/drawing/2014/main" id="{56938089-6A36-4CB3-8A49-FB3FB583D747}"/>
                  </a:ext>
                </a:extLst>
              </p:cNvPr>
              <p:cNvSpPr txBox="1"/>
              <p:nvPr/>
            </p:nvSpPr>
            <p:spPr bwMode="auto">
              <a:xfrm>
                <a:off x="1271615" y="2109599"/>
                <a:ext cx="6219385" cy="4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t>Copy paste fonts. Choose the only option to retain text.</a:t>
                </a:r>
              </a:p>
            </p:txBody>
          </p:sp>
        </p:grpSp>
        <p:grpSp>
          <p:nvGrpSpPr>
            <p:cNvPr id="9" name="işḻïḋé">
              <a:extLst>
                <a:ext uri="{FF2B5EF4-FFF2-40B4-BE49-F238E27FC236}">
                  <a16:creationId xmlns="" xmlns:a16="http://schemas.microsoft.com/office/drawing/2014/main" id="{8AE7FCCB-44FF-493D-B888-37ADDEE33F35}"/>
                </a:ext>
              </a:extLst>
            </p:cNvPr>
            <p:cNvGrpSpPr/>
            <p:nvPr/>
          </p:nvGrpSpPr>
          <p:grpSpPr>
            <a:xfrm>
              <a:off x="7381877" y="1811835"/>
              <a:ext cx="4810126" cy="5046165"/>
              <a:chOff x="7806768" y="2257578"/>
              <a:chExt cx="4385232" cy="4600422"/>
            </a:xfrm>
          </p:grpSpPr>
          <p:sp>
            <p:nvSpPr>
              <p:cNvPr id="10" name="iS1îḑê">
                <a:extLst>
                  <a:ext uri="{FF2B5EF4-FFF2-40B4-BE49-F238E27FC236}">
                    <a16:creationId xmlns="" xmlns:a16="http://schemas.microsoft.com/office/drawing/2014/main" id="{3C520807-2487-4779-B01D-F3B8AB04F482}"/>
                  </a:ext>
                </a:extLst>
              </p:cNvPr>
              <p:cNvSpPr/>
              <p:nvPr/>
            </p:nvSpPr>
            <p:spPr>
              <a:xfrm>
                <a:off x="7806768" y="2257578"/>
                <a:ext cx="3369878" cy="3369883"/>
              </a:xfrm>
              <a:prstGeom prst="ellipse">
                <a:avLst/>
              </a:prstGeom>
              <a:solidFill>
                <a:schemeClr val="tx2">
                  <a:lumMod val="40000"/>
                  <a:lumOff val="60000"/>
                  <a:alpha val="70000"/>
                </a:schemeClr>
              </a:solidFill>
              <a:ln>
                <a:noFill/>
              </a:ln>
            </p:spPr>
            <p:txBody>
              <a:bodyPr anchor="ctr"/>
              <a:lstStyle/>
              <a:p>
                <a:pPr algn="ctr"/>
                <a:endParaRPr/>
              </a:p>
            </p:txBody>
          </p:sp>
          <p:sp>
            <p:nvSpPr>
              <p:cNvPr id="11" name="ïSḷíḓê">
                <a:extLst>
                  <a:ext uri="{FF2B5EF4-FFF2-40B4-BE49-F238E27FC236}">
                    <a16:creationId xmlns="" xmlns:a16="http://schemas.microsoft.com/office/drawing/2014/main" id="{533BA85F-90CC-4AAC-AB8B-499C8F4B473B}"/>
                  </a:ext>
                </a:extLst>
              </p:cNvPr>
              <p:cNvSpPr/>
              <p:nvPr/>
            </p:nvSpPr>
            <p:spPr>
              <a:xfrm>
                <a:off x="8014056" y="2466971"/>
                <a:ext cx="2959435" cy="2959436"/>
              </a:xfrm>
              <a:prstGeom prst="ellipse">
                <a:avLst/>
              </a:prstGeom>
              <a:blipFill>
                <a:blip r:embed="rId3"/>
                <a:stretch>
                  <a:fillRect l="-25145" r="-24949"/>
                </a:stretch>
              </a:blip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endParaRPr>
              </a:p>
            </p:txBody>
          </p:sp>
          <p:sp>
            <p:nvSpPr>
              <p:cNvPr id="12" name="iṥḷïdê">
                <a:extLst>
                  <a:ext uri="{FF2B5EF4-FFF2-40B4-BE49-F238E27FC236}">
                    <a16:creationId xmlns="" xmlns:a16="http://schemas.microsoft.com/office/drawing/2014/main" id="{84566EC5-F222-47B1-BF04-C38419DCCC08}"/>
                  </a:ext>
                </a:extLst>
              </p:cNvPr>
              <p:cNvSpPr/>
              <p:nvPr/>
            </p:nvSpPr>
            <p:spPr>
              <a:xfrm>
                <a:off x="10447518" y="5136498"/>
                <a:ext cx="1744482" cy="1721502"/>
              </a:xfrm>
              <a:custGeom>
                <a:avLst/>
                <a:gdLst/>
                <a:ahLst/>
                <a:cxnLst/>
                <a:rect l="0" t="0" r="0" b="0"/>
                <a:pathLst>
                  <a:path w="120000" h="120000" extrusionOk="0">
                    <a:moveTo>
                      <a:pt x="19892" y="0"/>
                    </a:moveTo>
                    <a:lnTo>
                      <a:pt x="0" y="16747"/>
                    </a:lnTo>
                    <a:lnTo>
                      <a:pt x="86032" y="120000"/>
                    </a:lnTo>
                    <a:lnTo>
                      <a:pt x="120000" y="120000"/>
                    </a:lnTo>
                    <a:lnTo>
                      <a:pt x="19892" y="0"/>
                    </a:lnTo>
                    <a:close/>
                  </a:path>
                </a:pathLst>
              </a:custGeom>
              <a:solidFill>
                <a:schemeClr val="tx2">
                  <a:lumMod val="60000"/>
                  <a:lumOff val="40000"/>
                </a:schemeClr>
              </a:solidFill>
              <a:ln>
                <a:noFill/>
              </a:ln>
            </p:spPr>
            <p:txBody>
              <a:bodyPr anchor="ctr"/>
              <a:lstStyle/>
              <a:p>
                <a:pPr algn="ctr"/>
                <a:endParaRPr/>
              </a:p>
            </p:txBody>
          </p:sp>
          <p:sp>
            <p:nvSpPr>
              <p:cNvPr id="13" name="ïṡ1îḋê">
                <a:extLst>
                  <a:ext uri="{FF2B5EF4-FFF2-40B4-BE49-F238E27FC236}">
                    <a16:creationId xmlns="" xmlns:a16="http://schemas.microsoft.com/office/drawing/2014/main" id="{4C4BE171-A7AF-4DEC-B82D-92910333717D}"/>
                  </a:ext>
                </a:extLst>
              </p:cNvPr>
              <p:cNvSpPr/>
              <p:nvPr/>
            </p:nvSpPr>
            <p:spPr>
              <a:xfrm>
                <a:off x="10332613" y="5025770"/>
                <a:ext cx="553637" cy="518122"/>
              </a:xfrm>
              <a:custGeom>
                <a:avLst/>
                <a:gdLst/>
                <a:ahLst/>
                <a:cxnLst/>
                <a:rect l="0" t="0" r="0" b="0"/>
                <a:pathLst>
                  <a:path w="120000" h="120000" extrusionOk="0">
                    <a:moveTo>
                      <a:pt x="91245" y="0"/>
                    </a:moveTo>
                    <a:lnTo>
                      <a:pt x="0" y="81454"/>
                    </a:lnTo>
                    <a:lnTo>
                      <a:pt x="28301" y="120000"/>
                    </a:lnTo>
                    <a:lnTo>
                      <a:pt x="28301" y="120000"/>
                    </a:lnTo>
                    <a:lnTo>
                      <a:pt x="36452" y="117575"/>
                    </a:lnTo>
                    <a:lnTo>
                      <a:pt x="44603" y="114181"/>
                    </a:lnTo>
                    <a:lnTo>
                      <a:pt x="51849" y="111030"/>
                    </a:lnTo>
                    <a:lnTo>
                      <a:pt x="58867" y="107151"/>
                    </a:lnTo>
                    <a:lnTo>
                      <a:pt x="65660" y="103030"/>
                    </a:lnTo>
                    <a:lnTo>
                      <a:pt x="72452" y="98909"/>
                    </a:lnTo>
                    <a:lnTo>
                      <a:pt x="78566" y="94303"/>
                    </a:lnTo>
                    <a:lnTo>
                      <a:pt x="84226" y="89454"/>
                    </a:lnTo>
                    <a:lnTo>
                      <a:pt x="90113" y="84121"/>
                    </a:lnTo>
                    <a:lnTo>
                      <a:pt x="95094" y="78787"/>
                    </a:lnTo>
                    <a:lnTo>
                      <a:pt x="100301" y="72484"/>
                    </a:lnTo>
                    <a:lnTo>
                      <a:pt x="104830" y="66666"/>
                    </a:lnTo>
                    <a:lnTo>
                      <a:pt x="109132" y="60121"/>
                    </a:lnTo>
                    <a:lnTo>
                      <a:pt x="112981" y="53090"/>
                    </a:lnTo>
                    <a:lnTo>
                      <a:pt x="116377" y="46060"/>
                    </a:lnTo>
                    <a:lnTo>
                      <a:pt x="120000" y="38545"/>
                    </a:lnTo>
                    <a:lnTo>
                      <a:pt x="91245" y="0"/>
                    </a:lnTo>
                    <a:close/>
                  </a:path>
                </a:pathLst>
              </a:custGeom>
              <a:solidFill>
                <a:schemeClr val="tx2">
                  <a:lumMod val="40000"/>
                  <a:lumOff val="60000"/>
                </a:schemeClr>
              </a:solidFill>
              <a:ln>
                <a:noFill/>
              </a:ln>
            </p:spPr>
            <p:txBody>
              <a:bodyPr anchor="ctr"/>
              <a:lstStyle/>
              <a:p>
                <a:pPr algn="ctr"/>
                <a:endParaRPr/>
              </a:p>
            </p:txBody>
          </p:sp>
        </p:grpSp>
      </p:grpSp>
    </p:spTree>
    <p:extLst>
      <p:ext uri="{BB962C8B-B14F-4D97-AF65-F5344CB8AC3E}">
        <p14:creationId xmlns:p14="http://schemas.microsoft.com/office/powerpoint/2010/main" val="2372154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 xmlns:a16="http://schemas.microsoft.com/office/drawing/2014/main" id="{02C7BDCF-6A42-4EE9-912B-C8B925F44750}"/>
              </a:ext>
            </a:extLst>
          </p:cNvPr>
          <p:cNvGrpSpPr/>
          <p:nvPr/>
        </p:nvGrpSpPr>
        <p:grpSpPr>
          <a:xfrm>
            <a:off x="669925" y="3648073"/>
            <a:ext cx="10850563" cy="2495553"/>
            <a:chOff x="3012141" y="1290918"/>
            <a:chExt cx="6122894" cy="3440782"/>
          </a:xfrm>
        </p:grpSpPr>
        <p:sp>
          <p:nvSpPr>
            <p:cNvPr id="30" name="矩形 29">
              <a:extLst>
                <a:ext uri="{FF2B5EF4-FFF2-40B4-BE49-F238E27FC236}">
                  <a16:creationId xmlns="" xmlns:a16="http://schemas.microsoft.com/office/drawing/2014/main" id="{75486114-FC9B-40A3-9061-F98147F95CBC}"/>
                </a:ext>
              </a:extLst>
            </p:cNvPr>
            <p:cNvSpPr/>
            <p:nvPr/>
          </p:nvSpPr>
          <p:spPr>
            <a:xfrm>
              <a:off x="3012141" y="1748117"/>
              <a:ext cx="6122894" cy="2983583"/>
            </a:xfrm>
            <a:prstGeom prst="rect">
              <a:avLst/>
            </a:prstGeom>
            <a:ln w="3175">
              <a:solidFill>
                <a:srgbClr val="000000"/>
              </a:solidFill>
            </a:ln>
          </p:spPr>
          <p:txBody>
            <a:bodyPr wrap="square">
              <a:noAutofit/>
            </a:bodyPr>
            <a:lstStyle/>
            <a:p>
              <a:pPr>
                <a:lnSpc>
                  <a:spcPct val="150000"/>
                </a:lnSpc>
              </a:pPr>
              <a:r>
                <a:rPr lang="zh-CN" altLang="en-US" sz="700" dirty="0">
                  <a:latin typeface="Arial" panose="020B0604020202020204" pitchFamily="34" charset="0"/>
                  <a:ea typeface="微软雅黑" panose="020B0503020204020204" pitchFamily="34" charset="-122"/>
                  <a:sym typeface="Arial" panose="020B0604020202020204" pitchFamily="34" charset="0"/>
                </a:rPr>
                <a:t>本素材由</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提供</a:t>
              </a:r>
            </a:p>
            <a:p>
              <a:pPr>
                <a:lnSpc>
                  <a:spcPct val="150000"/>
                </a:lnSpc>
              </a:pPr>
              <a:r>
                <a:rPr lang="en-US" altLang="zh-CN" sz="700" dirty="0"/>
                <a:t>iSlide </a:t>
              </a:r>
              <a:r>
                <a:rPr lang="zh-CN" altLang="en-US" sz="700" dirty="0">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尊重知识产权并注重保护用户享有的各项权利。郑重提醒您：</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插件中提供的任何信息内容的所有权、知识产权归其原始权利人或权利受让人所有，您免费</a:t>
              </a:r>
              <a:r>
                <a:rPr lang="en-US" altLang="zh-CN" sz="700" dirty="0">
                  <a:latin typeface="Arial" panose="020B0604020202020204" pitchFamily="34" charset="0"/>
                  <a:ea typeface="微软雅黑" panose="020B0503020204020204" pitchFamily="34" charset="-122"/>
                  <a:sym typeface="Arial" panose="020B0604020202020204" pitchFamily="34" charset="0"/>
                </a:rPr>
                <a:t>/</a:t>
              </a:r>
              <a:r>
                <a:rPr lang="zh-CN" altLang="en-US" sz="700" dirty="0">
                  <a:latin typeface="Arial" panose="020B0604020202020204" pitchFamily="34" charset="0"/>
                  <a:ea typeface="微软雅黑" panose="020B0503020204020204" pitchFamily="34" charset="-122"/>
                  <a:sym typeface="Arial" panose="020B0604020202020204" pitchFamily="34" charset="0"/>
                </a:rPr>
                <a:t>购买获得的是信息内容的使用权，并受下述条款的约束；</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 </a:t>
              </a:r>
              <a:r>
                <a:rPr lang="zh-CN" altLang="en-US" sz="700" dirty="0">
                  <a:latin typeface="Arial" panose="020B0604020202020204" pitchFamily="34" charset="0"/>
                  <a:ea typeface="微软雅黑" panose="020B0503020204020204" pitchFamily="34" charset="-122"/>
                  <a:sym typeface="Arial" panose="020B0604020202020204" pitchFamily="34" charset="0"/>
                </a:rPr>
                <a:t>您仅可以个人非商业用途使用该等信息内容，不可将信息内容的全部或部分用于出售，或以出租、出借、转让、分销、发布等其他任何方式供他人使用；</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 </a:t>
              </a:r>
              <a:r>
                <a:rPr lang="zh-CN" altLang="en-US" sz="700" dirty="0">
                  <a:latin typeface="Arial" panose="020B0604020202020204" pitchFamily="34" charset="0"/>
                  <a:ea typeface="微软雅黑" panose="020B0503020204020204" pitchFamily="34" charset="-122"/>
                  <a:sym typeface="Arial" panose="020B0604020202020204" pitchFamily="34" charset="0"/>
                </a:rPr>
                <a:t>禁止在接入互联网或移动互联网的任何网站、平台、应用或程序上以任何方式为他人提供</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插件资源内容的下载。</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resource is supplied by </a:t>
              </a:r>
              <a:r>
                <a:rPr lang="en-US" altLang="zh-CN" sz="700" dirty="0"/>
                <a:t>iSlide</a:t>
              </a:r>
              <a:r>
                <a:rPr lang="en-US" altLang="zh-CN" sz="700" dirty="0">
                  <a:latin typeface="Arial" panose="020B0604020202020204" pitchFamily="34" charset="0"/>
                  <a:ea typeface="微软雅黑" panose="020B0503020204020204" pitchFamily="34" charset="-122"/>
                  <a:sym typeface="Arial" panose="020B0604020202020204" pitchFamily="34" charset="0"/>
                </a:rPr>
                <a:t>.</a:t>
              </a:r>
            </a:p>
            <a:p>
              <a:pPr>
                <a:lnSpc>
                  <a:spcPct val="150000"/>
                </a:lnSpc>
              </a:pPr>
              <a:r>
                <a:rPr lang="en-US" altLang="zh-CN" sz="700" dirty="0"/>
                <a:t>iSlide</a:t>
              </a:r>
              <a:r>
                <a:rPr lang="en-US" altLang="zh-CN" sz="700" baseline="30000" dirty="0"/>
                <a:t> </a:t>
              </a:r>
              <a:r>
                <a:rPr lang="en-US" altLang="zh-CN" sz="700" dirty="0">
                  <a:latin typeface="Arial" panose="020B0604020202020204" pitchFamily="34" charset="0"/>
                  <a:ea typeface="微软雅黑" panose="020B0503020204020204" pitchFamily="34" charset="-122"/>
                  <a:sym typeface="Arial" panose="020B0604020202020204" pitchFamily="34" charset="0"/>
                </a:rPr>
                <a:t> respects all intellectual property rights and protects all the rights its users acquired. Solemnly remind you:</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 </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ownership and intellectual property of the resources supplied in iSlide Add-in belongs to its owner or the assignee of this ownership. You only acquired the usage of the resources supplied in iSlide Add-in, as well as respected the following restrain terms:</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1.You are only allowed to use such resource for personal and non-commercial aim, not allowed to use such resource or part of it for the sale; or rent, lend, transfer to others; or distribute or release it in any way.</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2.You are not permitted to provide the resource of iSlide Add-in to any website, platform, application in the Internet or mobile Internet.</a:t>
              </a:r>
              <a:endParaRPr lang="zh-CN" altLang="en-US" sz="7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a:extLst>
                <a:ext uri="{FF2B5EF4-FFF2-40B4-BE49-F238E27FC236}">
                  <a16:creationId xmlns="" xmlns:a16="http://schemas.microsoft.com/office/drawing/2014/main" id="{05F3D130-F90D-4A87-9E3D-AC01D526B87B}"/>
                </a:ext>
              </a:extLst>
            </p:cNvPr>
            <p:cNvSpPr/>
            <p:nvPr/>
          </p:nvSpPr>
          <p:spPr>
            <a:xfrm>
              <a:off x="3012141" y="1290918"/>
              <a:ext cx="6122894" cy="457200"/>
            </a:xfrm>
            <a:prstGeom prst="rect">
              <a:avLst/>
            </a:prstGeom>
            <a:solidFill>
              <a:srgbClr val="000000"/>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dirty="0"/>
                <a:t>iSlide</a:t>
              </a:r>
              <a:r>
                <a:rPr lang="en-US" altLang="zh-CN" sz="1050" baseline="30000" dirty="0"/>
                <a:t>  </a:t>
              </a:r>
              <a:r>
                <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版权声明  </a:t>
              </a:r>
              <a:r>
                <a:rPr lang="en-US" altLang="zh-CN"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COPYRIGHT NOTICE</a:t>
              </a:r>
              <a:endPar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a:extLst>
              <a:ext uri="{FF2B5EF4-FFF2-40B4-BE49-F238E27FC236}">
                <a16:creationId xmlns="" xmlns:a16="http://schemas.microsoft.com/office/drawing/2014/main" id="{205E32D3-F97D-4444-85C3-800AAD5285EE}"/>
              </a:ext>
            </a:extLst>
          </p:cNvPr>
          <p:cNvGrpSpPr/>
          <p:nvPr/>
        </p:nvGrpSpPr>
        <p:grpSpPr>
          <a:xfrm>
            <a:off x="3351892" y="1132701"/>
            <a:ext cx="3551553" cy="1643957"/>
            <a:chOff x="3351892" y="1132701"/>
            <a:chExt cx="3551553" cy="1643957"/>
          </a:xfrm>
        </p:grpSpPr>
        <p:sp>
          <p:nvSpPr>
            <p:cNvPr id="32" name="矩形 189">
              <a:extLst>
                <a:ext uri="{FF2B5EF4-FFF2-40B4-BE49-F238E27FC236}">
                  <a16:creationId xmlns="" xmlns:a16="http://schemas.microsoft.com/office/drawing/2014/main" id="{FEBC6BBC-BB54-4927-B452-5451B28DDDA5}"/>
                </a:ext>
              </a:extLst>
            </p:cNvPr>
            <p:cNvSpPr/>
            <p:nvPr/>
          </p:nvSpPr>
          <p:spPr>
            <a:xfrm>
              <a:off x="3351892" y="2453493"/>
              <a:ext cx="3336479" cy="323165"/>
            </a:xfrm>
            <a:prstGeom prst="rect">
              <a:avLst/>
            </a:prstGeom>
            <a:noFill/>
            <a:ln>
              <a:noFill/>
            </a:ln>
          </p:spPr>
          <p:txBody>
            <a:bodyPr wrap="square" anchor="ctr">
              <a:spAutoFit/>
            </a:bodyPr>
            <a:lstStyle/>
            <a:p>
              <a:pPr defTabSz="914354">
                <a:lnSpc>
                  <a:spcPct val="15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hlinkClick r:id="rId4"/>
                </a:rPr>
                <a:t>www.islide.cc</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90">
              <a:extLst>
                <a:ext uri="{FF2B5EF4-FFF2-40B4-BE49-F238E27FC236}">
                  <a16:creationId xmlns="" xmlns:a16="http://schemas.microsoft.com/office/drawing/2014/main" id="{387C4D2F-DDE4-4325-9289-797FA395D4BE}"/>
                </a:ext>
              </a:extLst>
            </p:cNvPr>
            <p:cNvSpPr/>
            <p:nvPr/>
          </p:nvSpPr>
          <p:spPr>
            <a:xfrm>
              <a:off x="3351892" y="1132701"/>
              <a:ext cx="3551553" cy="1261884"/>
            </a:xfrm>
            <a:prstGeom prst="rect">
              <a:avLst/>
            </a:prstGeom>
            <a:noFill/>
            <a:ln>
              <a:noFill/>
            </a:ln>
          </p:spPr>
          <p:txBody>
            <a:bodyPr wrap="square" anchor="t">
              <a:spAutoFit/>
            </a:bodyPr>
            <a:lstStyle/>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“一键”美化神器</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a:t>
              </a:r>
              <a:r>
                <a:rPr lang="zh-CN" altLang="en-US" sz="1000" dirty="0">
                  <a:latin typeface="Arial" panose="020B0604020202020204" pitchFamily="34" charset="0"/>
                  <a:ea typeface="微软雅黑" panose="020B0503020204020204" pitchFamily="34" charset="-122"/>
                  <a:sym typeface="Arial" panose="020B0604020202020204" pitchFamily="34" charset="0"/>
                </a:rPr>
                <a:t>专业</a:t>
              </a: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素材资源下载</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让</a:t>
              </a:r>
              <a:r>
                <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PPT</a:t>
              </a: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All-in-One PowerPoint Optimization Add-in </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 Professional PowerPoint Resources</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Make Presentation Design Easy</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a:extLst>
              <a:ext uri="{FF2B5EF4-FFF2-40B4-BE49-F238E27FC236}">
                <a16:creationId xmlns="" xmlns:a16="http://schemas.microsoft.com/office/drawing/2014/main" id="{DBF86C5A-46C1-4DD7-84CF-BB20DBAF36B2}"/>
              </a:ext>
            </a:extLst>
          </p:cNvPr>
          <p:cNvGrpSpPr/>
          <p:nvPr/>
        </p:nvGrpSpPr>
        <p:grpSpPr>
          <a:xfrm>
            <a:off x="7381329" y="1128666"/>
            <a:ext cx="1980029" cy="1757843"/>
            <a:chOff x="7381329" y="1128666"/>
            <a:chExt cx="1980029" cy="1757843"/>
          </a:xfrm>
        </p:grpSpPr>
        <p:sp>
          <p:nvSpPr>
            <p:cNvPr id="34" name="矩形 211">
              <a:extLst>
                <a:ext uri="{FF2B5EF4-FFF2-40B4-BE49-F238E27FC236}">
                  <a16:creationId xmlns="" xmlns:a16="http://schemas.microsoft.com/office/drawing/2014/main" id="{7D7628F9-10BB-4B1A-9FD7-13B5C4904AEE}"/>
                </a:ext>
              </a:extLst>
            </p:cNvPr>
            <p:cNvSpPr/>
            <p:nvPr/>
          </p:nvSpPr>
          <p:spPr>
            <a:xfrm>
              <a:off x="7381329" y="2486399"/>
              <a:ext cx="1980029" cy="400110"/>
            </a:xfrm>
            <a:prstGeom prst="rect">
              <a:avLst/>
            </a:prstGeom>
          </p:spPr>
          <p:txBody>
            <a:bodyPr wrap="none">
              <a:spAutoFit/>
            </a:bodyPr>
            <a:lstStyle/>
            <a:p>
              <a:pPr algn="ctr"/>
              <a: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关注官方微信公众号</a:t>
              </a:r>
              <a:b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br>
              <a:r>
                <a:rPr lang="en-US" altLang="zh-CN"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Contact us at support@islide.cc</a:t>
              </a:r>
            </a:p>
          </p:txBody>
        </p:sp>
        <p:grpSp>
          <p:nvGrpSpPr>
            <p:cNvPr id="35" name="组合 212">
              <a:extLst>
                <a:ext uri="{FF2B5EF4-FFF2-40B4-BE49-F238E27FC236}">
                  <a16:creationId xmlns="" xmlns:a16="http://schemas.microsoft.com/office/drawing/2014/main" id="{9D4A6AFC-4EDB-4329-A490-B7F93AD11431}"/>
                </a:ext>
              </a:extLst>
            </p:cNvPr>
            <p:cNvGrpSpPr/>
            <p:nvPr/>
          </p:nvGrpSpPr>
          <p:grpSpPr>
            <a:xfrm>
              <a:off x="7692468" y="1128666"/>
              <a:ext cx="1357733" cy="1357734"/>
              <a:chOff x="4693653" y="1484781"/>
              <a:chExt cx="2329760" cy="2329758"/>
            </a:xfrm>
          </p:grpSpPr>
          <p:pic>
            <p:nvPicPr>
              <p:cNvPr id="36" name="图片 213">
                <a:extLst>
                  <a:ext uri="{FF2B5EF4-FFF2-40B4-BE49-F238E27FC236}">
                    <a16:creationId xmlns="" xmlns:a16="http://schemas.microsoft.com/office/drawing/2014/main" id="{942EAD01-3CC1-4412-880E-B86F171325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3653" y="1484781"/>
                <a:ext cx="2329760" cy="2329758"/>
              </a:xfrm>
              <a:prstGeom prst="rect">
                <a:avLst/>
              </a:prstGeom>
            </p:spPr>
          </p:pic>
          <p:grpSp>
            <p:nvGrpSpPr>
              <p:cNvPr id="37" name="组合 214">
                <a:extLst>
                  <a:ext uri="{FF2B5EF4-FFF2-40B4-BE49-F238E27FC236}">
                    <a16:creationId xmlns="" xmlns:a16="http://schemas.microsoft.com/office/drawing/2014/main" id="{D01E47ED-C402-438D-9A79-BC1163AB6CE1}"/>
                  </a:ext>
                </a:extLst>
              </p:cNvPr>
              <p:cNvGrpSpPr/>
              <p:nvPr/>
            </p:nvGrpSpPr>
            <p:grpSpPr>
              <a:xfrm>
                <a:off x="5497245" y="2228001"/>
                <a:ext cx="722580" cy="722580"/>
                <a:chOff x="5758004" y="2227152"/>
                <a:chExt cx="724278" cy="724278"/>
              </a:xfrm>
            </p:grpSpPr>
            <p:sp>
              <p:nvSpPr>
                <p:cNvPr id="38" name="圆角矩形 215">
                  <a:extLst>
                    <a:ext uri="{FF2B5EF4-FFF2-40B4-BE49-F238E27FC236}">
                      <a16:creationId xmlns="" xmlns:a16="http://schemas.microsoft.com/office/drawing/2014/main" id="{CEE1B0A4-0F49-4D05-B77A-DAF004479898}"/>
                    </a:ext>
                  </a:extLst>
                </p:cNvPr>
                <p:cNvSpPr/>
                <p:nvPr/>
              </p:nvSpPr>
              <p:spPr>
                <a:xfrm>
                  <a:off x="5758004" y="2227152"/>
                  <a:ext cx="724278" cy="724278"/>
                </a:xfrm>
                <a:prstGeom prst="roundRect">
                  <a:avLst>
                    <a:gd name="adj" fmla="val 70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216">
                  <a:extLst>
                    <a:ext uri="{FF2B5EF4-FFF2-40B4-BE49-F238E27FC236}">
                      <a16:creationId xmlns="" xmlns:a16="http://schemas.microsoft.com/office/drawing/2014/main" id="{9AFDF6F6-5203-42D6-8C4C-E3737A97AB7C}"/>
                    </a:ext>
                  </a:extLst>
                </p:cNvPr>
                <p:cNvSpPr/>
                <p:nvPr/>
              </p:nvSpPr>
              <p:spPr>
                <a:xfrm>
                  <a:off x="5804041" y="2273189"/>
                  <a:ext cx="632205" cy="632205"/>
                </a:xfrm>
                <a:prstGeom prst="roundRect">
                  <a:avLst>
                    <a:gd name="adj" fmla="val 10091"/>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grpSp>
      </p:grpSp>
      <p:cxnSp>
        <p:nvCxnSpPr>
          <p:cNvPr id="49" name="直接连接符 48">
            <a:extLst>
              <a:ext uri="{FF2B5EF4-FFF2-40B4-BE49-F238E27FC236}">
                <a16:creationId xmlns="" xmlns:a16="http://schemas.microsoft.com/office/drawing/2014/main" id="{C3A85DFC-ADF1-474C-BF81-0F72CD8A2D8A}"/>
              </a:ext>
            </a:extLst>
          </p:cNvPr>
          <p:cNvCxnSpPr/>
          <p:nvPr/>
        </p:nvCxnSpPr>
        <p:spPr>
          <a:xfrm>
            <a:off x="3007696" y="1070043"/>
            <a:ext cx="0" cy="1689055"/>
          </a:xfrm>
          <a:prstGeom prst="line">
            <a:avLst/>
          </a:prstGeom>
          <a:ln w="3175">
            <a:solidFill>
              <a:srgbClr val="000000"/>
            </a:solidFill>
          </a:ln>
        </p:spPr>
      </p:cxnSp>
      <p:cxnSp>
        <p:nvCxnSpPr>
          <p:cNvPr id="50" name="直接连接符 49">
            <a:extLst>
              <a:ext uri="{FF2B5EF4-FFF2-40B4-BE49-F238E27FC236}">
                <a16:creationId xmlns="" xmlns:a16="http://schemas.microsoft.com/office/drawing/2014/main" id="{9EA76247-2E45-497B-9699-23C3E298E518}"/>
              </a:ext>
            </a:extLst>
          </p:cNvPr>
          <p:cNvCxnSpPr/>
          <p:nvPr/>
        </p:nvCxnSpPr>
        <p:spPr>
          <a:xfrm>
            <a:off x="7247640" y="1070043"/>
            <a:ext cx="0" cy="1689055"/>
          </a:xfrm>
          <a:prstGeom prst="line">
            <a:avLst/>
          </a:prstGeom>
          <a:ln w="3175">
            <a:solidFill>
              <a:srgbClr val="000000"/>
            </a:solidFill>
          </a:ln>
        </p:spPr>
      </p:cxnSp>
      <p:grpSp>
        <p:nvGrpSpPr>
          <p:cNvPr id="28" name="组合 27">
            <a:extLst>
              <a:ext uri="{FF2B5EF4-FFF2-40B4-BE49-F238E27FC236}">
                <a16:creationId xmlns="" xmlns:a16="http://schemas.microsoft.com/office/drawing/2014/main" id="{6E55B609-DF7B-4808-8F5D-EA3B33D46549}"/>
              </a:ext>
            </a:extLst>
          </p:cNvPr>
          <p:cNvGrpSpPr/>
          <p:nvPr/>
        </p:nvGrpSpPr>
        <p:grpSpPr>
          <a:xfrm>
            <a:off x="669926" y="1204895"/>
            <a:ext cx="1263649" cy="331470"/>
            <a:chOff x="669926" y="1204895"/>
            <a:chExt cx="1699443" cy="445784"/>
          </a:xfrm>
        </p:grpSpPr>
        <p:sp>
          <p:nvSpPr>
            <p:cNvPr id="40" name="AutoShape 15">
              <a:extLst>
                <a:ext uri="{FF2B5EF4-FFF2-40B4-BE49-F238E27FC236}">
                  <a16:creationId xmlns="" xmlns:a16="http://schemas.microsoft.com/office/drawing/2014/main" id="{F7A235F1-D186-4F8C-9E3D-0DB3AD5C3DAD}"/>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7">
              <a:extLst>
                <a:ext uri="{FF2B5EF4-FFF2-40B4-BE49-F238E27FC236}">
                  <a16:creationId xmlns="" xmlns:a16="http://schemas.microsoft.com/office/drawing/2014/main" id="{941C3095-FFD0-4B57-883A-2C237609FE63}"/>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8">
              <a:extLst>
                <a:ext uri="{FF2B5EF4-FFF2-40B4-BE49-F238E27FC236}">
                  <a16:creationId xmlns="" xmlns:a16="http://schemas.microsoft.com/office/drawing/2014/main" id="{CC5E806E-76B1-4ABF-BEE7-23A937B98199}"/>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9">
              <a:extLst>
                <a:ext uri="{FF2B5EF4-FFF2-40B4-BE49-F238E27FC236}">
                  <a16:creationId xmlns="" xmlns:a16="http://schemas.microsoft.com/office/drawing/2014/main" id="{FBA0A1B2-675D-40DD-9B20-019CEA484537}"/>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0">
              <a:extLst>
                <a:ext uri="{FF2B5EF4-FFF2-40B4-BE49-F238E27FC236}">
                  <a16:creationId xmlns="" xmlns:a16="http://schemas.microsoft.com/office/drawing/2014/main" id="{8895173D-9045-411E-B47E-7FD23A13283E}"/>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21">
              <a:extLst>
                <a:ext uri="{FF2B5EF4-FFF2-40B4-BE49-F238E27FC236}">
                  <a16:creationId xmlns="" xmlns:a16="http://schemas.microsoft.com/office/drawing/2014/main" id="{0A1E4CE6-4E33-4BA6-9D4F-22B8D5940A24}"/>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22">
              <a:extLst>
                <a:ext uri="{FF2B5EF4-FFF2-40B4-BE49-F238E27FC236}">
                  <a16:creationId xmlns="" xmlns:a16="http://schemas.microsoft.com/office/drawing/2014/main" id="{53805563-2D7C-487B-AB41-2ABCDF5A2DB6}"/>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23">
              <a:extLst>
                <a:ext uri="{FF2B5EF4-FFF2-40B4-BE49-F238E27FC236}">
                  <a16:creationId xmlns="" xmlns:a16="http://schemas.microsoft.com/office/drawing/2014/main" id="{F5B09A70-BD5C-4AEC-8E34-1AB2A86C5B9E}"/>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4">
              <a:extLst>
                <a:ext uri="{FF2B5EF4-FFF2-40B4-BE49-F238E27FC236}">
                  <a16:creationId xmlns="" xmlns:a16="http://schemas.microsoft.com/office/drawing/2014/main" id="{3776C0FC-51B4-43E9-A802-9FD933C30A06}"/>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34627256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1280" y="2631440"/>
            <a:ext cx="5288692" cy="1477328"/>
          </a:xfrm>
          <a:prstGeom prst="rect">
            <a:avLst/>
          </a:prstGeom>
          <a:noFill/>
        </p:spPr>
        <p:txBody>
          <a:bodyPr wrap="none" rtlCol="0">
            <a:spAutoFit/>
          </a:bodyPr>
          <a:lstStyle/>
          <a:p>
            <a:r>
              <a:rPr lang="en-US" altLang="zh-CN" dirty="0" err="1" smtClean="0"/>
              <a:t>Islide</a:t>
            </a:r>
            <a:r>
              <a:rPr lang="en-US" altLang="zh-CN" dirty="0" smtClean="0"/>
              <a:t>   </a:t>
            </a:r>
            <a:r>
              <a:rPr lang="zh-CN" altLang="en-US" dirty="0" smtClean="0"/>
              <a:t>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1983472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5</a:t>
            </a:fld>
            <a:endParaRPr lang="zh-CN" altLang="en-US"/>
          </a:p>
        </p:txBody>
      </p:sp>
      <p:grpSp>
        <p:nvGrpSpPr>
          <p:cNvPr id="11" name="ïsļîḓé">
            <a:extLst>
              <a:ext uri="{FF2B5EF4-FFF2-40B4-BE49-F238E27FC236}">
                <a16:creationId xmlns="" xmlns:a16="http://schemas.microsoft.com/office/drawing/2014/main" id="{DCF05958-9434-4211-B3C5-061E4F683C3F}"/>
              </a:ext>
            </a:extLst>
          </p:cNvPr>
          <p:cNvGrpSpPr/>
          <p:nvPr/>
        </p:nvGrpSpPr>
        <p:grpSpPr>
          <a:xfrm>
            <a:off x="8090828" y="4441585"/>
            <a:ext cx="2299050" cy="902050"/>
            <a:chOff x="9029821" y="2934358"/>
            <a:chExt cx="2457329" cy="964152"/>
          </a:xfrm>
        </p:grpSpPr>
        <p:sp>
          <p:nvSpPr>
            <p:cNvPr id="29" name="îṡ1íďé">
              <a:extLst>
                <a:ext uri="{FF2B5EF4-FFF2-40B4-BE49-F238E27FC236}">
                  <a16:creationId xmlns="" xmlns:a16="http://schemas.microsoft.com/office/drawing/2014/main" id="{7ED5C9CA-4742-4777-855A-21F6A7824B12}"/>
                </a:ext>
              </a:extLst>
            </p:cNvPr>
            <p:cNvSpPr txBox="1"/>
            <p:nvPr/>
          </p:nvSpPr>
          <p:spPr>
            <a:xfrm>
              <a:off x="9029821" y="3308954"/>
              <a:ext cx="2457329" cy="589556"/>
            </a:xfrm>
            <a:prstGeom prst="rect">
              <a:avLst/>
            </a:prstGeom>
            <a:noFill/>
          </p:spPr>
          <p:txBody>
            <a:bodyPr wrap="square" lIns="90000" tIns="46800" rIns="90000" bIns="46800" anchor="ctr" anchorCtr="0">
              <a:normAutofit/>
            </a:bodyPr>
            <a:lstStyle/>
            <a:p>
              <a:pPr>
                <a:lnSpc>
                  <a:spcPct val="120000"/>
                </a:lnSpc>
              </a:pPr>
              <a:r>
                <a:rPr lang="en-US" altLang="zh-CN" sz="900" dirty="0"/>
                <a:t>Copy paste fonts. Choose the only option to retain text.</a:t>
              </a:r>
            </a:p>
          </p:txBody>
        </p:sp>
        <p:sp>
          <p:nvSpPr>
            <p:cNvPr id="30" name="íšľídè">
              <a:extLst>
                <a:ext uri="{FF2B5EF4-FFF2-40B4-BE49-F238E27FC236}">
                  <a16:creationId xmlns="" xmlns:a16="http://schemas.microsoft.com/office/drawing/2014/main" id="{9A8B7A70-969F-4667-A9C4-8CC8A7BFC304}"/>
                </a:ext>
              </a:extLst>
            </p:cNvPr>
            <p:cNvSpPr/>
            <p:nvPr/>
          </p:nvSpPr>
          <p:spPr>
            <a:xfrm>
              <a:off x="9029821" y="2934358"/>
              <a:ext cx="2457329" cy="374596"/>
            </a:xfrm>
            <a:prstGeom prst="rect">
              <a:avLst/>
            </a:prstGeom>
          </p:spPr>
          <p:txBody>
            <a:bodyPr wrap="none" lIns="90000" tIns="46800" rIns="90000" bIns="46800" anchor="ctr">
              <a:normAutofit/>
            </a:bodyPr>
            <a:lstStyle/>
            <a:p>
              <a:pPr lvl="0" defTabSz="914378">
                <a:defRPr/>
              </a:pPr>
              <a:r>
                <a:rPr lang="en-US" altLang="zh-CN" sz="1600" b="1" dirty="0"/>
                <a:t>Text here</a:t>
              </a:r>
              <a:endParaRPr lang="zh-CN" altLang="en-US" sz="1600" b="1" dirty="0"/>
            </a:p>
          </p:txBody>
        </p:sp>
      </p:grpSp>
      <p:grpSp>
        <p:nvGrpSpPr>
          <p:cNvPr id="12" name="ïšḻïḓè">
            <a:extLst>
              <a:ext uri="{FF2B5EF4-FFF2-40B4-BE49-F238E27FC236}">
                <a16:creationId xmlns="" xmlns:a16="http://schemas.microsoft.com/office/drawing/2014/main" id="{A0406786-D40A-4258-A8FB-D281442C7651}"/>
              </a:ext>
            </a:extLst>
          </p:cNvPr>
          <p:cNvGrpSpPr/>
          <p:nvPr/>
        </p:nvGrpSpPr>
        <p:grpSpPr>
          <a:xfrm>
            <a:off x="1721563" y="4441585"/>
            <a:ext cx="2252538" cy="902050"/>
            <a:chOff x="609599" y="2934358"/>
            <a:chExt cx="2407615" cy="964152"/>
          </a:xfrm>
        </p:grpSpPr>
        <p:sp>
          <p:nvSpPr>
            <p:cNvPr id="27" name="ïṡ1iḓé">
              <a:extLst>
                <a:ext uri="{FF2B5EF4-FFF2-40B4-BE49-F238E27FC236}">
                  <a16:creationId xmlns="" xmlns:a16="http://schemas.microsoft.com/office/drawing/2014/main" id="{DDC59DAB-83F5-4595-A5A6-A6FCC2C041C7}"/>
                </a:ext>
              </a:extLst>
            </p:cNvPr>
            <p:cNvSpPr txBox="1"/>
            <p:nvPr/>
          </p:nvSpPr>
          <p:spPr>
            <a:xfrm>
              <a:off x="609599" y="3308954"/>
              <a:ext cx="2407615" cy="589556"/>
            </a:xfrm>
            <a:prstGeom prst="rect">
              <a:avLst/>
            </a:prstGeom>
            <a:noFill/>
          </p:spPr>
          <p:txBody>
            <a:bodyPr wrap="square" lIns="90000" tIns="46800" rIns="90000" bIns="46800" anchor="ctr" anchorCtr="0">
              <a:normAutofit/>
            </a:bodyPr>
            <a:lstStyle/>
            <a:p>
              <a:pPr algn="r">
                <a:lnSpc>
                  <a:spcPct val="120000"/>
                </a:lnSpc>
              </a:pPr>
              <a:r>
                <a:rPr lang="en-US" altLang="zh-CN" sz="900" dirty="0"/>
                <a:t>Copy paste fonts. Choose the only option to retain text.</a:t>
              </a:r>
            </a:p>
          </p:txBody>
        </p:sp>
        <p:sp>
          <p:nvSpPr>
            <p:cNvPr id="28" name="íSḷïḓê">
              <a:extLst>
                <a:ext uri="{FF2B5EF4-FFF2-40B4-BE49-F238E27FC236}">
                  <a16:creationId xmlns="" xmlns:a16="http://schemas.microsoft.com/office/drawing/2014/main" id="{C7BFCDC4-00F8-4CF6-BD65-19C940B784C7}"/>
                </a:ext>
              </a:extLst>
            </p:cNvPr>
            <p:cNvSpPr/>
            <p:nvPr/>
          </p:nvSpPr>
          <p:spPr>
            <a:xfrm>
              <a:off x="609599" y="2934358"/>
              <a:ext cx="2407615" cy="374596"/>
            </a:xfrm>
            <a:prstGeom prst="rect">
              <a:avLst/>
            </a:prstGeom>
          </p:spPr>
          <p:txBody>
            <a:bodyPr wrap="none" lIns="90000" tIns="46800" rIns="90000" bIns="46800" anchor="ctr">
              <a:normAutofit/>
            </a:bodyPr>
            <a:lstStyle/>
            <a:p>
              <a:pPr lvl="0" algn="r" defTabSz="914378">
                <a:defRPr/>
              </a:pPr>
              <a:r>
                <a:rPr lang="en-US" altLang="zh-CN" sz="1600" b="1" dirty="0"/>
                <a:t>Text here</a:t>
              </a:r>
              <a:endParaRPr lang="zh-CN" altLang="en-US" sz="1600" b="1" dirty="0"/>
            </a:p>
          </p:txBody>
        </p:sp>
      </p:grpSp>
      <p:grpSp>
        <p:nvGrpSpPr>
          <p:cNvPr id="13" name="iṣlïḓè">
            <a:extLst>
              <a:ext uri="{FF2B5EF4-FFF2-40B4-BE49-F238E27FC236}">
                <a16:creationId xmlns="" xmlns:a16="http://schemas.microsoft.com/office/drawing/2014/main" id="{F094F1C9-8BB0-4FB3-8139-FFB210720094}"/>
              </a:ext>
            </a:extLst>
          </p:cNvPr>
          <p:cNvGrpSpPr/>
          <p:nvPr/>
        </p:nvGrpSpPr>
        <p:grpSpPr>
          <a:xfrm>
            <a:off x="8881940" y="2766939"/>
            <a:ext cx="2299050" cy="902050"/>
            <a:chOff x="9029821" y="2934358"/>
            <a:chExt cx="2457329" cy="964152"/>
          </a:xfrm>
        </p:grpSpPr>
        <p:sp>
          <p:nvSpPr>
            <p:cNvPr id="25" name="iṧļíḋê">
              <a:extLst>
                <a:ext uri="{FF2B5EF4-FFF2-40B4-BE49-F238E27FC236}">
                  <a16:creationId xmlns="" xmlns:a16="http://schemas.microsoft.com/office/drawing/2014/main" id="{DD6DE64A-DE16-4ABB-852F-2F76033D9E66}"/>
                </a:ext>
              </a:extLst>
            </p:cNvPr>
            <p:cNvSpPr txBox="1"/>
            <p:nvPr/>
          </p:nvSpPr>
          <p:spPr>
            <a:xfrm>
              <a:off x="9029821" y="3308954"/>
              <a:ext cx="2457329" cy="589556"/>
            </a:xfrm>
            <a:prstGeom prst="rect">
              <a:avLst/>
            </a:prstGeom>
            <a:noFill/>
          </p:spPr>
          <p:txBody>
            <a:bodyPr wrap="square" lIns="90000" tIns="46800" rIns="90000" bIns="46800" anchor="ctr" anchorCtr="0">
              <a:normAutofit/>
            </a:bodyPr>
            <a:lstStyle/>
            <a:p>
              <a:pPr>
                <a:lnSpc>
                  <a:spcPct val="120000"/>
                </a:lnSpc>
              </a:pPr>
              <a:r>
                <a:rPr lang="en-US" altLang="zh-CN" sz="900" dirty="0"/>
                <a:t>Copy paste fonts. Choose the only option to retain text.</a:t>
              </a:r>
            </a:p>
          </p:txBody>
        </p:sp>
        <p:sp>
          <p:nvSpPr>
            <p:cNvPr id="26" name="ïs1ïḍè">
              <a:extLst>
                <a:ext uri="{FF2B5EF4-FFF2-40B4-BE49-F238E27FC236}">
                  <a16:creationId xmlns="" xmlns:a16="http://schemas.microsoft.com/office/drawing/2014/main" id="{90EF315B-1E5F-403C-A0F5-4D26E3AB11D9}"/>
                </a:ext>
              </a:extLst>
            </p:cNvPr>
            <p:cNvSpPr/>
            <p:nvPr/>
          </p:nvSpPr>
          <p:spPr>
            <a:xfrm>
              <a:off x="9029821" y="2934358"/>
              <a:ext cx="2457329" cy="374596"/>
            </a:xfrm>
            <a:prstGeom prst="rect">
              <a:avLst/>
            </a:prstGeom>
          </p:spPr>
          <p:txBody>
            <a:bodyPr wrap="none" lIns="90000" tIns="46800" rIns="90000" bIns="46800" anchor="ctr">
              <a:normAutofit/>
            </a:bodyPr>
            <a:lstStyle/>
            <a:p>
              <a:pPr lvl="0" defTabSz="914378">
                <a:defRPr/>
              </a:pPr>
              <a:r>
                <a:rPr lang="en-US" altLang="zh-CN" sz="1600" b="1" dirty="0"/>
                <a:t>Text here</a:t>
              </a:r>
              <a:endParaRPr lang="zh-CN" altLang="en-US" sz="1600" b="1" dirty="0"/>
            </a:p>
          </p:txBody>
        </p:sp>
      </p:grpSp>
      <p:grpSp>
        <p:nvGrpSpPr>
          <p:cNvPr id="14" name="ïṡľîḓé">
            <a:extLst>
              <a:ext uri="{FF2B5EF4-FFF2-40B4-BE49-F238E27FC236}">
                <a16:creationId xmlns="" xmlns:a16="http://schemas.microsoft.com/office/drawing/2014/main" id="{3BEFF454-F627-4234-A751-71C62247CA01}"/>
              </a:ext>
            </a:extLst>
          </p:cNvPr>
          <p:cNvGrpSpPr/>
          <p:nvPr/>
        </p:nvGrpSpPr>
        <p:grpSpPr>
          <a:xfrm>
            <a:off x="1011010" y="2766939"/>
            <a:ext cx="2252538" cy="902050"/>
            <a:chOff x="609599" y="2934358"/>
            <a:chExt cx="2407615" cy="964152"/>
          </a:xfrm>
        </p:grpSpPr>
        <p:sp>
          <p:nvSpPr>
            <p:cNvPr id="23" name="ïślíḓè">
              <a:extLst>
                <a:ext uri="{FF2B5EF4-FFF2-40B4-BE49-F238E27FC236}">
                  <a16:creationId xmlns="" xmlns:a16="http://schemas.microsoft.com/office/drawing/2014/main" id="{8D836021-85CE-4C76-B14C-1B879AFF5684}"/>
                </a:ext>
              </a:extLst>
            </p:cNvPr>
            <p:cNvSpPr txBox="1"/>
            <p:nvPr/>
          </p:nvSpPr>
          <p:spPr>
            <a:xfrm>
              <a:off x="609599" y="3308954"/>
              <a:ext cx="2407615" cy="589556"/>
            </a:xfrm>
            <a:prstGeom prst="rect">
              <a:avLst/>
            </a:prstGeom>
            <a:noFill/>
          </p:spPr>
          <p:txBody>
            <a:bodyPr wrap="square" lIns="90000" tIns="46800" rIns="90000" bIns="46800" anchor="ctr" anchorCtr="0">
              <a:normAutofit/>
            </a:bodyPr>
            <a:lstStyle/>
            <a:p>
              <a:pPr algn="r">
                <a:lnSpc>
                  <a:spcPct val="120000"/>
                </a:lnSpc>
              </a:pPr>
              <a:r>
                <a:rPr lang="en-US" altLang="zh-CN" sz="900" dirty="0"/>
                <a:t>Copy paste fonts. Choose the only option to retain text.</a:t>
              </a:r>
            </a:p>
          </p:txBody>
        </p:sp>
        <p:sp>
          <p:nvSpPr>
            <p:cNvPr id="24" name="îSļiḓê">
              <a:extLst>
                <a:ext uri="{FF2B5EF4-FFF2-40B4-BE49-F238E27FC236}">
                  <a16:creationId xmlns="" xmlns:a16="http://schemas.microsoft.com/office/drawing/2014/main" id="{B24ECFAA-AFE2-43B2-B7EA-C4227DDB7C98}"/>
                </a:ext>
              </a:extLst>
            </p:cNvPr>
            <p:cNvSpPr/>
            <p:nvPr/>
          </p:nvSpPr>
          <p:spPr>
            <a:xfrm>
              <a:off x="609599" y="2934358"/>
              <a:ext cx="2407615" cy="340055"/>
            </a:xfrm>
            <a:prstGeom prst="rect">
              <a:avLst/>
            </a:prstGeom>
          </p:spPr>
          <p:txBody>
            <a:bodyPr wrap="none" lIns="90000" tIns="46800" rIns="90000" bIns="46800" anchor="ctr">
              <a:normAutofit lnSpcReduction="10000"/>
            </a:bodyPr>
            <a:lstStyle/>
            <a:p>
              <a:pPr lvl="0" algn="r" defTabSz="914378">
                <a:defRPr/>
              </a:pPr>
              <a:r>
                <a:rPr lang="en-US" altLang="zh-CN" sz="1600" b="1" dirty="0"/>
                <a:t>Text here</a:t>
              </a:r>
              <a:endParaRPr lang="zh-CN" altLang="en-US" sz="1600" b="1" dirty="0"/>
            </a:p>
          </p:txBody>
        </p:sp>
      </p:grpSp>
      <p:grpSp>
        <p:nvGrpSpPr>
          <p:cNvPr id="15" name="iṣ1iḋé">
            <a:extLst>
              <a:ext uri="{FF2B5EF4-FFF2-40B4-BE49-F238E27FC236}">
                <a16:creationId xmlns="" xmlns:a16="http://schemas.microsoft.com/office/drawing/2014/main" id="{08D6F40F-6035-4499-90D9-309B194FCEDB}"/>
              </a:ext>
            </a:extLst>
          </p:cNvPr>
          <p:cNvGrpSpPr/>
          <p:nvPr/>
        </p:nvGrpSpPr>
        <p:grpSpPr>
          <a:xfrm>
            <a:off x="5074692" y="1411625"/>
            <a:ext cx="1890803" cy="1049761"/>
            <a:chOff x="5122025" y="254932"/>
            <a:chExt cx="2020976" cy="1122032"/>
          </a:xfrm>
        </p:grpSpPr>
        <p:sp>
          <p:nvSpPr>
            <p:cNvPr id="21" name="ï$1iḋè">
              <a:extLst>
                <a:ext uri="{FF2B5EF4-FFF2-40B4-BE49-F238E27FC236}">
                  <a16:creationId xmlns="" xmlns:a16="http://schemas.microsoft.com/office/drawing/2014/main" id="{2BEBF600-C52B-44D1-BCD5-C5626AFEC40C}"/>
                </a:ext>
              </a:extLst>
            </p:cNvPr>
            <p:cNvSpPr txBox="1"/>
            <p:nvPr/>
          </p:nvSpPr>
          <p:spPr>
            <a:xfrm>
              <a:off x="5122026" y="750318"/>
              <a:ext cx="2020975" cy="626646"/>
            </a:xfrm>
            <a:prstGeom prst="rect">
              <a:avLst/>
            </a:prstGeom>
            <a:noFill/>
          </p:spPr>
          <p:txBody>
            <a:bodyPr wrap="square" lIns="90000" tIns="46800" rIns="90000" bIns="46800" anchor="ctr" anchorCtr="1">
              <a:normAutofit/>
            </a:bodyPr>
            <a:lstStyle/>
            <a:p>
              <a:pPr algn="ctr">
                <a:lnSpc>
                  <a:spcPct val="120000"/>
                </a:lnSpc>
              </a:pPr>
              <a:r>
                <a:rPr lang="en-US" altLang="zh-CN" sz="900" dirty="0"/>
                <a:t>Copy paste fonts. Choose the only option to retain text.</a:t>
              </a:r>
            </a:p>
          </p:txBody>
        </p:sp>
        <p:sp>
          <p:nvSpPr>
            <p:cNvPr id="22" name="ïṣļiḋe">
              <a:extLst>
                <a:ext uri="{FF2B5EF4-FFF2-40B4-BE49-F238E27FC236}">
                  <a16:creationId xmlns="" xmlns:a16="http://schemas.microsoft.com/office/drawing/2014/main" id="{25A5CDF0-B1AB-4A35-8693-B3B5280006DC}"/>
                </a:ext>
              </a:extLst>
            </p:cNvPr>
            <p:cNvSpPr/>
            <p:nvPr/>
          </p:nvSpPr>
          <p:spPr>
            <a:xfrm>
              <a:off x="5122025" y="254932"/>
              <a:ext cx="2020976" cy="495386"/>
            </a:xfrm>
            <a:prstGeom prst="rect">
              <a:avLst/>
            </a:prstGeom>
          </p:spPr>
          <p:txBody>
            <a:bodyPr wrap="none" lIns="90000" tIns="46800" rIns="90000" bIns="46800" anchor="ctr" anchorCtr="1">
              <a:normAutofit/>
            </a:bodyPr>
            <a:lstStyle/>
            <a:p>
              <a:pPr lvl="0" algn="ctr" defTabSz="914378">
                <a:spcBef>
                  <a:spcPct val="0"/>
                </a:spcBef>
                <a:defRPr/>
              </a:pPr>
              <a:r>
                <a:rPr lang="en-US" altLang="zh-CN" b="1" dirty="0"/>
                <a:t>Text here</a:t>
              </a:r>
              <a:endParaRPr lang="zh-CN" altLang="en-US" b="1" dirty="0"/>
            </a:p>
          </p:txBody>
        </p:sp>
      </p:grpSp>
      <p:grpSp>
        <p:nvGrpSpPr>
          <p:cNvPr id="37" name="组合 36"/>
          <p:cNvGrpSpPr/>
          <p:nvPr/>
        </p:nvGrpSpPr>
        <p:grpSpPr>
          <a:xfrm>
            <a:off x="3597551" y="2533043"/>
            <a:ext cx="4869828" cy="3332431"/>
            <a:chOff x="3713736" y="2352766"/>
            <a:chExt cx="4869828" cy="3332431"/>
          </a:xfrm>
        </p:grpSpPr>
        <p:grpSp>
          <p:nvGrpSpPr>
            <p:cNvPr id="36" name="组合 35"/>
            <p:cNvGrpSpPr/>
            <p:nvPr/>
          </p:nvGrpSpPr>
          <p:grpSpPr>
            <a:xfrm>
              <a:off x="3713736" y="2352766"/>
              <a:ext cx="2247773" cy="3047264"/>
              <a:chOff x="3713736" y="2352766"/>
              <a:chExt cx="2247773" cy="3047264"/>
            </a:xfrm>
          </p:grpSpPr>
          <p:sp>
            <p:nvSpPr>
              <p:cNvPr id="8" name="îs1iḋe">
                <a:extLst>
                  <a:ext uri="{FF2B5EF4-FFF2-40B4-BE49-F238E27FC236}">
                    <a16:creationId xmlns="" xmlns:a16="http://schemas.microsoft.com/office/drawing/2014/main" id="{CA135673-B15F-4FA3-99DD-5B4BDB03F668}"/>
                  </a:ext>
                </a:extLst>
              </p:cNvPr>
              <p:cNvSpPr/>
              <p:nvPr/>
            </p:nvSpPr>
            <p:spPr>
              <a:xfrm flipH="1">
                <a:off x="3713736" y="2352766"/>
                <a:ext cx="2247773" cy="173579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išḷîḍé">
                <a:extLst>
                  <a:ext uri="{FF2B5EF4-FFF2-40B4-BE49-F238E27FC236}">
                    <a16:creationId xmlns="" xmlns:a16="http://schemas.microsoft.com/office/drawing/2014/main" id="{3F746FA1-1542-43E9-BA23-B02663B67193}"/>
                  </a:ext>
                </a:extLst>
              </p:cNvPr>
              <p:cNvSpPr/>
              <p:nvPr/>
            </p:nvSpPr>
            <p:spPr>
              <a:xfrm flipH="1" flipV="1">
                <a:off x="4486914" y="4261308"/>
                <a:ext cx="1474595" cy="113872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isļíḑê">
                <a:extLst>
                  <a:ext uri="{FF2B5EF4-FFF2-40B4-BE49-F238E27FC236}">
                    <a16:creationId xmlns="" xmlns:a16="http://schemas.microsoft.com/office/drawing/2014/main" id="{40913234-4443-480E-8A34-C4ED8AC91CA7}"/>
                  </a:ext>
                </a:extLst>
              </p:cNvPr>
              <p:cNvSpPr/>
              <p:nvPr/>
            </p:nvSpPr>
            <p:spPr bwMode="auto">
              <a:xfrm>
                <a:off x="4338828" y="3102170"/>
                <a:ext cx="482929" cy="40811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18" name="íšlíḋé">
                <a:extLst>
                  <a:ext uri="{FF2B5EF4-FFF2-40B4-BE49-F238E27FC236}">
                    <a16:creationId xmlns="" xmlns:a16="http://schemas.microsoft.com/office/drawing/2014/main" id="{A7790B61-193B-4BD4-8B30-66CE0CB81112}"/>
                  </a:ext>
                </a:extLst>
              </p:cNvPr>
              <p:cNvSpPr/>
              <p:nvPr/>
            </p:nvSpPr>
            <p:spPr bwMode="auto">
              <a:xfrm>
                <a:off x="4880501" y="4611776"/>
                <a:ext cx="462041" cy="3904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a:extLst/>
            </p:spPr>
            <p:txBody>
              <a:bodyPr anchor="ctr"/>
              <a:lstStyle/>
              <a:p>
                <a:pPr algn="ctr"/>
                <a:endParaRPr/>
              </a:p>
            </p:txBody>
          </p:sp>
        </p:grpSp>
        <p:grpSp>
          <p:nvGrpSpPr>
            <p:cNvPr id="35" name="组合 34"/>
            <p:cNvGrpSpPr/>
            <p:nvPr/>
          </p:nvGrpSpPr>
          <p:grpSpPr>
            <a:xfrm>
              <a:off x="6335791" y="2352766"/>
              <a:ext cx="2247773" cy="3047264"/>
              <a:chOff x="6335791" y="2352766"/>
              <a:chExt cx="2247773" cy="3047264"/>
            </a:xfrm>
          </p:grpSpPr>
          <p:sp>
            <p:nvSpPr>
              <p:cNvPr id="7" name="îṡļïḑê">
                <a:extLst>
                  <a:ext uri="{FF2B5EF4-FFF2-40B4-BE49-F238E27FC236}">
                    <a16:creationId xmlns="" xmlns:a16="http://schemas.microsoft.com/office/drawing/2014/main" id="{4BD08603-F352-4316-A438-FCC158235B69}"/>
                  </a:ext>
                </a:extLst>
              </p:cNvPr>
              <p:cNvSpPr/>
              <p:nvPr/>
            </p:nvSpPr>
            <p:spPr>
              <a:xfrm>
                <a:off x="6335791" y="2352766"/>
                <a:ext cx="2247773" cy="173579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ṣļîdê">
                <a:extLst>
                  <a:ext uri="{FF2B5EF4-FFF2-40B4-BE49-F238E27FC236}">
                    <a16:creationId xmlns="" xmlns:a16="http://schemas.microsoft.com/office/drawing/2014/main" id="{A1DBC894-A209-4A4D-B83E-CC1BFC66338D}"/>
                  </a:ext>
                </a:extLst>
              </p:cNvPr>
              <p:cNvSpPr/>
              <p:nvPr/>
            </p:nvSpPr>
            <p:spPr>
              <a:xfrm flipV="1">
                <a:off x="6335791" y="4261308"/>
                <a:ext cx="1474595" cy="1138722"/>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íSḻïḋè">
                <a:extLst>
                  <a:ext uri="{FF2B5EF4-FFF2-40B4-BE49-F238E27FC236}">
                    <a16:creationId xmlns="" xmlns:a16="http://schemas.microsoft.com/office/drawing/2014/main" id="{99AC980D-9FEC-4E16-874E-8AA957F13214}"/>
                  </a:ext>
                </a:extLst>
              </p:cNvPr>
              <p:cNvSpPr/>
              <p:nvPr/>
            </p:nvSpPr>
            <p:spPr bwMode="auto">
              <a:xfrm>
                <a:off x="6964361" y="4592481"/>
                <a:ext cx="507705" cy="42904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sp>
            <p:nvSpPr>
              <p:cNvPr id="19" name="íş1ïḑe">
                <a:extLst>
                  <a:ext uri="{FF2B5EF4-FFF2-40B4-BE49-F238E27FC236}">
                    <a16:creationId xmlns="" xmlns:a16="http://schemas.microsoft.com/office/drawing/2014/main" id="{92FB016B-59ED-4533-8992-59F8B6EBBA63}"/>
                  </a:ext>
                </a:extLst>
              </p:cNvPr>
              <p:cNvSpPr/>
              <p:nvPr/>
            </p:nvSpPr>
            <p:spPr bwMode="auto">
              <a:xfrm>
                <a:off x="7461690" y="3122712"/>
                <a:ext cx="434310" cy="36702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grpSp>
        <p:grpSp>
          <p:nvGrpSpPr>
            <p:cNvPr id="34" name="组合 33"/>
            <p:cNvGrpSpPr/>
            <p:nvPr/>
          </p:nvGrpSpPr>
          <p:grpSpPr>
            <a:xfrm>
              <a:off x="5605725" y="2459240"/>
              <a:ext cx="1085850" cy="3225957"/>
              <a:chOff x="5991014" y="2459240"/>
              <a:chExt cx="1085850" cy="3225957"/>
            </a:xfrm>
          </p:grpSpPr>
          <p:grpSp>
            <p:nvGrpSpPr>
              <p:cNvPr id="6" name="îŝḻíḋé">
                <a:extLst>
                  <a:ext uri="{FF2B5EF4-FFF2-40B4-BE49-F238E27FC236}">
                    <a16:creationId xmlns="" xmlns:a16="http://schemas.microsoft.com/office/drawing/2014/main" id="{DE99E9C4-5CCE-47CC-BF02-0D55737FF523}"/>
                  </a:ext>
                </a:extLst>
              </p:cNvPr>
              <p:cNvGrpSpPr/>
              <p:nvPr/>
            </p:nvGrpSpPr>
            <p:grpSpPr>
              <a:xfrm>
                <a:off x="5991014" y="2459240"/>
                <a:ext cx="1085850" cy="3225957"/>
                <a:chOff x="5438775" y="1724025"/>
                <a:chExt cx="1085850" cy="3448050"/>
              </a:xfrm>
            </p:grpSpPr>
            <p:cxnSp>
              <p:nvCxnSpPr>
                <p:cNvPr id="31" name="直接连接符 30">
                  <a:extLst>
                    <a:ext uri="{FF2B5EF4-FFF2-40B4-BE49-F238E27FC236}">
                      <a16:creationId xmlns="" xmlns:a16="http://schemas.microsoft.com/office/drawing/2014/main" id="{B6E57C8B-527E-4FCD-A88B-7FEDBBC57B05}"/>
                    </a:ext>
                  </a:extLst>
                </p:cNvPr>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işḻiḑé">
                  <a:extLst>
                    <a:ext uri="{FF2B5EF4-FFF2-40B4-BE49-F238E27FC236}">
                      <a16:creationId xmlns="" xmlns:a16="http://schemas.microsoft.com/office/drawing/2014/main" id="{6647E2DB-6D93-42D1-8471-2C7E9E266FD5}"/>
                    </a:ext>
                  </a:extLst>
                </p:cNvPr>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ŝlíḓé">
                  <a:extLst>
                    <a:ext uri="{FF2B5EF4-FFF2-40B4-BE49-F238E27FC236}">
                      <a16:creationId xmlns="" xmlns:a16="http://schemas.microsoft.com/office/drawing/2014/main" id="{D3F69E29-E55A-41B4-A2E0-80B16E2A457A}"/>
                    </a:ext>
                  </a:extLst>
                </p:cNvPr>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0" name="ïšḻîďê">
                <a:extLst>
                  <a:ext uri="{FF2B5EF4-FFF2-40B4-BE49-F238E27FC236}">
                    <a16:creationId xmlns="" xmlns:a16="http://schemas.microsoft.com/office/drawing/2014/main" id="{2130B927-276C-4300-9609-B45AE2739240}"/>
                  </a:ext>
                </a:extLst>
              </p:cNvPr>
              <p:cNvSpPr/>
              <p:nvPr/>
            </p:nvSpPr>
            <p:spPr bwMode="auto">
              <a:xfrm>
                <a:off x="6294576" y="2764915"/>
                <a:ext cx="478726" cy="4045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grpSp>
      </p:grpSp>
    </p:spTree>
    <p:extLst>
      <p:ext uri="{BB962C8B-B14F-4D97-AF65-F5344CB8AC3E}">
        <p14:creationId xmlns:p14="http://schemas.microsoft.com/office/powerpoint/2010/main" val="551006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6</a:t>
            </a:fld>
            <a:endParaRPr lang="zh-CN" altLang="en-US"/>
          </a:p>
        </p:txBody>
      </p:sp>
      <p:grpSp>
        <p:nvGrpSpPr>
          <p:cNvPr id="5" name="d24af4d3-2ce9-43ee-b8d4-1a224eca20f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788AF06-9F7E-4FBB-BC88-D4BA1A2FF859}"/>
              </a:ext>
            </a:extLst>
          </p:cNvPr>
          <p:cNvGrpSpPr>
            <a:grpSpLocks noChangeAspect="1"/>
          </p:cNvGrpSpPr>
          <p:nvPr>
            <p:custDataLst>
              <p:tags r:id="rId1"/>
            </p:custDataLst>
          </p:nvPr>
        </p:nvGrpSpPr>
        <p:grpSpPr>
          <a:xfrm>
            <a:off x="1" y="1821663"/>
            <a:ext cx="11522075" cy="2865087"/>
            <a:chOff x="1" y="1821663"/>
            <a:chExt cx="11522075" cy="2865087"/>
          </a:xfrm>
        </p:grpSpPr>
        <p:sp>
          <p:nvSpPr>
            <p:cNvPr id="6" name="îṣ1iḋè">
              <a:extLst>
                <a:ext uri="{FF2B5EF4-FFF2-40B4-BE49-F238E27FC236}">
                  <a16:creationId xmlns="" xmlns:a16="http://schemas.microsoft.com/office/drawing/2014/main" id="{6BF7A20F-B2F3-4B92-A7B2-4F1A966B1F26}"/>
                </a:ext>
              </a:extLst>
            </p:cNvPr>
            <p:cNvSpPr/>
            <p:nvPr/>
          </p:nvSpPr>
          <p:spPr>
            <a:xfrm>
              <a:off x="1" y="1839308"/>
              <a:ext cx="8075999" cy="2847442"/>
            </a:xfrm>
            <a:prstGeom prst="homePlate">
              <a:avLst>
                <a:gd name="adj" fmla="val 36237"/>
              </a:avLst>
            </a:prstGeom>
            <a:blipFill>
              <a:blip r:embed="rId3"/>
              <a:stretch>
                <a:fillRect t="-27231" b="-2698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şḻíďe">
              <a:extLst>
                <a:ext uri="{FF2B5EF4-FFF2-40B4-BE49-F238E27FC236}">
                  <a16:creationId xmlns="" xmlns:a16="http://schemas.microsoft.com/office/drawing/2014/main" id="{7E805008-6ED9-4D72-9896-4FB6E9174BB8}"/>
                </a:ext>
              </a:extLst>
            </p:cNvPr>
            <p:cNvSpPr/>
            <p:nvPr/>
          </p:nvSpPr>
          <p:spPr>
            <a:xfrm>
              <a:off x="669924" y="1821663"/>
              <a:ext cx="6371076" cy="2865087"/>
            </a:xfrm>
            <a:prstGeom prst="rect">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ŝlíḑè">
              <a:extLst>
                <a:ext uri="{FF2B5EF4-FFF2-40B4-BE49-F238E27FC236}">
                  <a16:creationId xmlns="" xmlns:a16="http://schemas.microsoft.com/office/drawing/2014/main" id="{26BBD4B4-9F72-4F16-8A37-CA7935D6F041}"/>
                </a:ext>
              </a:extLst>
            </p:cNvPr>
            <p:cNvSpPr txBox="1"/>
            <p:nvPr/>
          </p:nvSpPr>
          <p:spPr>
            <a:xfrm>
              <a:off x="8211000" y="2529000"/>
              <a:ext cx="3311076" cy="1468059"/>
            </a:xfrm>
            <a:prstGeom prst="rect">
              <a:avLst/>
            </a:prstGeom>
            <a:noFill/>
          </p:spPr>
          <p:txBody>
            <a:bodyPr wrap="square" lIns="90000" tIns="46800" rIns="90000" bIns="46800" rtlCol="0">
              <a:normAutofit/>
            </a:bodyPr>
            <a:lstStyle/>
            <a:p>
              <a:pPr>
                <a:lnSpc>
                  <a:spcPct val="150000"/>
                </a:lnSpc>
              </a:pPr>
              <a:r>
                <a:rPr lang="en-US" altLang="zh-CN" sz="1100" dirty="0"/>
                <a:t>Unified fonts make reading more fluent.</a:t>
              </a:r>
            </a:p>
            <a:p>
              <a:pPr>
                <a:lnSpc>
                  <a:spcPct val="150000"/>
                </a:lnSpc>
              </a:pPr>
              <a:r>
                <a:rPr lang="en-US" altLang="zh-CN" sz="1200" b="1" dirty="0"/>
                <a:t>Theme color makes PPT more convenient to change.</a:t>
              </a:r>
            </a:p>
            <a:p>
              <a:pPr>
                <a:lnSpc>
                  <a:spcPct val="150000"/>
                </a:lnSpc>
              </a:pPr>
              <a:r>
                <a:rPr lang="en-US" altLang="zh-CN" sz="1100" dirty="0"/>
                <a:t>Adjust the spacing to adapt to Chinese typesetting, use the reference line in PPT.</a:t>
              </a:r>
              <a:endParaRPr lang="en-US" altLang="zh-CN" sz="1200" b="1" dirty="0"/>
            </a:p>
          </p:txBody>
        </p:sp>
        <p:grpSp>
          <p:nvGrpSpPr>
            <p:cNvPr id="9" name="ïSliḓe">
              <a:extLst>
                <a:ext uri="{FF2B5EF4-FFF2-40B4-BE49-F238E27FC236}">
                  <a16:creationId xmlns="" xmlns:a16="http://schemas.microsoft.com/office/drawing/2014/main" id="{09D616C8-4052-4EC1-A4DE-EB61A6A37543}"/>
                </a:ext>
              </a:extLst>
            </p:cNvPr>
            <p:cNvGrpSpPr/>
            <p:nvPr/>
          </p:nvGrpSpPr>
          <p:grpSpPr>
            <a:xfrm>
              <a:off x="1911000" y="2380194"/>
              <a:ext cx="689718" cy="689717"/>
              <a:chOff x="4755054" y="2276333"/>
              <a:chExt cx="689718" cy="689717"/>
            </a:xfrm>
          </p:grpSpPr>
          <p:sp>
            <p:nvSpPr>
              <p:cNvPr id="20" name="iš1idè">
                <a:extLst>
                  <a:ext uri="{FF2B5EF4-FFF2-40B4-BE49-F238E27FC236}">
                    <a16:creationId xmlns="" xmlns:a16="http://schemas.microsoft.com/office/drawing/2014/main" id="{469507C2-F27B-40F3-995D-8AB78A3AB797}"/>
                  </a:ext>
                </a:extLst>
              </p:cNvPr>
              <p:cNvSpPr/>
              <p:nvPr/>
            </p:nvSpPr>
            <p:spPr>
              <a:xfrm>
                <a:off x="4755054" y="2276333"/>
                <a:ext cx="689718" cy="689717"/>
              </a:xfrm>
              <a:prstGeom prst="ellipse">
                <a:avLst/>
              </a:prstGeom>
              <a:solidFill>
                <a:schemeClr val="accent1"/>
              </a:solidFill>
              <a:ln w="762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endParaRPr dirty="0"/>
              </a:p>
            </p:txBody>
          </p:sp>
          <p:sp>
            <p:nvSpPr>
              <p:cNvPr id="21" name="î$ḻîḑê">
                <a:extLst>
                  <a:ext uri="{FF2B5EF4-FFF2-40B4-BE49-F238E27FC236}">
                    <a16:creationId xmlns="" xmlns:a16="http://schemas.microsoft.com/office/drawing/2014/main" id="{8891A826-7E09-4868-B72D-CA1586F11B8F}"/>
                  </a:ext>
                </a:extLst>
              </p:cNvPr>
              <p:cNvSpPr/>
              <p:nvPr/>
            </p:nvSpPr>
            <p:spPr bwMode="auto">
              <a:xfrm>
                <a:off x="4903676" y="2432408"/>
                <a:ext cx="392474" cy="377566"/>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bg1"/>
              </a:solidFill>
              <a:ln>
                <a:noFill/>
              </a:ln>
            </p:spPr>
          </p:sp>
        </p:grpSp>
        <p:grpSp>
          <p:nvGrpSpPr>
            <p:cNvPr id="10" name="iśḷîḓê">
              <a:extLst>
                <a:ext uri="{FF2B5EF4-FFF2-40B4-BE49-F238E27FC236}">
                  <a16:creationId xmlns="" xmlns:a16="http://schemas.microsoft.com/office/drawing/2014/main" id="{C939398D-A48B-4F45-BFAE-4A7EE1F989D0}"/>
                </a:ext>
              </a:extLst>
            </p:cNvPr>
            <p:cNvGrpSpPr/>
            <p:nvPr/>
          </p:nvGrpSpPr>
          <p:grpSpPr>
            <a:xfrm>
              <a:off x="743296" y="3225986"/>
              <a:ext cx="3025126" cy="1259258"/>
              <a:chOff x="2034459" y="3225986"/>
              <a:chExt cx="3025126" cy="1259258"/>
            </a:xfrm>
          </p:grpSpPr>
          <p:sp>
            <p:nvSpPr>
              <p:cNvPr id="18" name="îṣlïḍe">
                <a:extLst>
                  <a:ext uri="{FF2B5EF4-FFF2-40B4-BE49-F238E27FC236}">
                    <a16:creationId xmlns="" xmlns:a16="http://schemas.microsoft.com/office/drawing/2014/main" id="{2CF834D6-DDF9-49E8-8F88-DFB8C0C0CC91}"/>
                  </a:ext>
                </a:extLst>
              </p:cNvPr>
              <p:cNvSpPr/>
              <p:nvPr/>
            </p:nvSpPr>
            <p:spPr bwMode="auto">
              <a:xfrm>
                <a:off x="2034459" y="3595318"/>
                <a:ext cx="3025126" cy="88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60000"/>
                  </a:lnSpc>
                  <a:spcBef>
                    <a:spcPct val="0"/>
                  </a:spcBef>
                </a:pPr>
                <a:r>
                  <a:rPr lang="en-US" altLang="zh-CN" sz="900" dirty="0"/>
                  <a:t>Supporting text here.</a:t>
                </a:r>
                <a:endParaRPr lang="zh-CN" altLang="en-US" sz="900" dirty="0"/>
              </a:p>
              <a:p>
                <a:pPr algn="ctr">
                  <a:lnSpc>
                    <a:spcPct val="160000"/>
                  </a:lnSpc>
                  <a:spcBef>
                    <a:spcPct val="0"/>
                  </a:spcBef>
                </a:pPr>
                <a:r>
                  <a:rPr lang="en-US" altLang="zh-CN" sz="900" dirty="0"/>
                  <a:t>When you copy &amp; paste, choose "keep text only" option.</a:t>
                </a:r>
                <a:endParaRPr lang="zh-CN" altLang="en-US" sz="900" dirty="0"/>
              </a:p>
            </p:txBody>
          </p:sp>
          <p:sp>
            <p:nvSpPr>
              <p:cNvPr id="19" name="íṩ1ïdè">
                <a:extLst>
                  <a:ext uri="{FF2B5EF4-FFF2-40B4-BE49-F238E27FC236}">
                    <a16:creationId xmlns="" xmlns:a16="http://schemas.microsoft.com/office/drawing/2014/main" id="{FAC640D0-822A-4078-8D4D-DCFF505DBA8E}"/>
                  </a:ext>
                </a:extLst>
              </p:cNvPr>
              <p:cNvSpPr txBox="1"/>
              <p:nvPr/>
            </p:nvSpPr>
            <p:spPr bwMode="auto">
              <a:xfrm>
                <a:off x="2034459" y="3225986"/>
                <a:ext cx="3025126"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800" b="1" dirty="0">
                    <a:solidFill>
                      <a:schemeClr val="accent1"/>
                    </a:solidFill>
                  </a:rPr>
                  <a:t>Text here</a:t>
                </a:r>
              </a:p>
            </p:txBody>
          </p:sp>
        </p:grpSp>
        <p:grpSp>
          <p:nvGrpSpPr>
            <p:cNvPr id="11" name="ïṣḷiḑê">
              <a:extLst>
                <a:ext uri="{FF2B5EF4-FFF2-40B4-BE49-F238E27FC236}">
                  <a16:creationId xmlns="" xmlns:a16="http://schemas.microsoft.com/office/drawing/2014/main" id="{BA3B2850-78F1-4AE3-A090-DB4428B00733}"/>
                </a:ext>
              </a:extLst>
            </p:cNvPr>
            <p:cNvGrpSpPr/>
            <p:nvPr/>
          </p:nvGrpSpPr>
          <p:grpSpPr>
            <a:xfrm>
              <a:off x="5191903" y="2380194"/>
              <a:ext cx="689718" cy="689717"/>
              <a:chOff x="4755054" y="2276333"/>
              <a:chExt cx="689718" cy="689717"/>
            </a:xfrm>
          </p:grpSpPr>
          <p:sp>
            <p:nvSpPr>
              <p:cNvPr id="16" name="íṡļiḍé">
                <a:extLst>
                  <a:ext uri="{FF2B5EF4-FFF2-40B4-BE49-F238E27FC236}">
                    <a16:creationId xmlns="" xmlns:a16="http://schemas.microsoft.com/office/drawing/2014/main" id="{86266345-803A-4FE2-9917-7EDDC25A9412}"/>
                  </a:ext>
                </a:extLst>
              </p:cNvPr>
              <p:cNvSpPr/>
              <p:nvPr/>
            </p:nvSpPr>
            <p:spPr>
              <a:xfrm>
                <a:off x="4755054" y="2276333"/>
                <a:ext cx="689718" cy="689717"/>
              </a:xfrm>
              <a:prstGeom prst="ellipse">
                <a:avLst/>
              </a:prstGeom>
              <a:solidFill>
                <a:schemeClr val="accent3"/>
              </a:solid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endParaRPr dirty="0"/>
              </a:p>
            </p:txBody>
          </p:sp>
          <p:sp>
            <p:nvSpPr>
              <p:cNvPr id="17" name="iṣḻîḋê">
                <a:extLst>
                  <a:ext uri="{FF2B5EF4-FFF2-40B4-BE49-F238E27FC236}">
                    <a16:creationId xmlns="" xmlns:a16="http://schemas.microsoft.com/office/drawing/2014/main" id="{AEB1FA65-FC91-4389-9C5D-913277921779}"/>
                  </a:ext>
                </a:extLst>
              </p:cNvPr>
              <p:cNvSpPr/>
              <p:nvPr/>
            </p:nvSpPr>
            <p:spPr bwMode="auto">
              <a:xfrm>
                <a:off x="4903676" y="2432408"/>
                <a:ext cx="392474" cy="377566"/>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bg1"/>
              </a:solidFill>
              <a:ln>
                <a:noFill/>
              </a:ln>
            </p:spPr>
          </p:sp>
        </p:grpSp>
        <p:grpSp>
          <p:nvGrpSpPr>
            <p:cNvPr id="12" name="ïšľíḑê">
              <a:extLst>
                <a:ext uri="{FF2B5EF4-FFF2-40B4-BE49-F238E27FC236}">
                  <a16:creationId xmlns="" xmlns:a16="http://schemas.microsoft.com/office/drawing/2014/main" id="{394D23BF-67D4-433F-AE59-7484B8BA1B66}"/>
                </a:ext>
              </a:extLst>
            </p:cNvPr>
            <p:cNvGrpSpPr/>
            <p:nvPr/>
          </p:nvGrpSpPr>
          <p:grpSpPr>
            <a:xfrm>
              <a:off x="4024199" y="3225986"/>
              <a:ext cx="3025126" cy="1259258"/>
              <a:chOff x="2034459" y="3225986"/>
              <a:chExt cx="3025126" cy="1259258"/>
            </a:xfrm>
          </p:grpSpPr>
          <p:sp>
            <p:nvSpPr>
              <p:cNvPr id="14" name="íṥľîḍe">
                <a:extLst>
                  <a:ext uri="{FF2B5EF4-FFF2-40B4-BE49-F238E27FC236}">
                    <a16:creationId xmlns="" xmlns:a16="http://schemas.microsoft.com/office/drawing/2014/main" id="{E29F6B58-1DD0-4C55-B0DF-033D10DC3C3F}"/>
                  </a:ext>
                </a:extLst>
              </p:cNvPr>
              <p:cNvSpPr/>
              <p:nvPr/>
            </p:nvSpPr>
            <p:spPr bwMode="auto">
              <a:xfrm>
                <a:off x="2034459" y="3595318"/>
                <a:ext cx="3025126" cy="88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60000"/>
                  </a:lnSpc>
                  <a:spcBef>
                    <a:spcPct val="0"/>
                  </a:spcBef>
                </a:pPr>
                <a:r>
                  <a:rPr lang="en-US" altLang="zh-CN" sz="900" dirty="0"/>
                  <a:t>Supporting text here.</a:t>
                </a:r>
                <a:endParaRPr lang="zh-CN" altLang="en-US" sz="900" dirty="0"/>
              </a:p>
              <a:p>
                <a:pPr algn="ctr">
                  <a:lnSpc>
                    <a:spcPct val="160000"/>
                  </a:lnSpc>
                  <a:spcBef>
                    <a:spcPct val="0"/>
                  </a:spcBef>
                </a:pPr>
                <a:r>
                  <a:rPr lang="en-US" altLang="zh-CN" sz="900" dirty="0"/>
                  <a:t>When you copy &amp; paste, choose "keep text only" option.</a:t>
                </a:r>
                <a:endParaRPr lang="zh-CN" altLang="en-US" sz="900" dirty="0"/>
              </a:p>
            </p:txBody>
          </p:sp>
          <p:sp>
            <p:nvSpPr>
              <p:cNvPr id="15" name="î$ľiďè">
                <a:extLst>
                  <a:ext uri="{FF2B5EF4-FFF2-40B4-BE49-F238E27FC236}">
                    <a16:creationId xmlns="" xmlns:a16="http://schemas.microsoft.com/office/drawing/2014/main" id="{13CD3DEF-BEBA-44DF-A002-5CACA2D49FE5}"/>
                  </a:ext>
                </a:extLst>
              </p:cNvPr>
              <p:cNvSpPr txBox="1"/>
              <p:nvPr/>
            </p:nvSpPr>
            <p:spPr bwMode="auto">
              <a:xfrm>
                <a:off x="2034459" y="3225986"/>
                <a:ext cx="3025126"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800" b="1" dirty="0">
                    <a:solidFill>
                      <a:schemeClr val="accent3"/>
                    </a:solidFill>
                  </a:rPr>
                  <a:t>Text here</a:t>
                </a:r>
              </a:p>
            </p:txBody>
          </p:sp>
        </p:grpSp>
        <p:cxnSp>
          <p:nvCxnSpPr>
            <p:cNvPr id="13" name="直接连接符 12">
              <a:extLst>
                <a:ext uri="{FF2B5EF4-FFF2-40B4-BE49-F238E27FC236}">
                  <a16:creationId xmlns="" xmlns:a16="http://schemas.microsoft.com/office/drawing/2014/main" id="{7ECC7B00-C598-4387-A249-1791A4E40D81}"/>
                </a:ext>
              </a:extLst>
            </p:cNvPr>
            <p:cNvCxnSpPr/>
            <p:nvPr/>
          </p:nvCxnSpPr>
          <p:spPr>
            <a:xfrm>
              <a:off x="3881324" y="3069911"/>
              <a:ext cx="0" cy="1415333"/>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00491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7</a:t>
            </a:fld>
            <a:endParaRPr lang="zh-CN" altLang="en-US"/>
          </a:p>
        </p:txBody>
      </p:sp>
      <p:grpSp>
        <p:nvGrpSpPr>
          <p:cNvPr id="5" name="fd8de0ab-3dad-4098-896f-7ce913f98de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65568954-6FA8-42EA-B4CF-5B5FCD0224EB}"/>
              </a:ext>
            </a:extLst>
          </p:cNvPr>
          <p:cNvGrpSpPr>
            <a:grpSpLocks noChangeAspect="1"/>
          </p:cNvGrpSpPr>
          <p:nvPr>
            <p:custDataLst>
              <p:tags r:id="rId1"/>
            </p:custDataLst>
          </p:nvPr>
        </p:nvGrpSpPr>
        <p:grpSpPr>
          <a:xfrm>
            <a:off x="716945" y="1584000"/>
            <a:ext cx="10754446" cy="4559625"/>
            <a:chOff x="716945" y="1584000"/>
            <a:chExt cx="10754446" cy="4559625"/>
          </a:xfrm>
        </p:grpSpPr>
        <p:sp>
          <p:nvSpPr>
            <p:cNvPr id="6" name="íşļíḋè">
              <a:extLst>
                <a:ext uri="{FF2B5EF4-FFF2-40B4-BE49-F238E27FC236}">
                  <a16:creationId xmlns="" xmlns:a16="http://schemas.microsoft.com/office/drawing/2014/main" id="{25303DAF-7B7D-408A-A9BC-436C8BF067EA}"/>
                </a:ext>
              </a:extLst>
            </p:cNvPr>
            <p:cNvSpPr/>
            <p:nvPr/>
          </p:nvSpPr>
          <p:spPr bwMode="auto">
            <a:xfrm>
              <a:off x="9616547" y="2230528"/>
              <a:ext cx="1287873" cy="1357113"/>
            </a:xfrm>
            <a:prstGeom prst="rect">
              <a:avLst/>
            </a:prstGeom>
            <a:solidFill>
              <a:schemeClr val="accent1"/>
            </a:solidFill>
            <a:ln>
              <a:noFill/>
            </a:ln>
            <a:effectLst/>
          </p:spPr>
          <p:txBody>
            <a:bodyPr anchor="ctr"/>
            <a:lstStyle/>
            <a:p>
              <a:pPr algn="ctr"/>
              <a:endParaRPr/>
            </a:p>
          </p:txBody>
        </p:sp>
        <p:sp>
          <p:nvSpPr>
            <p:cNvPr id="7" name="íş1íḋé">
              <a:extLst>
                <a:ext uri="{FF2B5EF4-FFF2-40B4-BE49-F238E27FC236}">
                  <a16:creationId xmlns="" xmlns:a16="http://schemas.microsoft.com/office/drawing/2014/main" id="{9DBBE8E0-CA84-48ED-8F4E-9D7CCD13D00A}"/>
                </a:ext>
              </a:extLst>
            </p:cNvPr>
            <p:cNvSpPr/>
            <p:nvPr/>
          </p:nvSpPr>
          <p:spPr bwMode="auto">
            <a:xfrm>
              <a:off x="1457018" y="2264413"/>
              <a:ext cx="941671" cy="991869"/>
            </a:xfrm>
            <a:prstGeom prst="rect">
              <a:avLst/>
            </a:prstGeom>
            <a:solidFill>
              <a:schemeClr val="accent1"/>
            </a:solidFill>
            <a:ln>
              <a:noFill/>
            </a:ln>
            <a:effectLst/>
          </p:spPr>
          <p:txBody>
            <a:bodyPr anchor="ctr"/>
            <a:lstStyle/>
            <a:p>
              <a:pPr algn="ctr"/>
              <a:endParaRPr dirty="0"/>
            </a:p>
          </p:txBody>
        </p:sp>
        <p:sp>
          <p:nvSpPr>
            <p:cNvPr id="8" name="ïṥļíďe">
              <a:extLst>
                <a:ext uri="{FF2B5EF4-FFF2-40B4-BE49-F238E27FC236}">
                  <a16:creationId xmlns="" xmlns:a16="http://schemas.microsoft.com/office/drawing/2014/main" id="{439CE6D9-0642-4AF1-BCC9-9D85947278DD}"/>
                </a:ext>
              </a:extLst>
            </p:cNvPr>
            <p:cNvSpPr/>
            <p:nvPr/>
          </p:nvSpPr>
          <p:spPr bwMode="auto">
            <a:xfrm>
              <a:off x="1388722" y="2317775"/>
              <a:ext cx="936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p>
              <a:pPr algn="ctr"/>
              <a:r>
                <a:rPr lang="en-US" sz="2400" dirty="0">
                  <a:solidFill>
                    <a:schemeClr val="bg1"/>
                  </a:solidFill>
                  <a:latin typeface="Impact" panose="020B0806030902050204" pitchFamily="34" charset="0"/>
                </a:rPr>
                <a:t>01</a:t>
              </a:r>
            </a:p>
          </p:txBody>
        </p:sp>
        <p:sp>
          <p:nvSpPr>
            <p:cNvPr id="9" name="îs1iďé">
              <a:extLst>
                <a:ext uri="{FF2B5EF4-FFF2-40B4-BE49-F238E27FC236}">
                  <a16:creationId xmlns="" xmlns:a16="http://schemas.microsoft.com/office/drawing/2014/main" id="{016F4742-8373-4FAE-844F-56F01961E2A9}"/>
                </a:ext>
              </a:extLst>
            </p:cNvPr>
            <p:cNvSpPr/>
            <p:nvPr/>
          </p:nvSpPr>
          <p:spPr>
            <a:xfrm>
              <a:off x="1453329" y="2955413"/>
              <a:ext cx="941670"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 name="îṥḷïḍe">
              <a:extLst>
                <a:ext uri="{FF2B5EF4-FFF2-40B4-BE49-F238E27FC236}">
                  <a16:creationId xmlns="" xmlns:a16="http://schemas.microsoft.com/office/drawing/2014/main" id="{3337A26D-312C-4F2F-8907-4BB77B0C0072}"/>
                </a:ext>
              </a:extLst>
            </p:cNvPr>
            <p:cNvGrpSpPr/>
            <p:nvPr/>
          </p:nvGrpSpPr>
          <p:grpSpPr>
            <a:xfrm>
              <a:off x="6770880" y="1584000"/>
              <a:ext cx="1561579" cy="1583875"/>
              <a:chOff x="6824437" y="1584000"/>
              <a:chExt cx="1561579" cy="1583875"/>
            </a:xfrm>
          </p:grpSpPr>
          <p:sp>
            <p:nvSpPr>
              <p:cNvPr id="38" name="iś1ide">
                <a:extLst>
                  <a:ext uri="{FF2B5EF4-FFF2-40B4-BE49-F238E27FC236}">
                    <a16:creationId xmlns="" xmlns:a16="http://schemas.microsoft.com/office/drawing/2014/main" id="{25EE191D-D2ED-4C0E-850D-41FF61E28076}"/>
                  </a:ext>
                </a:extLst>
              </p:cNvPr>
              <p:cNvSpPr/>
              <p:nvPr/>
            </p:nvSpPr>
            <p:spPr bwMode="auto">
              <a:xfrm>
                <a:off x="6883495" y="1584000"/>
                <a:ext cx="1502520" cy="1583875"/>
              </a:xfrm>
              <a:prstGeom prst="rect">
                <a:avLst/>
              </a:prstGeom>
              <a:solidFill>
                <a:schemeClr val="accent3"/>
              </a:solidFill>
              <a:ln>
                <a:noFill/>
              </a:ln>
              <a:effectLst/>
            </p:spPr>
            <p:txBody>
              <a:bodyPr anchor="ctr"/>
              <a:lstStyle/>
              <a:p>
                <a:pPr algn="ctr"/>
                <a:endParaRPr/>
              </a:p>
            </p:txBody>
          </p:sp>
          <p:sp>
            <p:nvSpPr>
              <p:cNvPr id="39" name="íś1ïḋe">
                <a:extLst>
                  <a:ext uri="{FF2B5EF4-FFF2-40B4-BE49-F238E27FC236}">
                    <a16:creationId xmlns="" xmlns:a16="http://schemas.microsoft.com/office/drawing/2014/main" id="{8011B29E-9670-41B2-82BA-1EEDE3D6F890}"/>
                  </a:ext>
                </a:extLst>
              </p:cNvPr>
              <p:cNvSpPr/>
              <p:nvPr/>
            </p:nvSpPr>
            <p:spPr bwMode="auto">
              <a:xfrm>
                <a:off x="6880914" y="1926250"/>
                <a:ext cx="1505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p>
                <a:pPr algn="ctr"/>
                <a:r>
                  <a:rPr lang="en-US" sz="2400" spc="-113" dirty="0">
                    <a:solidFill>
                      <a:schemeClr val="bg1"/>
                    </a:solidFill>
                    <a:latin typeface="Impact" panose="020B0806030902050204" pitchFamily="34" charset="0"/>
                  </a:rPr>
                  <a:t>03</a:t>
                </a:r>
              </a:p>
            </p:txBody>
          </p:sp>
          <p:sp>
            <p:nvSpPr>
              <p:cNvPr id="40" name="ï$ļïḑè">
                <a:extLst>
                  <a:ext uri="{FF2B5EF4-FFF2-40B4-BE49-F238E27FC236}">
                    <a16:creationId xmlns="" xmlns:a16="http://schemas.microsoft.com/office/drawing/2014/main" id="{0E03D82E-6640-4FF2-8734-10C82E0ACB2B}"/>
                  </a:ext>
                </a:extLst>
              </p:cNvPr>
              <p:cNvSpPr/>
              <p:nvPr/>
            </p:nvSpPr>
            <p:spPr>
              <a:xfrm>
                <a:off x="6824437" y="2855427"/>
                <a:ext cx="1561578"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íSlïḓê">
              <a:extLst>
                <a:ext uri="{FF2B5EF4-FFF2-40B4-BE49-F238E27FC236}">
                  <a16:creationId xmlns="" xmlns:a16="http://schemas.microsoft.com/office/drawing/2014/main" id="{5E623360-F039-4097-9BC4-09343A6AFD7B}"/>
                </a:ext>
              </a:extLst>
            </p:cNvPr>
            <p:cNvSpPr/>
            <p:nvPr/>
          </p:nvSpPr>
          <p:spPr bwMode="auto">
            <a:xfrm>
              <a:off x="9629597" y="2479928"/>
              <a:ext cx="1261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p>
              <a:pPr algn="ctr"/>
              <a:r>
                <a:rPr lang="en-US" sz="2400" dirty="0">
                  <a:solidFill>
                    <a:schemeClr val="bg1"/>
                  </a:solidFill>
                  <a:latin typeface="Impact" panose="020B0806030902050204" pitchFamily="34" charset="0"/>
                </a:rPr>
                <a:t>04</a:t>
              </a:r>
            </a:p>
          </p:txBody>
        </p:sp>
        <p:sp>
          <p:nvSpPr>
            <p:cNvPr id="12" name="îSliḍe">
              <a:extLst>
                <a:ext uri="{FF2B5EF4-FFF2-40B4-BE49-F238E27FC236}">
                  <a16:creationId xmlns="" xmlns:a16="http://schemas.microsoft.com/office/drawing/2014/main" id="{AE74939F-4F72-4913-A735-018C16140513}"/>
                </a:ext>
              </a:extLst>
            </p:cNvPr>
            <p:cNvSpPr/>
            <p:nvPr/>
          </p:nvSpPr>
          <p:spPr bwMode="auto">
            <a:xfrm>
              <a:off x="7391833" y="3300073"/>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accent3"/>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3" name="ïśḻïḋê">
              <a:extLst>
                <a:ext uri="{FF2B5EF4-FFF2-40B4-BE49-F238E27FC236}">
                  <a16:creationId xmlns="" xmlns:a16="http://schemas.microsoft.com/office/drawing/2014/main" id="{2774E42B-5E6C-4D73-8474-8D9C7A1511E3}"/>
                </a:ext>
              </a:extLst>
            </p:cNvPr>
            <p:cNvSpPr/>
            <p:nvPr/>
          </p:nvSpPr>
          <p:spPr bwMode="auto">
            <a:xfrm>
              <a:off x="716945" y="4309377"/>
              <a:ext cx="2421816" cy="183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lnSpc>
                  <a:spcPct val="150000"/>
                </a:lnSpc>
              </a:pPr>
              <a:r>
                <a:rPr lang="en-US" altLang="zh-CN" sz="900" dirty="0"/>
                <a:t>Unified fonts make reading more fluent.</a:t>
              </a:r>
            </a:p>
            <a:p>
              <a:pPr algn="ctr">
                <a:lnSpc>
                  <a:spcPct val="150000"/>
                </a:lnSpc>
              </a:pPr>
              <a:r>
                <a:rPr lang="en-US" altLang="zh-CN" sz="900" dirty="0"/>
                <a:t>Theme color makes PPT more convenient to change.</a:t>
              </a:r>
            </a:p>
            <a:p>
              <a:pPr algn="ctr">
                <a:lnSpc>
                  <a:spcPct val="150000"/>
                </a:lnSpc>
              </a:pPr>
              <a:endParaRPr lang="en-US" altLang="zh-CN" sz="900" dirty="0"/>
            </a:p>
            <a:p>
              <a:pPr algn="ctr">
                <a:lnSpc>
                  <a:spcPct val="150000"/>
                </a:lnSpc>
              </a:pPr>
              <a:r>
                <a:rPr lang="en-US" altLang="zh-CN" sz="900" dirty="0"/>
                <a:t>Adjust the spacing to adapt to Chinese typesetting, use the reference line in PPT.</a:t>
              </a:r>
            </a:p>
          </p:txBody>
        </p:sp>
        <p:sp>
          <p:nvSpPr>
            <p:cNvPr id="14" name="íśḻïďe">
              <a:extLst>
                <a:ext uri="{FF2B5EF4-FFF2-40B4-BE49-F238E27FC236}">
                  <a16:creationId xmlns="" xmlns:a16="http://schemas.microsoft.com/office/drawing/2014/main" id="{011AB72D-9D05-4A85-821F-7D905FDC0D8B}"/>
                </a:ext>
              </a:extLst>
            </p:cNvPr>
            <p:cNvSpPr txBox="1"/>
            <p:nvPr/>
          </p:nvSpPr>
          <p:spPr bwMode="auto">
            <a:xfrm>
              <a:off x="716945" y="3889412"/>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en-US" altLang="zh-CN" b="1" dirty="0"/>
                <a:t>Text here</a:t>
              </a:r>
            </a:p>
          </p:txBody>
        </p:sp>
        <p:sp>
          <p:nvSpPr>
            <p:cNvPr id="15" name="î$líḍé">
              <a:extLst>
                <a:ext uri="{FF2B5EF4-FFF2-40B4-BE49-F238E27FC236}">
                  <a16:creationId xmlns="" xmlns:a16="http://schemas.microsoft.com/office/drawing/2014/main" id="{7EC66838-E0CA-4528-814F-FAFEDBE9DAEF}"/>
                </a:ext>
              </a:extLst>
            </p:cNvPr>
            <p:cNvSpPr/>
            <p:nvPr/>
          </p:nvSpPr>
          <p:spPr bwMode="auto">
            <a:xfrm>
              <a:off x="3446685" y="4813683"/>
              <a:ext cx="2421816" cy="1312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ctr">
                <a:lnSpc>
                  <a:spcPct val="150000"/>
                </a:lnSpc>
              </a:pPr>
              <a:r>
                <a:rPr lang="en-US" altLang="zh-CN" sz="900" dirty="0"/>
                <a:t>Unified fonts make reading more fluent.</a:t>
              </a:r>
            </a:p>
            <a:p>
              <a:pPr algn="ctr">
                <a:lnSpc>
                  <a:spcPct val="150000"/>
                </a:lnSpc>
              </a:pPr>
              <a:r>
                <a:rPr lang="en-US" altLang="zh-CN" sz="900" dirty="0"/>
                <a:t>Theme color makes PPT more convenient to change.</a:t>
              </a:r>
            </a:p>
            <a:p>
              <a:pPr algn="ctr">
                <a:lnSpc>
                  <a:spcPct val="150000"/>
                </a:lnSpc>
              </a:pPr>
              <a:endParaRPr lang="en-US" altLang="zh-CN" sz="900" dirty="0"/>
            </a:p>
            <a:p>
              <a:pPr algn="ctr">
                <a:lnSpc>
                  <a:spcPct val="150000"/>
                </a:lnSpc>
              </a:pPr>
              <a:r>
                <a:rPr lang="en-US" altLang="zh-CN" sz="900" dirty="0"/>
                <a:t>Adjust the spacing to adapt to Chinese typesetting, use the reference line in PPT.</a:t>
              </a:r>
            </a:p>
          </p:txBody>
        </p:sp>
        <p:sp>
          <p:nvSpPr>
            <p:cNvPr id="16" name="íṧľïḑê">
              <a:extLst>
                <a:ext uri="{FF2B5EF4-FFF2-40B4-BE49-F238E27FC236}">
                  <a16:creationId xmlns="" xmlns:a16="http://schemas.microsoft.com/office/drawing/2014/main" id="{4BEE08D6-E151-4910-89DC-EBF68405E1DB}"/>
                </a:ext>
              </a:extLst>
            </p:cNvPr>
            <p:cNvSpPr/>
            <p:nvPr/>
          </p:nvSpPr>
          <p:spPr bwMode="auto">
            <a:xfrm>
              <a:off x="1768017" y="3391867"/>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accent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7" name="íśļíḍe">
              <a:extLst>
                <a:ext uri="{FF2B5EF4-FFF2-40B4-BE49-F238E27FC236}">
                  <a16:creationId xmlns="" xmlns:a16="http://schemas.microsoft.com/office/drawing/2014/main" id="{B9ED3EF0-F38A-4D8D-9277-9320CAF273EC}"/>
                </a:ext>
              </a:extLst>
            </p:cNvPr>
            <p:cNvSpPr txBox="1"/>
            <p:nvPr/>
          </p:nvSpPr>
          <p:spPr bwMode="auto">
            <a:xfrm>
              <a:off x="3446685" y="439371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en-US" altLang="zh-CN" b="1" dirty="0"/>
                <a:t>Text here</a:t>
              </a:r>
            </a:p>
          </p:txBody>
        </p:sp>
        <p:sp>
          <p:nvSpPr>
            <p:cNvPr id="18" name="ïṡḷiďê">
              <a:extLst>
                <a:ext uri="{FF2B5EF4-FFF2-40B4-BE49-F238E27FC236}">
                  <a16:creationId xmlns="" xmlns:a16="http://schemas.microsoft.com/office/drawing/2014/main" id="{8B9CD4D0-7FCA-434C-957A-DF2FAF1E8F97}"/>
                </a:ext>
              </a:extLst>
            </p:cNvPr>
            <p:cNvSpPr/>
            <p:nvPr/>
          </p:nvSpPr>
          <p:spPr bwMode="auto">
            <a:xfrm>
              <a:off x="9049575" y="4729342"/>
              <a:ext cx="2421816" cy="141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lnSpc>
                  <a:spcPct val="150000"/>
                </a:lnSpc>
              </a:pPr>
              <a:r>
                <a:rPr lang="en-US" altLang="zh-CN" sz="900" dirty="0"/>
                <a:t>Unified fonts make reading more fluent.</a:t>
              </a:r>
            </a:p>
            <a:p>
              <a:pPr algn="ctr">
                <a:lnSpc>
                  <a:spcPct val="150000"/>
                </a:lnSpc>
              </a:pPr>
              <a:r>
                <a:rPr lang="en-US" altLang="zh-CN" sz="900" dirty="0"/>
                <a:t>Theme color makes PPT more convenient to change.</a:t>
              </a:r>
            </a:p>
            <a:p>
              <a:pPr algn="ctr">
                <a:lnSpc>
                  <a:spcPct val="150000"/>
                </a:lnSpc>
              </a:pPr>
              <a:endParaRPr lang="en-US" altLang="zh-CN" sz="900" dirty="0"/>
            </a:p>
            <a:p>
              <a:pPr algn="ctr">
                <a:lnSpc>
                  <a:spcPct val="150000"/>
                </a:lnSpc>
              </a:pPr>
              <a:r>
                <a:rPr lang="en-US" altLang="zh-CN" sz="900" dirty="0"/>
                <a:t>Adjust the spacing to adapt to Chinese typesetting, use the reference line in PPT.</a:t>
              </a:r>
            </a:p>
          </p:txBody>
        </p:sp>
        <p:sp>
          <p:nvSpPr>
            <p:cNvPr id="19" name="iSḻîḓè">
              <a:extLst>
                <a:ext uri="{FF2B5EF4-FFF2-40B4-BE49-F238E27FC236}">
                  <a16:creationId xmlns="" xmlns:a16="http://schemas.microsoft.com/office/drawing/2014/main" id="{AD24E794-AD94-4ACA-9F3A-D420B8DF5D97}"/>
                </a:ext>
              </a:extLst>
            </p:cNvPr>
            <p:cNvSpPr/>
            <p:nvPr/>
          </p:nvSpPr>
          <p:spPr bwMode="auto">
            <a:xfrm>
              <a:off x="4497757" y="3912920"/>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accent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20" name="íṣliḋé">
              <a:extLst>
                <a:ext uri="{FF2B5EF4-FFF2-40B4-BE49-F238E27FC236}">
                  <a16:creationId xmlns="" xmlns:a16="http://schemas.microsoft.com/office/drawing/2014/main" id="{A04619A6-796D-497D-A7BA-8F7DA38940D2}"/>
                </a:ext>
              </a:extLst>
            </p:cNvPr>
            <p:cNvSpPr txBox="1"/>
            <p:nvPr/>
          </p:nvSpPr>
          <p:spPr bwMode="auto">
            <a:xfrm>
              <a:off x="9049575" y="4309377"/>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en-US" altLang="zh-CN" b="1" dirty="0"/>
                <a:t>Text here</a:t>
              </a:r>
            </a:p>
          </p:txBody>
        </p:sp>
        <p:sp>
          <p:nvSpPr>
            <p:cNvPr id="21" name="í$ļîḓé">
              <a:extLst>
                <a:ext uri="{FF2B5EF4-FFF2-40B4-BE49-F238E27FC236}">
                  <a16:creationId xmlns="" xmlns:a16="http://schemas.microsoft.com/office/drawing/2014/main" id="{25F2C37A-64BD-48D2-B26E-6C0AD3FF8D63}"/>
                </a:ext>
              </a:extLst>
            </p:cNvPr>
            <p:cNvSpPr/>
            <p:nvPr/>
          </p:nvSpPr>
          <p:spPr bwMode="auto">
            <a:xfrm>
              <a:off x="10100647" y="3811834"/>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accent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cxnSp>
          <p:nvCxnSpPr>
            <p:cNvPr id="22" name="直接连接符 21">
              <a:extLst>
                <a:ext uri="{FF2B5EF4-FFF2-40B4-BE49-F238E27FC236}">
                  <a16:creationId xmlns="" xmlns:a16="http://schemas.microsoft.com/office/drawing/2014/main" id="{A044E20E-AB2F-40FB-9913-BBB4D45EDF77}"/>
                </a:ext>
              </a:extLst>
            </p:cNvPr>
            <p:cNvCxnSpPr>
              <a:endCxn id="35" idx="1"/>
            </p:cNvCxnSpPr>
            <p:nvPr/>
          </p:nvCxnSpPr>
          <p:spPr>
            <a:xfrm>
              <a:off x="2424528" y="2548607"/>
              <a:ext cx="1594038" cy="54956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EE1ED1FF-DDFC-4E0A-8D74-81960FF50F1B}"/>
                </a:ext>
              </a:extLst>
            </p:cNvPr>
            <p:cNvCxnSpPr>
              <a:stCxn id="35" idx="3"/>
              <a:endCxn id="38" idx="1"/>
            </p:cNvCxnSpPr>
            <p:nvPr/>
          </p:nvCxnSpPr>
          <p:spPr>
            <a:xfrm flipV="1">
              <a:off x="5306439" y="2375938"/>
              <a:ext cx="1523499" cy="72223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1AA94A8B-D08C-47C2-8867-F0B3F39B6102}"/>
                </a:ext>
              </a:extLst>
            </p:cNvPr>
            <p:cNvCxnSpPr>
              <a:cxnSpLocks/>
              <a:stCxn id="38" idx="3"/>
              <a:endCxn id="6" idx="1"/>
            </p:cNvCxnSpPr>
            <p:nvPr/>
          </p:nvCxnSpPr>
          <p:spPr>
            <a:xfrm>
              <a:off x="8332458" y="2375938"/>
              <a:ext cx="1284089" cy="5331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5" name="î$ḷiḍe">
              <a:extLst>
                <a:ext uri="{FF2B5EF4-FFF2-40B4-BE49-F238E27FC236}">
                  <a16:creationId xmlns="" xmlns:a16="http://schemas.microsoft.com/office/drawing/2014/main" id="{3815A9D0-190C-4C5C-A50A-3E9780459759}"/>
                </a:ext>
              </a:extLst>
            </p:cNvPr>
            <p:cNvSpPr txBox="1"/>
            <p:nvPr/>
          </p:nvSpPr>
          <p:spPr>
            <a:xfrm rot="1175612">
              <a:off x="2424753" y="2344979"/>
              <a:ext cx="1512169" cy="584775"/>
            </a:xfrm>
            <a:prstGeom prst="rect">
              <a:avLst/>
            </a:prstGeom>
            <a:noFill/>
          </p:spPr>
          <p:txBody>
            <a:bodyPr wrap="none" lIns="90000" tIns="46800" rIns="90000" bIns="46800" anchor="ctr">
              <a:normAutofit/>
            </a:bodyPr>
            <a:lstStyle/>
            <a:p>
              <a:pPr algn="ctr"/>
              <a:r>
                <a:rPr lang="en-US" altLang="zh-CN" sz="1200" b="1" dirty="0">
                  <a:solidFill>
                    <a:schemeClr val="tx2"/>
                  </a:solidFill>
                </a:rPr>
                <a:t>Keyword</a:t>
              </a:r>
            </a:p>
          </p:txBody>
        </p:sp>
        <p:sp>
          <p:nvSpPr>
            <p:cNvPr id="26" name="íšḻïďé">
              <a:extLst>
                <a:ext uri="{FF2B5EF4-FFF2-40B4-BE49-F238E27FC236}">
                  <a16:creationId xmlns="" xmlns:a16="http://schemas.microsoft.com/office/drawing/2014/main" id="{1F8324B1-77D8-47BC-BD20-551E8DD4D19E}"/>
                </a:ext>
              </a:extLst>
            </p:cNvPr>
            <p:cNvSpPr txBox="1"/>
            <p:nvPr/>
          </p:nvSpPr>
          <p:spPr>
            <a:xfrm rot="1424783">
              <a:off x="8320057" y="2188958"/>
              <a:ext cx="1512169" cy="584775"/>
            </a:xfrm>
            <a:prstGeom prst="rect">
              <a:avLst/>
            </a:prstGeom>
            <a:noFill/>
          </p:spPr>
          <p:txBody>
            <a:bodyPr wrap="none" lIns="90000" tIns="46800" rIns="90000" bIns="46800" anchor="ctr">
              <a:normAutofit/>
            </a:bodyPr>
            <a:lstStyle/>
            <a:p>
              <a:pPr algn="ctr"/>
              <a:r>
                <a:rPr lang="en-US" altLang="zh-CN" sz="1200" b="1" dirty="0">
                  <a:solidFill>
                    <a:schemeClr val="tx2"/>
                  </a:solidFill>
                </a:rPr>
                <a:t>Keyword</a:t>
              </a:r>
            </a:p>
          </p:txBody>
        </p:sp>
        <p:sp>
          <p:nvSpPr>
            <p:cNvPr id="27" name="iṩľíḋè">
              <a:extLst>
                <a:ext uri="{FF2B5EF4-FFF2-40B4-BE49-F238E27FC236}">
                  <a16:creationId xmlns="" xmlns:a16="http://schemas.microsoft.com/office/drawing/2014/main" id="{EEB1FA7D-1BCA-4EA5-A5C9-DB2F8B47EEEA}"/>
                </a:ext>
              </a:extLst>
            </p:cNvPr>
            <p:cNvSpPr txBox="1"/>
            <p:nvPr/>
          </p:nvSpPr>
          <p:spPr>
            <a:xfrm rot="19986513">
              <a:off x="5279564" y="2261048"/>
              <a:ext cx="1512169" cy="584775"/>
            </a:xfrm>
            <a:prstGeom prst="rect">
              <a:avLst/>
            </a:prstGeom>
            <a:noFill/>
          </p:spPr>
          <p:txBody>
            <a:bodyPr wrap="none" lIns="90000" tIns="46800" rIns="90000" bIns="46800" anchor="ctr">
              <a:normAutofit/>
            </a:bodyPr>
            <a:lstStyle/>
            <a:p>
              <a:pPr algn="ctr"/>
              <a:r>
                <a:rPr lang="en-US" altLang="zh-CN" sz="1200" b="1" dirty="0">
                  <a:solidFill>
                    <a:schemeClr val="tx2"/>
                  </a:solidFill>
                </a:rPr>
                <a:t>Keyword</a:t>
              </a:r>
            </a:p>
          </p:txBody>
        </p:sp>
        <p:cxnSp>
          <p:nvCxnSpPr>
            <p:cNvPr id="28" name="直接连接符 27">
              <a:extLst>
                <a:ext uri="{FF2B5EF4-FFF2-40B4-BE49-F238E27FC236}">
                  <a16:creationId xmlns="" xmlns:a16="http://schemas.microsoft.com/office/drawing/2014/main" id="{CA38A173-5771-4FC1-BA1E-716F5B422136}"/>
                </a:ext>
              </a:extLst>
            </p:cNvPr>
            <p:cNvCxnSpPr/>
            <p:nvPr/>
          </p:nvCxnSpPr>
          <p:spPr>
            <a:xfrm>
              <a:off x="3180837" y="3950783"/>
              <a:ext cx="0" cy="219284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EA1BC710-7235-4C96-BC8E-8515DB025572}"/>
                </a:ext>
              </a:extLst>
            </p:cNvPr>
            <p:cNvCxnSpPr/>
            <p:nvPr/>
          </p:nvCxnSpPr>
          <p:spPr>
            <a:xfrm>
              <a:off x="6134349" y="3950783"/>
              <a:ext cx="0" cy="219284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E5BA0FA8-CE4A-4A96-8354-9E868A130D12}"/>
                </a:ext>
              </a:extLst>
            </p:cNvPr>
            <p:cNvCxnSpPr/>
            <p:nvPr/>
          </p:nvCxnSpPr>
          <p:spPr>
            <a:xfrm>
              <a:off x="8968989" y="3950783"/>
              <a:ext cx="0" cy="219284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1" name="ïṥ1îḑé">
              <a:extLst>
                <a:ext uri="{FF2B5EF4-FFF2-40B4-BE49-F238E27FC236}">
                  <a16:creationId xmlns="" xmlns:a16="http://schemas.microsoft.com/office/drawing/2014/main" id="{99382B99-F4FC-4BEE-9C6C-D5202093D857}"/>
                </a:ext>
              </a:extLst>
            </p:cNvPr>
            <p:cNvGrpSpPr/>
            <p:nvPr/>
          </p:nvGrpSpPr>
          <p:grpSpPr>
            <a:xfrm>
              <a:off x="4008748" y="2419618"/>
              <a:ext cx="1297691" cy="1357113"/>
              <a:chOff x="3858800" y="2419618"/>
              <a:chExt cx="1297691" cy="1357113"/>
            </a:xfrm>
          </p:grpSpPr>
          <p:sp>
            <p:nvSpPr>
              <p:cNvPr id="35" name="îŝ1iḍê">
                <a:extLst>
                  <a:ext uri="{FF2B5EF4-FFF2-40B4-BE49-F238E27FC236}">
                    <a16:creationId xmlns="" xmlns:a16="http://schemas.microsoft.com/office/drawing/2014/main" id="{E259DF33-FA9A-425E-92E1-A10D9E9303AF}"/>
                  </a:ext>
                </a:extLst>
              </p:cNvPr>
              <p:cNvSpPr/>
              <p:nvPr/>
            </p:nvSpPr>
            <p:spPr bwMode="auto">
              <a:xfrm>
                <a:off x="3868618" y="2419618"/>
                <a:ext cx="1287873" cy="1357113"/>
              </a:xfrm>
              <a:prstGeom prst="rect">
                <a:avLst/>
              </a:prstGeom>
              <a:solidFill>
                <a:schemeClr val="accent1"/>
              </a:solidFill>
              <a:ln>
                <a:noFill/>
              </a:ln>
              <a:effectLst/>
            </p:spPr>
            <p:txBody>
              <a:bodyPr anchor="ctr"/>
              <a:lstStyle/>
              <a:p>
                <a:pPr algn="ctr"/>
                <a:endParaRPr/>
              </a:p>
            </p:txBody>
          </p:sp>
          <p:sp>
            <p:nvSpPr>
              <p:cNvPr id="36" name="îś1ïďe">
                <a:extLst>
                  <a:ext uri="{FF2B5EF4-FFF2-40B4-BE49-F238E27FC236}">
                    <a16:creationId xmlns="" xmlns:a16="http://schemas.microsoft.com/office/drawing/2014/main" id="{FDFEE4AC-CF22-44A5-8ED2-6074624FE447}"/>
                  </a:ext>
                </a:extLst>
              </p:cNvPr>
              <p:cNvSpPr/>
              <p:nvPr/>
            </p:nvSpPr>
            <p:spPr bwMode="auto">
              <a:xfrm>
                <a:off x="3866035" y="2600960"/>
                <a:ext cx="1283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a:bodyPr>
              <a:lstStyle/>
              <a:p>
                <a:pPr algn="ctr"/>
                <a:r>
                  <a:rPr lang="en-US" sz="2400" dirty="0">
                    <a:solidFill>
                      <a:schemeClr val="bg1"/>
                    </a:solidFill>
                    <a:latin typeface="Impact" panose="020B0806030902050204" pitchFamily="34" charset="0"/>
                  </a:rPr>
                  <a:t>02</a:t>
                </a:r>
              </a:p>
            </p:txBody>
          </p:sp>
          <p:sp>
            <p:nvSpPr>
              <p:cNvPr id="37" name="íṡļiḍé">
                <a:extLst>
                  <a:ext uri="{FF2B5EF4-FFF2-40B4-BE49-F238E27FC236}">
                    <a16:creationId xmlns="" xmlns:a16="http://schemas.microsoft.com/office/drawing/2014/main" id="{A3E9F53D-9D36-4591-B3C1-9A4A3FCF4439}"/>
                  </a:ext>
                </a:extLst>
              </p:cNvPr>
              <p:cNvSpPr/>
              <p:nvPr/>
            </p:nvSpPr>
            <p:spPr>
              <a:xfrm>
                <a:off x="3858800" y="3458040"/>
                <a:ext cx="1297691"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2" name="ísļïḋê">
              <a:extLst>
                <a:ext uri="{FF2B5EF4-FFF2-40B4-BE49-F238E27FC236}">
                  <a16:creationId xmlns="" xmlns:a16="http://schemas.microsoft.com/office/drawing/2014/main" id="{FD3F8A0E-EEA1-42CC-903E-AD452FE31957}"/>
                </a:ext>
              </a:extLst>
            </p:cNvPr>
            <p:cNvSpPr/>
            <p:nvPr/>
          </p:nvSpPr>
          <p:spPr bwMode="auto">
            <a:xfrm>
              <a:off x="6340761" y="4217582"/>
              <a:ext cx="2421816" cy="192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lnSpc>
                  <a:spcPct val="150000"/>
                </a:lnSpc>
              </a:pPr>
              <a:r>
                <a:rPr lang="en-US" altLang="zh-CN" sz="900" dirty="0"/>
                <a:t>Unified fonts make reading more fluent.</a:t>
              </a:r>
            </a:p>
            <a:p>
              <a:pPr algn="ctr">
                <a:lnSpc>
                  <a:spcPct val="150000"/>
                </a:lnSpc>
              </a:pPr>
              <a:r>
                <a:rPr lang="en-US" altLang="zh-CN" sz="900" dirty="0"/>
                <a:t>Theme color makes PPT more convenient to change.</a:t>
              </a:r>
            </a:p>
            <a:p>
              <a:pPr algn="ctr">
                <a:lnSpc>
                  <a:spcPct val="150000"/>
                </a:lnSpc>
              </a:pPr>
              <a:endParaRPr lang="en-US" altLang="zh-CN" sz="900" dirty="0"/>
            </a:p>
            <a:p>
              <a:pPr algn="ctr">
                <a:lnSpc>
                  <a:spcPct val="150000"/>
                </a:lnSpc>
              </a:pPr>
              <a:r>
                <a:rPr lang="en-US" altLang="zh-CN" sz="900" dirty="0"/>
                <a:t>Adjust the spacing to adapt to Chinese typesetting, use the reference line in PPT.</a:t>
              </a:r>
            </a:p>
          </p:txBody>
        </p:sp>
        <p:sp>
          <p:nvSpPr>
            <p:cNvPr id="33" name="íṩḷîdê">
              <a:extLst>
                <a:ext uri="{FF2B5EF4-FFF2-40B4-BE49-F238E27FC236}">
                  <a16:creationId xmlns="" xmlns:a16="http://schemas.microsoft.com/office/drawing/2014/main" id="{2A25A3BA-1788-4CFB-A397-797A86B0DD92}"/>
                </a:ext>
              </a:extLst>
            </p:cNvPr>
            <p:cNvSpPr txBox="1"/>
            <p:nvPr/>
          </p:nvSpPr>
          <p:spPr bwMode="auto">
            <a:xfrm>
              <a:off x="6340761" y="3797617"/>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en-US" altLang="zh-CN" b="1" dirty="0"/>
                <a:t>Text here</a:t>
              </a:r>
            </a:p>
          </p:txBody>
        </p:sp>
        <p:sp>
          <p:nvSpPr>
            <p:cNvPr id="34" name="í$ḻiďe">
              <a:extLst>
                <a:ext uri="{FF2B5EF4-FFF2-40B4-BE49-F238E27FC236}">
                  <a16:creationId xmlns="" xmlns:a16="http://schemas.microsoft.com/office/drawing/2014/main" id="{A6AB2811-0C26-49A6-9934-2B4A325E01A0}"/>
                </a:ext>
              </a:extLst>
            </p:cNvPr>
            <p:cNvSpPr/>
            <p:nvPr/>
          </p:nvSpPr>
          <p:spPr>
            <a:xfrm>
              <a:off x="9616547" y="3218935"/>
              <a:ext cx="1287873"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Tree>
    <p:extLst>
      <p:ext uri="{BB962C8B-B14F-4D97-AF65-F5344CB8AC3E}">
        <p14:creationId xmlns:p14="http://schemas.microsoft.com/office/powerpoint/2010/main" val="21757499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A56F34-943B-4203-B6C6-2FF6C3A5B779}"/>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页脚占位符 2">
            <a:extLst>
              <a:ext uri="{FF2B5EF4-FFF2-40B4-BE49-F238E27FC236}">
                <a16:creationId xmlns="" xmlns:a16="http://schemas.microsoft.com/office/drawing/2014/main"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 xmlns:a16="http://schemas.microsoft.com/office/drawing/2014/main" id="{C3FFCBCB-07DC-4797-82F6-3E2F323BDE0E}"/>
              </a:ext>
            </a:extLst>
          </p:cNvPr>
          <p:cNvSpPr>
            <a:spLocks noGrp="1"/>
          </p:cNvSpPr>
          <p:nvPr>
            <p:ph type="sldNum" sz="quarter" idx="12"/>
          </p:nvPr>
        </p:nvSpPr>
        <p:spPr/>
        <p:txBody>
          <a:bodyPr/>
          <a:lstStyle/>
          <a:p>
            <a:fld id="{5DD3DB80-B894-403A-B48E-6FDC1A72010E}" type="slidenum">
              <a:rPr lang="zh-CN" altLang="en-US" smtClean="0"/>
              <a:pPr/>
              <a:t>8</a:t>
            </a:fld>
            <a:endParaRPr lang="zh-CN" altLang="en-US"/>
          </a:p>
        </p:txBody>
      </p:sp>
      <p:grpSp>
        <p:nvGrpSpPr>
          <p:cNvPr id="5" name="fb450ce9-1188-4399-bf19-b5a55dee358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12167A7A-38BD-4810-A8E0-1514F90E976C}"/>
              </a:ext>
            </a:extLst>
          </p:cNvPr>
          <p:cNvGrpSpPr>
            <a:grpSpLocks noChangeAspect="1"/>
          </p:cNvGrpSpPr>
          <p:nvPr>
            <p:custDataLst>
              <p:tags r:id="rId1"/>
            </p:custDataLst>
          </p:nvPr>
        </p:nvGrpSpPr>
        <p:grpSpPr>
          <a:xfrm>
            <a:off x="668758" y="542388"/>
            <a:ext cx="11159087" cy="5681978"/>
            <a:chOff x="668758" y="542388"/>
            <a:chExt cx="11159087" cy="5681978"/>
          </a:xfrm>
        </p:grpSpPr>
        <p:grpSp>
          <p:nvGrpSpPr>
            <p:cNvPr id="6" name="iŝḷîde">
              <a:extLst>
                <a:ext uri="{FF2B5EF4-FFF2-40B4-BE49-F238E27FC236}">
                  <a16:creationId xmlns="" xmlns:a16="http://schemas.microsoft.com/office/drawing/2014/main" id="{02942FC1-F1A3-434C-B7BB-C425B1D697CE}"/>
                </a:ext>
              </a:extLst>
            </p:cNvPr>
            <p:cNvGrpSpPr/>
            <p:nvPr/>
          </p:nvGrpSpPr>
          <p:grpSpPr>
            <a:xfrm>
              <a:off x="6073681" y="542388"/>
              <a:ext cx="5754164" cy="1933221"/>
              <a:chOff x="6073681" y="542388"/>
              <a:chExt cx="5754164" cy="1933221"/>
            </a:xfrm>
          </p:grpSpPr>
          <p:sp>
            <p:nvSpPr>
              <p:cNvPr id="20" name="íṡḻîḓé">
                <a:extLst>
                  <a:ext uri="{FF2B5EF4-FFF2-40B4-BE49-F238E27FC236}">
                    <a16:creationId xmlns="" xmlns:a16="http://schemas.microsoft.com/office/drawing/2014/main" id="{F90DBF41-D27F-4915-A2EB-01CF009B2FB2}"/>
                  </a:ext>
                </a:extLst>
              </p:cNvPr>
              <p:cNvSpPr/>
              <p:nvPr/>
            </p:nvSpPr>
            <p:spPr>
              <a:xfrm rot="20701810">
                <a:off x="8019912" y="1269153"/>
                <a:ext cx="312242" cy="843571"/>
              </a:xfrm>
              <a:custGeom>
                <a:avLst/>
                <a:gdLst/>
                <a:ahLst/>
                <a:cxnLst>
                  <a:cxn ang="0">
                    <a:pos x="wd2" y="hd2"/>
                  </a:cxn>
                  <a:cxn ang="5400000">
                    <a:pos x="wd2" y="hd2"/>
                  </a:cxn>
                  <a:cxn ang="10800000">
                    <a:pos x="wd2" y="hd2"/>
                  </a:cxn>
                  <a:cxn ang="16200000">
                    <a:pos x="wd2" y="hd2"/>
                  </a:cxn>
                </a:cxnLst>
                <a:rect l="0" t="0" r="r" b="b"/>
                <a:pathLst>
                  <a:path w="21600" h="21593" extrusionOk="0">
                    <a:moveTo>
                      <a:pt x="20594" y="0"/>
                    </a:moveTo>
                    <a:cubicBezTo>
                      <a:pt x="20746" y="569"/>
                      <a:pt x="20620" y="5268"/>
                      <a:pt x="20457" y="9823"/>
                    </a:cubicBezTo>
                    <a:cubicBezTo>
                      <a:pt x="20293" y="14379"/>
                      <a:pt x="20091" y="18793"/>
                      <a:pt x="20091" y="18793"/>
                    </a:cubicBezTo>
                    <a:lnTo>
                      <a:pt x="21600" y="19744"/>
                    </a:lnTo>
                    <a:cubicBezTo>
                      <a:pt x="21600" y="19744"/>
                      <a:pt x="21538" y="15261"/>
                      <a:pt x="21430" y="10602"/>
                    </a:cubicBezTo>
                    <a:cubicBezTo>
                      <a:pt x="21322" y="5942"/>
                      <a:pt x="21169" y="1106"/>
                      <a:pt x="20985" y="400"/>
                    </a:cubicBezTo>
                    <a:cubicBezTo>
                      <a:pt x="20960" y="314"/>
                      <a:pt x="20912" y="236"/>
                      <a:pt x="20845" y="169"/>
                    </a:cubicBezTo>
                    <a:cubicBezTo>
                      <a:pt x="20778" y="101"/>
                      <a:pt x="20693" y="44"/>
                      <a:pt x="20594" y="0"/>
                    </a:cubicBezTo>
                    <a:close/>
                    <a:moveTo>
                      <a:pt x="18434" y="7"/>
                    </a:moveTo>
                    <a:cubicBezTo>
                      <a:pt x="16374" y="105"/>
                      <a:pt x="12490" y="1677"/>
                      <a:pt x="11338" y="3584"/>
                    </a:cubicBezTo>
                    <a:cubicBezTo>
                      <a:pt x="9947" y="5886"/>
                      <a:pt x="182" y="21390"/>
                      <a:pt x="0" y="21593"/>
                    </a:cubicBezTo>
                    <a:lnTo>
                      <a:pt x="1602" y="21235"/>
                    </a:lnTo>
                    <a:cubicBezTo>
                      <a:pt x="2983" y="18857"/>
                      <a:pt x="11365" y="5637"/>
                      <a:pt x="12772" y="3501"/>
                    </a:cubicBezTo>
                    <a:cubicBezTo>
                      <a:pt x="13906" y="1780"/>
                      <a:pt x="17061" y="375"/>
                      <a:pt x="19179" y="55"/>
                    </a:cubicBezTo>
                    <a:cubicBezTo>
                      <a:pt x="18976" y="6"/>
                      <a:pt x="18726" y="-7"/>
                      <a:pt x="18434" y="7"/>
                    </a:cubicBezTo>
                    <a:close/>
                  </a:path>
                </a:pathLst>
              </a:custGeom>
              <a:solidFill>
                <a:srgbClr val="7D9892"/>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1" name="ïṩḻîḓè">
                <a:extLst>
                  <a:ext uri="{FF2B5EF4-FFF2-40B4-BE49-F238E27FC236}">
                    <a16:creationId xmlns="" xmlns:a16="http://schemas.microsoft.com/office/drawing/2014/main" id="{67B7E386-09D0-41A8-B659-01AD5F81B385}"/>
                  </a:ext>
                </a:extLst>
              </p:cNvPr>
              <p:cNvSpPr/>
              <p:nvPr/>
            </p:nvSpPr>
            <p:spPr>
              <a:xfrm rot="20701810">
                <a:off x="8769876" y="2314176"/>
                <a:ext cx="206051" cy="92628"/>
              </a:xfrm>
              <a:custGeom>
                <a:avLst/>
                <a:gdLst/>
                <a:ahLst/>
                <a:cxnLst>
                  <a:cxn ang="0">
                    <a:pos x="wd2" y="hd2"/>
                  </a:cxn>
                  <a:cxn ang="5400000">
                    <a:pos x="wd2" y="hd2"/>
                  </a:cxn>
                  <a:cxn ang="10800000">
                    <a:pos x="wd2" y="hd2"/>
                  </a:cxn>
                  <a:cxn ang="16200000">
                    <a:pos x="wd2" y="hd2"/>
                  </a:cxn>
                </a:cxnLst>
                <a:rect l="0" t="0" r="r" b="b"/>
                <a:pathLst>
                  <a:path w="19806" h="18277" extrusionOk="0">
                    <a:moveTo>
                      <a:pt x="19806" y="4019"/>
                    </a:moveTo>
                    <a:cubicBezTo>
                      <a:pt x="19806" y="4019"/>
                      <a:pt x="5085" y="11022"/>
                      <a:pt x="13260" y="15502"/>
                    </a:cubicBezTo>
                    <a:cubicBezTo>
                      <a:pt x="21469" y="20162"/>
                      <a:pt x="13306" y="18026"/>
                      <a:pt x="9439" y="15796"/>
                    </a:cubicBezTo>
                    <a:cubicBezTo>
                      <a:pt x="5562" y="13456"/>
                      <a:pt x="-131" y="10545"/>
                      <a:pt x="2" y="8589"/>
                    </a:cubicBezTo>
                    <a:cubicBezTo>
                      <a:pt x="112" y="6701"/>
                      <a:pt x="11212" y="-1438"/>
                      <a:pt x="14933" y="222"/>
                    </a:cubicBezTo>
                    <a:cubicBezTo>
                      <a:pt x="18688" y="1836"/>
                      <a:pt x="19806" y="4019"/>
                      <a:pt x="19806" y="4019"/>
                    </a:cubicBezTo>
                    <a:close/>
                  </a:path>
                </a:pathLst>
              </a:custGeom>
              <a:solidFill>
                <a:srgbClr val="E0E0E0"/>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2" name="îšļíḍe">
                <a:extLst>
                  <a:ext uri="{FF2B5EF4-FFF2-40B4-BE49-F238E27FC236}">
                    <a16:creationId xmlns="" xmlns:a16="http://schemas.microsoft.com/office/drawing/2014/main" id="{8BCF2353-1E6E-4CD9-8225-E72AC03812B8}"/>
                  </a:ext>
                </a:extLst>
              </p:cNvPr>
              <p:cNvSpPr/>
              <p:nvPr/>
            </p:nvSpPr>
            <p:spPr>
              <a:xfrm rot="20701810">
                <a:off x="8531174" y="2178995"/>
                <a:ext cx="892530" cy="296614"/>
              </a:xfrm>
              <a:custGeom>
                <a:avLst/>
                <a:gdLst/>
                <a:ahLst/>
                <a:cxnLst>
                  <a:cxn ang="0">
                    <a:pos x="wd2" y="hd2"/>
                  </a:cxn>
                  <a:cxn ang="5400000">
                    <a:pos x="wd2" y="hd2"/>
                  </a:cxn>
                  <a:cxn ang="10800000">
                    <a:pos x="wd2" y="hd2"/>
                  </a:cxn>
                  <a:cxn ang="16200000">
                    <a:pos x="wd2" y="hd2"/>
                  </a:cxn>
                </a:cxnLst>
                <a:rect l="0" t="0" r="r" b="b"/>
                <a:pathLst>
                  <a:path w="21595" h="20611" extrusionOk="0">
                    <a:moveTo>
                      <a:pt x="4246" y="0"/>
                    </a:moveTo>
                    <a:cubicBezTo>
                      <a:pt x="4246" y="0"/>
                      <a:pt x="3603" y="1347"/>
                      <a:pt x="3480" y="1605"/>
                    </a:cubicBezTo>
                    <a:cubicBezTo>
                      <a:pt x="2830" y="2606"/>
                      <a:pt x="0" y="6968"/>
                      <a:pt x="0" y="6968"/>
                    </a:cubicBezTo>
                    <a:cubicBezTo>
                      <a:pt x="48" y="6989"/>
                      <a:pt x="91" y="7008"/>
                      <a:pt x="138" y="7029"/>
                    </a:cubicBezTo>
                    <a:cubicBezTo>
                      <a:pt x="102" y="7084"/>
                      <a:pt x="0" y="7243"/>
                      <a:pt x="0" y="7243"/>
                    </a:cubicBezTo>
                    <a:cubicBezTo>
                      <a:pt x="3939" y="8986"/>
                      <a:pt x="7018" y="11224"/>
                      <a:pt x="12179" y="14930"/>
                    </a:cubicBezTo>
                    <a:cubicBezTo>
                      <a:pt x="17288" y="18560"/>
                      <a:pt x="21291" y="21600"/>
                      <a:pt x="21464" y="20309"/>
                    </a:cubicBezTo>
                    <a:cubicBezTo>
                      <a:pt x="21432" y="20328"/>
                      <a:pt x="21321" y="20256"/>
                      <a:pt x="21278" y="20263"/>
                    </a:cubicBezTo>
                    <a:cubicBezTo>
                      <a:pt x="21374" y="20218"/>
                      <a:pt x="21433" y="20135"/>
                      <a:pt x="21453" y="20003"/>
                    </a:cubicBezTo>
                    <a:cubicBezTo>
                      <a:pt x="21493" y="20083"/>
                      <a:pt x="21568" y="20189"/>
                      <a:pt x="21592" y="20263"/>
                    </a:cubicBezTo>
                    <a:cubicBezTo>
                      <a:pt x="21596" y="20199"/>
                      <a:pt x="21589" y="20138"/>
                      <a:pt x="21586" y="20080"/>
                    </a:cubicBezTo>
                    <a:cubicBezTo>
                      <a:pt x="21587" y="20083"/>
                      <a:pt x="21591" y="20091"/>
                      <a:pt x="21592" y="20095"/>
                    </a:cubicBezTo>
                    <a:cubicBezTo>
                      <a:pt x="21600" y="19956"/>
                      <a:pt x="21592" y="19808"/>
                      <a:pt x="21576" y="19697"/>
                    </a:cubicBezTo>
                    <a:cubicBezTo>
                      <a:pt x="21566" y="19676"/>
                      <a:pt x="21523" y="19628"/>
                      <a:pt x="21512" y="19606"/>
                    </a:cubicBezTo>
                    <a:cubicBezTo>
                      <a:pt x="21479" y="19488"/>
                      <a:pt x="21425" y="19365"/>
                      <a:pt x="21368" y="19239"/>
                    </a:cubicBezTo>
                    <a:cubicBezTo>
                      <a:pt x="21190" y="18707"/>
                      <a:pt x="20463" y="17893"/>
                      <a:pt x="19666" y="17054"/>
                    </a:cubicBezTo>
                    <a:cubicBezTo>
                      <a:pt x="19046" y="16357"/>
                      <a:pt x="18524" y="15750"/>
                      <a:pt x="17479" y="14685"/>
                    </a:cubicBezTo>
                    <a:cubicBezTo>
                      <a:pt x="14156" y="11292"/>
                      <a:pt x="5766" y="2533"/>
                      <a:pt x="4246" y="489"/>
                    </a:cubicBezTo>
                    <a:lnTo>
                      <a:pt x="3985" y="1085"/>
                    </a:lnTo>
                    <a:cubicBezTo>
                      <a:pt x="3967" y="1061"/>
                      <a:pt x="3901" y="1001"/>
                      <a:pt x="3884" y="978"/>
                    </a:cubicBezTo>
                    <a:cubicBezTo>
                      <a:pt x="3884" y="978"/>
                      <a:pt x="3765" y="1164"/>
                      <a:pt x="3756" y="1177"/>
                    </a:cubicBezTo>
                    <a:lnTo>
                      <a:pt x="4246" y="0"/>
                    </a:lnTo>
                    <a:close/>
                  </a:path>
                </a:pathLst>
              </a:custGeom>
              <a:solidFill>
                <a:srgbClr val="53585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3" name="ïŝļiḍe">
                <a:extLst>
                  <a:ext uri="{FF2B5EF4-FFF2-40B4-BE49-F238E27FC236}">
                    <a16:creationId xmlns="" xmlns:a16="http://schemas.microsoft.com/office/drawing/2014/main" id="{FD713D5E-0E57-4D7B-BBD4-1171192EF066}"/>
                  </a:ext>
                </a:extLst>
              </p:cNvPr>
              <p:cNvSpPr/>
              <p:nvPr/>
            </p:nvSpPr>
            <p:spPr>
              <a:xfrm rot="20701810">
                <a:off x="9137083" y="1484750"/>
                <a:ext cx="2690762" cy="931564"/>
              </a:xfrm>
              <a:custGeom>
                <a:avLst/>
                <a:gdLst/>
                <a:ahLst/>
                <a:cxnLst>
                  <a:cxn ang="0">
                    <a:pos x="wd2" y="hd2"/>
                  </a:cxn>
                  <a:cxn ang="5400000">
                    <a:pos x="wd2" y="hd2"/>
                  </a:cxn>
                  <a:cxn ang="10800000">
                    <a:pos x="wd2" y="hd2"/>
                  </a:cxn>
                  <a:cxn ang="16200000">
                    <a:pos x="wd2" y="hd2"/>
                  </a:cxn>
                </a:cxnLst>
                <a:rect l="0" t="0" r="r" b="b"/>
                <a:pathLst>
                  <a:path w="21600" h="21600" extrusionOk="0">
                    <a:moveTo>
                      <a:pt x="4234" y="0"/>
                    </a:moveTo>
                    <a:lnTo>
                      <a:pt x="3988" y="472"/>
                    </a:lnTo>
                    <a:cubicBezTo>
                      <a:pt x="3979" y="488"/>
                      <a:pt x="3950" y="537"/>
                      <a:pt x="3921" y="587"/>
                    </a:cubicBezTo>
                    <a:cubicBezTo>
                      <a:pt x="3892" y="638"/>
                      <a:pt x="3862" y="690"/>
                      <a:pt x="3849" y="712"/>
                    </a:cubicBezTo>
                    <a:cubicBezTo>
                      <a:pt x="3845" y="708"/>
                      <a:pt x="3839" y="701"/>
                      <a:pt x="3833" y="695"/>
                    </a:cubicBezTo>
                    <a:cubicBezTo>
                      <a:pt x="3826" y="688"/>
                      <a:pt x="3820" y="681"/>
                      <a:pt x="3817" y="677"/>
                    </a:cubicBezTo>
                    <a:cubicBezTo>
                      <a:pt x="3817" y="677"/>
                      <a:pt x="3805" y="708"/>
                      <a:pt x="3788" y="753"/>
                    </a:cubicBezTo>
                    <a:cubicBezTo>
                      <a:pt x="3771" y="798"/>
                      <a:pt x="3748" y="858"/>
                      <a:pt x="3727" y="917"/>
                    </a:cubicBezTo>
                    <a:cubicBezTo>
                      <a:pt x="3247" y="1866"/>
                      <a:pt x="2283" y="3713"/>
                      <a:pt x="1405" y="5269"/>
                    </a:cubicBezTo>
                    <a:cubicBezTo>
                      <a:pt x="667" y="6576"/>
                      <a:pt x="13" y="7653"/>
                      <a:pt x="0" y="7675"/>
                    </a:cubicBezTo>
                    <a:cubicBezTo>
                      <a:pt x="12" y="7681"/>
                      <a:pt x="27" y="7689"/>
                      <a:pt x="41" y="7696"/>
                    </a:cubicBezTo>
                    <a:cubicBezTo>
                      <a:pt x="56" y="7704"/>
                      <a:pt x="70" y="7711"/>
                      <a:pt x="83" y="7717"/>
                    </a:cubicBezTo>
                    <a:cubicBezTo>
                      <a:pt x="81" y="7720"/>
                      <a:pt x="61" y="7752"/>
                      <a:pt x="40" y="7783"/>
                    </a:cubicBezTo>
                    <a:cubicBezTo>
                      <a:pt x="20" y="7814"/>
                      <a:pt x="0" y="7844"/>
                      <a:pt x="0" y="7844"/>
                    </a:cubicBezTo>
                    <a:cubicBezTo>
                      <a:pt x="3947" y="10127"/>
                      <a:pt x="7997" y="12622"/>
                      <a:pt x="12185" y="15326"/>
                    </a:cubicBezTo>
                    <a:cubicBezTo>
                      <a:pt x="15328" y="17356"/>
                      <a:pt x="18467" y="19440"/>
                      <a:pt x="21600" y="21600"/>
                    </a:cubicBezTo>
                    <a:lnTo>
                      <a:pt x="21540" y="18473"/>
                    </a:lnTo>
                    <a:lnTo>
                      <a:pt x="4261" y="0"/>
                    </a:lnTo>
                    <a:lnTo>
                      <a:pt x="4249" y="21"/>
                    </a:lnTo>
                    <a:cubicBezTo>
                      <a:pt x="4247" y="19"/>
                      <a:pt x="4244" y="14"/>
                      <a:pt x="4242" y="11"/>
                    </a:cubicBezTo>
                    <a:cubicBezTo>
                      <a:pt x="4239" y="7"/>
                      <a:pt x="4236" y="2"/>
                      <a:pt x="4234" y="0"/>
                    </a:cubicBezTo>
                    <a:close/>
                  </a:path>
                </a:pathLst>
              </a:custGeom>
              <a:solidFill>
                <a:srgbClr val="53585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4" name="islïḋè">
                <a:extLst>
                  <a:ext uri="{FF2B5EF4-FFF2-40B4-BE49-F238E27FC236}">
                    <a16:creationId xmlns="" xmlns:a16="http://schemas.microsoft.com/office/drawing/2014/main" id="{DB898072-D0A0-42DD-8B2B-278BE1D54DE9}"/>
                  </a:ext>
                </a:extLst>
              </p:cNvPr>
              <p:cNvSpPr/>
              <p:nvPr/>
            </p:nvSpPr>
            <p:spPr>
              <a:xfrm rot="20701810">
                <a:off x="7789520" y="988353"/>
                <a:ext cx="2007716" cy="1400338"/>
              </a:xfrm>
              <a:custGeom>
                <a:avLst/>
                <a:gdLst/>
                <a:ahLst/>
                <a:cxnLst>
                  <a:cxn ang="0">
                    <a:pos x="wd2" y="hd2"/>
                  </a:cxn>
                  <a:cxn ang="5400000">
                    <a:pos x="wd2" y="hd2"/>
                  </a:cxn>
                  <a:cxn ang="10800000">
                    <a:pos x="wd2" y="hd2"/>
                  </a:cxn>
                  <a:cxn ang="16200000">
                    <a:pos x="wd2" y="hd2"/>
                  </a:cxn>
                </a:cxnLst>
                <a:rect l="0" t="0" r="r" b="b"/>
                <a:pathLst>
                  <a:path w="20746" h="21591" extrusionOk="0">
                    <a:moveTo>
                      <a:pt x="177" y="19199"/>
                    </a:moveTo>
                    <a:cubicBezTo>
                      <a:pt x="572" y="20772"/>
                      <a:pt x="1989" y="21600"/>
                      <a:pt x="3318" y="21591"/>
                    </a:cubicBezTo>
                    <a:cubicBezTo>
                      <a:pt x="872" y="20783"/>
                      <a:pt x="-854" y="19226"/>
                      <a:pt x="443" y="17305"/>
                    </a:cubicBezTo>
                    <a:cubicBezTo>
                      <a:pt x="1614" y="15571"/>
                      <a:pt x="13360" y="5037"/>
                      <a:pt x="19076" y="1125"/>
                    </a:cubicBezTo>
                    <a:cubicBezTo>
                      <a:pt x="19727" y="679"/>
                      <a:pt x="20274" y="296"/>
                      <a:pt x="20746" y="0"/>
                    </a:cubicBezTo>
                    <a:cubicBezTo>
                      <a:pt x="18741" y="1463"/>
                      <a:pt x="16138" y="3555"/>
                      <a:pt x="14907" y="4543"/>
                    </a:cubicBezTo>
                    <a:cubicBezTo>
                      <a:pt x="13868" y="5376"/>
                      <a:pt x="10471" y="8250"/>
                      <a:pt x="9082" y="9352"/>
                    </a:cubicBezTo>
                    <a:cubicBezTo>
                      <a:pt x="6488" y="11409"/>
                      <a:pt x="-614" y="16054"/>
                      <a:pt x="177" y="19199"/>
                    </a:cubicBezTo>
                    <a:close/>
                  </a:path>
                </a:pathLst>
              </a:custGeom>
              <a:solidFill>
                <a:srgbClr val="E8E9ED"/>
              </a:solidFill>
              <a:ln w="3175" cap="flat">
                <a:solidFill>
                  <a:srgbClr val="CFCFCF"/>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5" name="ïṡļîḓe">
                <a:extLst>
                  <a:ext uri="{FF2B5EF4-FFF2-40B4-BE49-F238E27FC236}">
                    <a16:creationId xmlns="" xmlns:a16="http://schemas.microsoft.com/office/drawing/2014/main" id="{C9535A65-0D08-4A44-93CB-8251DF60C500}"/>
                  </a:ext>
                </a:extLst>
              </p:cNvPr>
              <p:cNvSpPr/>
              <p:nvPr/>
            </p:nvSpPr>
            <p:spPr>
              <a:xfrm rot="20701810">
                <a:off x="7966687" y="2194634"/>
                <a:ext cx="307877" cy="188018"/>
              </a:xfrm>
              <a:custGeom>
                <a:avLst/>
                <a:gdLst/>
                <a:ahLst/>
                <a:cxnLst>
                  <a:cxn ang="0">
                    <a:pos x="wd2" y="hd2"/>
                  </a:cxn>
                  <a:cxn ang="5400000">
                    <a:pos x="wd2" y="hd2"/>
                  </a:cxn>
                  <a:cxn ang="10800000">
                    <a:pos x="wd2" y="hd2"/>
                  </a:cxn>
                  <a:cxn ang="16200000">
                    <a:pos x="wd2" y="hd2"/>
                  </a:cxn>
                </a:cxnLst>
                <a:rect l="0" t="0" r="r" b="b"/>
                <a:pathLst>
                  <a:path w="18890" h="17657" extrusionOk="0">
                    <a:moveTo>
                      <a:pt x="18890" y="3337"/>
                    </a:moveTo>
                    <a:cubicBezTo>
                      <a:pt x="18890" y="3337"/>
                      <a:pt x="16436" y="7763"/>
                      <a:pt x="7316" y="16583"/>
                    </a:cubicBezTo>
                    <a:cubicBezTo>
                      <a:pt x="3964" y="19797"/>
                      <a:pt x="3463" y="15101"/>
                      <a:pt x="372" y="11627"/>
                    </a:cubicBezTo>
                    <a:cubicBezTo>
                      <a:pt x="-2710" y="8132"/>
                      <a:pt x="14287" y="-1803"/>
                      <a:pt x="16706" y="286"/>
                    </a:cubicBezTo>
                    <a:cubicBezTo>
                      <a:pt x="18707" y="1952"/>
                      <a:pt x="18890" y="3337"/>
                      <a:pt x="18890" y="3337"/>
                    </a:cubicBezTo>
                    <a:close/>
                  </a:path>
                </a:pathLst>
              </a:custGeom>
              <a:solidFill>
                <a:srgbClr val="BABBBC"/>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6" name="í$lîḓê">
                <a:extLst>
                  <a:ext uri="{FF2B5EF4-FFF2-40B4-BE49-F238E27FC236}">
                    <a16:creationId xmlns="" xmlns:a16="http://schemas.microsoft.com/office/drawing/2014/main" id="{34AA238D-B025-4FFE-BCC0-B10F682D4E58}"/>
                  </a:ext>
                </a:extLst>
              </p:cNvPr>
              <p:cNvSpPr/>
              <p:nvPr/>
            </p:nvSpPr>
            <p:spPr>
              <a:xfrm rot="20701810">
                <a:off x="7527740" y="2111954"/>
                <a:ext cx="742152" cy="308122"/>
              </a:xfrm>
              <a:custGeom>
                <a:avLst/>
                <a:gdLst/>
                <a:ahLst/>
                <a:cxnLst>
                  <a:cxn ang="0">
                    <a:pos x="wd2" y="hd2"/>
                  </a:cxn>
                  <a:cxn ang="5400000">
                    <a:pos x="wd2" y="hd2"/>
                  </a:cxn>
                  <a:cxn ang="10800000">
                    <a:pos x="wd2" y="hd2"/>
                  </a:cxn>
                  <a:cxn ang="16200000">
                    <a:pos x="wd2" y="hd2"/>
                  </a:cxn>
                </a:cxnLst>
                <a:rect l="0" t="0" r="r" b="b"/>
                <a:pathLst>
                  <a:path w="21474" h="20879" extrusionOk="0">
                    <a:moveTo>
                      <a:pt x="499" y="14"/>
                    </a:moveTo>
                    <a:cubicBezTo>
                      <a:pt x="500" y="16"/>
                      <a:pt x="503" y="18"/>
                      <a:pt x="507" y="20"/>
                    </a:cubicBezTo>
                    <a:cubicBezTo>
                      <a:pt x="510" y="22"/>
                      <a:pt x="513" y="24"/>
                      <a:pt x="514" y="26"/>
                    </a:cubicBezTo>
                    <a:cubicBezTo>
                      <a:pt x="513" y="27"/>
                      <a:pt x="510" y="26"/>
                      <a:pt x="507" y="26"/>
                    </a:cubicBezTo>
                    <a:cubicBezTo>
                      <a:pt x="504" y="26"/>
                      <a:pt x="501" y="25"/>
                      <a:pt x="499" y="26"/>
                    </a:cubicBezTo>
                    <a:cubicBezTo>
                      <a:pt x="508" y="37"/>
                      <a:pt x="525" y="53"/>
                      <a:pt x="543" y="68"/>
                    </a:cubicBezTo>
                    <a:cubicBezTo>
                      <a:pt x="560" y="84"/>
                      <a:pt x="578" y="100"/>
                      <a:pt x="588" y="112"/>
                    </a:cubicBezTo>
                    <a:cubicBezTo>
                      <a:pt x="286" y="77"/>
                      <a:pt x="90" y="219"/>
                      <a:pt x="3" y="735"/>
                    </a:cubicBezTo>
                    <a:cubicBezTo>
                      <a:pt x="-3" y="766"/>
                      <a:pt x="39" y="837"/>
                      <a:pt x="50" y="882"/>
                    </a:cubicBezTo>
                    <a:cubicBezTo>
                      <a:pt x="43" y="910"/>
                      <a:pt x="34" y="927"/>
                      <a:pt x="26" y="946"/>
                    </a:cubicBezTo>
                    <a:cubicBezTo>
                      <a:pt x="17" y="964"/>
                      <a:pt x="8" y="984"/>
                      <a:pt x="3" y="1016"/>
                    </a:cubicBezTo>
                    <a:cubicBezTo>
                      <a:pt x="-118" y="1707"/>
                      <a:pt x="3756" y="5786"/>
                      <a:pt x="7260" y="9441"/>
                    </a:cubicBezTo>
                    <a:cubicBezTo>
                      <a:pt x="10758" y="13101"/>
                      <a:pt x="13665" y="15690"/>
                      <a:pt x="15588" y="18563"/>
                    </a:cubicBezTo>
                    <a:cubicBezTo>
                      <a:pt x="17110" y="20847"/>
                      <a:pt x="17119" y="21600"/>
                      <a:pt x="18423" y="20104"/>
                    </a:cubicBezTo>
                    <a:cubicBezTo>
                      <a:pt x="19725" y="18579"/>
                      <a:pt x="21006" y="16466"/>
                      <a:pt x="21222" y="15971"/>
                    </a:cubicBezTo>
                    <a:cubicBezTo>
                      <a:pt x="21285" y="15829"/>
                      <a:pt x="21303" y="15713"/>
                      <a:pt x="21305" y="15592"/>
                    </a:cubicBezTo>
                    <a:cubicBezTo>
                      <a:pt x="21312" y="15593"/>
                      <a:pt x="21330" y="15602"/>
                      <a:pt x="21348" y="15611"/>
                    </a:cubicBezTo>
                    <a:cubicBezTo>
                      <a:pt x="21366" y="15619"/>
                      <a:pt x="21383" y="15628"/>
                      <a:pt x="21389" y="15628"/>
                    </a:cubicBezTo>
                    <a:cubicBezTo>
                      <a:pt x="21413" y="15569"/>
                      <a:pt x="21432" y="15514"/>
                      <a:pt x="21446" y="15462"/>
                    </a:cubicBezTo>
                    <a:cubicBezTo>
                      <a:pt x="21460" y="15409"/>
                      <a:pt x="21469" y="15359"/>
                      <a:pt x="21472" y="15310"/>
                    </a:cubicBezTo>
                    <a:lnTo>
                      <a:pt x="21472" y="15298"/>
                    </a:lnTo>
                    <a:cubicBezTo>
                      <a:pt x="21482" y="15147"/>
                      <a:pt x="21446" y="14998"/>
                      <a:pt x="21368" y="14781"/>
                    </a:cubicBezTo>
                    <a:cubicBezTo>
                      <a:pt x="21291" y="14564"/>
                      <a:pt x="21172" y="14279"/>
                      <a:pt x="21018" y="13855"/>
                    </a:cubicBezTo>
                    <a:cubicBezTo>
                      <a:pt x="21018" y="13855"/>
                      <a:pt x="21008" y="13847"/>
                      <a:pt x="20987" y="13832"/>
                    </a:cubicBezTo>
                    <a:cubicBezTo>
                      <a:pt x="20967" y="13817"/>
                      <a:pt x="20935" y="13795"/>
                      <a:pt x="20893" y="13770"/>
                    </a:cubicBezTo>
                    <a:lnTo>
                      <a:pt x="20895" y="13776"/>
                    </a:lnTo>
                    <a:lnTo>
                      <a:pt x="20898" y="13782"/>
                    </a:lnTo>
                    <a:cubicBezTo>
                      <a:pt x="20707" y="13672"/>
                      <a:pt x="13226" y="9361"/>
                      <a:pt x="6221" y="4037"/>
                    </a:cubicBezTo>
                    <a:cubicBezTo>
                      <a:pt x="2914" y="1520"/>
                      <a:pt x="1513" y="292"/>
                      <a:pt x="828" y="99"/>
                    </a:cubicBezTo>
                    <a:cubicBezTo>
                      <a:pt x="817" y="89"/>
                      <a:pt x="799" y="73"/>
                      <a:pt x="780" y="56"/>
                    </a:cubicBezTo>
                    <a:cubicBezTo>
                      <a:pt x="762" y="40"/>
                      <a:pt x="744" y="24"/>
                      <a:pt x="734" y="14"/>
                    </a:cubicBezTo>
                    <a:cubicBezTo>
                      <a:pt x="688" y="5"/>
                      <a:pt x="647" y="0"/>
                      <a:pt x="608" y="0"/>
                    </a:cubicBezTo>
                    <a:cubicBezTo>
                      <a:pt x="569" y="0"/>
                      <a:pt x="533" y="5"/>
                      <a:pt x="499" y="14"/>
                    </a:cubicBezTo>
                    <a:close/>
                  </a:path>
                </a:pathLst>
              </a:custGeom>
              <a:solidFill>
                <a:srgbClr val="53585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7" name="îṧļïḓè">
                <a:extLst>
                  <a:ext uri="{FF2B5EF4-FFF2-40B4-BE49-F238E27FC236}">
                    <a16:creationId xmlns="" xmlns:a16="http://schemas.microsoft.com/office/drawing/2014/main" id="{BE8520F8-A9BB-4618-8FDF-277E54D52988}"/>
                  </a:ext>
                </a:extLst>
              </p:cNvPr>
              <p:cNvSpPr/>
              <p:nvPr/>
            </p:nvSpPr>
            <p:spPr>
              <a:xfrm rot="20701810">
                <a:off x="9549515" y="542388"/>
                <a:ext cx="1087291" cy="385168"/>
              </a:xfrm>
              <a:custGeom>
                <a:avLst/>
                <a:gdLst/>
                <a:ahLst/>
                <a:cxnLst>
                  <a:cxn ang="0">
                    <a:pos x="wd2" y="hd2"/>
                  </a:cxn>
                  <a:cxn ang="5400000">
                    <a:pos x="wd2" y="hd2"/>
                  </a:cxn>
                  <a:cxn ang="10800000">
                    <a:pos x="wd2" y="hd2"/>
                  </a:cxn>
                  <a:cxn ang="16200000">
                    <a:pos x="wd2" y="hd2"/>
                  </a:cxn>
                </a:cxnLst>
                <a:rect l="0" t="0" r="r" b="b"/>
                <a:pathLst>
                  <a:path w="21357" h="19791" extrusionOk="0">
                    <a:moveTo>
                      <a:pt x="0" y="4899"/>
                    </a:moveTo>
                    <a:cubicBezTo>
                      <a:pt x="620" y="4239"/>
                      <a:pt x="2241" y="2500"/>
                      <a:pt x="4214" y="1282"/>
                    </a:cubicBezTo>
                    <a:cubicBezTo>
                      <a:pt x="6187" y="65"/>
                      <a:pt x="8512" y="-631"/>
                      <a:pt x="10542" y="796"/>
                    </a:cubicBezTo>
                    <a:cubicBezTo>
                      <a:pt x="11774" y="1484"/>
                      <a:pt x="12830" y="2675"/>
                      <a:pt x="13885" y="3625"/>
                    </a:cubicBezTo>
                    <a:cubicBezTo>
                      <a:pt x="15247" y="4851"/>
                      <a:pt x="16644" y="6000"/>
                      <a:pt x="18086" y="5851"/>
                    </a:cubicBezTo>
                    <a:cubicBezTo>
                      <a:pt x="19215" y="5734"/>
                      <a:pt x="20490" y="5170"/>
                      <a:pt x="21112" y="7574"/>
                    </a:cubicBezTo>
                    <a:cubicBezTo>
                      <a:pt x="21600" y="9456"/>
                      <a:pt x="21309" y="11927"/>
                      <a:pt x="20682" y="13675"/>
                    </a:cubicBezTo>
                    <a:cubicBezTo>
                      <a:pt x="20310" y="14710"/>
                      <a:pt x="19867" y="15515"/>
                      <a:pt x="19369" y="16079"/>
                    </a:cubicBezTo>
                    <a:cubicBezTo>
                      <a:pt x="18871" y="16643"/>
                      <a:pt x="18317" y="16966"/>
                      <a:pt x="17726" y="17037"/>
                    </a:cubicBezTo>
                    <a:cubicBezTo>
                      <a:pt x="16899" y="17137"/>
                      <a:pt x="16133" y="16552"/>
                      <a:pt x="15750" y="16159"/>
                    </a:cubicBezTo>
                    <a:cubicBezTo>
                      <a:pt x="16393" y="19869"/>
                      <a:pt x="18210" y="20969"/>
                      <a:pt x="19410" y="18372"/>
                    </a:cubicBezTo>
                    <a:cubicBezTo>
                      <a:pt x="20049" y="16989"/>
                      <a:pt x="20300" y="14905"/>
                      <a:pt x="20626" y="13194"/>
                    </a:cubicBezTo>
                    <a:cubicBezTo>
                      <a:pt x="20911" y="11701"/>
                      <a:pt x="21247" y="10178"/>
                      <a:pt x="21044" y="8526"/>
                    </a:cubicBezTo>
                    <a:cubicBezTo>
                      <a:pt x="20640" y="5250"/>
                      <a:pt x="19001" y="6132"/>
                      <a:pt x="17632" y="6233"/>
                    </a:cubicBezTo>
                    <a:cubicBezTo>
                      <a:pt x="16818" y="6293"/>
                      <a:pt x="16033" y="5710"/>
                      <a:pt x="15268" y="5093"/>
                    </a:cubicBezTo>
                    <a:cubicBezTo>
                      <a:pt x="14453" y="4435"/>
                      <a:pt x="13639" y="3720"/>
                      <a:pt x="12827" y="2945"/>
                    </a:cubicBezTo>
                    <a:cubicBezTo>
                      <a:pt x="10110" y="-92"/>
                      <a:pt x="7202" y="248"/>
                      <a:pt x="4824" y="1422"/>
                    </a:cubicBezTo>
                    <a:cubicBezTo>
                      <a:pt x="2446" y="2596"/>
                      <a:pt x="597" y="4603"/>
                      <a:pt x="0" y="4899"/>
                    </a:cubicBezTo>
                    <a:close/>
                  </a:path>
                </a:pathLst>
              </a:custGeom>
              <a:solidFill>
                <a:srgbClr val="7D9892"/>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8" name="îṧľîďè">
                <a:extLst>
                  <a:ext uri="{FF2B5EF4-FFF2-40B4-BE49-F238E27FC236}">
                    <a16:creationId xmlns="" xmlns:a16="http://schemas.microsoft.com/office/drawing/2014/main" id="{027E53E3-79EB-4EC0-85D9-A9D64259CD81}"/>
                  </a:ext>
                </a:extLst>
              </p:cNvPr>
              <p:cNvSpPr/>
              <p:nvPr/>
            </p:nvSpPr>
            <p:spPr>
              <a:xfrm rot="20701810">
                <a:off x="8018502" y="944240"/>
                <a:ext cx="2810359" cy="1297063"/>
              </a:xfrm>
              <a:custGeom>
                <a:avLst/>
                <a:gdLst/>
                <a:ahLst/>
                <a:cxnLst>
                  <a:cxn ang="0">
                    <a:pos x="wd2" y="hd2"/>
                  </a:cxn>
                  <a:cxn ang="5400000">
                    <a:pos x="wd2" y="hd2"/>
                  </a:cxn>
                  <a:cxn ang="10800000">
                    <a:pos x="wd2" y="hd2"/>
                  </a:cxn>
                  <a:cxn ang="16200000">
                    <a:pos x="wd2" y="hd2"/>
                  </a:cxn>
                </a:cxnLst>
                <a:rect l="0" t="0" r="r" b="b"/>
                <a:pathLst>
                  <a:path w="21600" h="20953" extrusionOk="0">
                    <a:moveTo>
                      <a:pt x="14391" y="4771"/>
                    </a:moveTo>
                    <a:cubicBezTo>
                      <a:pt x="18153" y="-115"/>
                      <a:pt x="20531" y="-448"/>
                      <a:pt x="21600" y="310"/>
                    </a:cubicBezTo>
                    <a:cubicBezTo>
                      <a:pt x="21358" y="1667"/>
                      <a:pt x="20960" y="3093"/>
                      <a:pt x="20376" y="4504"/>
                    </a:cubicBezTo>
                    <a:cubicBezTo>
                      <a:pt x="18368" y="9362"/>
                      <a:pt x="14445" y="13052"/>
                      <a:pt x="8839" y="17701"/>
                    </a:cubicBezTo>
                    <a:cubicBezTo>
                      <a:pt x="5581" y="20404"/>
                      <a:pt x="2534" y="21152"/>
                      <a:pt x="1289" y="20911"/>
                    </a:cubicBezTo>
                    <a:cubicBezTo>
                      <a:pt x="843" y="20824"/>
                      <a:pt x="403" y="20674"/>
                      <a:pt x="0" y="20484"/>
                    </a:cubicBezTo>
                    <a:cubicBezTo>
                      <a:pt x="3221" y="16352"/>
                      <a:pt x="10934" y="9261"/>
                      <a:pt x="14391" y="4771"/>
                    </a:cubicBezTo>
                    <a:close/>
                  </a:path>
                </a:pathLst>
              </a:custGeom>
              <a:solidFill>
                <a:srgbClr val="E8E9ED"/>
              </a:solidFill>
              <a:ln w="3175" cap="flat">
                <a:solidFill>
                  <a:srgbClr val="CFCFCF"/>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29" name="iśḻïḑé">
                <a:extLst>
                  <a:ext uri="{FF2B5EF4-FFF2-40B4-BE49-F238E27FC236}">
                    <a16:creationId xmlns="" xmlns:a16="http://schemas.microsoft.com/office/drawing/2014/main" id="{60723B39-DE39-447F-A631-5E91037EBB21}"/>
                  </a:ext>
                </a:extLst>
              </p:cNvPr>
              <p:cNvSpPr/>
              <p:nvPr/>
            </p:nvSpPr>
            <p:spPr>
              <a:xfrm rot="20701810">
                <a:off x="8067152" y="1045618"/>
                <a:ext cx="2697803" cy="1190427"/>
              </a:xfrm>
              <a:custGeom>
                <a:avLst/>
                <a:gdLst/>
                <a:ahLst/>
                <a:cxnLst>
                  <a:cxn ang="0">
                    <a:pos x="wd2" y="hd2"/>
                  </a:cxn>
                  <a:cxn ang="5400000">
                    <a:pos x="wd2" y="hd2"/>
                  </a:cxn>
                  <a:cxn ang="10800000">
                    <a:pos x="wd2" y="hd2"/>
                  </a:cxn>
                  <a:cxn ang="16200000">
                    <a:pos x="wd2" y="hd2"/>
                  </a:cxn>
                </a:cxnLst>
                <a:rect l="0" t="0" r="r" b="b"/>
                <a:pathLst>
                  <a:path w="21600" h="20613" extrusionOk="0">
                    <a:moveTo>
                      <a:pt x="0" y="20150"/>
                    </a:moveTo>
                    <a:cubicBezTo>
                      <a:pt x="2898" y="16218"/>
                      <a:pt x="11054" y="9069"/>
                      <a:pt x="14524" y="4621"/>
                    </a:cubicBezTo>
                    <a:cubicBezTo>
                      <a:pt x="18741" y="-784"/>
                      <a:pt x="21206" y="-758"/>
                      <a:pt x="21600" y="1215"/>
                    </a:cubicBezTo>
                    <a:cubicBezTo>
                      <a:pt x="21368" y="2032"/>
                      <a:pt x="21066" y="2876"/>
                      <a:pt x="20690" y="3725"/>
                    </a:cubicBezTo>
                    <a:cubicBezTo>
                      <a:pt x="18805" y="7979"/>
                      <a:pt x="15002" y="11983"/>
                      <a:pt x="9055" y="17129"/>
                    </a:cubicBezTo>
                    <a:cubicBezTo>
                      <a:pt x="5633" y="20089"/>
                      <a:pt x="2433" y="20816"/>
                      <a:pt x="1189" y="20569"/>
                    </a:cubicBezTo>
                    <a:cubicBezTo>
                      <a:pt x="768" y="20485"/>
                      <a:pt x="352" y="20349"/>
                      <a:pt x="0" y="20150"/>
                    </a:cubicBezTo>
                    <a:close/>
                  </a:path>
                </a:pathLst>
              </a:custGeom>
              <a:gradFill flip="none" rotWithShape="1">
                <a:gsLst>
                  <a:gs pos="0">
                    <a:srgbClr val="CE3F27"/>
                  </a:gs>
                  <a:gs pos="100000">
                    <a:srgbClr val="F2F2F2">
                      <a:alpha val="0"/>
                    </a:srgbClr>
                  </a:gs>
                </a:gsLst>
                <a:lin ang="16200000" scaled="0"/>
              </a:gra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0" name="íşlîḓè">
                <a:extLst>
                  <a:ext uri="{FF2B5EF4-FFF2-40B4-BE49-F238E27FC236}">
                    <a16:creationId xmlns="" xmlns:a16="http://schemas.microsoft.com/office/drawing/2014/main" id="{45738B5E-2C92-4C65-9D6E-678094937837}"/>
                  </a:ext>
                </a:extLst>
              </p:cNvPr>
              <p:cNvSpPr/>
              <p:nvPr/>
            </p:nvSpPr>
            <p:spPr>
              <a:xfrm rot="20701810">
                <a:off x="6073681" y="1241129"/>
                <a:ext cx="2882814" cy="1158232"/>
              </a:xfrm>
              <a:custGeom>
                <a:avLst/>
                <a:gdLst/>
                <a:ahLst/>
                <a:cxnLst>
                  <a:cxn ang="0">
                    <a:pos x="wd2" y="hd2"/>
                  </a:cxn>
                  <a:cxn ang="5400000">
                    <a:pos x="wd2" y="hd2"/>
                  </a:cxn>
                  <a:cxn ang="10800000">
                    <a:pos x="wd2" y="hd2"/>
                  </a:cxn>
                  <a:cxn ang="16200000">
                    <a:pos x="wd2" y="hd2"/>
                  </a:cxn>
                </a:cxnLst>
                <a:rect l="0" t="0" r="r" b="b"/>
                <a:pathLst>
                  <a:path w="21600" h="21521" extrusionOk="0">
                    <a:moveTo>
                      <a:pt x="0" y="312"/>
                    </a:moveTo>
                    <a:cubicBezTo>
                      <a:pt x="2410" y="3485"/>
                      <a:pt x="4936" y="6087"/>
                      <a:pt x="7335" y="9309"/>
                    </a:cubicBezTo>
                    <a:cubicBezTo>
                      <a:pt x="10313" y="13308"/>
                      <a:pt x="13389" y="15948"/>
                      <a:pt x="15744" y="19046"/>
                    </a:cubicBezTo>
                    <a:cubicBezTo>
                      <a:pt x="16719" y="20329"/>
                      <a:pt x="17075" y="21303"/>
                      <a:pt x="17560" y="21510"/>
                    </a:cubicBezTo>
                    <a:cubicBezTo>
                      <a:pt x="17848" y="21581"/>
                      <a:pt x="18164" y="21336"/>
                      <a:pt x="18683" y="20702"/>
                    </a:cubicBezTo>
                    <a:cubicBezTo>
                      <a:pt x="19999" y="19093"/>
                      <a:pt x="21298" y="17063"/>
                      <a:pt x="21516" y="16537"/>
                    </a:cubicBezTo>
                    <a:cubicBezTo>
                      <a:pt x="21558" y="16435"/>
                      <a:pt x="21584" y="16338"/>
                      <a:pt x="21600" y="16237"/>
                    </a:cubicBezTo>
                    <a:cubicBezTo>
                      <a:pt x="21591" y="16256"/>
                      <a:pt x="21569" y="16290"/>
                      <a:pt x="21546" y="16325"/>
                    </a:cubicBezTo>
                    <a:cubicBezTo>
                      <a:pt x="21523" y="16361"/>
                      <a:pt x="21500" y="16397"/>
                      <a:pt x="21488" y="16418"/>
                    </a:cubicBezTo>
                    <a:cubicBezTo>
                      <a:pt x="21566" y="16179"/>
                      <a:pt x="21565" y="15950"/>
                      <a:pt x="21495" y="15636"/>
                    </a:cubicBezTo>
                    <a:cubicBezTo>
                      <a:pt x="21425" y="15322"/>
                      <a:pt x="21285" y="14923"/>
                      <a:pt x="21087" y="14344"/>
                    </a:cubicBezTo>
                    <a:cubicBezTo>
                      <a:pt x="21087" y="14344"/>
                      <a:pt x="21083" y="14339"/>
                      <a:pt x="21075" y="14332"/>
                    </a:cubicBezTo>
                    <a:cubicBezTo>
                      <a:pt x="21067" y="14325"/>
                      <a:pt x="21055" y="14317"/>
                      <a:pt x="21039" y="14310"/>
                    </a:cubicBezTo>
                    <a:lnTo>
                      <a:pt x="21041" y="14313"/>
                    </a:lnTo>
                    <a:lnTo>
                      <a:pt x="21042" y="14316"/>
                    </a:lnTo>
                    <a:cubicBezTo>
                      <a:pt x="20822" y="14175"/>
                      <a:pt x="13237" y="9270"/>
                      <a:pt x="6139" y="3844"/>
                    </a:cubicBezTo>
                    <a:cubicBezTo>
                      <a:pt x="3712" y="1989"/>
                      <a:pt x="2339" y="777"/>
                      <a:pt x="1461" y="64"/>
                    </a:cubicBezTo>
                    <a:cubicBezTo>
                      <a:pt x="1205" y="-8"/>
                      <a:pt x="947" y="-19"/>
                      <a:pt x="690" y="30"/>
                    </a:cubicBezTo>
                    <a:cubicBezTo>
                      <a:pt x="457" y="75"/>
                      <a:pt x="226" y="169"/>
                      <a:pt x="0" y="312"/>
                    </a:cubicBezTo>
                    <a:close/>
                  </a:path>
                </a:pathLst>
              </a:custGeom>
              <a:solidFill>
                <a:srgbClr val="53585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1" name="îşlíde">
                <a:extLst>
                  <a:ext uri="{FF2B5EF4-FFF2-40B4-BE49-F238E27FC236}">
                    <a16:creationId xmlns="" xmlns:a16="http://schemas.microsoft.com/office/drawing/2014/main" id="{0D59CBE1-9EBE-42E0-BC41-637D1617F3CE}"/>
                  </a:ext>
                </a:extLst>
              </p:cNvPr>
              <p:cNvSpPr/>
              <p:nvPr/>
            </p:nvSpPr>
            <p:spPr>
              <a:xfrm rot="20701810">
                <a:off x="7798683" y="1699756"/>
                <a:ext cx="458842" cy="428756"/>
              </a:xfrm>
              <a:custGeom>
                <a:avLst/>
                <a:gdLst/>
                <a:ahLst/>
                <a:cxnLst>
                  <a:cxn ang="0">
                    <a:pos x="wd2" y="hd2"/>
                  </a:cxn>
                  <a:cxn ang="5400000">
                    <a:pos x="wd2" y="hd2"/>
                  </a:cxn>
                  <a:cxn ang="10800000">
                    <a:pos x="wd2" y="hd2"/>
                  </a:cxn>
                  <a:cxn ang="16200000">
                    <a:pos x="wd2" y="hd2"/>
                  </a:cxn>
                </a:cxnLst>
                <a:rect l="0" t="0" r="r" b="b"/>
                <a:pathLst>
                  <a:path w="18592" h="18044" extrusionOk="0">
                    <a:moveTo>
                      <a:pt x="18592" y="12072"/>
                    </a:moveTo>
                    <a:cubicBezTo>
                      <a:pt x="17779" y="13367"/>
                      <a:pt x="8105" y="20515"/>
                      <a:pt x="1914" y="17154"/>
                    </a:cubicBezTo>
                    <a:cubicBezTo>
                      <a:pt x="-3008" y="14487"/>
                      <a:pt x="2731" y="6883"/>
                      <a:pt x="6069" y="4085"/>
                    </a:cubicBezTo>
                    <a:cubicBezTo>
                      <a:pt x="8619" y="1956"/>
                      <a:pt x="12630" y="-1085"/>
                      <a:pt x="15268" y="389"/>
                    </a:cubicBezTo>
                    <a:cubicBezTo>
                      <a:pt x="14268" y="3789"/>
                      <a:pt x="17267" y="10782"/>
                      <a:pt x="18592" y="12072"/>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2" name="ïsḻîḍé">
                <a:extLst>
                  <a:ext uri="{FF2B5EF4-FFF2-40B4-BE49-F238E27FC236}">
                    <a16:creationId xmlns="" xmlns:a16="http://schemas.microsoft.com/office/drawing/2014/main" id="{B14F120A-6C0A-4DDE-8E7B-4772E850FA3B}"/>
                  </a:ext>
                </a:extLst>
              </p:cNvPr>
              <p:cNvSpPr/>
              <p:nvPr/>
            </p:nvSpPr>
            <p:spPr>
              <a:xfrm rot="20701810">
                <a:off x="7801635" y="1718836"/>
                <a:ext cx="457955" cy="406104"/>
              </a:xfrm>
              <a:custGeom>
                <a:avLst/>
                <a:gdLst/>
                <a:ahLst/>
                <a:cxnLst>
                  <a:cxn ang="0">
                    <a:pos x="wd2" y="hd2"/>
                  </a:cxn>
                  <a:cxn ang="5400000">
                    <a:pos x="wd2" y="hd2"/>
                  </a:cxn>
                  <a:cxn ang="10800000">
                    <a:pos x="wd2" y="hd2"/>
                  </a:cxn>
                  <a:cxn ang="16200000">
                    <a:pos x="wd2" y="hd2"/>
                  </a:cxn>
                </a:cxnLst>
                <a:rect l="0" t="0" r="r" b="b"/>
                <a:pathLst>
                  <a:path w="21578" h="21421" extrusionOk="0">
                    <a:moveTo>
                      <a:pt x="12307" y="0"/>
                    </a:moveTo>
                    <a:cubicBezTo>
                      <a:pt x="10389" y="1064"/>
                      <a:pt x="8491" y="2647"/>
                      <a:pt x="7019" y="3978"/>
                    </a:cubicBezTo>
                    <a:cubicBezTo>
                      <a:pt x="4912" y="5882"/>
                      <a:pt x="2037" y="9558"/>
                      <a:pt x="714" y="13058"/>
                    </a:cubicBezTo>
                    <a:cubicBezTo>
                      <a:pt x="724" y="12981"/>
                      <a:pt x="716" y="12912"/>
                      <a:pt x="728" y="12834"/>
                    </a:cubicBezTo>
                    <a:cubicBezTo>
                      <a:pt x="572" y="13233"/>
                      <a:pt x="497" y="13613"/>
                      <a:pt x="384" y="14005"/>
                    </a:cubicBezTo>
                    <a:cubicBezTo>
                      <a:pt x="306" y="14275"/>
                      <a:pt x="211" y="14542"/>
                      <a:pt x="155" y="14807"/>
                    </a:cubicBezTo>
                    <a:cubicBezTo>
                      <a:pt x="62" y="15263"/>
                      <a:pt x="54" y="15690"/>
                      <a:pt x="41" y="16122"/>
                    </a:cubicBezTo>
                    <a:cubicBezTo>
                      <a:pt x="28" y="16433"/>
                      <a:pt x="-22" y="16759"/>
                      <a:pt x="12" y="17053"/>
                    </a:cubicBezTo>
                    <a:cubicBezTo>
                      <a:pt x="18" y="17102"/>
                      <a:pt x="33" y="17148"/>
                      <a:pt x="41" y="17197"/>
                    </a:cubicBezTo>
                    <a:cubicBezTo>
                      <a:pt x="226" y="18480"/>
                      <a:pt x="867" y="19585"/>
                      <a:pt x="2190" y="20357"/>
                    </a:cubicBezTo>
                    <a:cubicBezTo>
                      <a:pt x="2635" y="20617"/>
                      <a:pt x="3107" y="20787"/>
                      <a:pt x="3580" y="20951"/>
                    </a:cubicBezTo>
                    <a:cubicBezTo>
                      <a:pt x="4015" y="21102"/>
                      <a:pt x="4459" y="21210"/>
                      <a:pt x="4913" y="21288"/>
                    </a:cubicBezTo>
                    <a:cubicBezTo>
                      <a:pt x="4975" y="21299"/>
                      <a:pt x="5036" y="21311"/>
                      <a:pt x="5099" y="21320"/>
                    </a:cubicBezTo>
                    <a:cubicBezTo>
                      <a:pt x="6962" y="21600"/>
                      <a:pt x="8907" y="21272"/>
                      <a:pt x="10831" y="20662"/>
                    </a:cubicBezTo>
                    <a:cubicBezTo>
                      <a:pt x="11290" y="20517"/>
                      <a:pt x="11727" y="20342"/>
                      <a:pt x="12178" y="20165"/>
                    </a:cubicBezTo>
                    <a:cubicBezTo>
                      <a:pt x="12865" y="19893"/>
                      <a:pt x="13533" y="19658"/>
                      <a:pt x="14184" y="19331"/>
                    </a:cubicBezTo>
                    <a:cubicBezTo>
                      <a:pt x="14198" y="19324"/>
                      <a:pt x="14213" y="19322"/>
                      <a:pt x="14227" y="19315"/>
                    </a:cubicBezTo>
                    <a:cubicBezTo>
                      <a:pt x="14395" y="19230"/>
                      <a:pt x="14535" y="19129"/>
                      <a:pt x="14700" y="19042"/>
                    </a:cubicBezTo>
                    <a:cubicBezTo>
                      <a:pt x="15523" y="18606"/>
                      <a:pt x="16372" y="18179"/>
                      <a:pt x="17093" y="17711"/>
                    </a:cubicBezTo>
                    <a:cubicBezTo>
                      <a:pt x="16942" y="17799"/>
                      <a:pt x="16760" y="17864"/>
                      <a:pt x="16606" y="17951"/>
                    </a:cubicBezTo>
                    <a:cubicBezTo>
                      <a:pt x="19253" y="16305"/>
                      <a:pt x="21210" y="14573"/>
                      <a:pt x="21578" y="13941"/>
                    </a:cubicBezTo>
                    <a:cubicBezTo>
                      <a:pt x="21383" y="13752"/>
                      <a:pt x="21151" y="13406"/>
                      <a:pt x="20890" y="12962"/>
                    </a:cubicBezTo>
                    <a:cubicBezTo>
                      <a:pt x="17497" y="15904"/>
                      <a:pt x="8808" y="21382"/>
                      <a:pt x="2863" y="17935"/>
                    </a:cubicBezTo>
                    <a:cubicBezTo>
                      <a:pt x="2049" y="17453"/>
                      <a:pt x="1528" y="16830"/>
                      <a:pt x="1173" y="16138"/>
                    </a:cubicBezTo>
                    <a:cubicBezTo>
                      <a:pt x="1172" y="16133"/>
                      <a:pt x="1173" y="16127"/>
                      <a:pt x="1173" y="16122"/>
                    </a:cubicBezTo>
                    <a:cubicBezTo>
                      <a:pt x="829" y="11878"/>
                      <a:pt x="5306" y="5884"/>
                      <a:pt x="8223" y="3257"/>
                    </a:cubicBezTo>
                    <a:cubicBezTo>
                      <a:pt x="9379" y="2211"/>
                      <a:pt x="10807" y="985"/>
                      <a:pt x="12307" y="0"/>
                    </a:cubicBezTo>
                    <a:close/>
                  </a:path>
                </a:pathLst>
              </a:custGeom>
              <a:solidFill>
                <a:srgbClr val="D6D6D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3" name="îsľîḋè">
                <a:extLst>
                  <a:ext uri="{FF2B5EF4-FFF2-40B4-BE49-F238E27FC236}">
                    <a16:creationId xmlns="" xmlns:a16="http://schemas.microsoft.com/office/drawing/2014/main" id="{82FBA587-D205-467C-814B-BD592CFF1E5C}"/>
                  </a:ext>
                </a:extLst>
              </p:cNvPr>
              <p:cNvSpPr/>
              <p:nvPr/>
            </p:nvSpPr>
            <p:spPr>
              <a:xfrm rot="20701810">
                <a:off x="7967388" y="1670216"/>
                <a:ext cx="330061" cy="334961"/>
              </a:xfrm>
              <a:custGeom>
                <a:avLst/>
                <a:gdLst/>
                <a:ahLst/>
                <a:cxnLst>
                  <a:cxn ang="0">
                    <a:pos x="wd2" y="hd2"/>
                  </a:cxn>
                  <a:cxn ang="5400000">
                    <a:pos x="wd2" y="hd2"/>
                  </a:cxn>
                  <a:cxn ang="10800000">
                    <a:pos x="wd2" y="hd2"/>
                  </a:cxn>
                  <a:cxn ang="16200000">
                    <a:pos x="wd2" y="hd2"/>
                  </a:cxn>
                </a:cxnLst>
                <a:rect l="0" t="0" r="r" b="b"/>
                <a:pathLst>
                  <a:path w="20887" h="20922" extrusionOk="0">
                    <a:moveTo>
                      <a:pt x="24" y="9779"/>
                    </a:moveTo>
                    <a:cubicBezTo>
                      <a:pt x="-363" y="15545"/>
                      <a:pt x="3984" y="20496"/>
                      <a:pt x="9730" y="20900"/>
                    </a:cubicBezTo>
                    <a:cubicBezTo>
                      <a:pt x="15484" y="21267"/>
                      <a:pt x="20465" y="16926"/>
                      <a:pt x="20865" y="11168"/>
                    </a:cubicBezTo>
                    <a:cubicBezTo>
                      <a:pt x="21237" y="5382"/>
                      <a:pt x="16905" y="423"/>
                      <a:pt x="11159" y="20"/>
                    </a:cubicBezTo>
                    <a:cubicBezTo>
                      <a:pt x="5399" y="-333"/>
                      <a:pt x="425" y="4021"/>
                      <a:pt x="24" y="9779"/>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4" name="ï$ľiḍè">
                <a:extLst>
                  <a:ext uri="{FF2B5EF4-FFF2-40B4-BE49-F238E27FC236}">
                    <a16:creationId xmlns="" xmlns:a16="http://schemas.microsoft.com/office/drawing/2014/main" id="{622BBB28-557E-4965-A263-990B04C1AA43}"/>
                  </a:ext>
                </a:extLst>
              </p:cNvPr>
              <p:cNvSpPr/>
              <p:nvPr/>
            </p:nvSpPr>
            <p:spPr>
              <a:xfrm rot="20701810">
                <a:off x="8005055" y="1705771"/>
                <a:ext cx="268541" cy="271835"/>
              </a:xfrm>
              <a:custGeom>
                <a:avLst/>
                <a:gdLst/>
                <a:ahLst/>
                <a:cxnLst>
                  <a:cxn ang="0">
                    <a:pos x="wd2" y="hd2"/>
                  </a:cxn>
                  <a:cxn ang="5400000">
                    <a:pos x="wd2" y="hd2"/>
                  </a:cxn>
                  <a:cxn ang="10800000">
                    <a:pos x="wd2" y="hd2"/>
                  </a:cxn>
                  <a:cxn ang="16200000">
                    <a:pos x="wd2" y="hd2"/>
                  </a:cxn>
                </a:cxnLst>
                <a:rect l="0" t="0" r="r" b="b"/>
                <a:pathLst>
                  <a:path w="20870" h="20840" extrusionOk="0">
                    <a:moveTo>
                      <a:pt x="22" y="9733"/>
                    </a:moveTo>
                    <a:cubicBezTo>
                      <a:pt x="-353" y="15502"/>
                      <a:pt x="3981" y="20450"/>
                      <a:pt x="9731" y="20812"/>
                    </a:cubicBezTo>
                    <a:cubicBezTo>
                      <a:pt x="15489" y="21227"/>
                      <a:pt x="20460" y="16863"/>
                      <a:pt x="20844" y="11112"/>
                    </a:cubicBezTo>
                    <a:cubicBezTo>
                      <a:pt x="21247" y="5387"/>
                      <a:pt x="16895" y="387"/>
                      <a:pt x="11155" y="25"/>
                    </a:cubicBezTo>
                    <a:cubicBezTo>
                      <a:pt x="5396" y="-373"/>
                      <a:pt x="417" y="3974"/>
                      <a:pt x="22" y="9733"/>
                    </a:cubicBezTo>
                    <a:close/>
                  </a:path>
                </a:pathLst>
              </a:custGeom>
              <a:solidFill>
                <a:srgbClr val="000000">
                  <a:lumMod val="60000"/>
                  <a:lumOff val="40000"/>
                </a:srgbClr>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5" name="iṥḷîḋê">
                <a:extLst>
                  <a:ext uri="{FF2B5EF4-FFF2-40B4-BE49-F238E27FC236}">
                    <a16:creationId xmlns="" xmlns:a16="http://schemas.microsoft.com/office/drawing/2014/main" id="{A0CCDC55-BE07-41E4-8C5C-D347C494DBF6}"/>
                  </a:ext>
                </a:extLst>
              </p:cNvPr>
              <p:cNvSpPr/>
              <p:nvPr/>
            </p:nvSpPr>
            <p:spPr>
              <a:xfrm rot="20701810">
                <a:off x="9779300" y="1859278"/>
                <a:ext cx="422734" cy="386319"/>
              </a:xfrm>
              <a:custGeom>
                <a:avLst/>
                <a:gdLst/>
                <a:ahLst/>
                <a:cxnLst>
                  <a:cxn ang="0">
                    <a:pos x="wd2" y="hd2"/>
                  </a:cxn>
                  <a:cxn ang="5400000">
                    <a:pos x="wd2" y="hd2"/>
                  </a:cxn>
                  <a:cxn ang="10800000">
                    <a:pos x="wd2" y="hd2"/>
                  </a:cxn>
                  <a:cxn ang="16200000">
                    <a:pos x="wd2" y="hd2"/>
                  </a:cxn>
                </a:cxnLst>
                <a:rect l="0" t="0" r="r" b="b"/>
                <a:pathLst>
                  <a:path w="18591" h="17884" extrusionOk="0">
                    <a:moveTo>
                      <a:pt x="18591" y="12396"/>
                    </a:moveTo>
                    <a:cubicBezTo>
                      <a:pt x="17729" y="13665"/>
                      <a:pt x="7816" y="20451"/>
                      <a:pt x="1786" y="16834"/>
                    </a:cubicBezTo>
                    <a:cubicBezTo>
                      <a:pt x="-3009" y="13938"/>
                      <a:pt x="2991" y="6485"/>
                      <a:pt x="6428" y="3817"/>
                    </a:cubicBezTo>
                    <a:cubicBezTo>
                      <a:pt x="9033" y="1758"/>
                      <a:pt x="13158" y="-1149"/>
                      <a:pt x="15722" y="473"/>
                    </a:cubicBezTo>
                    <a:cubicBezTo>
                      <a:pt x="14598" y="3850"/>
                      <a:pt x="17334" y="11051"/>
                      <a:pt x="18591" y="12396"/>
                    </a:cubicBezTo>
                    <a:close/>
                  </a:path>
                </a:pathLst>
              </a:custGeom>
              <a:solidFill>
                <a:srgbClr val="FFFFF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6" name="îš1iḋé">
                <a:extLst>
                  <a:ext uri="{FF2B5EF4-FFF2-40B4-BE49-F238E27FC236}">
                    <a16:creationId xmlns="" xmlns:a16="http://schemas.microsoft.com/office/drawing/2014/main" id="{CC75A6EF-9BA8-4D49-97C3-7C3CFC179185}"/>
                  </a:ext>
                </a:extLst>
              </p:cNvPr>
              <p:cNvSpPr/>
              <p:nvPr/>
            </p:nvSpPr>
            <p:spPr>
              <a:xfrm rot="20701810">
                <a:off x="9778617" y="1859487"/>
                <a:ext cx="421824" cy="380914"/>
              </a:xfrm>
              <a:custGeom>
                <a:avLst/>
                <a:gdLst/>
                <a:ahLst/>
                <a:cxnLst>
                  <a:cxn ang="0">
                    <a:pos x="wd2" y="hd2"/>
                  </a:cxn>
                  <a:cxn ang="5400000">
                    <a:pos x="wd2" y="hd2"/>
                  </a:cxn>
                  <a:cxn ang="10800000">
                    <a:pos x="wd2" y="hd2"/>
                  </a:cxn>
                  <a:cxn ang="16200000">
                    <a:pos x="wd2" y="hd2"/>
                  </a:cxn>
                </a:cxnLst>
                <a:rect l="0" t="0" r="r" b="b"/>
                <a:pathLst>
                  <a:path w="20241" h="21555" extrusionOk="0">
                    <a:moveTo>
                      <a:pt x="13572" y="0"/>
                    </a:moveTo>
                    <a:cubicBezTo>
                      <a:pt x="11294" y="770"/>
                      <a:pt x="8822" y="2750"/>
                      <a:pt x="7020" y="4354"/>
                    </a:cubicBezTo>
                    <a:cubicBezTo>
                      <a:pt x="4063" y="6925"/>
                      <a:pt x="-549" y="13101"/>
                      <a:pt x="161" y="17347"/>
                    </a:cubicBezTo>
                    <a:cubicBezTo>
                      <a:pt x="118" y="17292"/>
                      <a:pt x="41" y="17249"/>
                      <a:pt x="0" y="17193"/>
                    </a:cubicBezTo>
                    <a:cubicBezTo>
                      <a:pt x="65" y="17731"/>
                      <a:pt x="255" y="18230"/>
                      <a:pt x="511" y="18707"/>
                    </a:cubicBezTo>
                    <a:cubicBezTo>
                      <a:pt x="603" y="18878"/>
                      <a:pt x="743" y="19028"/>
                      <a:pt x="861" y="19189"/>
                    </a:cubicBezTo>
                    <a:cubicBezTo>
                      <a:pt x="1049" y="19444"/>
                      <a:pt x="1273" y="19689"/>
                      <a:pt x="1533" y="19912"/>
                    </a:cubicBezTo>
                    <a:cubicBezTo>
                      <a:pt x="1671" y="20031"/>
                      <a:pt x="1738" y="20180"/>
                      <a:pt x="1898" y="20290"/>
                    </a:cubicBezTo>
                    <a:cubicBezTo>
                      <a:pt x="2766" y="20874"/>
                      <a:pt x="3716" y="21206"/>
                      <a:pt x="4699" y="21392"/>
                    </a:cubicBezTo>
                    <a:cubicBezTo>
                      <a:pt x="5635" y="21568"/>
                      <a:pt x="6607" y="21600"/>
                      <a:pt x="7589" y="21495"/>
                    </a:cubicBezTo>
                    <a:cubicBezTo>
                      <a:pt x="7940" y="21459"/>
                      <a:pt x="8287" y="21337"/>
                      <a:pt x="8640" y="21271"/>
                    </a:cubicBezTo>
                    <a:cubicBezTo>
                      <a:pt x="9281" y="21150"/>
                      <a:pt x="9917" y="21043"/>
                      <a:pt x="10551" y="20841"/>
                    </a:cubicBezTo>
                    <a:cubicBezTo>
                      <a:pt x="10996" y="20699"/>
                      <a:pt x="11415" y="20515"/>
                      <a:pt x="11850" y="20342"/>
                    </a:cubicBezTo>
                    <a:cubicBezTo>
                      <a:pt x="12404" y="20122"/>
                      <a:pt x="12957" y="19911"/>
                      <a:pt x="13484" y="19654"/>
                    </a:cubicBezTo>
                    <a:cubicBezTo>
                      <a:pt x="13509" y="19641"/>
                      <a:pt x="13532" y="19631"/>
                      <a:pt x="13557" y="19619"/>
                    </a:cubicBezTo>
                    <a:cubicBezTo>
                      <a:pt x="17022" y="17917"/>
                      <a:pt x="19787" y="15601"/>
                      <a:pt x="20241" y="14852"/>
                    </a:cubicBezTo>
                    <a:cubicBezTo>
                      <a:pt x="19965" y="14533"/>
                      <a:pt x="19650" y="13954"/>
                      <a:pt x="19307" y="13217"/>
                    </a:cubicBezTo>
                    <a:cubicBezTo>
                      <a:pt x="17715" y="15066"/>
                      <a:pt x="9600" y="20953"/>
                      <a:pt x="3415" y="19309"/>
                    </a:cubicBezTo>
                    <a:cubicBezTo>
                      <a:pt x="-1359" y="15664"/>
                      <a:pt x="5013" y="6824"/>
                      <a:pt x="8712" y="3597"/>
                    </a:cubicBezTo>
                    <a:cubicBezTo>
                      <a:pt x="10061" y="2384"/>
                      <a:pt x="11803" y="965"/>
                      <a:pt x="13572" y="0"/>
                    </a:cubicBezTo>
                    <a:close/>
                  </a:path>
                </a:pathLst>
              </a:custGeom>
              <a:solidFill>
                <a:srgbClr val="D6D6D5"/>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7" name="ísḷíďê">
                <a:extLst>
                  <a:ext uri="{FF2B5EF4-FFF2-40B4-BE49-F238E27FC236}">
                    <a16:creationId xmlns="" xmlns:a16="http://schemas.microsoft.com/office/drawing/2014/main" id="{F8E5B267-DEE0-46D6-AF3F-1FEA71220E99}"/>
                  </a:ext>
                </a:extLst>
              </p:cNvPr>
              <p:cNvSpPr/>
              <p:nvPr/>
            </p:nvSpPr>
            <p:spPr>
              <a:xfrm rot="20701810">
                <a:off x="9940168" y="1830396"/>
                <a:ext cx="306521" cy="306298"/>
              </a:xfrm>
              <a:custGeom>
                <a:avLst/>
                <a:gdLst/>
                <a:ahLst/>
                <a:cxnLst>
                  <a:cxn ang="0">
                    <a:pos x="wd2" y="hd2"/>
                  </a:cxn>
                  <a:cxn ang="5400000">
                    <a:pos x="wd2" y="hd2"/>
                  </a:cxn>
                  <a:cxn ang="10800000">
                    <a:pos x="wd2" y="hd2"/>
                  </a:cxn>
                  <a:cxn ang="16200000">
                    <a:pos x="wd2" y="hd2"/>
                  </a:cxn>
                </a:cxnLst>
                <a:rect l="0" t="0" r="r" b="b"/>
                <a:pathLst>
                  <a:path w="20623" h="20660" extrusionOk="0">
                    <a:moveTo>
                      <a:pt x="45" y="9355"/>
                    </a:moveTo>
                    <a:cubicBezTo>
                      <a:pt x="-482" y="15029"/>
                      <a:pt x="3705" y="20065"/>
                      <a:pt x="9365" y="20617"/>
                    </a:cubicBezTo>
                    <a:cubicBezTo>
                      <a:pt x="15040" y="21130"/>
                      <a:pt x="20080" y="16956"/>
                      <a:pt x="20576" y="11252"/>
                    </a:cubicBezTo>
                    <a:cubicBezTo>
                      <a:pt x="21118" y="5585"/>
                      <a:pt x="16932" y="548"/>
                      <a:pt x="11257" y="43"/>
                    </a:cubicBezTo>
                    <a:cubicBezTo>
                      <a:pt x="5581" y="-470"/>
                      <a:pt x="573" y="3673"/>
                      <a:pt x="45" y="9355"/>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8" name="íṥḷíḋè">
                <a:extLst>
                  <a:ext uri="{FF2B5EF4-FFF2-40B4-BE49-F238E27FC236}">
                    <a16:creationId xmlns="" xmlns:a16="http://schemas.microsoft.com/office/drawing/2014/main" id="{BEC545C9-F9EB-4C18-BD52-9E9F7DD7AD7F}"/>
                  </a:ext>
                </a:extLst>
              </p:cNvPr>
              <p:cNvSpPr/>
              <p:nvPr/>
            </p:nvSpPr>
            <p:spPr>
              <a:xfrm rot="20701810">
                <a:off x="9969484" y="1859413"/>
                <a:ext cx="249373" cy="249011"/>
              </a:xfrm>
              <a:custGeom>
                <a:avLst/>
                <a:gdLst/>
                <a:ahLst/>
                <a:cxnLst>
                  <a:cxn ang="0">
                    <a:pos x="wd2" y="hd2"/>
                  </a:cxn>
                  <a:cxn ang="5400000">
                    <a:pos x="wd2" y="hd2"/>
                  </a:cxn>
                  <a:cxn ang="10800000">
                    <a:pos x="wd2" y="hd2"/>
                  </a:cxn>
                  <a:cxn ang="16200000">
                    <a:pos x="wd2" y="hd2"/>
                  </a:cxn>
                </a:cxnLst>
                <a:rect l="0" t="0" r="r" b="b"/>
                <a:pathLst>
                  <a:path w="20609" h="20661" extrusionOk="0">
                    <a:moveTo>
                      <a:pt x="46" y="9355"/>
                    </a:moveTo>
                    <a:cubicBezTo>
                      <a:pt x="-488" y="15063"/>
                      <a:pt x="3684" y="20074"/>
                      <a:pt x="9341" y="20618"/>
                    </a:cubicBezTo>
                    <a:cubicBezTo>
                      <a:pt x="15017" y="21135"/>
                      <a:pt x="20045" y="16937"/>
                      <a:pt x="20561" y="11277"/>
                    </a:cubicBezTo>
                    <a:cubicBezTo>
                      <a:pt x="21112" y="5626"/>
                      <a:pt x="16922" y="540"/>
                      <a:pt x="11245" y="42"/>
                    </a:cubicBezTo>
                    <a:cubicBezTo>
                      <a:pt x="5569" y="-465"/>
                      <a:pt x="541" y="3685"/>
                      <a:pt x="46" y="9355"/>
                    </a:cubicBezTo>
                    <a:close/>
                  </a:path>
                </a:pathLst>
              </a:custGeom>
              <a:solidFill>
                <a:srgbClr val="000000">
                  <a:lumMod val="60000"/>
                  <a:lumOff val="40000"/>
                </a:srgbClr>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39" name="iṧļïďé">
                <a:extLst>
                  <a:ext uri="{FF2B5EF4-FFF2-40B4-BE49-F238E27FC236}">
                    <a16:creationId xmlns="" xmlns:a16="http://schemas.microsoft.com/office/drawing/2014/main" id="{29AD7626-91B1-4975-A143-5113379AD900}"/>
                  </a:ext>
                </a:extLst>
              </p:cNvPr>
              <p:cNvSpPr/>
              <p:nvPr/>
            </p:nvSpPr>
            <p:spPr>
              <a:xfrm rot="20701810">
                <a:off x="9788655" y="566872"/>
                <a:ext cx="397444" cy="143048"/>
              </a:xfrm>
              <a:custGeom>
                <a:avLst/>
                <a:gdLst/>
                <a:ahLst/>
                <a:cxnLst>
                  <a:cxn ang="0">
                    <a:pos x="wd2" y="hd2"/>
                  </a:cxn>
                  <a:cxn ang="5400000">
                    <a:pos x="wd2" y="hd2"/>
                  </a:cxn>
                  <a:cxn ang="10800000">
                    <a:pos x="wd2" y="hd2"/>
                  </a:cxn>
                  <a:cxn ang="16200000">
                    <a:pos x="wd2" y="hd2"/>
                  </a:cxn>
                </a:cxnLst>
                <a:rect l="0" t="0" r="r" b="b"/>
                <a:pathLst>
                  <a:path w="19985" h="18500" extrusionOk="0">
                    <a:moveTo>
                      <a:pt x="19985" y="7897"/>
                    </a:moveTo>
                    <a:cubicBezTo>
                      <a:pt x="17858" y="7678"/>
                      <a:pt x="15093" y="7934"/>
                      <a:pt x="11928" y="9401"/>
                    </a:cubicBezTo>
                    <a:cubicBezTo>
                      <a:pt x="8687" y="10904"/>
                      <a:pt x="5026" y="13679"/>
                      <a:pt x="1154" y="18500"/>
                    </a:cubicBezTo>
                    <a:cubicBezTo>
                      <a:pt x="1099" y="18392"/>
                      <a:pt x="796" y="18676"/>
                      <a:pt x="343" y="15951"/>
                    </a:cubicBezTo>
                    <a:cubicBezTo>
                      <a:pt x="-1615" y="4170"/>
                      <a:pt x="5112" y="-2924"/>
                      <a:pt x="12859" y="1163"/>
                    </a:cubicBezTo>
                    <a:cubicBezTo>
                      <a:pt x="12959" y="1216"/>
                      <a:pt x="13060" y="1267"/>
                      <a:pt x="13160" y="1316"/>
                    </a:cubicBezTo>
                    <a:cubicBezTo>
                      <a:pt x="14500" y="2206"/>
                      <a:pt x="15705" y="3327"/>
                      <a:pt x="16844" y="4509"/>
                    </a:cubicBezTo>
                    <a:cubicBezTo>
                      <a:pt x="17933" y="5637"/>
                      <a:pt x="18967" y="6823"/>
                      <a:pt x="19985" y="7897"/>
                    </a:cubicBezTo>
                    <a:close/>
                  </a:path>
                </a:pathLst>
              </a:custGeom>
              <a:solidFill>
                <a:srgbClr val="53585F"/>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40" name="ïṩļîḋé">
                <a:extLst>
                  <a:ext uri="{FF2B5EF4-FFF2-40B4-BE49-F238E27FC236}">
                    <a16:creationId xmlns="" xmlns:a16="http://schemas.microsoft.com/office/drawing/2014/main" id="{8CF3EA77-56B8-4AA7-89B4-D112FAB9C730}"/>
                  </a:ext>
                </a:extLst>
              </p:cNvPr>
              <p:cNvSpPr/>
              <p:nvPr/>
            </p:nvSpPr>
            <p:spPr>
              <a:xfrm rot="19041777">
                <a:off x="9599312" y="847220"/>
                <a:ext cx="125044" cy="625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59" y="2084"/>
                      <a:pt x="3151" y="6302"/>
                    </a:cubicBezTo>
                    <a:cubicBezTo>
                      <a:pt x="1042" y="10519"/>
                      <a:pt x="0" y="16073"/>
                      <a:pt x="0" y="21600"/>
                    </a:cubicBezTo>
                    <a:lnTo>
                      <a:pt x="21600" y="21600"/>
                    </a:lnTo>
                    <a:cubicBezTo>
                      <a:pt x="21600" y="16073"/>
                      <a:pt x="20538" y="10519"/>
                      <a:pt x="18429" y="6302"/>
                    </a:cubicBezTo>
                    <a:cubicBezTo>
                      <a:pt x="16321" y="2084"/>
                      <a:pt x="13564" y="0"/>
                      <a:pt x="10800" y="0"/>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41" name="îsḻidé">
                <a:extLst>
                  <a:ext uri="{FF2B5EF4-FFF2-40B4-BE49-F238E27FC236}">
                    <a16:creationId xmlns="" xmlns:a16="http://schemas.microsoft.com/office/drawing/2014/main" id="{4B1B002B-D42E-4676-960B-D3A450BCF67E}"/>
                  </a:ext>
                </a:extLst>
              </p:cNvPr>
              <p:cNvSpPr/>
              <p:nvPr/>
            </p:nvSpPr>
            <p:spPr>
              <a:xfrm rot="19041777">
                <a:off x="9456797" y="979647"/>
                <a:ext cx="125043" cy="625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59" y="2084"/>
                      <a:pt x="3151" y="6302"/>
                    </a:cubicBezTo>
                    <a:cubicBezTo>
                      <a:pt x="1042" y="10519"/>
                      <a:pt x="0" y="16073"/>
                      <a:pt x="0" y="21600"/>
                    </a:cubicBezTo>
                    <a:lnTo>
                      <a:pt x="21600" y="21600"/>
                    </a:lnTo>
                    <a:cubicBezTo>
                      <a:pt x="21600" y="16073"/>
                      <a:pt x="20538" y="10519"/>
                      <a:pt x="18429" y="6302"/>
                    </a:cubicBezTo>
                    <a:cubicBezTo>
                      <a:pt x="16321" y="2084"/>
                      <a:pt x="13564" y="0"/>
                      <a:pt x="10800" y="0"/>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42" name="îṩḻîḍe">
                <a:extLst>
                  <a:ext uri="{FF2B5EF4-FFF2-40B4-BE49-F238E27FC236}">
                    <a16:creationId xmlns="" xmlns:a16="http://schemas.microsoft.com/office/drawing/2014/main" id="{359AD510-DE9B-4E21-9EEC-2CCEF478DA02}"/>
                  </a:ext>
                </a:extLst>
              </p:cNvPr>
              <p:cNvSpPr/>
              <p:nvPr/>
            </p:nvSpPr>
            <p:spPr>
              <a:xfrm rot="19041777">
                <a:off x="9315070" y="1112465"/>
                <a:ext cx="125044" cy="625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59" y="2084"/>
                      <a:pt x="3151" y="6302"/>
                    </a:cubicBezTo>
                    <a:cubicBezTo>
                      <a:pt x="1042" y="10519"/>
                      <a:pt x="0" y="16073"/>
                      <a:pt x="0" y="21600"/>
                    </a:cubicBezTo>
                    <a:lnTo>
                      <a:pt x="21600" y="21600"/>
                    </a:lnTo>
                    <a:cubicBezTo>
                      <a:pt x="21600" y="16073"/>
                      <a:pt x="20538" y="10519"/>
                      <a:pt x="18429" y="6302"/>
                    </a:cubicBezTo>
                    <a:cubicBezTo>
                      <a:pt x="16321" y="2084"/>
                      <a:pt x="13564" y="0"/>
                      <a:pt x="10800" y="0"/>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sp>
            <p:nvSpPr>
              <p:cNvPr id="43" name="ïṥlîďê">
                <a:extLst>
                  <a:ext uri="{FF2B5EF4-FFF2-40B4-BE49-F238E27FC236}">
                    <a16:creationId xmlns="" xmlns:a16="http://schemas.microsoft.com/office/drawing/2014/main" id="{AAF4C046-C829-4262-8B5D-3B825CFD9D08}"/>
                  </a:ext>
                </a:extLst>
              </p:cNvPr>
              <p:cNvSpPr/>
              <p:nvPr/>
            </p:nvSpPr>
            <p:spPr>
              <a:xfrm rot="19041777">
                <a:off x="9173381" y="1246373"/>
                <a:ext cx="125044" cy="625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59" y="2084"/>
                      <a:pt x="3151" y="6302"/>
                    </a:cubicBezTo>
                    <a:cubicBezTo>
                      <a:pt x="1042" y="10519"/>
                      <a:pt x="0" y="16073"/>
                      <a:pt x="0" y="21600"/>
                    </a:cubicBezTo>
                    <a:lnTo>
                      <a:pt x="21600" y="21600"/>
                    </a:lnTo>
                    <a:cubicBezTo>
                      <a:pt x="21600" y="16073"/>
                      <a:pt x="20538" y="10519"/>
                      <a:pt x="18429" y="6302"/>
                    </a:cubicBezTo>
                    <a:cubicBezTo>
                      <a:pt x="16321" y="2084"/>
                      <a:pt x="13564" y="0"/>
                      <a:pt x="10800" y="0"/>
                    </a:cubicBezTo>
                    <a:close/>
                  </a:path>
                </a:pathLst>
              </a:custGeom>
              <a:solidFill>
                <a:srgbClr val="E8E9ED"/>
              </a:solidFill>
              <a:ln w="6350" cap="flat">
                <a:solidFill>
                  <a:srgbClr val="A6AAA9"/>
                </a:solidFill>
                <a:prstDash val="solid"/>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ndParaRPr>
              </a:p>
            </p:txBody>
          </p:sp>
        </p:grpSp>
        <p:cxnSp>
          <p:nvCxnSpPr>
            <p:cNvPr id="7" name="直接连接符 6">
              <a:extLst>
                <a:ext uri="{FF2B5EF4-FFF2-40B4-BE49-F238E27FC236}">
                  <a16:creationId xmlns="" xmlns:a16="http://schemas.microsoft.com/office/drawing/2014/main" id="{C3EDB03D-D1CD-43E4-8CF9-5258E44C16C1}"/>
                </a:ext>
              </a:extLst>
            </p:cNvPr>
            <p:cNvCxnSpPr>
              <a:cxnSpLocks/>
            </p:cNvCxnSpPr>
            <p:nvPr/>
          </p:nvCxnSpPr>
          <p:spPr>
            <a:xfrm>
              <a:off x="669925" y="2899955"/>
              <a:ext cx="10850563"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îṧľíḍè">
              <a:extLst>
                <a:ext uri="{FF2B5EF4-FFF2-40B4-BE49-F238E27FC236}">
                  <a16:creationId xmlns="" xmlns:a16="http://schemas.microsoft.com/office/drawing/2014/main" id="{1EBDAB42-6997-4CD8-AD43-D6FBC3360B88}"/>
                </a:ext>
              </a:extLst>
            </p:cNvPr>
            <p:cNvSpPr txBox="1"/>
            <p:nvPr/>
          </p:nvSpPr>
          <p:spPr>
            <a:xfrm>
              <a:off x="669925" y="4295572"/>
              <a:ext cx="3176074" cy="1848053"/>
            </a:xfrm>
            <a:prstGeom prst="rect">
              <a:avLst/>
            </a:prstGeom>
            <a:noFill/>
          </p:spPr>
          <p:txBody>
            <a:bodyPr wrap="square" lIns="90000" tIns="46800" rIns="90000" bIns="46800" rtlCol="0">
              <a:normAutofit/>
            </a:bodyPr>
            <a:lstStyle/>
            <a:p>
              <a:pPr marL="171450" indent="-171450">
                <a:lnSpc>
                  <a:spcPct val="130000"/>
                </a:lnSpc>
                <a:buFont typeface="Arial" panose="020B0604020202020204" pitchFamily="34" charset="0"/>
                <a:buChar char="•"/>
                <a:tabLst>
                  <a:tab pos="228594" algn="l"/>
                </a:tabLst>
                <a:defRPr/>
              </a:pPr>
              <a:r>
                <a:rPr lang="en-US" altLang="zh-CN" sz="900" dirty="0"/>
                <a:t>Supporting text here.</a:t>
              </a:r>
            </a:p>
            <a:p>
              <a:pPr marL="171450" indent="-171450">
                <a:lnSpc>
                  <a:spcPct val="130000"/>
                </a:lnSpc>
                <a:buFont typeface="Arial" panose="020B0604020202020204" pitchFamily="34" charset="0"/>
                <a:buChar char="•"/>
                <a:tabLst>
                  <a:tab pos="228594" algn="l"/>
                </a:tabLst>
                <a:defRPr/>
              </a:pPr>
              <a:r>
                <a:rPr lang="en-US" altLang="zh-CN" sz="900" dirty="0"/>
                <a:t>Copy paste fonts. Choose the only option to retain text.</a:t>
              </a:r>
            </a:p>
            <a:p>
              <a:pPr marL="171450" indent="-171450">
                <a:lnSpc>
                  <a:spcPct val="130000"/>
                </a:lnSpc>
                <a:buFont typeface="Arial" panose="020B0604020202020204" pitchFamily="34" charset="0"/>
                <a:buChar char="•"/>
                <a:tabLst>
                  <a:tab pos="228594" algn="l"/>
                </a:tabLst>
                <a:defRPr/>
              </a:pPr>
              <a:endParaRPr lang="en-US" altLang="zh-CN" sz="900" dirty="0"/>
            </a:p>
            <a:p>
              <a:pPr marL="171450" indent="-171450">
                <a:lnSpc>
                  <a:spcPct val="130000"/>
                </a:lnSpc>
                <a:buFont typeface="Arial" panose="020B0604020202020204" pitchFamily="34" charset="0"/>
                <a:buChar char="•"/>
                <a:tabLst>
                  <a:tab pos="228594" algn="l"/>
                </a:tabLst>
                <a:defRPr/>
              </a:pPr>
              <a:r>
                <a:rPr lang="en-US" altLang="zh-CN" sz="900" dirty="0"/>
                <a:t>Supporting text here.</a:t>
              </a:r>
            </a:p>
            <a:p>
              <a:pPr marL="171450" indent="-171450">
                <a:lnSpc>
                  <a:spcPct val="130000"/>
                </a:lnSpc>
                <a:buFont typeface="Arial" panose="020B0604020202020204" pitchFamily="34" charset="0"/>
                <a:buChar char="•"/>
                <a:tabLst>
                  <a:tab pos="228594" algn="l"/>
                </a:tabLst>
                <a:defRPr/>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9" name="išḻíḋé">
              <a:extLst>
                <a:ext uri="{FF2B5EF4-FFF2-40B4-BE49-F238E27FC236}">
                  <a16:creationId xmlns="" xmlns:a16="http://schemas.microsoft.com/office/drawing/2014/main" id="{1482C0F0-02D3-4F10-9539-F1F7E16AFF80}"/>
                </a:ext>
              </a:extLst>
            </p:cNvPr>
            <p:cNvSpPr txBox="1"/>
            <p:nvPr/>
          </p:nvSpPr>
          <p:spPr>
            <a:xfrm>
              <a:off x="669925" y="3899965"/>
              <a:ext cx="3176074" cy="395607"/>
            </a:xfrm>
            <a:prstGeom prst="rect">
              <a:avLst/>
            </a:prstGeom>
            <a:noFill/>
          </p:spPr>
          <p:txBody>
            <a:bodyPr wrap="none" rtlCol="0" anchor="ctr">
              <a:normAutofit/>
            </a:bodyPr>
            <a:lstStyle/>
            <a:p>
              <a:r>
                <a:rPr lang="en-US" altLang="zh-CN" sz="1600" b="1" dirty="0"/>
                <a:t>Text here</a:t>
              </a:r>
              <a:endParaRPr lang="zh-CN" altLang="en-US" sz="1600" b="1" dirty="0"/>
            </a:p>
          </p:txBody>
        </p:sp>
        <p:sp>
          <p:nvSpPr>
            <p:cNvPr id="10" name="iṣḻiḓê">
              <a:extLst>
                <a:ext uri="{FF2B5EF4-FFF2-40B4-BE49-F238E27FC236}">
                  <a16:creationId xmlns="" xmlns:a16="http://schemas.microsoft.com/office/drawing/2014/main" id="{2820D1AA-0551-45C8-BDC2-E8A3C1A0BC27}"/>
                </a:ext>
              </a:extLst>
            </p:cNvPr>
            <p:cNvSpPr/>
            <p:nvPr/>
          </p:nvSpPr>
          <p:spPr bwMode="auto">
            <a:xfrm>
              <a:off x="746042" y="3424163"/>
              <a:ext cx="478639" cy="314632"/>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1" name="ï$ļiḓé">
              <a:extLst>
                <a:ext uri="{FF2B5EF4-FFF2-40B4-BE49-F238E27FC236}">
                  <a16:creationId xmlns="" xmlns:a16="http://schemas.microsoft.com/office/drawing/2014/main" id="{BAEC9326-3EBC-4952-AE18-ADE57534977C}"/>
                </a:ext>
              </a:extLst>
            </p:cNvPr>
            <p:cNvSpPr txBox="1"/>
            <p:nvPr/>
          </p:nvSpPr>
          <p:spPr>
            <a:xfrm>
              <a:off x="4386000" y="4295571"/>
              <a:ext cx="3214257" cy="1848051"/>
            </a:xfrm>
            <a:prstGeom prst="rect">
              <a:avLst/>
            </a:prstGeom>
            <a:noFill/>
          </p:spPr>
          <p:txBody>
            <a:bodyPr wrap="square" lIns="90000" tIns="46800" rIns="90000" bIns="46800" rtlCol="0">
              <a:normAutofit/>
            </a:bodyPr>
            <a:lstStyle>
              <a:defPPr>
                <a:defRPr lang="zh-CN"/>
              </a:defPPr>
              <a:lvl1pPr marL="171450" indent="-171450">
                <a:lnSpc>
                  <a:spcPct val="130000"/>
                </a:lnSpc>
                <a:buFont typeface="Arial" panose="020B0604020202020204" pitchFamily="34" charset="0"/>
                <a:buChar char="•"/>
                <a:tabLst>
                  <a:tab pos="228594" algn="l"/>
                </a:tabLst>
                <a:defRPr sz="900"/>
              </a:lvl1pPr>
            </a:lstStyle>
            <a:p>
              <a:r>
                <a:rPr lang="en-US" altLang="zh-CN" dirty="0"/>
                <a:t>Supporting text here.</a:t>
              </a:r>
            </a:p>
            <a:p>
              <a:r>
                <a:rPr lang="en-US" altLang="zh-CN" dirty="0"/>
                <a:t>Copy paste fonts. Choose the only option to retain text.</a:t>
              </a:r>
            </a:p>
            <a:p>
              <a:endParaRPr lang="en-US" altLang="zh-CN" dirty="0"/>
            </a:p>
            <a:p>
              <a:r>
                <a:rPr lang="en-US" altLang="zh-CN" dirty="0"/>
                <a:t>Supporting text here.</a:t>
              </a:r>
            </a:p>
            <a:p>
              <a:r>
                <a:rPr lang="en-US" altLang="zh-CN" dirty="0"/>
                <a:t>You can use the icon library in iSlide  (www.islide.cc) to filter and replace existing icon elements with one click.</a:t>
              </a:r>
            </a:p>
          </p:txBody>
        </p:sp>
        <p:sp>
          <p:nvSpPr>
            <p:cNvPr id="12" name="íṩľídè">
              <a:extLst>
                <a:ext uri="{FF2B5EF4-FFF2-40B4-BE49-F238E27FC236}">
                  <a16:creationId xmlns="" xmlns:a16="http://schemas.microsoft.com/office/drawing/2014/main" id="{110DC7AB-3070-43F1-AE48-22B4D644DF5D}"/>
                </a:ext>
              </a:extLst>
            </p:cNvPr>
            <p:cNvSpPr txBox="1"/>
            <p:nvPr/>
          </p:nvSpPr>
          <p:spPr>
            <a:xfrm>
              <a:off x="4386000" y="3899965"/>
              <a:ext cx="3214257" cy="395607"/>
            </a:xfrm>
            <a:prstGeom prst="rect">
              <a:avLst/>
            </a:prstGeom>
            <a:noFill/>
          </p:spPr>
          <p:txBody>
            <a:bodyPr wrap="none" rtlCol="0" anchor="ctr">
              <a:normAutofit/>
            </a:bodyPr>
            <a:lstStyle/>
            <a:p>
              <a:r>
                <a:rPr lang="en-US" altLang="zh-CN" sz="1600" b="1" dirty="0"/>
                <a:t>Text here</a:t>
              </a:r>
            </a:p>
          </p:txBody>
        </p:sp>
        <p:sp>
          <p:nvSpPr>
            <p:cNvPr id="13" name="í$ļîdè">
              <a:extLst>
                <a:ext uri="{FF2B5EF4-FFF2-40B4-BE49-F238E27FC236}">
                  <a16:creationId xmlns="" xmlns:a16="http://schemas.microsoft.com/office/drawing/2014/main" id="{F14D8F56-ACCE-4D0D-9E48-EEF09F1A6AC1}"/>
                </a:ext>
              </a:extLst>
            </p:cNvPr>
            <p:cNvSpPr/>
            <p:nvPr/>
          </p:nvSpPr>
          <p:spPr bwMode="auto">
            <a:xfrm>
              <a:off x="4500300" y="3424163"/>
              <a:ext cx="478639" cy="314632"/>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3"/>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4" name="iśḷíďe">
              <a:extLst>
                <a:ext uri="{FF2B5EF4-FFF2-40B4-BE49-F238E27FC236}">
                  <a16:creationId xmlns="" xmlns:a16="http://schemas.microsoft.com/office/drawing/2014/main" id="{909B0F16-89F5-433D-9558-20E0E8929D42}"/>
                </a:ext>
              </a:extLst>
            </p:cNvPr>
            <p:cNvSpPr txBox="1"/>
            <p:nvPr/>
          </p:nvSpPr>
          <p:spPr>
            <a:xfrm>
              <a:off x="8324593" y="4295572"/>
              <a:ext cx="3214257" cy="1928794"/>
            </a:xfrm>
            <a:prstGeom prst="rect">
              <a:avLst/>
            </a:prstGeom>
            <a:noFill/>
          </p:spPr>
          <p:txBody>
            <a:bodyPr wrap="square" lIns="90000" tIns="46800" rIns="90000" bIns="46800" rtlCol="0">
              <a:normAutofit/>
            </a:bodyPr>
            <a:lstStyle>
              <a:defPPr>
                <a:defRPr lang="zh-CN"/>
              </a:defPPr>
              <a:lvl1pPr marL="171450" indent="-171450">
                <a:lnSpc>
                  <a:spcPct val="130000"/>
                </a:lnSpc>
                <a:buFont typeface="Arial" panose="020B0604020202020204" pitchFamily="34" charset="0"/>
                <a:buChar char="•"/>
                <a:tabLst>
                  <a:tab pos="228594" algn="l"/>
                </a:tabLst>
                <a:defRPr sz="900"/>
              </a:lvl1pPr>
            </a:lstStyle>
            <a:p>
              <a:r>
                <a:rPr lang="en-US" altLang="zh-CN" dirty="0"/>
                <a:t>Supporting text here.</a:t>
              </a:r>
            </a:p>
            <a:p>
              <a:r>
                <a:rPr lang="en-US" altLang="zh-CN" dirty="0"/>
                <a:t>Copy paste fonts. Choose the only option to retain text.</a:t>
              </a:r>
            </a:p>
            <a:p>
              <a:endParaRPr lang="en-US" altLang="zh-CN" dirty="0"/>
            </a:p>
            <a:p>
              <a:r>
                <a:rPr lang="en-US" altLang="zh-CN" dirty="0"/>
                <a:t>Supporting text here.</a:t>
              </a:r>
            </a:p>
            <a:p>
              <a:r>
                <a:rPr lang="en-US" altLang="zh-CN" dirty="0"/>
                <a:t>You can use the icon library in iSlide  (www.islide.cc) to filter and replace existing icon elements with one click.</a:t>
              </a:r>
            </a:p>
          </p:txBody>
        </p:sp>
        <p:sp>
          <p:nvSpPr>
            <p:cNvPr id="15" name="î$liḑê">
              <a:extLst>
                <a:ext uri="{FF2B5EF4-FFF2-40B4-BE49-F238E27FC236}">
                  <a16:creationId xmlns="" xmlns:a16="http://schemas.microsoft.com/office/drawing/2014/main" id="{E8E9D641-C43F-4D0D-BF2C-DA36D000EA5A}"/>
                </a:ext>
              </a:extLst>
            </p:cNvPr>
            <p:cNvSpPr txBox="1"/>
            <p:nvPr/>
          </p:nvSpPr>
          <p:spPr>
            <a:xfrm>
              <a:off x="8324593" y="3899965"/>
              <a:ext cx="3214257" cy="395607"/>
            </a:xfrm>
            <a:prstGeom prst="rect">
              <a:avLst/>
            </a:prstGeom>
            <a:noFill/>
          </p:spPr>
          <p:txBody>
            <a:bodyPr wrap="none" rtlCol="0" anchor="ctr">
              <a:normAutofit/>
            </a:bodyPr>
            <a:lstStyle/>
            <a:p>
              <a:r>
                <a:rPr lang="en-US" altLang="zh-CN" sz="1600" b="1" dirty="0"/>
                <a:t>Text here</a:t>
              </a:r>
            </a:p>
          </p:txBody>
        </p:sp>
        <p:sp>
          <p:nvSpPr>
            <p:cNvPr id="16" name="íṥḷíḓé">
              <a:extLst>
                <a:ext uri="{FF2B5EF4-FFF2-40B4-BE49-F238E27FC236}">
                  <a16:creationId xmlns="" xmlns:a16="http://schemas.microsoft.com/office/drawing/2014/main" id="{8BDEF639-109C-40AC-B3F8-29FC4C597169}"/>
                </a:ext>
              </a:extLst>
            </p:cNvPr>
            <p:cNvSpPr/>
            <p:nvPr/>
          </p:nvSpPr>
          <p:spPr bwMode="auto">
            <a:xfrm>
              <a:off x="8438893" y="3424163"/>
              <a:ext cx="478639" cy="314632"/>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accent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cxnSp>
          <p:nvCxnSpPr>
            <p:cNvPr id="17" name="直接连接符 16">
              <a:extLst>
                <a:ext uri="{FF2B5EF4-FFF2-40B4-BE49-F238E27FC236}">
                  <a16:creationId xmlns="" xmlns:a16="http://schemas.microsoft.com/office/drawing/2014/main" id="{B764D1B3-C903-4327-8C66-BBFD2B46C6F4}"/>
                </a:ext>
              </a:extLst>
            </p:cNvPr>
            <p:cNvCxnSpPr/>
            <p:nvPr/>
          </p:nvCxnSpPr>
          <p:spPr>
            <a:xfrm>
              <a:off x="4096272" y="3965253"/>
              <a:ext cx="0" cy="193500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FE815AA6-5451-4282-ACDB-A6462BE9C7DA}"/>
                </a:ext>
              </a:extLst>
            </p:cNvPr>
            <p:cNvCxnSpPr/>
            <p:nvPr/>
          </p:nvCxnSpPr>
          <p:spPr>
            <a:xfrm>
              <a:off x="7941000" y="3965253"/>
              <a:ext cx="0" cy="193500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íṥ1îďê">
              <a:extLst>
                <a:ext uri="{FF2B5EF4-FFF2-40B4-BE49-F238E27FC236}">
                  <a16:creationId xmlns="" xmlns:a16="http://schemas.microsoft.com/office/drawing/2014/main" id="{3FD0C21D-6A32-43F6-AF77-7979FA798364}"/>
                </a:ext>
              </a:extLst>
            </p:cNvPr>
            <p:cNvSpPr txBox="1"/>
            <p:nvPr/>
          </p:nvSpPr>
          <p:spPr>
            <a:xfrm>
              <a:off x="668758" y="1518730"/>
              <a:ext cx="5996919" cy="1278659"/>
            </a:xfrm>
            <a:prstGeom prst="rect">
              <a:avLst/>
            </a:prstGeom>
            <a:noFill/>
          </p:spPr>
          <p:txBody>
            <a:bodyPr wrap="square" lIns="90000" tIns="46800" rIns="90000" bIns="46800" rtlCol="0">
              <a:normAutofit/>
            </a:bodyPr>
            <a:lstStyle/>
            <a:p>
              <a:pPr>
                <a:lnSpc>
                  <a:spcPct val="130000"/>
                </a:lnSpc>
              </a:pPr>
              <a:r>
                <a:rPr lang="en-US" altLang="zh-CN" sz="1100" dirty="0"/>
                <a:t>Unified fonts make reading more fluent.</a:t>
              </a:r>
            </a:p>
            <a:p>
              <a:pPr>
                <a:lnSpc>
                  <a:spcPct val="130000"/>
                </a:lnSpc>
              </a:pPr>
              <a:r>
                <a:rPr lang="en-US" altLang="zh-CN" b="1" dirty="0"/>
                <a:t>Theme color makes PPT more convenient to change.</a:t>
              </a:r>
            </a:p>
            <a:p>
              <a:pPr>
                <a:lnSpc>
                  <a:spcPct val="130000"/>
                </a:lnSpc>
              </a:pPr>
              <a:r>
                <a:rPr lang="en-US" altLang="zh-CN" sz="1100" dirty="0"/>
                <a:t>Adjust the spacing to adapt to Chinese typesetting, use the reference line in PPT.</a:t>
              </a:r>
              <a:endParaRPr lang="en-US" altLang="zh-CN" sz="1400" b="1" dirty="0"/>
            </a:p>
          </p:txBody>
        </p:sp>
      </p:grpSp>
    </p:spTree>
    <p:extLst>
      <p:ext uri="{BB962C8B-B14F-4D97-AF65-F5344CB8AC3E}">
        <p14:creationId xmlns:p14="http://schemas.microsoft.com/office/powerpoint/2010/main" val="4083146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Section Header Here</a:t>
            </a:r>
            <a:endParaRPr lang="zh-CN" altLang="en-US" dirty="0"/>
          </a:p>
        </p:txBody>
      </p:sp>
      <p:sp>
        <p:nvSpPr>
          <p:cNvPr id="6" name="文本占位符 5"/>
          <p:cNvSpPr>
            <a:spLocks noGrp="1"/>
          </p:cNvSpPr>
          <p:nvPr>
            <p:ph type="body" idx="1"/>
          </p:nvPr>
        </p:nvSpPr>
        <p:spPr/>
        <p:txBody>
          <a:bodyPr/>
          <a:lstStyle/>
          <a:p>
            <a:pPr lvl="0"/>
            <a:r>
              <a:rPr lang="en-US" altLang="zh-CN" smtClean="0"/>
              <a:t>Supporting text here.</a:t>
            </a:r>
          </a:p>
          <a:p>
            <a:pPr lvl="0"/>
            <a:r>
              <a:rPr lang="en-US" altLang="zh-CN" smtClean="0"/>
              <a:t>When you copy &amp; paste, choose "keep text only" option.</a:t>
            </a:r>
            <a:endParaRPr lang="zh-CN" altLang="en-US" dirty="0"/>
          </a:p>
        </p:txBody>
      </p:sp>
      <p:sp>
        <p:nvSpPr>
          <p:cNvPr id="9" name="文本框 8">
            <a:extLst>
              <a:ext uri="{FF2B5EF4-FFF2-40B4-BE49-F238E27FC236}">
                <a16:creationId xmlns:a16="http://schemas.microsoft.com/office/drawing/2014/main" xmlns="" id="{04F69230-F3A6-4586-9371-A858F4763E9F}"/>
              </a:ext>
            </a:extLst>
          </p:cNvPr>
          <p:cNvSpPr txBox="1"/>
          <p:nvPr/>
        </p:nvSpPr>
        <p:spPr>
          <a:xfrm>
            <a:off x="1134604" y="1498599"/>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a:t>
            </a:r>
            <a:r>
              <a:rPr lang="en-US" altLang="zh-CN" spc="100" dirty="0" smtClean="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287461629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2f5ea061-197f-44ba-9d11-2309dfee2fe5"/>
</p:tagLst>
</file>

<file path=ppt/tags/tag10.xml><?xml version="1.0" encoding="utf-8"?>
<p:tagLst xmlns:a="http://schemas.openxmlformats.org/drawingml/2006/main" xmlns:r="http://schemas.openxmlformats.org/officeDocument/2006/relationships" xmlns:p="http://schemas.openxmlformats.org/presentationml/2006/main">
  <p:tag name="ISLIDE.DIAGRAM" val="1e706bfc-eda5-4379-8a84-ac940a8766eb"/>
</p:tagLst>
</file>

<file path=ppt/tags/tag11.xml><?xml version="1.0" encoding="utf-8"?>
<p:tagLst xmlns:a="http://schemas.openxmlformats.org/drawingml/2006/main" xmlns:r="http://schemas.openxmlformats.org/officeDocument/2006/relationships" xmlns:p="http://schemas.openxmlformats.org/presentationml/2006/main">
  <p:tag name="ISLIDE.DIAGRAM" val="c99bb199-d781-4f46-8377-18a954377178"/>
</p:tagLst>
</file>

<file path=ppt/tags/tag12.xml><?xml version="1.0" encoding="utf-8"?>
<p:tagLst xmlns:a="http://schemas.openxmlformats.org/drawingml/2006/main" xmlns:r="http://schemas.openxmlformats.org/officeDocument/2006/relationships" xmlns:p="http://schemas.openxmlformats.org/presentationml/2006/main">
  <p:tag name="ISLIDE.DIAGRAM" val="fc3c00d5-ca98-4d9a-bbf1-3f152b32576c"/>
</p:tagLst>
</file>

<file path=ppt/tags/tag13.xml><?xml version="1.0" encoding="utf-8"?>
<p:tagLst xmlns:a="http://schemas.openxmlformats.org/drawingml/2006/main" xmlns:r="http://schemas.openxmlformats.org/officeDocument/2006/relationships" xmlns:p="http://schemas.openxmlformats.org/presentationml/2006/main">
  <p:tag name="ISLIDE.DIAGRAM" val="fc021bce-0723-42ff-8afd-a12db82918b1"/>
</p:tagLst>
</file>

<file path=ppt/tags/tag14.xml><?xml version="1.0" encoding="utf-8"?>
<p:tagLst xmlns:a="http://schemas.openxmlformats.org/drawingml/2006/main" xmlns:r="http://schemas.openxmlformats.org/officeDocument/2006/relationships" xmlns:p="http://schemas.openxmlformats.org/presentationml/2006/main">
  <p:tag name="ISLIDE.DIAGRAM" val="ff7024f3-6678-4065-8ed6-e18a0932b3f7"/>
</p:tagLst>
</file>

<file path=ppt/tags/tag15.xml><?xml version="1.0" encoding="utf-8"?>
<p:tagLst xmlns:a="http://schemas.openxmlformats.org/drawingml/2006/main" xmlns:r="http://schemas.openxmlformats.org/officeDocument/2006/relationships" xmlns:p="http://schemas.openxmlformats.org/presentationml/2006/main">
  <p:tag name="ISLIDE.DIAGRAM" val="473bbf2c-cbc0-4b0d-919e-3e3744197c8a"/>
</p:tagLst>
</file>

<file path=ppt/tags/tag16.xml><?xml version="1.0" encoding="utf-8"?>
<p:tagLst xmlns:a="http://schemas.openxmlformats.org/drawingml/2006/main" xmlns:r="http://schemas.openxmlformats.org/officeDocument/2006/relationships" xmlns:p="http://schemas.openxmlformats.org/presentationml/2006/main">
  <p:tag name="ISLIDE.DIAGRAM" val="af738c60-f0de-49fa-98b5-0eaa980fdd69"/>
</p:tagLst>
</file>

<file path=ppt/tags/tag17.xml><?xml version="1.0" encoding="utf-8"?>
<p:tagLst xmlns:a="http://schemas.openxmlformats.org/drawingml/2006/main" xmlns:r="http://schemas.openxmlformats.org/officeDocument/2006/relationships" xmlns:p="http://schemas.openxmlformats.org/presentationml/2006/main">
  <p:tag name="ISLIDE.DIAGRAM" val="3c2f1681-f979-4de5-8036-c0bce5db0ca5"/>
</p:tagLst>
</file>

<file path=ppt/tags/tag18.xml><?xml version="1.0" encoding="utf-8"?>
<p:tagLst xmlns:a="http://schemas.openxmlformats.org/drawingml/2006/main" xmlns:r="http://schemas.openxmlformats.org/officeDocument/2006/relationships" xmlns:p="http://schemas.openxmlformats.org/presentationml/2006/main">
  <p:tag name="ISLIDE.DIAGRAM" val="259df881-8cc8-46be-80f7-ab3769919d2a"/>
</p:tagLst>
</file>

<file path=ppt/tags/tag19.xml><?xml version="1.0" encoding="utf-8"?>
<p:tagLst xmlns:a="http://schemas.openxmlformats.org/drawingml/2006/main" xmlns:r="http://schemas.openxmlformats.org/officeDocument/2006/relationships" xmlns:p="http://schemas.openxmlformats.org/presentationml/2006/main">
  <p:tag name="ISLIDE.DIAGRAM" val="201051ee-6fad-4406-a70f-63671b70faf5"/>
</p:tagLst>
</file>

<file path=ppt/tags/tag2.xml><?xml version="1.0" encoding="utf-8"?>
<p:tagLst xmlns:a="http://schemas.openxmlformats.org/drawingml/2006/main" xmlns:r="http://schemas.openxmlformats.org/officeDocument/2006/relationships" xmlns:p="http://schemas.openxmlformats.org/presentationml/2006/main">
  <p:tag name="ISLIDE.DIAGRAM" val="2324"/>
</p:tagLst>
</file>

<file path=ppt/tags/tag20.xml><?xml version="1.0" encoding="utf-8"?>
<p:tagLst xmlns:a="http://schemas.openxmlformats.org/drawingml/2006/main" xmlns:r="http://schemas.openxmlformats.org/officeDocument/2006/relationships" xmlns:p="http://schemas.openxmlformats.org/presentationml/2006/main">
  <p:tag name="ISLIDE.DIAGRAM" val="f1f41b4a-117a-43cd-a554-f923c269f72d"/>
</p:tagLst>
</file>

<file path=ppt/tags/tag21.xml><?xml version="1.0" encoding="utf-8"?>
<p:tagLst xmlns:a="http://schemas.openxmlformats.org/drawingml/2006/main" xmlns:r="http://schemas.openxmlformats.org/officeDocument/2006/relationships" xmlns:p="http://schemas.openxmlformats.org/presentationml/2006/main">
  <p:tag name="ISLIDE.DIAGRAM" val="399d867a-debb-4d18-8fab-6b688554e1b2"/>
</p:tagLst>
</file>

<file path=ppt/tags/tag22.xml><?xml version="1.0" encoding="utf-8"?>
<p:tagLst xmlns:a="http://schemas.openxmlformats.org/drawingml/2006/main" xmlns:r="http://schemas.openxmlformats.org/officeDocument/2006/relationships" xmlns:p="http://schemas.openxmlformats.org/presentationml/2006/main">
  <p:tag name="ISLIDE.DIAGRAM" val="9b970f6f-ef33-46dc-a277-b3c3bb9d9ff4"/>
</p:tagLst>
</file>

<file path=ppt/tags/tag23.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4.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5.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6.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7.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8.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9.xml><?xml version="1.0" encoding="utf-8"?>
<p:tagLst xmlns:a="http://schemas.openxmlformats.org/drawingml/2006/main" xmlns:r="http://schemas.openxmlformats.org/officeDocument/2006/relationships" xmlns:p="http://schemas.openxmlformats.org/presentationml/2006/main">
  <p:tag name="ISLIDE.THEME.HELP2" val="iSlide，让PPT设计简单起来！"/>
</p:tagLst>
</file>

<file path=ppt/tags/tag3.xml><?xml version="1.0" encoding="utf-8"?>
<p:tagLst xmlns:a="http://schemas.openxmlformats.org/drawingml/2006/main" xmlns:r="http://schemas.openxmlformats.org/officeDocument/2006/relationships" xmlns:p="http://schemas.openxmlformats.org/presentationml/2006/main">
  <p:tag name="ISLIDE.DIAGRAM" val="c8ddaa27-8dc8-4376-99a7-501c1e8133c0"/>
</p:tagLst>
</file>

<file path=ppt/tags/tag4.xml><?xml version="1.0" encoding="utf-8"?>
<p:tagLst xmlns:a="http://schemas.openxmlformats.org/drawingml/2006/main" xmlns:r="http://schemas.openxmlformats.org/officeDocument/2006/relationships" xmlns:p="http://schemas.openxmlformats.org/presentationml/2006/main">
  <p:tag name="ISLIDE.DIAGRAM" val="d24af4d3-2ce9-43ee-b8d4-1a224eca20fd"/>
</p:tagLst>
</file>

<file path=ppt/tags/tag5.xml><?xml version="1.0" encoding="utf-8"?>
<p:tagLst xmlns:a="http://schemas.openxmlformats.org/drawingml/2006/main" xmlns:r="http://schemas.openxmlformats.org/officeDocument/2006/relationships" xmlns:p="http://schemas.openxmlformats.org/presentationml/2006/main">
  <p:tag name="ISLIDE.DIAGRAM" val="fd8de0ab-3dad-4098-896f-7ce913f98de5"/>
</p:tagLst>
</file>

<file path=ppt/tags/tag6.xml><?xml version="1.0" encoding="utf-8"?>
<p:tagLst xmlns:a="http://schemas.openxmlformats.org/drawingml/2006/main" xmlns:r="http://schemas.openxmlformats.org/officeDocument/2006/relationships" xmlns:p="http://schemas.openxmlformats.org/presentationml/2006/main">
  <p:tag name="ISLIDE.DIAGRAM" val="fb450ce9-1188-4399-bf19-b5a55dee3586"/>
</p:tagLst>
</file>

<file path=ppt/tags/tag7.xml><?xml version="1.0" encoding="utf-8"?>
<p:tagLst xmlns:a="http://schemas.openxmlformats.org/drawingml/2006/main" xmlns:r="http://schemas.openxmlformats.org/officeDocument/2006/relationships" xmlns:p="http://schemas.openxmlformats.org/presentationml/2006/main">
  <p:tag name="ISLIDE.DIAGRAM" val="af3ba4d0-d52d-4b02-b678-4d2c9bd4bf89"/>
</p:tagLst>
</file>

<file path=ppt/tags/tag8.xml><?xml version="1.0" encoding="utf-8"?>
<p:tagLst xmlns:a="http://schemas.openxmlformats.org/drawingml/2006/main" xmlns:r="http://schemas.openxmlformats.org/officeDocument/2006/relationships" xmlns:p="http://schemas.openxmlformats.org/presentationml/2006/main">
  <p:tag name="ISLIDE.DIAGRAM" val="00250236-6939-4acf-a6d3-d09426321521"/>
</p:tagLst>
</file>

<file path=ppt/tags/tag9.xml><?xml version="1.0" encoding="utf-8"?>
<p:tagLst xmlns:a="http://schemas.openxmlformats.org/drawingml/2006/main" xmlns:r="http://schemas.openxmlformats.org/officeDocument/2006/relationships" xmlns:p="http://schemas.openxmlformats.org/presentationml/2006/main">
  <p:tag name="ISLIDE.DIAGRAM" val="fcffe110-81da-45b7-bce6-7a84b93415f6"/>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4.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5.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6.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ppt/theme/themeOverride7.xml><?xml version="1.0" encoding="utf-8"?>
<a:themeOverride xmlns:a="http://schemas.openxmlformats.org/drawingml/2006/main">
  <a:clrScheme name="房利美">
    <a:dk1>
      <a:srgbClr val="000000"/>
    </a:dk1>
    <a:lt1>
      <a:srgbClr val="FFFFFF"/>
    </a:lt1>
    <a:dk2>
      <a:srgbClr val="768394"/>
    </a:dk2>
    <a:lt2>
      <a:srgbClr val="F0F0F0"/>
    </a:lt2>
    <a:accent1>
      <a:srgbClr val="018CF3"/>
    </a:accent1>
    <a:accent2>
      <a:srgbClr val="30C6B9"/>
    </a:accent2>
    <a:accent3>
      <a:srgbClr val="FBE521"/>
    </a:accent3>
    <a:accent4>
      <a:srgbClr val="0CEAAD"/>
    </a:accent4>
    <a:accent5>
      <a:srgbClr val="7F7F7F"/>
    </a:accent5>
    <a:accent6>
      <a:srgbClr val="393939"/>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30</TotalTime>
  <Words>3664</Words>
  <Application>Microsoft Office PowerPoint</Application>
  <PresentationFormat>宽屏</PresentationFormat>
  <Paragraphs>564</Paragraphs>
  <Slides>41</Slides>
  <Notes>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41</vt:i4>
      </vt:variant>
    </vt:vector>
  </HeadingPairs>
  <TitlesOfParts>
    <vt:vector size="47" baseType="lpstr">
      <vt:lpstr>宋体</vt:lpstr>
      <vt:lpstr>微软雅黑</vt:lpstr>
      <vt:lpstr>Arial</vt:lpstr>
      <vt:lpstr>Calibri</vt:lpstr>
      <vt:lpstr>Impact</vt:lpstr>
      <vt:lpstr>主题5</vt:lpstr>
      <vt:lpstr>活力渐变时尚主题模板</vt:lpstr>
      <vt:lpstr>PowerPoint 演示文稿</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Click to edit Master title style</vt:lpstr>
      <vt:lpstr>Section Header Here</vt:lpstr>
      <vt:lpstr>Click to edit Master title style</vt:lpstr>
      <vt:lpstr>Click to edit Master title style</vt:lpstr>
      <vt:lpstr>Click to edit Master title style</vt:lpstr>
      <vt:lpstr>Click to edit Master title style</vt:lpstr>
      <vt:lpstr>Thanks. And Your Slogan Here.</vt:lpstr>
      <vt:lpstr>PowerPoint 演示文稿</vt:lpstr>
      <vt:lpstr>PowerPoint 演示文稿</vt:lpstr>
      <vt:lpstr>快速设计页面  Quick Slides Design</vt:lpstr>
      <vt:lpstr>更改页面中的图标  Replace Icons</vt:lpstr>
      <vt:lpstr>填充图示中的图片  Picture Fill</vt:lpstr>
      <vt:lpstr>更改图示中的插图  Replace Vectors</vt:lpstr>
      <vt:lpstr>编辑智能图表 Edit Smart Diagram</vt:lpstr>
      <vt:lpstr>PowerPoint 演示文稿</vt:lpstr>
      <vt:lpstr>PowerPoint 演示文稿</vt:lpstr>
    </vt:vector>
  </TitlesOfParts>
  <Manager>iSlide</Manager>
  <Company>iSlide</Company>
  <LinksUpToDate>false</LinksUpToDate>
  <SharedDoc>false</SharedDoc>
  <HyperlinkBase>https://www.islide.cc</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www.51pptmoban.com</cp:keywords>
  <cp:lastModifiedBy>阳光 男孩</cp:lastModifiedBy>
  <cp:revision>13</cp:revision>
  <cp:lastPrinted>2018-05-01T16:00:00Z</cp:lastPrinted>
  <dcterms:created xsi:type="dcterms:W3CDTF">2018-05-01T16:00:00Z</dcterms:created>
  <dcterms:modified xsi:type="dcterms:W3CDTF">2018-10-15T14:51:16Z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