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688" r:id="rId3"/>
    <p:sldId id="258" r:id="rId4"/>
    <p:sldId id="1714" r:id="rId5"/>
    <p:sldId id="1702" r:id="rId6"/>
    <p:sldId id="1700" r:id="rId7"/>
    <p:sldId id="1705" r:id="rId8"/>
    <p:sldId id="262" r:id="rId9"/>
    <p:sldId id="1697" r:id="rId10"/>
    <p:sldId id="1710" r:id="rId11"/>
    <p:sldId id="1715" r:id="rId12"/>
    <p:sldId id="1713" r:id="rId13"/>
    <p:sldId id="1711" r:id="rId14"/>
    <p:sldId id="263" r:id="rId15"/>
    <p:sldId id="1718" r:id="rId16"/>
    <p:sldId id="1703" r:id="rId17"/>
    <p:sldId id="1698" r:id="rId18"/>
    <p:sldId id="1704" r:id="rId19"/>
    <p:sldId id="1722" r:id="rId20"/>
    <p:sldId id="264" r:id="rId21"/>
    <p:sldId id="278" r:id="rId22"/>
    <p:sldId id="273" r:id="rId23"/>
    <p:sldId id="1726" r:id="rId24"/>
    <p:sldId id="1724" r:id="rId25"/>
    <p:sldId id="291" r:id="rId26"/>
    <p:sldId id="265" r:id="rId27"/>
    <p:sldId id="299" r:id="rId28"/>
    <p:sldId id="288" r:id="rId29"/>
    <p:sldId id="1729" r:id="rId30"/>
    <p:sldId id="293" r:id="rId31"/>
    <p:sldId id="296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1686" r:id="rId40"/>
    <p:sldId id="1687" r:id="rId41"/>
    <p:sldId id="173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B9A"/>
    <a:srgbClr val="00AABC"/>
    <a:srgbClr val="165FA1"/>
    <a:srgbClr val="FFD979"/>
    <a:srgbClr val="99D2EF"/>
    <a:srgbClr val="26A9E0"/>
    <a:srgbClr val="2A9CA2"/>
    <a:srgbClr val="258A8F"/>
    <a:srgbClr val="2283CD"/>
    <a:srgbClr val="E71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3" autoAdjust="0"/>
    <p:restoredTop sz="94660"/>
  </p:normalViewPr>
  <p:slideViewPr>
    <p:cSldViewPr snapToGrid="0">
      <p:cViewPr>
        <p:scale>
          <a:sx n="66" d="100"/>
          <a:sy n="66" d="100"/>
        </p:scale>
        <p:origin x="1002" y="2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7" name="Group 969">
            <a:extLst>
              <a:ext uri="{FF2B5EF4-FFF2-40B4-BE49-F238E27FC236}">
                <a16:creationId xmlns:a16="http://schemas.microsoft.com/office/drawing/2014/main" xmlns="" id="{8B4968C4-B57B-429B-B53B-94438E6AF98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924800" y="2551113"/>
            <a:ext cx="3417888" cy="3500438"/>
            <a:chOff x="4992" y="1607"/>
            <a:chExt cx="2153" cy="2205"/>
          </a:xfrm>
        </p:grpSpPr>
        <p:sp>
          <p:nvSpPr>
            <p:cNvPr id="10965" name="Freeform 769">
              <a:extLst>
                <a:ext uri="{FF2B5EF4-FFF2-40B4-BE49-F238E27FC236}">
                  <a16:creationId xmlns:a16="http://schemas.microsoft.com/office/drawing/2014/main" xmlns="" id="{476C4FA3-5603-4A37-B359-862DCF961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7" y="3609"/>
              <a:ext cx="36" cy="22"/>
            </a:xfrm>
            <a:custGeom>
              <a:avLst/>
              <a:gdLst>
                <a:gd name="T0" fmla="*/ 19 w 23"/>
                <a:gd name="T1" fmla="*/ 2 h 14"/>
                <a:gd name="T2" fmla="*/ 3 w 23"/>
                <a:gd name="T3" fmla="*/ 3 h 14"/>
                <a:gd name="T4" fmla="*/ 2 w 23"/>
                <a:gd name="T5" fmla="*/ 6 h 14"/>
                <a:gd name="T6" fmla="*/ 1 w 23"/>
                <a:gd name="T7" fmla="*/ 9 h 14"/>
                <a:gd name="T8" fmla="*/ 18 w 23"/>
                <a:gd name="T9" fmla="*/ 14 h 14"/>
                <a:gd name="T10" fmla="*/ 18 w 23"/>
                <a:gd name="T11" fmla="*/ 10 h 14"/>
                <a:gd name="T12" fmla="*/ 5 w 23"/>
                <a:gd name="T13" fmla="*/ 7 h 14"/>
                <a:gd name="T14" fmla="*/ 21 w 23"/>
                <a:gd name="T15" fmla="*/ 5 h 14"/>
                <a:gd name="T16" fmla="*/ 19 w 23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4">
                  <a:moveTo>
                    <a:pt x="19" y="2"/>
                  </a:moveTo>
                  <a:cubicBezTo>
                    <a:pt x="14" y="4"/>
                    <a:pt x="8" y="5"/>
                    <a:pt x="3" y="3"/>
                  </a:cubicBezTo>
                  <a:cubicBezTo>
                    <a:pt x="1" y="2"/>
                    <a:pt x="0" y="5"/>
                    <a:pt x="2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6" y="13"/>
                    <a:pt x="12" y="14"/>
                    <a:pt x="18" y="14"/>
                  </a:cubicBezTo>
                  <a:cubicBezTo>
                    <a:pt x="21" y="13"/>
                    <a:pt x="20" y="10"/>
                    <a:pt x="18" y="10"/>
                  </a:cubicBezTo>
                  <a:cubicBezTo>
                    <a:pt x="13" y="10"/>
                    <a:pt x="9" y="10"/>
                    <a:pt x="5" y="7"/>
                  </a:cubicBezTo>
                  <a:cubicBezTo>
                    <a:pt x="10" y="8"/>
                    <a:pt x="16" y="7"/>
                    <a:pt x="21" y="5"/>
                  </a:cubicBezTo>
                  <a:cubicBezTo>
                    <a:pt x="23" y="3"/>
                    <a:pt x="21" y="0"/>
                    <a:pt x="1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6" name="Freeform 770">
              <a:extLst>
                <a:ext uri="{FF2B5EF4-FFF2-40B4-BE49-F238E27FC236}">
                  <a16:creationId xmlns:a16="http://schemas.microsoft.com/office/drawing/2014/main" xmlns="" id="{4D08FE82-72B4-4F20-B96D-B1156CA064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92" y="1607"/>
              <a:ext cx="2153" cy="2205"/>
            </a:xfrm>
            <a:custGeom>
              <a:avLst/>
              <a:gdLst>
                <a:gd name="T0" fmla="*/ 1175 w 1367"/>
                <a:gd name="T1" fmla="*/ 741 h 1403"/>
                <a:gd name="T2" fmla="*/ 928 w 1367"/>
                <a:gd name="T3" fmla="*/ 501 h 1403"/>
                <a:gd name="T4" fmla="*/ 547 w 1367"/>
                <a:gd name="T5" fmla="*/ 42 h 1403"/>
                <a:gd name="T6" fmla="*/ 211 w 1367"/>
                <a:gd name="T7" fmla="*/ 120 h 1403"/>
                <a:gd name="T8" fmla="*/ 251 w 1367"/>
                <a:gd name="T9" fmla="*/ 980 h 1403"/>
                <a:gd name="T10" fmla="*/ 25 w 1367"/>
                <a:gd name="T11" fmla="*/ 1271 h 1403"/>
                <a:gd name="T12" fmla="*/ 752 w 1367"/>
                <a:gd name="T13" fmla="*/ 1357 h 1403"/>
                <a:gd name="T14" fmla="*/ 1240 w 1367"/>
                <a:gd name="T15" fmla="*/ 1051 h 1403"/>
                <a:gd name="T16" fmla="*/ 254 w 1367"/>
                <a:gd name="T17" fmla="*/ 897 h 1403"/>
                <a:gd name="T18" fmla="*/ 193 w 1367"/>
                <a:gd name="T19" fmla="*/ 196 h 1403"/>
                <a:gd name="T20" fmla="*/ 443 w 1367"/>
                <a:gd name="T21" fmla="*/ 22 h 1403"/>
                <a:gd name="T22" fmla="*/ 896 w 1367"/>
                <a:gd name="T23" fmla="*/ 474 h 1403"/>
                <a:gd name="T24" fmla="*/ 905 w 1367"/>
                <a:gd name="T25" fmla="*/ 690 h 1403"/>
                <a:gd name="T26" fmla="*/ 800 w 1367"/>
                <a:gd name="T27" fmla="*/ 606 h 1403"/>
                <a:gd name="T28" fmla="*/ 785 w 1367"/>
                <a:gd name="T29" fmla="*/ 484 h 1403"/>
                <a:gd name="T30" fmla="*/ 825 w 1367"/>
                <a:gd name="T31" fmla="*/ 488 h 1403"/>
                <a:gd name="T32" fmla="*/ 781 w 1367"/>
                <a:gd name="T33" fmla="*/ 456 h 1403"/>
                <a:gd name="T34" fmla="*/ 517 w 1367"/>
                <a:gd name="T35" fmla="*/ 306 h 1403"/>
                <a:gd name="T36" fmla="*/ 420 w 1367"/>
                <a:gd name="T37" fmla="*/ 220 h 1403"/>
                <a:gd name="T38" fmla="*/ 336 w 1367"/>
                <a:gd name="T39" fmla="*/ 390 h 1403"/>
                <a:gd name="T40" fmla="*/ 261 w 1367"/>
                <a:gd name="T41" fmla="*/ 571 h 1403"/>
                <a:gd name="T42" fmla="*/ 270 w 1367"/>
                <a:gd name="T43" fmla="*/ 661 h 1403"/>
                <a:gd name="T44" fmla="*/ 310 w 1367"/>
                <a:gd name="T45" fmla="*/ 635 h 1403"/>
                <a:gd name="T46" fmla="*/ 371 w 1367"/>
                <a:gd name="T47" fmla="*/ 760 h 1403"/>
                <a:gd name="T48" fmla="*/ 254 w 1367"/>
                <a:gd name="T49" fmla="*/ 897 h 1403"/>
                <a:gd name="T50" fmla="*/ 720 w 1367"/>
                <a:gd name="T51" fmla="*/ 406 h 1403"/>
                <a:gd name="T52" fmla="*/ 358 w 1367"/>
                <a:gd name="T53" fmla="*/ 473 h 1403"/>
                <a:gd name="T54" fmla="*/ 359 w 1367"/>
                <a:gd name="T55" fmla="*/ 694 h 1403"/>
                <a:gd name="T56" fmla="*/ 394 w 1367"/>
                <a:gd name="T57" fmla="*/ 367 h 1403"/>
                <a:gd name="T58" fmla="*/ 447 w 1367"/>
                <a:gd name="T59" fmla="*/ 250 h 1403"/>
                <a:gd name="T60" fmla="*/ 747 w 1367"/>
                <a:gd name="T61" fmla="*/ 587 h 1403"/>
                <a:gd name="T62" fmla="*/ 530 w 1367"/>
                <a:gd name="T63" fmla="*/ 690 h 1403"/>
                <a:gd name="T64" fmla="*/ 354 w 1367"/>
                <a:gd name="T65" fmla="*/ 504 h 1403"/>
                <a:gd name="T66" fmla="*/ 723 w 1367"/>
                <a:gd name="T67" fmla="*/ 438 h 1403"/>
                <a:gd name="T68" fmla="*/ 627 w 1367"/>
                <a:gd name="T69" fmla="*/ 713 h 1403"/>
                <a:gd name="T70" fmla="*/ 830 w 1367"/>
                <a:gd name="T71" fmla="*/ 701 h 1403"/>
                <a:gd name="T72" fmla="*/ 612 w 1367"/>
                <a:gd name="T73" fmla="*/ 884 h 1403"/>
                <a:gd name="T74" fmla="*/ 388 w 1367"/>
                <a:gd name="T75" fmla="*/ 771 h 1403"/>
                <a:gd name="T76" fmla="*/ 811 w 1367"/>
                <a:gd name="T77" fmla="*/ 495 h 1403"/>
                <a:gd name="T78" fmla="*/ 243 w 1367"/>
                <a:gd name="T79" fmla="*/ 583 h 1403"/>
                <a:gd name="T80" fmla="*/ 263 w 1367"/>
                <a:gd name="T81" fmla="*/ 955 h 1403"/>
                <a:gd name="T82" fmla="*/ 746 w 1367"/>
                <a:gd name="T83" fmla="*/ 902 h 1403"/>
                <a:gd name="T84" fmla="*/ 1015 w 1367"/>
                <a:gd name="T85" fmla="*/ 725 h 1403"/>
                <a:gd name="T86" fmla="*/ 502 w 1367"/>
                <a:gd name="T87" fmla="*/ 1015 h 1403"/>
                <a:gd name="T88" fmla="*/ 48 w 1367"/>
                <a:gd name="T89" fmla="*/ 1229 h 1403"/>
                <a:gd name="T90" fmla="*/ 295 w 1367"/>
                <a:gd name="T91" fmla="*/ 1022 h 1403"/>
                <a:gd name="T92" fmla="*/ 835 w 1367"/>
                <a:gd name="T93" fmla="*/ 931 h 1403"/>
                <a:gd name="T94" fmla="*/ 1162 w 1367"/>
                <a:gd name="T95" fmla="*/ 752 h 1403"/>
                <a:gd name="T96" fmla="*/ 1279 w 1367"/>
                <a:gd name="T97" fmla="*/ 845 h 1403"/>
                <a:gd name="T98" fmla="*/ 554 w 1367"/>
                <a:gd name="T99" fmla="*/ 1214 h 1403"/>
                <a:gd name="T100" fmla="*/ 184 w 1367"/>
                <a:gd name="T101" fmla="*/ 1249 h 1403"/>
                <a:gd name="T102" fmla="*/ 1232 w 1367"/>
                <a:gd name="T103" fmla="*/ 1020 h 1403"/>
                <a:gd name="T104" fmla="*/ 734 w 1367"/>
                <a:gd name="T105" fmla="*/ 1340 h 1403"/>
                <a:gd name="T106" fmla="*/ 66 w 1367"/>
                <a:gd name="T107" fmla="*/ 1272 h 1403"/>
                <a:gd name="T108" fmla="*/ 453 w 1367"/>
                <a:gd name="T109" fmla="*/ 1256 h 1403"/>
                <a:gd name="T110" fmla="*/ 1205 w 1367"/>
                <a:gd name="T111" fmla="*/ 938 h 1403"/>
                <a:gd name="T112" fmla="*/ 1339 w 1367"/>
                <a:gd name="T113" fmla="*/ 822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7" h="1403">
                  <a:moveTo>
                    <a:pt x="1332" y="776"/>
                  </a:moveTo>
                  <a:cubicBezTo>
                    <a:pt x="1318" y="775"/>
                    <a:pt x="1304" y="772"/>
                    <a:pt x="1290" y="769"/>
                  </a:cubicBezTo>
                  <a:cubicBezTo>
                    <a:pt x="1273" y="765"/>
                    <a:pt x="1257" y="760"/>
                    <a:pt x="1241" y="756"/>
                  </a:cubicBezTo>
                  <a:cubicBezTo>
                    <a:pt x="1219" y="751"/>
                    <a:pt x="1197" y="746"/>
                    <a:pt x="1175" y="741"/>
                  </a:cubicBezTo>
                  <a:cubicBezTo>
                    <a:pt x="1135" y="732"/>
                    <a:pt x="1095" y="723"/>
                    <a:pt x="1054" y="716"/>
                  </a:cubicBezTo>
                  <a:cubicBezTo>
                    <a:pt x="1022" y="712"/>
                    <a:pt x="1008" y="689"/>
                    <a:pt x="996" y="665"/>
                  </a:cubicBezTo>
                  <a:cubicBezTo>
                    <a:pt x="985" y="645"/>
                    <a:pt x="979" y="622"/>
                    <a:pt x="970" y="597"/>
                  </a:cubicBezTo>
                  <a:cubicBezTo>
                    <a:pt x="957" y="567"/>
                    <a:pt x="944" y="533"/>
                    <a:pt x="928" y="501"/>
                  </a:cubicBezTo>
                  <a:cubicBezTo>
                    <a:pt x="906" y="455"/>
                    <a:pt x="883" y="409"/>
                    <a:pt x="858" y="364"/>
                  </a:cubicBezTo>
                  <a:cubicBezTo>
                    <a:pt x="829" y="311"/>
                    <a:pt x="788" y="267"/>
                    <a:pt x="749" y="222"/>
                  </a:cubicBezTo>
                  <a:cubicBezTo>
                    <a:pt x="719" y="186"/>
                    <a:pt x="687" y="152"/>
                    <a:pt x="655" y="118"/>
                  </a:cubicBezTo>
                  <a:cubicBezTo>
                    <a:pt x="624" y="86"/>
                    <a:pt x="586" y="62"/>
                    <a:pt x="547" y="42"/>
                  </a:cubicBezTo>
                  <a:cubicBezTo>
                    <a:pt x="522" y="28"/>
                    <a:pt x="494" y="18"/>
                    <a:pt x="467" y="11"/>
                  </a:cubicBezTo>
                  <a:cubicBezTo>
                    <a:pt x="424" y="0"/>
                    <a:pt x="381" y="10"/>
                    <a:pt x="339" y="21"/>
                  </a:cubicBezTo>
                  <a:cubicBezTo>
                    <a:pt x="310" y="28"/>
                    <a:pt x="283" y="39"/>
                    <a:pt x="261" y="60"/>
                  </a:cubicBezTo>
                  <a:cubicBezTo>
                    <a:pt x="243" y="78"/>
                    <a:pt x="228" y="100"/>
                    <a:pt x="211" y="120"/>
                  </a:cubicBezTo>
                  <a:cubicBezTo>
                    <a:pt x="175" y="163"/>
                    <a:pt x="155" y="214"/>
                    <a:pt x="147" y="268"/>
                  </a:cubicBezTo>
                  <a:cubicBezTo>
                    <a:pt x="124" y="409"/>
                    <a:pt x="133" y="548"/>
                    <a:pt x="177" y="684"/>
                  </a:cubicBezTo>
                  <a:cubicBezTo>
                    <a:pt x="188" y="721"/>
                    <a:pt x="198" y="759"/>
                    <a:pt x="207" y="796"/>
                  </a:cubicBezTo>
                  <a:cubicBezTo>
                    <a:pt x="222" y="857"/>
                    <a:pt x="235" y="919"/>
                    <a:pt x="251" y="980"/>
                  </a:cubicBezTo>
                  <a:cubicBezTo>
                    <a:pt x="255" y="995"/>
                    <a:pt x="251" y="1000"/>
                    <a:pt x="242" y="1007"/>
                  </a:cubicBezTo>
                  <a:cubicBezTo>
                    <a:pt x="208" y="1037"/>
                    <a:pt x="171" y="1064"/>
                    <a:pt x="139" y="1096"/>
                  </a:cubicBezTo>
                  <a:cubicBezTo>
                    <a:pt x="97" y="1138"/>
                    <a:pt x="58" y="1182"/>
                    <a:pt x="19" y="1225"/>
                  </a:cubicBezTo>
                  <a:cubicBezTo>
                    <a:pt x="0" y="1246"/>
                    <a:pt x="1" y="1258"/>
                    <a:pt x="25" y="1271"/>
                  </a:cubicBezTo>
                  <a:cubicBezTo>
                    <a:pt x="79" y="1304"/>
                    <a:pt x="134" y="1333"/>
                    <a:pt x="193" y="1357"/>
                  </a:cubicBezTo>
                  <a:cubicBezTo>
                    <a:pt x="278" y="1391"/>
                    <a:pt x="367" y="1399"/>
                    <a:pt x="456" y="1402"/>
                  </a:cubicBezTo>
                  <a:cubicBezTo>
                    <a:pt x="492" y="1403"/>
                    <a:pt x="528" y="1397"/>
                    <a:pt x="564" y="1391"/>
                  </a:cubicBezTo>
                  <a:cubicBezTo>
                    <a:pt x="627" y="1381"/>
                    <a:pt x="689" y="1369"/>
                    <a:pt x="752" y="1357"/>
                  </a:cubicBezTo>
                  <a:cubicBezTo>
                    <a:pt x="773" y="1353"/>
                    <a:pt x="794" y="1346"/>
                    <a:pt x="815" y="1339"/>
                  </a:cubicBezTo>
                  <a:cubicBezTo>
                    <a:pt x="844" y="1328"/>
                    <a:pt x="873" y="1314"/>
                    <a:pt x="903" y="1303"/>
                  </a:cubicBezTo>
                  <a:cubicBezTo>
                    <a:pt x="955" y="1285"/>
                    <a:pt x="1001" y="1255"/>
                    <a:pt x="1047" y="1226"/>
                  </a:cubicBezTo>
                  <a:cubicBezTo>
                    <a:pt x="1121" y="1179"/>
                    <a:pt x="1186" y="1121"/>
                    <a:pt x="1240" y="1051"/>
                  </a:cubicBezTo>
                  <a:cubicBezTo>
                    <a:pt x="1266" y="1017"/>
                    <a:pt x="1293" y="983"/>
                    <a:pt x="1314" y="945"/>
                  </a:cubicBezTo>
                  <a:cubicBezTo>
                    <a:pt x="1336" y="904"/>
                    <a:pt x="1357" y="864"/>
                    <a:pt x="1364" y="817"/>
                  </a:cubicBezTo>
                  <a:cubicBezTo>
                    <a:pt x="1367" y="798"/>
                    <a:pt x="1351" y="778"/>
                    <a:pt x="1332" y="776"/>
                  </a:cubicBezTo>
                  <a:close/>
                  <a:moveTo>
                    <a:pt x="254" y="897"/>
                  </a:moveTo>
                  <a:cubicBezTo>
                    <a:pt x="249" y="882"/>
                    <a:pt x="247" y="866"/>
                    <a:pt x="244" y="851"/>
                  </a:cubicBezTo>
                  <a:cubicBezTo>
                    <a:pt x="232" y="804"/>
                    <a:pt x="219" y="757"/>
                    <a:pt x="207" y="710"/>
                  </a:cubicBezTo>
                  <a:cubicBezTo>
                    <a:pt x="189" y="637"/>
                    <a:pt x="167" y="565"/>
                    <a:pt x="162" y="490"/>
                  </a:cubicBezTo>
                  <a:cubicBezTo>
                    <a:pt x="155" y="390"/>
                    <a:pt x="160" y="291"/>
                    <a:pt x="193" y="196"/>
                  </a:cubicBezTo>
                  <a:cubicBezTo>
                    <a:pt x="202" y="171"/>
                    <a:pt x="219" y="149"/>
                    <a:pt x="234" y="127"/>
                  </a:cubicBezTo>
                  <a:cubicBezTo>
                    <a:pt x="243" y="111"/>
                    <a:pt x="256" y="98"/>
                    <a:pt x="267" y="84"/>
                  </a:cubicBezTo>
                  <a:cubicBezTo>
                    <a:pt x="294" y="51"/>
                    <a:pt x="332" y="36"/>
                    <a:pt x="372" y="28"/>
                  </a:cubicBezTo>
                  <a:cubicBezTo>
                    <a:pt x="396" y="23"/>
                    <a:pt x="419" y="22"/>
                    <a:pt x="443" y="22"/>
                  </a:cubicBezTo>
                  <a:cubicBezTo>
                    <a:pt x="478" y="20"/>
                    <a:pt x="509" y="34"/>
                    <a:pt x="539" y="51"/>
                  </a:cubicBezTo>
                  <a:cubicBezTo>
                    <a:pt x="607" y="88"/>
                    <a:pt x="664" y="139"/>
                    <a:pt x="712" y="200"/>
                  </a:cubicBezTo>
                  <a:cubicBezTo>
                    <a:pt x="747" y="244"/>
                    <a:pt x="783" y="285"/>
                    <a:pt x="817" y="330"/>
                  </a:cubicBezTo>
                  <a:cubicBezTo>
                    <a:pt x="850" y="374"/>
                    <a:pt x="875" y="423"/>
                    <a:pt x="896" y="474"/>
                  </a:cubicBezTo>
                  <a:cubicBezTo>
                    <a:pt x="922" y="535"/>
                    <a:pt x="948" y="596"/>
                    <a:pt x="973" y="657"/>
                  </a:cubicBezTo>
                  <a:cubicBezTo>
                    <a:pt x="975" y="661"/>
                    <a:pt x="976" y="665"/>
                    <a:pt x="978" y="669"/>
                  </a:cubicBezTo>
                  <a:cubicBezTo>
                    <a:pt x="981" y="678"/>
                    <a:pt x="978" y="683"/>
                    <a:pt x="968" y="684"/>
                  </a:cubicBezTo>
                  <a:cubicBezTo>
                    <a:pt x="947" y="686"/>
                    <a:pt x="926" y="688"/>
                    <a:pt x="905" y="690"/>
                  </a:cubicBezTo>
                  <a:cubicBezTo>
                    <a:pt x="890" y="692"/>
                    <a:pt x="876" y="693"/>
                    <a:pt x="862" y="695"/>
                  </a:cubicBezTo>
                  <a:cubicBezTo>
                    <a:pt x="850" y="698"/>
                    <a:pt x="843" y="693"/>
                    <a:pt x="837" y="683"/>
                  </a:cubicBezTo>
                  <a:cubicBezTo>
                    <a:pt x="825" y="663"/>
                    <a:pt x="812" y="643"/>
                    <a:pt x="800" y="623"/>
                  </a:cubicBezTo>
                  <a:cubicBezTo>
                    <a:pt x="797" y="619"/>
                    <a:pt x="798" y="611"/>
                    <a:pt x="800" y="606"/>
                  </a:cubicBezTo>
                  <a:cubicBezTo>
                    <a:pt x="805" y="596"/>
                    <a:pt x="807" y="588"/>
                    <a:pt x="799" y="577"/>
                  </a:cubicBezTo>
                  <a:cubicBezTo>
                    <a:pt x="786" y="563"/>
                    <a:pt x="784" y="544"/>
                    <a:pt x="784" y="525"/>
                  </a:cubicBezTo>
                  <a:cubicBezTo>
                    <a:pt x="784" y="514"/>
                    <a:pt x="782" y="502"/>
                    <a:pt x="781" y="491"/>
                  </a:cubicBezTo>
                  <a:cubicBezTo>
                    <a:pt x="781" y="489"/>
                    <a:pt x="784" y="486"/>
                    <a:pt x="785" y="484"/>
                  </a:cubicBezTo>
                  <a:cubicBezTo>
                    <a:pt x="787" y="485"/>
                    <a:pt x="790" y="486"/>
                    <a:pt x="792" y="488"/>
                  </a:cubicBezTo>
                  <a:cubicBezTo>
                    <a:pt x="794" y="490"/>
                    <a:pt x="794" y="494"/>
                    <a:pt x="795" y="495"/>
                  </a:cubicBezTo>
                  <a:cubicBezTo>
                    <a:pt x="802" y="499"/>
                    <a:pt x="809" y="505"/>
                    <a:pt x="816" y="505"/>
                  </a:cubicBezTo>
                  <a:cubicBezTo>
                    <a:pt x="825" y="505"/>
                    <a:pt x="824" y="495"/>
                    <a:pt x="825" y="488"/>
                  </a:cubicBezTo>
                  <a:cubicBezTo>
                    <a:pt x="827" y="465"/>
                    <a:pt x="825" y="443"/>
                    <a:pt x="816" y="422"/>
                  </a:cubicBezTo>
                  <a:cubicBezTo>
                    <a:pt x="813" y="417"/>
                    <a:pt x="807" y="411"/>
                    <a:pt x="801" y="410"/>
                  </a:cubicBezTo>
                  <a:cubicBezTo>
                    <a:pt x="798" y="410"/>
                    <a:pt x="792" y="418"/>
                    <a:pt x="790" y="423"/>
                  </a:cubicBezTo>
                  <a:cubicBezTo>
                    <a:pt x="786" y="433"/>
                    <a:pt x="784" y="445"/>
                    <a:pt x="781" y="456"/>
                  </a:cubicBezTo>
                  <a:cubicBezTo>
                    <a:pt x="779" y="455"/>
                    <a:pt x="778" y="455"/>
                    <a:pt x="776" y="455"/>
                  </a:cubicBezTo>
                  <a:cubicBezTo>
                    <a:pt x="767" y="430"/>
                    <a:pt x="756" y="405"/>
                    <a:pt x="749" y="380"/>
                  </a:cubicBezTo>
                  <a:cubicBezTo>
                    <a:pt x="741" y="350"/>
                    <a:pt x="720" y="336"/>
                    <a:pt x="696" y="323"/>
                  </a:cubicBezTo>
                  <a:cubicBezTo>
                    <a:pt x="639" y="292"/>
                    <a:pt x="578" y="295"/>
                    <a:pt x="517" y="306"/>
                  </a:cubicBezTo>
                  <a:cubicBezTo>
                    <a:pt x="480" y="313"/>
                    <a:pt x="480" y="314"/>
                    <a:pt x="466" y="278"/>
                  </a:cubicBezTo>
                  <a:cubicBezTo>
                    <a:pt x="461" y="265"/>
                    <a:pt x="455" y="254"/>
                    <a:pt x="465" y="241"/>
                  </a:cubicBezTo>
                  <a:cubicBezTo>
                    <a:pt x="472" y="231"/>
                    <a:pt x="466" y="223"/>
                    <a:pt x="456" y="218"/>
                  </a:cubicBezTo>
                  <a:cubicBezTo>
                    <a:pt x="442" y="210"/>
                    <a:pt x="428" y="210"/>
                    <a:pt x="420" y="220"/>
                  </a:cubicBezTo>
                  <a:cubicBezTo>
                    <a:pt x="413" y="228"/>
                    <a:pt x="412" y="242"/>
                    <a:pt x="421" y="249"/>
                  </a:cubicBezTo>
                  <a:cubicBezTo>
                    <a:pt x="440" y="263"/>
                    <a:pt x="441" y="285"/>
                    <a:pt x="447" y="305"/>
                  </a:cubicBezTo>
                  <a:cubicBezTo>
                    <a:pt x="453" y="324"/>
                    <a:pt x="452" y="325"/>
                    <a:pt x="433" y="332"/>
                  </a:cubicBezTo>
                  <a:cubicBezTo>
                    <a:pt x="397" y="346"/>
                    <a:pt x="365" y="365"/>
                    <a:pt x="336" y="390"/>
                  </a:cubicBezTo>
                  <a:cubicBezTo>
                    <a:pt x="303" y="418"/>
                    <a:pt x="281" y="451"/>
                    <a:pt x="273" y="492"/>
                  </a:cubicBezTo>
                  <a:cubicBezTo>
                    <a:pt x="268" y="518"/>
                    <a:pt x="275" y="545"/>
                    <a:pt x="276" y="572"/>
                  </a:cubicBezTo>
                  <a:cubicBezTo>
                    <a:pt x="277" y="576"/>
                    <a:pt x="279" y="579"/>
                    <a:pt x="281" y="587"/>
                  </a:cubicBezTo>
                  <a:cubicBezTo>
                    <a:pt x="272" y="580"/>
                    <a:pt x="267" y="575"/>
                    <a:pt x="261" y="571"/>
                  </a:cubicBezTo>
                  <a:cubicBezTo>
                    <a:pt x="251" y="565"/>
                    <a:pt x="241" y="564"/>
                    <a:pt x="232" y="572"/>
                  </a:cubicBezTo>
                  <a:cubicBezTo>
                    <a:pt x="223" y="580"/>
                    <a:pt x="226" y="589"/>
                    <a:pt x="231" y="598"/>
                  </a:cubicBezTo>
                  <a:cubicBezTo>
                    <a:pt x="240" y="615"/>
                    <a:pt x="249" y="632"/>
                    <a:pt x="259" y="648"/>
                  </a:cubicBezTo>
                  <a:cubicBezTo>
                    <a:pt x="262" y="653"/>
                    <a:pt x="265" y="658"/>
                    <a:pt x="270" y="661"/>
                  </a:cubicBezTo>
                  <a:cubicBezTo>
                    <a:pt x="280" y="669"/>
                    <a:pt x="291" y="664"/>
                    <a:pt x="292" y="651"/>
                  </a:cubicBezTo>
                  <a:cubicBezTo>
                    <a:pt x="293" y="641"/>
                    <a:pt x="292" y="631"/>
                    <a:pt x="291" y="621"/>
                  </a:cubicBezTo>
                  <a:cubicBezTo>
                    <a:pt x="293" y="620"/>
                    <a:pt x="295" y="619"/>
                    <a:pt x="296" y="619"/>
                  </a:cubicBezTo>
                  <a:cubicBezTo>
                    <a:pt x="301" y="624"/>
                    <a:pt x="306" y="629"/>
                    <a:pt x="310" y="635"/>
                  </a:cubicBezTo>
                  <a:cubicBezTo>
                    <a:pt x="320" y="651"/>
                    <a:pt x="330" y="668"/>
                    <a:pt x="339" y="685"/>
                  </a:cubicBezTo>
                  <a:cubicBezTo>
                    <a:pt x="343" y="692"/>
                    <a:pt x="346" y="701"/>
                    <a:pt x="348" y="709"/>
                  </a:cubicBezTo>
                  <a:cubicBezTo>
                    <a:pt x="353" y="724"/>
                    <a:pt x="354" y="741"/>
                    <a:pt x="369" y="752"/>
                  </a:cubicBezTo>
                  <a:cubicBezTo>
                    <a:pt x="371" y="753"/>
                    <a:pt x="371" y="757"/>
                    <a:pt x="371" y="760"/>
                  </a:cubicBezTo>
                  <a:cubicBezTo>
                    <a:pt x="375" y="784"/>
                    <a:pt x="378" y="808"/>
                    <a:pt x="382" y="832"/>
                  </a:cubicBezTo>
                  <a:cubicBezTo>
                    <a:pt x="384" y="844"/>
                    <a:pt x="382" y="852"/>
                    <a:pt x="371" y="858"/>
                  </a:cubicBezTo>
                  <a:cubicBezTo>
                    <a:pt x="339" y="874"/>
                    <a:pt x="307" y="891"/>
                    <a:pt x="275" y="907"/>
                  </a:cubicBezTo>
                  <a:cubicBezTo>
                    <a:pt x="260" y="914"/>
                    <a:pt x="259" y="914"/>
                    <a:pt x="254" y="897"/>
                  </a:cubicBezTo>
                  <a:close/>
                  <a:moveTo>
                    <a:pt x="643" y="317"/>
                  </a:moveTo>
                  <a:cubicBezTo>
                    <a:pt x="685" y="326"/>
                    <a:pt x="722" y="345"/>
                    <a:pt x="737" y="390"/>
                  </a:cubicBezTo>
                  <a:cubicBezTo>
                    <a:pt x="745" y="417"/>
                    <a:pt x="759" y="442"/>
                    <a:pt x="760" y="467"/>
                  </a:cubicBezTo>
                  <a:cubicBezTo>
                    <a:pt x="748" y="448"/>
                    <a:pt x="735" y="426"/>
                    <a:pt x="720" y="406"/>
                  </a:cubicBezTo>
                  <a:cubicBezTo>
                    <a:pt x="700" y="380"/>
                    <a:pt x="672" y="371"/>
                    <a:pt x="640" y="374"/>
                  </a:cubicBezTo>
                  <a:cubicBezTo>
                    <a:pt x="583" y="378"/>
                    <a:pt x="528" y="395"/>
                    <a:pt x="475" y="415"/>
                  </a:cubicBezTo>
                  <a:cubicBezTo>
                    <a:pt x="445" y="426"/>
                    <a:pt x="415" y="440"/>
                    <a:pt x="386" y="454"/>
                  </a:cubicBezTo>
                  <a:cubicBezTo>
                    <a:pt x="376" y="459"/>
                    <a:pt x="367" y="466"/>
                    <a:pt x="358" y="473"/>
                  </a:cubicBezTo>
                  <a:cubicBezTo>
                    <a:pt x="325" y="499"/>
                    <a:pt x="313" y="533"/>
                    <a:pt x="321" y="574"/>
                  </a:cubicBezTo>
                  <a:cubicBezTo>
                    <a:pt x="327" y="610"/>
                    <a:pt x="338" y="645"/>
                    <a:pt x="355" y="677"/>
                  </a:cubicBezTo>
                  <a:cubicBezTo>
                    <a:pt x="358" y="682"/>
                    <a:pt x="360" y="687"/>
                    <a:pt x="363" y="692"/>
                  </a:cubicBezTo>
                  <a:cubicBezTo>
                    <a:pt x="362" y="692"/>
                    <a:pt x="360" y="693"/>
                    <a:pt x="359" y="694"/>
                  </a:cubicBezTo>
                  <a:cubicBezTo>
                    <a:pt x="356" y="689"/>
                    <a:pt x="353" y="685"/>
                    <a:pt x="350" y="681"/>
                  </a:cubicBezTo>
                  <a:cubicBezTo>
                    <a:pt x="332" y="645"/>
                    <a:pt x="312" y="611"/>
                    <a:pt x="296" y="574"/>
                  </a:cubicBezTo>
                  <a:cubicBezTo>
                    <a:pt x="276" y="528"/>
                    <a:pt x="286" y="484"/>
                    <a:pt x="310" y="442"/>
                  </a:cubicBezTo>
                  <a:cubicBezTo>
                    <a:pt x="330" y="407"/>
                    <a:pt x="362" y="385"/>
                    <a:pt x="394" y="367"/>
                  </a:cubicBezTo>
                  <a:cubicBezTo>
                    <a:pt x="471" y="324"/>
                    <a:pt x="554" y="300"/>
                    <a:pt x="643" y="317"/>
                  </a:cubicBezTo>
                  <a:close/>
                  <a:moveTo>
                    <a:pt x="432" y="225"/>
                  </a:moveTo>
                  <a:cubicBezTo>
                    <a:pt x="439" y="227"/>
                    <a:pt x="446" y="228"/>
                    <a:pt x="452" y="232"/>
                  </a:cubicBezTo>
                  <a:cubicBezTo>
                    <a:pt x="453" y="233"/>
                    <a:pt x="450" y="241"/>
                    <a:pt x="447" y="250"/>
                  </a:cubicBezTo>
                  <a:cubicBezTo>
                    <a:pt x="439" y="245"/>
                    <a:pt x="432" y="244"/>
                    <a:pt x="429" y="239"/>
                  </a:cubicBezTo>
                  <a:cubicBezTo>
                    <a:pt x="427" y="237"/>
                    <a:pt x="431" y="230"/>
                    <a:pt x="432" y="225"/>
                  </a:cubicBezTo>
                  <a:close/>
                  <a:moveTo>
                    <a:pt x="758" y="557"/>
                  </a:moveTo>
                  <a:cubicBezTo>
                    <a:pt x="759" y="569"/>
                    <a:pt x="755" y="578"/>
                    <a:pt x="747" y="587"/>
                  </a:cubicBezTo>
                  <a:cubicBezTo>
                    <a:pt x="719" y="612"/>
                    <a:pt x="687" y="629"/>
                    <a:pt x="653" y="645"/>
                  </a:cubicBezTo>
                  <a:cubicBezTo>
                    <a:pt x="634" y="654"/>
                    <a:pt x="614" y="660"/>
                    <a:pt x="594" y="667"/>
                  </a:cubicBezTo>
                  <a:cubicBezTo>
                    <a:pt x="594" y="667"/>
                    <a:pt x="594" y="667"/>
                    <a:pt x="594" y="667"/>
                  </a:cubicBezTo>
                  <a:cubicBezTo>
                    <a:pt x="572" y="674"/>
                    <a:pt x="552" y="682"/>
                    <a:pt x="530" y="690"/>
                  </a:cubicBezTo>
                  <a:cubicBezTo>
                    <a:pt x="490" y="704"/>
                    <a:pt x="448" y="704"/>
                    <a:pt x="406" y="702"/>
                  </a:cubicBezTo>
                  <a:cubicBezTo>
                    <a:pt x="398" y="701"/>
                    <a:pt x="391" y="699"/>
                    <a:pt x="386" y="691"/>
                  </a:cubicBezTo>
                  <a:cubicBezTo>
                    <a:pt x="356" y="642"/>
                    <a:pt x="341" y="589"/>
                    <a:pt x="343" y="531"/>
                  </a:cubicBezTo>
                  <a:cubicBezTo>
                    <a:pt x="343" y="522"/>
                    <a:pt x="348" y="512"/>
                    <a:pt x="354" y="504"/>
                  </a:cubicBezTo>
                  <a:cubicBezTo>
                    <a:pt x="376" y="474"/>
                    <a:pt x="408" y="456"/>
                    <a:pt x="441" y="442"/>
                  </a:cubicBezTo>
                  <a:cubicBezTo>
                    <a:pt x="499" y="418"/>
                    <a:pt x="559" y="400"/>
                    <a:pt x="620" y="389"/>
                  </a:cubicBezTo>
                  <a:cubicBezTo>
                    <a:pt x="622" y="389"/>
                    <a:pt x="623" y="388"/>
                    <a:pt x="624" y="388"/>
                  </a:cubicBezTo>
                  <a:cubicBezTo>
                    <a:pt x="675" y="380"/>
                    <a:pt x="697" y="393"/>
                    <a:pt x="723" y="438"/>
                  </a:cubicBezTo>
                  <a:cubicBezTo>
                    <a:pt x="745" y="475"/>
                    <a:pt x="756" y="514"/>
                    <a:pt x="758" y="557"/>
                  </a:cubicBezTo>
                  <a:close/>
                  <a:moveTo>
                    <a:pt x="388" y="771"/>
                  </a:moveTo>
                  <a:cubicBezTo>
                    <a:pt x="385" y="753"/>
                    <a:pt x="387" y="752"/>
                    <a:pt x="405" y="754"/>
                  </a:cubicBezTo>
                  <a:cubicBezTo>
                    <a:pt x="483" y="759"/>
                    <a:pt x="556" y="742"/>
                    <a:pt x="627" y="713"/>
                  </a:cubicBezTo>
                  <a:cubicBezTo>
                    <a:pt x="661" y="699"/>
                    <a:pt x="695" y="683"/>
                    <a:pt x="727" y="666"/>
                  </a:cubicBezTo>
                  <a:cubicBezTo>
                    <a:pt x="744" y="658"/>
                    <a:pt x="760" y="646"/>
                    <a:pt x="775" y="634"/>
                  </a:cubicBezTo>
                  <a:cubicBezTo>
                    <a:pt x="784" y="627"/>
                    <a:pt x="790" y="629"/>
                    <a:pt x="794" y="637"/>
                  </a:cubicBezTo>
                  <a:cubicBezTo>
                    <a:pt x="807" y="658"/>
                    <a:pt x="818" y="680"/>
                    <a:pt x="830" y="701"/>
                  </a:cubicBezTo>
                  <a:cubicBezTo>
                    <a:pt x="836" y="711"/>
                    <a:pt x="841" y="720"/>
                    <a:pt x="848" y="729"/>
                  </a:cubicBezTo>
                  <a:cubicBezTo>
                    <a:pt x="854" y="737"/>
                    <a:pt x="855" y="745"/>
                    <a:pt x="847" y="752"/>
                  </a:cubicBezTo>
                  <a:cubicBezTo>
                    <a:pt x="833" y="764"/>
                    <a:pt x="821" y="777"/>
                    <a:pt x="806" y="788"/>
                  </a:cubicBezTo>
                  <a:cubicBezTo>
                    <a:pt x="754" y="826"/>
                    <a:pt x="696" y="854"/>
                    <a:pt x="612" y="884"/>
                  </a:cubicBezTo>
                  <a:cubicBezTo>
                    <a:pt x="587" y="890"/>
                    <a:pt x="538" y="901"/>
                    <a:pt x="488" y="910"/>
                  </a:cubicBezTo>
                  <a:cubicBezTo>
                    <a:pt x="468" y="914"/>
                    <a:pt x="447" y="911"/>
                    <a:pt x="426" y="911"/>
                  </a:cubicBezTo>
                  <a:cubicBezTo>
                    <a:pt x="418" y="911"/>
                    <a:pt x="413" y="906"/>
                    <a:pt x="411" y="898"/>
                  </a:cubicBezTo>
                  <a:cubicBezTo>
                    <a:pt x="404" y="855"/>
                    <a:pt x="395" y="813"/>
                    <a:pt x="388" y="771"/>
                  </a:cubicBezTo>
                  <a:close/>
                  <a:moveTo>
                    <a:pt x="779" y="471"/>
                  </a:moveTo>
                  <a:cubicBezTo>
                    <a:pt x="785" y="464"/>
                    <a:pt x="793" y="459"/>
                    <a:pt x="797" y="451"/>
                  </a:cubicBezTo>
                  <a:cubicBezTo>
                    <a:pt x="800" y="444"/>
                    <a:pt x="800" y="435"/>
                    <a:pt x="802" y="427"/>
                  </a:cubicBezTo>
                  <a:cubicBezTo>
                    <a:pt x="815" y="449"/>
                    <a:pt x="815" y="470"/>
                    <a:pt x="811" y="495"/>
                  </a:cubicBezTo>
                  <a:cubicBezTo>
                    <a:pt x="800" y="472"/>
                    <a:pt x="800" y="472"/>
                    <a:pt x="779" y="471"/>
                  </a:cubicBezTo>
                  <a:close/>
                  <a:moveTo>
                    <a:pt x="287" y="608"/>
                  </a:moveTo>
                  <a:cubicBezTo>
                    <a:pt x="278" y="616"/>
                    <a:pt x="269" y="624"/>
                    <a:pt x="273" y="639"/>
                  </a:cubicBezTo>
                  <a:cubicBezTo>
                    <a:pt x="261" y="621"/>
                    <a:pt x="248" y="604"/>
                    <a:pt x="243" y="583"/>
                  </a:cubicBezTo>
                  <a:cubicBezTo>
                    <a:pt x="244" y="583"/>
                    <a:pt x="246" y="582"/>
                    <a:pt x="247" y="582"/>
                  </a:cubicBezTo>
                  <a:cubicBezTo>
                    <a:pt x="260" y="590"/>
                    <a:pt x="273" y="599"/>
                    <a:pt x="287" y="608"/>
                  </a:cubicBezTo>
                  <a:close/>
                  <a:moveTo>
                    <a:pt x="273" y="985"/>
                  </a:moveTo>
                  <a:cubicBezTo>
                    <a:pt x="272" y="975"/>
                    <a:pt x="266" y="965"/>
                    <a:pt x="263" y="955"/>
                  </a:cubicBezTo>
                  <a:cubicBezTo>
                    <a:pt x="288" y="959"/>
                    <a:pt x="311" y="963"/>
                    <a:pt x="335" y="964"/>
                  </a:cubicBezTo>
                  <a:cubicBezTo>
                    <a:pt x="371" y="967"/>
                    <a:pt x="408" y="970"/>
                    <a:pt x="445" y="969"/>
                  </a:cubicBezTo>
                  <a:cubicBezTo>
                    <a:pt x="509" y="968"/>
                    <a:pt x="573" y="963"/>
                    <a:pt x="635" y="944"/>
                  </a:cubicBezTo>
                  <a:cubicBezTo>
                    <a:pt x="673" y="932"/>
                    <a:pt x="710" y="917"/>
                    <a:pt x="746" y="902"/>
                  </a:cubicBezTo>
                  <a:cubicBezTo>
                    <a:pt x="784" y="886"/>
                    <a:pt x="823" y="869"/>
                    <a:pt x="859" y="850"/>
                  </a:cubicBezTo>
                  <a:cubicBezTo>
                    <a:pt x="883" y="837"/>
                    <a:pt x="903" y="819"/>
                    <a:pt x="924" y="802"/>
                  </a:cubicBezTo>
                  <a:cubicBezTo>
                    <a:pt x="951" y="779"/>
                    <a:pt x="976" y="754"/>
                    <a:pt x="1003" y="730"/>
                  </a:cubicBezTo>
                  <a:cubicBezTo>
                    <a:pt x="1006" y="727"/>
                    <a:pt x="1011" y="727"/>
                    <a:pt x="1015" y="725"/>
                  </a:cubicBezTo>
                  <a:cubicBezTo>
                    <a:pt x="1015" y="730"/>
                    <a:pt x="1017" y="736"/>
                    <a:pt x="1014" y="739"/>
                  </a:cubicBezTo>
                  <a:cubicBezTo>
                    <a:pt x="992" y="767"/>
                    <a:pt x="970" y="795"/>
                    <a:pt x="946" y="821"/>
                  </a:cubicBezTo>
                  <a:cubicBezTo>
                    <a:pt x="906" y="865"/>
                    <a:pt x="856" y="896"/>
                    <a:pt x="803" y="923"/>
                  </a:cubicBezTo>
                  <a:cubicBezTo>
                    <a:pt x="709" y="972"/>
                    <a:pt x="609" y="1005"/>
                    <a:pt x="502" y="1015"/>
                  </a:cubicBezTo>
                  <a:cubicBezTo>
                    <a:pt x="433" y="1021"/>
                    <a:pt x="364" y="1021"/>
                    <a:pt x="295" y="1006"/>
                  </a:cubicBezTo>
                  <a:cubicBezTo>
                    <a:pt x="283" y="1003"/>
                    <a:pt x="275" y="998"/>
                    <a:pt x="273" y="985"/>
                  </a:cubicBezTo>
                  <a:close/>
                  <a:moveTo>
                    <a:pt x="37" y="1244"/>
                  </a:moveTo>
                  <a:cubicBezTo>
                    <a:pt x="42" y="1238"/>
                    <a:pt x="45" y="1233"/>
                    <a:pt x="48" y="1229"/>
                  </a:cubicBezTo>
                  <a:cubicBezTo>
                    <a:pt x="85" y="1190"/>
                    <a:pt x="120" y="1151"/>
                    <a:pt x="158" y="1113"/>
                  </a:cubicBezTo>
                  <a:cubicBezTo>
                    <a:pt x="181" y="1090"/>
                    <a:pt x="206" y="1071"/>
                    <a:pt x="231" y="1049"/>
                  </a:cubicBezTo>
                  <a:cubicBezTo>
                    <a:pt x="235" y="1046"/>
                    <a:pt x="239" y="1043"/>
                    <a:pt x="242" y="1039"/>
                  </a:cubicBezTo>
                  <a:cubicBezTo>
                    <a:pt x="254" y="1017"/>
                    <a:pt x="274" y="1017"/>
                    <a:pt x="295" y="1022"/>
                  </a:cubicBezTo>
                  <a:cubicBezTo>
                    <a:pt x="337" y="1034"/>
                    <a:pt x="381" y="1038"/>
                    <a:pt x="424" y="1038"/>
                  </a:cubicBezTo>
                  <a:cubicBezTo>
                    <a:pt x="466" y="1038"/>
                    <a:pt x="508" y="1033"/>
                    <a:pt x="549" y="1028"/>
                  </a:cubicBezTo>
                  <a:cubicBezTo>
                    <a:pt x="621" y="1020"/>
                    <a:pt x="688" y="995"/>
                    <a:pt x="754" y="970"/>
                  </a:cubicBezTo>
                  <a:cubicBezTo>
                    <a:pt x="782" y="960"/>
                    <a:pt x="809" y="946"/>
                    <a:pt x="835" y="931"/>
                  </a:cubicBezTo>
                  <a:cubicBezTo>
                    <a:pt x="865" y="914"/>
                    <a:pt x="895" y="897"/>
                    <a:pt x="922" y="876"/>
                  </a:cubicBezTo>
                  <a:cubicBezTo>
                    <a:pt x="970" y="837"/>
                    <a:pt x="1014" y="793"/>
                    <a:pt x="1043" y="737"/>
                  </a:cubicBezTo>
                  <a:cubicBezTo>
                    <a:pt x="1048" y="728"/>
                    <a:pt x="1054" y="728"/>
                    <a:pt x="1062" y="730"/>
                  </a:cubicBezTo>
                  <a:cubicBezTo>
                    <a:pt x="1095" y="737"/>
                    <a:pt x="1129" y="744"/>
                    <a:pt x="1162" y="752"/>
                  </a:cubicBezTo>
                  <a:cubicBezTo>
                    <a:pt x="1182" y="756"/>
                    <a:pt x="1203" y="761"/>
                    <a:pt x="1222" y="766"/>
                  </a:cubicBezTo>
                  <a:cubicBezTo>
                    <a:pt x="1248" y="773"/>
                    <a:pt x="1272" y="782"/>
                    <a:pt x="1297" y="789"/>
                  </a:cubicBezTo>
                  <a:cubicBezTo>
                    <a:pt x="1303" y="791"/>
                    <a:pt x="1309" y="792"/>
                    <a:pt x="1320" y="795"/>
                  </a:cubicBezTo>
                  <a:cubicBezTo>
                    <a:pt x="1305" y="814"/>
                    <a:pt x="1293" y="830"/>
                    <a:pt x="1279" y="845"/>
                  </a:cubicBezTo>
                  <a:cubicBezTo>
                    <a:pt x="1261" y="863"/>
                    <a:pt x="1241" y="881"/>
                    <a:pt x="1221" y="898"/>
                  </a:cubicBezTo>
                  <a:cubicBezTo>
                    <a:pt x="1176" y="933"/>
                    <a:pt x="1131" y="970"/>
                    <a:pt x="1084" y="1003"/>
                  </a:cubicBezTo>
                  <a:cubicBezTo>
                    <a:pt x="999" y="1064"/>
                    <a:pt x="906" y="1111"/>
                    <a:pt x="807" y="1147"/>
                  </a:cubicBezTo>
                  <a:cubicBezTo>
                    <a:pt x="725" y="1177"/>
                    <a:pt x="639" y="1195"/>
                    <a:pt x="554" y="1214"/>
                  </a:cubicBezTo>
                  <a:cubicBezTo>
                    <a:pt x="532" y="1218"/>
                    <a:pt x="510" y="1224"/>
                    <a:pt x="488" y="1228"/>
                  </a:cubicBezTo>
                  <a:cubicBezTo>
                    <a:pt x="449" y="1233"/>
                    <a:pt x="410" y="1238"/>
                    <a:pt x="371" y="1242"/>
                  </a:cubicBezTo>
                  <a:cubicBezTo>
                    <a:pt x="328" y="1246"/>
                    <a:pt x="285" y="1248"/>
                    <a:pt x="242" y="1250"/>
                  </a:cubicBezTo>
                  <a:cubicBezTo>
                    <a:pt x="223" y="1251"/>
                    <a:pt x="204" y="1249"/>
                    <a:pt x="184" y="1249"/>
                  </a:cubicBezTo>
                  <a:cubicBezTo>
                    <a:pt x="140" y="1248"/>
                    <a:pt x="96" y="1247"/>
                    <a:pt x="52" y="1246"/>
                  </a:cubicBezTo>
                  <a:cubicBezTo>
                    <a:pt x="48" y="1246"/>
                    <a:pt x="44" y="1245"/>
                    <a:pt x="37" y="1244"/>
                  </a:cubicBezTo>
                  <a:close/>
                  <a:moveTo>
                    <a:pt x="1331" y="850"/>
                  </a:moveTo>
                  <a:cubicBezTo>
                    <a:pt x="1309" y="913"/>
                    <a:pt x="1274" y="969"/>
                    <a:pt x="1232" y="1020"/>
                  </a:cubicBezTo>
                  <a:cubicBezTo>
                    <a:pt x="1212" y="1045"/>
                    <a:pt x="1193" y="1070"/>
                    <a:pt x="1172" y="1092"/>
                  </a:cubicBezTo>
                  <a:cubicBezTo>
                    <a:pt x="1148" y="1117"/>
                    <a:pt x="1124" y="1142"/>
                    <a:pt x="1096" y="1162"/>
                  </a:cubicBezTo>
                  <a:cubicBezTo>
                    <a:pt x="1047" y="1197"/>
                    <a:pt x="996" y="1230"/>
                    <a:pt x="944" y="1260"/>
                  </a:cubicBezTo>
                  <a:cubicBezTo>
                    <a:pt x="878" y="1297"/>
                    <a:pt x="807" y="1322"/>
                    <a:pt x="734" y="1340"/>
                  </a:cubicBezTo>
                  <a:cubicBezTo>
                    <a:pt x="631" y="1365"/>
                    <a:pt x="528" y="1382"/>
                    <a:pt x="421" y="1378"/>
                  </a:cubicBezTo>
                  <a:cubicBezTo>
                    <a:pt x="350" y="1375"/>
                    <a:pt x="282" y="1366"/>
                    <a:pt x="216" y="1340"/>
                  </a:cubicBezTo>
                  <a:cubicBezTo>
                    <a:pt x="179" y="1326"/>
                    <a:pt x="142" y="1309"/>
                    <a:pt x="106" y="1292"/>
                  </a:cubicBezTo>
                  <a:cubicBezTo>
                    <a:pt x="93" y="1286"/>
                    <a:pt x="80" y="1279"/>
                    <a:pt x="66" y="1272"/>
                  </a:cubicBezTo>
                  <a:cubicBezTo>
                    <a:pt x="66" y="1271"/>
                    <a:pt x="67" y="1270"/>
                    <a:pt x="67" y="1268"/>
                  </a:cubicBezTo>
                  <a:cubicBezTo>
                    <a:pt x="84" y="1268"/>
                    <a:pt x="100" y="1267"/>
                    <a:pt x="117" y="1267"/>
                  </a:cubicBezTo>
                  <a:cubicBezTo>
                    <a:pt x="201" y="1267"/>
                    <a:pt x="284" y="1273"/>
                    <a:pt x="368" y="1263"/>
                  </a:cubicBezTo>
                  <a:cubicBezTo>
                    <a:pt x="396" y="1260"/>
                    <a:pt x="425" y="1260"/>
                    <a:pt x="453" y="1256"/>
                  </a:cubicBezTo>
                  <a:cubicBezTo>
                    <a:pt x="491" y="1250"/>
                    <a:pt x="528" y="1242"/>
                    <a:pt x="565" y="1234"/>
                  </a:cubicBezTo>
                  <a:cubicBezTo>
                    <a:pt x="632" y="1219"/>
                    <a:pt x="699" y="1206"/>
                    <a:pt x="763" y="1186"/>
                  </a:cubicBezTo>
                  <a:cubicBezTo>
                    <a:pt x="855" y="1157"/>
                    <a:pt x="943" y="1120"/>
                    <a:pt x="1024" y="1069"/>
                  </a:cubicBezTo>
                  <a:cubicBezTo>
                    <a:pt x="1087" y="1029"/>
                    <a:pt x="1148" y="986"/>
                    <a:pt x="1205" y="938"/>
                  </a:cubicBezTo>
                  <a:cubicBezTo>
                    <a:pt x="1236" y="912"/>
                    <a:pt x="1268" y="886"/>
                    <a:pt x="1299" y="858"/>
                  </a:cubicBezTo>
                  <a:cubicBezTo>
                    <a:pt x="1309" y="850"/>
                    <a:pt x="1316" y="839"/>
                    <a:pt x="1325" y="829"/>
                  </a:cubicBezTo>
                  <a:cubicBezTo>
                    <a:pt x="1329" y="826"/>
                    <a:pt x="1332" y="823"/>
                    <a:pt x="1336" y="820"/>
                  </a:cubicBezTo>
                  <a:cubicBezTo>
                    <a:pt x="1337" y="821"/>
                    <a:pt x="1338" y="821"/>
                    <a:pt x="1339" y="822"/>
                  </a:cubicBezTo>
                  <a:cubicBezTo>
                    <a:pt x="1336" y="831"/>
                    <a:pt x="1335" y="841"/>
                    <a:pt x="1331" y="85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7" name="Freeform 771">
              <a:extLst>
                <a:ext uri="{FF2B5EF4-FFF2-40B4-BE49-F238E27FC236}">
                  <a16:creationId xmlns:a16="http://schemas.microsoft.com/office/drawing/2014/main" xmlns="" id="{1853E05B-2E1A-4C1D-9E61-7FF0066C28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36" y="1638"/>
              <a:ext cx="1301" cy="1405"/>
            </a:xfrm>
            <a:custGeom>
              <a:avLst/>
              <a:gdLst>
                <a:gd name="T0" fmla="*/ 216 w 826"/>
                <a:gd name="T1" fmla="*/ 838 h 894"/>
                <a:gd name="T2" fmla="*/ 216 w 826"/>
                <a:gd name="T3" fmla="*/ 740 h 894"/>
                <a:gd name="T4" fmla="*/ 193 w 826"/>
                <a:gd name="T5" fmla="*/ 689 h 894"/>
                <a:gd name="T6" fmla="*/ 155 w 826"/>
                <a:gd name="T7" fmla="*/ 615 h 894"/>
                <a:gd name="T8" fmla="*/ 136 w 826"/>
                <a:gd name="T9" fmla="*/ 601 h 894"/>
                <a:gd name="T10" fmla="*/ 115 w 826"/>
                <a:gd name="T11" fmla="*/ 641 h 894"/>
                <a:gd name="T12" fmla="*/ 76 w 826"/>
                <a:gd name="T13" fmla="*/ 578 h 894"/>
                <a:gd name="T14" fmla="*/ 106 w 826"/>
                <a:gd name="T15" fmla="*/ 551 h 894"/>
                <a:gd name="T16" fmla="*/ 121 w 826"/>
                <a:gd name="T17" fmla="*/ 552 h 894"/>
                <a:gd name="T18" fmla="*/ 181 w 826"/>
                <a:gd name="T19" fmla="*/ 370 h 894"/>
                <a:gd name="T20" fmla="*/ 292 w 826"/>
                <a:gd name="T21" fmla="*/ 285 h 894"/>
                <a:gd name="T22" fmla="*/ 265 w 826"/>
                <a:gd name="T23" fmla="*/ 200 h 894"/>
                <a:gd name="T24" fmla="*/ 310 w 826"/>
                <a:gd name="T25" fmla="*/ 221 h 894"/>
                <a:gd name="T26" fmla="*/ 362 w 826"/>
                <a:gd name="T27" fmla="*/ 286 h 894"/>
                <a:gd name="T28" fmla="*/ 594 w 826"/>
                <a:gd name="T29" fmla="*/ 360 h 894"/>
                <a:gd name="T30" fmla="*/ 626 w 826"/>
                <a:gd name="T31" fmla="*/ 436 h 894"/>
                <a:gd name="T32" fmla="*/ 646 w 826"/>
                <a:gd name="T33" fmla="*/ 390 h 894"/>
                <a:gd name="T34" fmla="*/ 670 w 826"/>
                <a:gd name="T35" fmla="*/ 468 h 894"/>
                <a:gd name="T36" fmla="*/ 640 w 826"/>
                <a:gd name="T37" fmla="*/ 475 h 894"/>
                <a:gd name="T38" fmla="*/ 630 w 826"/>
                <a:gd name="T39" fmla="*/ 464 h 894"/>
                <a:gd name="T40" fmla="*/ 629 w 826"/>
                <a:gd name="T41" fmla="*/ 505 h 894"/>
                <a:gd name="T42" fmla="*/ 645 w 826"/>
                <a:gd name="T43" fmla="*/ 586 h 894"/>
                <a:gd name="T44" fmla="*/ 682 w 826"/>
                <a:gd name="T45" fmla="*/ 663 h 894"/>
                <a:gd name="T46" fmla="*/ 750 w 826"/>
                <a:gd name="T47" fmla="*/ 670 h 894"/>
                <a:gd name="T48" fmla="*/ 823 w 826"/>
                <a:gd name="T49" fmla="*/ 649 h 894"/>
                <a:gd name="T50" fmla="*/ 741 w 826"/>
                <a:gd name="T51" fmla="*/ 454 h 894"/>
                <a:gd name="T52" fmla="*/ 557 w 826"/>
                <a:gd name="T53" fmla="*/ 180 h 894"/>
                <a:gd name="T54" fmla="*/ 288 w 826"/>
                <a:gd name="T55" fmla="*/ 2 h 894"/>
                <a:gd name="T56" fmla="*/ 112 w 826"/>
                <a:gd name="T57" fmla="*/ 64 h 894"/>
                <a:gd name="T58" fmla="*/ 38 w 826"/>
                <a:gd name="T59" fmla="*/ 176 h 894"/>
                <a:gd name="T60" fmla="*/ 52 w 826"/>
                <a:gd name="T61" fmla="*/ 690 h 894"/>
                <a:gd name="T62" fmla="*/ 99 w 826"/>
                <a:gd name="T63" fmla="*/ 877 h 894"/>
                <a:gd name="T64" fmla="*/ 336 w 826"/>
                <a:gd name="T65" fmla="*/ 120 h 894"/>
                <a:gd name="T66" fmla="*/ 407 w 826"/>
                <a:gd name="T67" fmla="*/ 222 h 894"/>
                <a:gd name="T68" fmla="*/ 388 w 826"/>
                <a:gd name="T69" fmla="*/ 220 h 894"/>
                <a:gd name="T70" fmla="*/ 341 w 826"/>
                <a:gd name="T71" fmla="*/ 132 h 894"/>
                <a:gd name="T72" fmla="*/ 336 w 826"/>
                <a:gd name="T73" fmla="*/ 120 h 894"/>
                <a:gd name="T74" fmla="*/ 357 w 826"/>
                <a:gd name="T75" fmla="*/ 221 h 894"/>
                <a:gd name="T76" fmla="*/ 322 w 826"/>
                <a:gd name="T77" fmla="*/ 166 h 894"/>
                <a:gd name="T78" fmla="*/ 222 w 826"/>
                <a:gd name="T79" fmla="*/ 207 h 894"/>
                <a:gd name="T80" fmla="*/ 235 w 826"/>
                <a:gd name="T81" fmla="*/ 212 h 894"/>
                <a:gd name="T82" fmla="*/ 220 w 826"/>
                <a:gd name="T83" fmla="*/ 239 h 894"/>
                <a:gd name="T84" fmla="*/ 158 w 826"/>
                <a:gd name="T85" fmla="*/ 190 h 894"/>
                <a:gd name="T86" fmla="*/ 171 w 826"/>
                <a:gd name="T87" fmla="*/ 180 h 894"/>
                <a:gd name="T88" fmla="*/ 174 w 826"/>
                <a:gd name="T89" fmla="*/ 228 h 894"/>
                <a:gd name="T90" fmla="*/ 176 w 826"/>
                <a:gd name="T91" fmla="*/ 28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6" h="894">
                  <a:moveTo>
                    <a:pt x="120" y="887"/>
                  </a:moveTo>
                  <a:cubicBezTo>
                    <a:pt x="152" y="871"/>
                    <a:pt x="184" y="854"/>
                    <a:pt x="216" y="838"/>
                  </a:cubicBezTo>
                  <a:cubicBezTo>
                    <a:pt x="227" y="832"/>
                    <a:pt x="229" y="824"/>
                    <a:pt x="227" y="812"/>
                  </a:cubicBezTo>
                  <a:cubicBezTo>
                    <a:pt x="223" y="788"/>
                    <a:pt x="220" y="764"/>
                    <a:pt x="216" y="740"/>
                  </a:cubicBezTo>
                  <a:cubicBezTo>
                    <a:pt x="216" y="737"/>
                    <a:pt x="216" y="733"/>
                    <a:pt x="214" y="732"/>
                  </a:cubicBezTo>
                  <a:cubicBezTo>
                    <a:pt x="199" y="721"/>
                    <a:pt x="198" y="704"/>
                    <a:pt x="193" y="689"/>
                  </a:cubicBezTo>
                  <a:cubicBezTo>
                    <a:pt x="191" y="681"/>
                    <a:pt x="188" y="672"/>
                    <a:pt x="184" y="665"/>
                  </a:cubicBezTo>
                  <a:cubicBezTo>
                    <a:pt x="175" y="648"/>
                    <a:pt x="165" y="631"/>
                    <a:pt x="155" y="615"/>
                  </a:cubicBezTo>
                  <a:cubicBezTo>
                    <a:pt x="151" y="609"/>
                    <a:pt x="146" y="604"/>
                    <a:pt x="141" y="599"/>
                  </a:cubicBezTo>
                  <a:cubicBezTo>
                    <a:pt x="140" y="599"/>
                    <a:pt x="138" y="600"/>
                    <a:pt x="136" y="601"/>
                  </a:cubicBezTo>
                  <a:cubicBezTo>
                    <a:pt x="137" y="611"/>
                    <a:pt x="138" y="621"/>
                    <a:pt x="137" y="631"/>
                  </a:cubicBezTo>
                  <a:cubicBezTo>
                    <a:pt x="136" y="644"/>
                    <a:pt x="125" y="649"/>
                    <a:pt x="115" y="641"/>
                  </a:cubicBezTo>
                  <a:cubicBezTo>
                    <a:pt x="110" y="638"/>
                    <a:pt x="107" y="633"/>
                    <a:pt x="104" y="628"/>
                  </a:cubicBezTo>
                  <a:cubicBezTo>
                    <a:pt x="94" y="612"/>
                    <a:pt x="85" y="595"/>
                    <a:pt x="76" y="578"/>
                  </a:cubicBezTo>
                  <a:cubicBezTo>
                    <a:pt x="71" y="569"/>
                    <a:pt x="68" y="560"/>
                    <a:pt x="77" y="552"/>
                  </a:cubicBezTo>
                  <a:cubicBezTo>
                    <a:pt x="86" y="544"/>
                    <a:pt x="96" y="545"/>
                    <a:pt x="106" y="551"/>
                  </a:cubicBezTo>
                  <a:cubicBezTo>
                    <a:pt x="112" y="555"/>
                    <a:pt x="117" y="560"/>
                    <a:pt x="126" y="567"/>
                  </a:cubicBezTo>
                  <a:cubicBezTo>
                    <a:pt x="124" y="559"/>
                    <a:pt x="122" y="556"/>
                    <a:pt x="121" y="552"/>
                  </a:cubicBezTo>
                  <a:cubicBezTo>
                    <a:pt x="120" y="525"/>
                    <a:pt x="113" y="498"/>
                    <a:pt x="118" y="472"/>
                  </a:cubicBezTo>
                  <a:cubicBezTo>
                    <a:pt x="126" y="431"/>
                    <a:pt x="148" y="398"/>
                    <a:pt x="181" y="370"/>
                  </a:cubicBezTo>
                  <a:cubicBezTo>
                    <a:pt x="210" y="345"/>
                    <a:pt x="242" y="326"/>
                    <a:pt x="278" y="312"/>
                  </a:cubicBezTo>
                  <a:cubicBezTo>
                    <a:pt x="297" y="305"/>
                    <a:pt x="298" y="304"/>
                    <a:pt x="292" y="285"/>
                  </a:cubicBezTo>
                  <a:cubicBezTo>
                    <a:pt x="286" y="265"/>
                    <a:pt x="285" y="243"/>
                    <a:pt x="266" y="229"/>
                  </a:cubicBezTo>
                  <a:cubicBezTo>
                    <a:pt x="257" y="222"/>
                    <a:pt x="258" y="208"/>
                    <a:pt x="265" y="200"/>
                  </a:cubicBezTo>
                  <a:cubicBezTo>
                    <a:pt x="273" y="190"/>
                    <a:pt x="287" y="190"/>
                    <a:pt x="301" y="198"/>
                  </a:cubicBezTo>
                  <a:cubicBezTo>
                    <a:pt x="311" y="203"/>
                    <a:pt x="317" y="211"/>
                    <a:pt x="310" y="221"/>
                  </a:cubicBezTo>
                  <a:cubicBezTo>
                    <a:pt x="300" y="234"/>
                    <a:pt x="306" y="245"/>
                    <a:pt x="311" y="258"/>
                  </a:cubicBezTo>
                  <a:cubicBezTo>
                    <a:pt x="325" y="294"/>
                    <a:pt x="325" y="293"/>
                    <a:pt x="362" y="286"/>
                  </a:cubicBezTo>
                  <a:cubicBezTo>
                    <a:pt x="423" y="275"/>
                    <a:pt x="484" y="272"/>
                    <a:pt x="541" y="303"/>
                  </a:cubicBezTo>
                  <a:cubicBezTo>
                    <a:pt x="565" y="316"/>
                    <a:pt x="586" y="330"/>
                    <a:pt x="594" y="360"/>
                  </a:cubicBezTo>
                  <a:cubicBezTo>
                    <a:pt x="601" y="385"/>
                    <a:pt x="612" y="410"/>
                    <a:pt x="621" y="435"/>
                  </a:cubicBezTo>
                  <a:cubicBezTo>
                    <a:pt x="623" y="435"/>
                    <a:pt x="624" y="435"/>
                    <a:pt x="626" y="436"/>
                  </a:cubicBezTo>
                  <a:cubicBezTo>
                    <a:pt x="629" y="425"/>
                    <a:pt x="631" y="413"/>
                    <a:pt x="635" y="403"/>
                  </a:cubicBezTo>
                  <a:cubicBezTo>
                    <a:pt x="637" y="398"/>
                    <a:pt x="643" y="390"/>
                    <a:pt x="646" y="390"/>
                  </a:cubicBezTo>
                  <a:cubicBezTo>
                    <a:pt x="652" y="391"/>
                    <a:pt x="658" y="397"/>
                    <a:pt x="661" y="402"/>
                  </a:cubicBezTo>
                  <a:cubicBezTo>
                    <a:pt x="670" y="423"/>
                    <a:pt x="672" y="445"/>
                    <a:pt x="670" y="468"/>
                  </a:cubicBezTo>
                  <a:cubicBezTo>
                    <a:pt x="669" y="475"/>
                    <a:pt x="670" y="485"/>
                    <a:pt x="661" y="485"/>
                  </a:cubicBezTo>
                  <a:cubicBezTo>
                    <a:pt x="654" y="485"/>
                    <a:pt x="647" y="479"/>
                    <a:pt x="640" y="475"/>
                  </a:cubicBezTo>
                  <a:cubicBezTo>
                    <a:pt x="639" y="474"/>
                    <a:pt x="639" y="470"/>
                    <a:pt x="637" y="468"/>
                  </a:cubicBezTo>
                  <a:cubicBezTo>
                    <a:pt x="635" y="466"/>
                    <a:pt x="632" y="465"/>
                    <a:pt x="630" y="464"/>
                  </a:cubicBezTo>
                  <a:cubicBezTo>
                    <a:pt x="629" y="466"/>
                    <a:pt x="626" y="469"/>
                    <a:pt x="626" y="471"/>
                  </a:cubicBezTo>
                  <a:cubicBezTo>
                    <a:pt x="627" y="482"/>
                    <a:pt x="629" y="494"/>
                    <a:pt x="629" y="505"/>
                  </a:cubicBezTo>
                  <a:cubicBezTo>
                    <a:pt x="629" y="524"/>
                    <a:pt x="631" y="543"/>
                    <a:pt x="644" y="557"/>
                  </a:cubicBezTo>
                  <a:cubicBezTo>
                    <a:pt x="652" y="568"/>
                    <a:pt x="650" y="576"/>
                    <a:pt x="645" y="586"/>
                  </a:cubicBezTo>
                  <a:cubicBezTo>
                    <a:pt x="643" y="591"/>
                    <a:pt x="642" y="599"/>
                    <a:pt x="645" y="603"/>
                  </a:cubicBezTo>
                  <a:cubicBezTo>
                    <a:pt x="657" y="623"/>
                    <a:pt x="670" y="643"/>
                    <a:pt x="682" y="663"/>
                  </a:cubicBezTo>
                  <a:cubicBezTo>
                    <a:pt x="688" y="673"/>
                    <a:pt x="695" y="678"/>
                    <a:pt x="707" y="675"/>
                  </a:cubicBezTo>
                  <a:cubicBezTo>
                    <a:pt x="721" y="673"/>
                    <a:pt x="735" y="672"/>
                    <a:pt x="750" y="670"/>
                  </a:cubicBezTo>
                  <a:cubicBezTo>
                    <a:pt x="771" y="668"/>
                    <a:pt x="792" y="666"/>
                    <a:pt x="813" y="664"/>
                  </a:cubicBezTo>
                  <a:cubicBezTo>
                    <a:pt x="823" y="663"/>
                    <a:pt x="826" y="658"/>
                    <a:pt x="823" y="649"/>
                  </a:cubicBezTo>
                  <a:cubicBezTo>
                    <a:pt x="821" y="645"/>
                    <a:pt x="820" y="641"/>
                    <a:pt x="818" y="637"/>
                  </a:cubicBezTo>
                  <a:cubicBezTo>
                    <a:pt x="793" y="576"/>
                    <a:pt x="767" y="515"/>
                    <a:pt x="741" y="454"/>
                  </a:cubicBezTo>
                  <a:cubicBezTo>
                    <a:pt x="720" y="403"/>
                    <a:pt x="695" y="354"/>
                    <a:pt x="662" y="310"/>
                  </a:cubicBezTo>
                  <a:cubicBezTo>
                    <a:pt x="628" y="265"/>
                    <a:pt x="592" y="224"/>
                    <a:pt x="557" y="180"/>
                  </a:cubicBezTo>
                  <a:cubicBezTo>
                    <a:pt x="509" y="119"/>
                    <a:pt x="452" y="68"/>
                    <a:pt x="384" y="31"/>
                  </a:cubicBezTo>
                  <a:cubicBezTo>
                    <a:pt x="354" y="14"/>
                    <a:pt x="323" y="0"/>
                    <a:pt x="288" y="2"/>
                  </a:cubicBezTo>
                  <a:cubicBezTo>
                    <a:pt x="264" y="2"/>
                    <a:pt x="241" y="3"/>
                    <a:pt x="217" y="8"/>
                  </a:cubicBezTo>
                  <a:cubicBezTo>
                    <a:pt x="177" y="16"/>
                    <a:pt x="139" y="31"/>
                    <a:pt x="112" y="64"/>
                  </a:cubicBezTo>
                  <a:cubicBezTo>
                    <a:pt x="101" y="78"/>
                    <a:pt x="88" y="91"/>
                    <a:pt x="79" y="107"/>
                  </a:cubicBezTo>
                  <a:cubicBezTo>
                    <a:pt x="64" y="129"/>
                    <a:pt x="47" y="151"/>
                    <a:pt x="38" y="176"/>
                  </a:cubicBezTo>
                  <a:cubicBezTo>
                    <a:pt x="5" y="271"/>
                    <a:pt x="0" y="370"/>
                    <a:pt x="7" y="470"/>
                  </a:cubicBezTo>
                  <a:cubicBezTo>
                    <a:pt x="12" y="545"/>
                    <a:pt x="34" y="617"/>
                    <a:pt x="52" y="690"/>
                  </a:cubicBezTo>
                  <a:cubicBezTo>
                    <a:pt x="64" y="737"/>
                    <a:pt x="77" y="784"/>
                    <a:pt x="89" y="831"/>
                  </a:cubicBezTo>
                  <a:cubicBezTo>
                    <a:pt x="92" y="846"/>
                    <a:pt x="94" y="862"/>
                    <a:pt x="99" y="877"/>
                  </a:cubicBezTo>
                  <a:cubicBezTo>
                    <a:pt x="104" y="894"/>
                    <a:pt x="105" y="894"/>
                    <a:pt x="120" y="887"/>
                  </a:cubicBezTo>
                  <a:close/>
                  <a:moveTo>
                    <a:pt x="336" y="120"/>
                  </a:moveTo>
                  <a:cubicBezTo>
                    <a:pt x="342" y="121"/>
                    <a:pt x="349" y="120"/>
                    <a:pt x="355" y="123"/>
                  </a:cubicBezTo>
                  <a:cubicBezTo>
                    <a:pt x="385" y="135"/>
                    <a:pt x="419" y="179"/>
                    <a:pt x="407" y="222"/>
                  </a:cubicBezTo>
                  <a:cubicBezTo>
                    <a:pt x="406" y="227"/>
                    <a:pt x="400" y="230"/>
                    <a:pt x="397" y="234"/>
                  </a:cubicBezTo>
                  <a:cubicBezTo>
                    <a:pt x="394" y="229"/>
                    <a:pt x="389" y="225"/>
                    <a:pt x="388" y="220"/>
                  </a:cubicBezTo>
                  <a:cubicBezTo>
                    <a:pt x="385" y="209"/>
                    <a:pt x="385" y="198"/>
                    <a:pt x="382" y="187"/>
                  </a:cubicBezTo>
                  <a:cubicBezTo>
                    <a:pt x="376" y="163"/>
                    <a:pt x="364" y="143"/>
                    <a:pt x="341" y="132"/>
                  </a:cubicBezTo>
                  <a:cubicBezTo>
                    <a:pt x="338" y="130"/>
                    <a:pt x="336" y="127"/>
                    <a:pt x="334" y="124"/>
                  </a:cubicBezTo>
                  <a:cubicBezTo>
                    <a:pt x="334" y="123"/>
                    <a:pt x="335" y="121"/>
                    <a:pt x="336" y="120"/>
                  </a:cubicBezTo>
                  <a:close/>
                  <a:moveTo>
                    <a:pt x="365" y="201"/>
                  </a:moveTo>
                  <a:cubicBezTo>
                    <a:pt x="365" y="208"/>
                    <a:pt x="361" y="216"/>
                    <a:pt x="357" y="221"/>
                  </a:cubicBezTo>
                  <a:cubicBezTo>
                    <a:pt x="352" y="227"/>
                    <a:pt x="343" y="226"/>
                    <a:pt x="343" y="217"/>
                  </a:cubicBezTo>
                  <a:cubicBezTo>
                    <a:pt x="343" y="198"/>
                    <a:pt x="336" y="182"/>
                    <a:pt x="322" y="166"/>
                  </a:cubicBezTo>
                  <a:cubicBezTo>
                    <a:pt x="347" y="168"/>
                    <a:pt x="365" y="183"/>
                    <a:pt x="365" y="201"/>
                  </a:cubicBezTo>
                  <a:close/>
                  <a:moveTo>
                    <a:pt x="222" y="207"/>
                  </a:moveTo>
                  <a:cubicBezTo>
                    <a:pt x="223" y="205"/>
                    <a:pt x="228" y="204"/>
                    <a:pt x="231" y="203"/>
                  </a:cubicBezTo>
                  <a:cubicBezTo>
                    <a:pt x="233" y="206"/>
                    <a:pt x="235" y="209"/>
                    <a:pt x="235" y="212"/>
                  </a:cubicBezTo>
                  <a:cubicBezTo>
                    <a:pt x="233" y="237"/>
                    <a:pt x="233" y="237"/>
                    <a:pt x="249" y="260"/>
                  </a:cubicBezTo>
                  <a:cubicBezTo>
                    <a:pt x="233" y="260"/>
                    <a:pt x="226" y="255"/>
                    <a:pt x="220" y="239"/>
                  </a:cubicBezTo>
                  <a:cubicBezTo>
                    <a:pt x="216" y="228"/>
                    <a:pt x="215" y="217"/>
                    <a:pt x="222" y="207"/>
                  </a:cubicBezTo>
                  <a:close/>
                  <a:moveTo>
                    <a:pt x="158" y="190"/>
                  </a:moveTo>
                  <a:cubicBezTo>
                    <a:pt x="159" y="188"/>
                    <a:pt x="159" y="186"/>
                    <a:pt x="161" y="185"/>
                  </a:cubicBezTo>
                  <a:cubicBezTo>
                    <a:pt x="164" y="183"/>
                    <a:pt x="168" y="181"/>
                    <a:pt x="171" y="180"/>
                  </a:cubicBezTo>
                  <a:cubicBezTo>
                    <a:pt x="173" y="183"/>
                    <a:pt x="175" y="187"/>
                    <a:pt x="175" y="191"/>
                  </a:cubicBezTo>
                  <a:cubicBezTo>
                    <a:pt x="175" y="203"/>
                    <a:pt x="173" y="215"/>
                    <a:pt x="174" y="228"/>
                  </a:cubicBezTo>
                  <a:cubicBezTo>
                    <a:pt x="176" y="251"/>
                    <a:pt x="186" y="271"/>
                    <a:pt x="205" y="289"/>
                  </a:cubicBezTo>
                  <a:cubicBezTo>
                    <a:pt x="190" y="296"/>
                    <a:pt x="183" y="287"/>
                    <a:pt x="176" y="281"/>
                  </a:cubicBezTo>
                  <a:cubicBezTo>
                    <a:pt x="155" y="263"/>
                    <a:pt x="149" y="209"/>
                    <a:pt x="158" y="190"/>
                  </a:cubicBezTo>
                  <a:close/>
                </a:path>
              </a:pathLst>
            </a:custGeom>
            <a:solidFill>
              <a:srgbClr val="00A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8" name="Freeform 772">
              <a:extLst>
                <a:ext uri="{FF2B5EF4-FFF2-40B4-BE49-F238E27FC236}">
                  <a16:creationId xmlns:a16="http://schemas.microsoft.com/office/drawing/2014/main" xmlns="" id="{5AC4A18B-D8F8-41BD-909E-174DE8B357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050" y="2751"/>
              <a:ext cx="2021" cy="822"/>
            </a:xfrm>
            <a:custGeom>
              <a:avLst/>
              <a:gdLst>
                <a:gd name="T0" fmla="*/ 205 w 1283"/>
                <a:gd name="T1" fmla="*/ 522 h 523"/>
                <a:gd name="T2" fmla="*/ 334 w 1283"/>
                <a:gd name="T3" fmla="*/ 514 h 523"/>
                <a:gd name="T4" fmla="*/ 451 w 1283"/>
                <a:gd name="T5" fmla="*/ 500 h 523"/>
                <a:gd name="T6" fmla="*/ 517 w 1283"/>
                <a:gd name="T7" fmla="*/ 486 h 523"/>
                <a:gd name="T8" fmla="*/ 770 w 1283"/>
                <a:gd name="T9" fmla="*/ 419 h 523"/>
                <a:gd name="T10" fmla="*/ 1047 w 1283"/>
                <a:gd name="T11" fmla="*/ 275 h 523"/>
                <a:gd name="T12" fmla="*/ 1184 w 1283"/>
                <a:gd name="T13" fmla="*/ 170 h 523"/>
                <a:gd name="T14" fmla="*/ 1242 w 1283"/>
                <a:gd name="T15" fmla="*/ 117 h 523"/>
                <a:gd name="T16" fmla="*/ 1283 w 1283"/>
                <a:gd name="T17" fmla="*/ 67 h 523"/>
                <a:gd name="T18" fmla="*/ 1260 w 1283"/>
                <a:gd name="T19" fmla="*/ 61 h 523"/>
                <a:gd name="T20" fmla="*/ 1185 w 1283"/>
                <a:gd name="T21" fmla="*/ 38 h 523"/>
                <a:gd name="T22" fmla="*/ 1125 w 1283"/>
                <a:gd name="T23" fmla="*/ 24 h 523"/>
                <a:gd name="T24" fmla="*/ 1025 w 1283"/>
                <a:gd name="T25" fmla="*/ 2 h 523"/>
                <a:gd name="T26" fmla="*/ 1006 w 1283"/>
                <a:gd name="T27" fmla="*/ 9 h 523"/>
                <a:gd name="T28" fmla="*/ 885 w 1283"/>
                <a:gd name="T29" fmla="*/ 148 h 523"/>
                <a:gd name="T30" fmla="*/ 798 w 1283"/>
                <a:gd name="T31" fmla="*/ 203 h 523"/>
                <a:gd name="T32" fmla="*/ 717 w 1283"/>
                <a:gd name="T33" fmla="*/ 242 h 523"/>
                <a:gd name="T34" fmla="*/ 512 w 1283"/>
                <a:gd name="T35" fmla="*/ 300 h 523"/>
                <a:gd name="T36" fmla="*/ 387 w 1283"/>
                <a:gd name="T37" fmla="*/ 310 h 523"/>
                <a:gd name="T38" fmla="*/ 258 w 1283"/>
                <a:gd name="T39" fmla="*/ 294 h 523"/>
                <a:gd name="T40" fmla="*/ 205 w 1283"/>
                <a:gd name="T41" fmla="*/ 311 h 523"/>
                <a:gd name="T42" fmla="*/ 194 w 1283"/>
                <a:gd name="T43" fmla="*/ 321 h 523"/>
                <a:gd name="T44" fmla="*/ 121 w 1283"/>
                <a:gd name="T45" fmla="*/ 385 h 523"/>
                <a:gd name="T46" fmla="*/ 11 w 1283"/>
                <a:gd name="T47" fmla="*/ 501 h 523"/>
                <a:gd name="T48" fmla="*/ 0 w 1283"/>
                <a:gd name="T49" fmla="*/ 516 h 523"/>
                <a:gd name="T50" fmla="*/ 15 w 1283"/>
                <a:gd name="T51" fmla="*/ 518 h 523"/>
                <a:gd name="T52" fmla="*/ 147 w 1283"/>
                <a:gd name="T53" fmla="*/ 521 h 523"/>
                <a:gd name="T54" fmla="*/ 205 w 1283"/>
                <a:gd name="T55" fmla="*/ 522 h 523"/>
                <a:gd name="T56" fmla="*/ 1062 w 1283"/>
                <a:gd name="T57" fmla="*/ 107 h 523"/>
                <a:gd name="T58" fmla="*/ 1116 w 1283"/>
                <a:gd name="T59" fmla="*/ 116 h 523"/>
                <a:gd name="T60" fmla="*/ 1124 w 1283"/>
                <a:gd name="T61" fmla="*/ 148 h 523"/>
                <a:gd name="T62" fmla="*/ 1088 w 1283"/>
                <a:gd name="T63" fmla="*/ 168 h 523"/>
                <a:gd name="T64" fmla="*/ 1051 w 1283"/>
                <a:gd name="T65" fmla="*/ 138 h 523"/>
                <a:gd name="T66" fmla="*/ 1062 w 1283"/>
                <a:gd name="T67" fmla="*/ 107 h 523"/>
                <a:gd name="T68" fmla="*/ 888 w 1283"/>
                <a:gd name="T69" fmla="*/ 241 h 523"/>
                <a:gd name="T70" fmla="*/ 937 w 1283"/>
                <a:gd name="T71" fmla="*/ 266 h 523"/>
                <a:gd name="T72" fmla="*/ 914 w 1283"/>
                <a:gd name="T73" fmla="*/ 309 h 523"/>
                <a:gd name="T74" fmla="*/ 862 w 1283"/>
                <a:gd name="T75" fmla="*/ 282 h 523"/>
                <a:gd name="T76" fmla="*/ 888 w 1283"/>
                <a:gd name="T77" fmla="*/ 241 h 523"/>
                <a:gd name="T78" fmla="*/ 635 w 1283"/>
                <a:gd name="T79" fmla="*/ 351 h 523"/>
                <a:gd name="T80" fmla="*/ 676 w 1283"/>
                <a:gd name="T81" fmla="*/ 367 h 523"/>
                <a:gd name="T82" fmla="*/ 657 w 1283"/>
                <a:gd name="T83" fmla="*/ 409 h 523"/>
                <a:gd name="T84" fmla="*/ 613 w 1283"/>
                <a:gd name="T85" fmla="*/ 391 h 523"/>
                <a:gd name="T86" fmla="*/ 635 w 1283"/>
                <a:gd name="T87" fmla="*/ 351 h 523"/>
                <a:gd name="T88" fmla="*/ 361 w 1283"/>
                <a:gd name="T89" fmla="*/ 405 h 523"/>
                <a:gd name="T90" fmla="*/ 368 w 1283"/>
                <a:gd name="T91" fmla="*/ 401 h 523"/>
                <a:gd name="T92" fmla="*/ 413 w 1283"/>
                <a:gd name="T93" fmla="*/ 414 h 523"/>
                <a:gd name="T94" fmla="*/ 391 w 1283"/>
                <a:gd name="T95" fmla="*/ 459 h 523"/>
                <a:gd name="T96" fmla="*/ 355 w 1283"/>
                <a:gd name="T97" fmla="*/ 452 h 523"/>
                <a:gd name="T98" fmla="*/ 361 w 1283"/>
                <a:gd name="T99" fmla="*/ 405 h 523"/>
                <a:gd name="T100" fmla="*/ 170 w 1283"/>
                <a:gd name="T101" fmla="*/ 394 h 523"/>
                <a:gd name="T102" fmla="*/ 213 w 1283"/>
                <a:gd name="T103" fmla="*/ 409 h 523"/>
                <a:gd name="T104" fmla="*/ 196 w 1283"/>
                <a:gd name="T105" fmla="*/ 454 h 523"/>
                <a:gd name="T106" fmla="*/ 148 w 1283"/>
                <a:gd name="T107" fmla="*/ 436 h 523"/>
                <a:gd name="T108" fmla="*/ 170 w 1283"/>
                <a:gd name="T109" fmla="*/ 39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3" h="523">
                  <a:moveTo>
                    <a:pt x="205" y="522"/>
                  </a:moveTo>
                  <a:cubicBezTo>
                    <a:pt x="248" y="520"/>
                    <a:pt x="291" y="518"/>
                    <a:pt x="334" y="514"/>
                  </a:cubicBezTo>
                  <a:cubicBezTo>
                    <a:pt x="373" y="510"/>
                    <a:pt x="412" y="505"/>
                    <a:pt x="451" y="500"/>
                  </a:cubicBezTo>
                  <a:cubicBezTo>
                    <a:pt x="473" y="496"/>
                    <a:pt x="495" y="490"/>
                    <a:pt x="517" y="486"/>
                  </a:cubicBezTo>
                  <a:cubicBezTo>
                    <a:pt x="602" y="467"/>
                    <a:pt x="688" y="449"/>
                    <a:pt x="770" y="419"/>
                  </a:cubicBezTo>
                  <a:cubicBezTo>
                    <a:pt x="869" y="383"/>
                    <a:pt x="962" y="336"/>
                    <a:pt x="1047" y="275"/>
                  </a:cubicBezTo>
                  <a:cubicBezTo>
                    <a:pt x="1094" y="242"/>
                    <a:pt x="1139" y="205"/>
                    <a:pt x="1184" y="170"/>
                  </a:cubicBezTo>
                  <a:cubicBezTo>
                    <a:pt x="1204" y="153"/>
                    <a:pt x="1224" y="135"/>
                    <a:pt x="1242" y="117"/>
                  </a:cubicBezTo>
                  <a:cubicBezTo>
                    <a:pt x="1256" y="102"/>
                    <a:pt x="1268" y="86"/>
                    <a:pt x="1283" y="67"/>
                  </a:cubicBezTo>
                  <a:cubicBezTo>
                    <a:pt x="1272" y="64"/>
                    <a:pt x="1266" y="63"/>
                    <a:pt x="1260" y="61"/>
                  </a:cubicBezTo>
                  <a:cubicBezTo>
                    <a:pt x="1235" y="54"/>
                    <a:pt x="1211" y="45"/>
                    <a:pt x="1185" y="38"/>
                  </a:cubicBezTo>
                  <a:cubicBezTo>
                    <a:pt x="1166" y="33"/>
                    <a:pt x="1145" y="28"/>
                    <a:pt x="1125" y="24"/>
                  </a:cubicBezTo>
                  <a:cubicBezTo>
                    <a:pt x="1092" y="16"/>
                    <a:pt x="1058" y="9"/>
                    <a:pt x="1025" y="2"/>
                  </a:cubicBezTo>
                  <a:cubicBezTo>
                    <a:pt x="1017" y="0"/>
                    <a:pt x="1011" y="0"/>
                    <a:pt x="1006" y="9"/>
                  </a:cubicBezTo>
                  <a:cubicBezTo>
                    <a:pt x="977" y="65"/>
                    <a:pt x="933" y="109"/>
                    <a:pt x="885" y="148"/>
                  </a:cubicBezTo>
                  <a:cubicBezTo>
                    <a:pt x="858" y="169"/>
                    <a:pt x="828" y="186"/>
                    <a:pt x="798" y="203"/>
                  </a:cubicBezTo>
                  <a:cubicBezTo>
                    <a:pt x="772" y="218"/>
                    <a:pt x="745" y="232"/>
                    <a:pt x="717" y="242"/>
                  </a:cubicBezTo>
                  <a:cubicBezTo>
                    <a:pt x="651" y="267"/>
                    <a:pt x="584" y="292"/>
                    <a:pt x="512" y="300"/>
                  </a:cubicBezTo>
                  <a:cubicBezTo>
                    <a:pt x="471" y="305"/>
                    <a:pt x="429" y="310"/>
                    <a:pt x="387" y="310"/>
                  </a:cubicBezTo>
                  <a:cubicBezTo>
                    <a:pt x="344" y="310"/>
                    <a:pt x="300" y="306"/>
                    <a:pt x="258" y="294"/>
                  </a:cubicBezTo>
                  <a:cubicBezTo>
                    <a:pt x="237" y="289"/>
                    <a:pt x="217" y="289"/>
                    <a:pt x="205" y="311"/>
                  </a:cubicBezTo>
                  <a:cubicBezTo>
                    <a:pt x="202" y="315"/>
                    <a:pt x="198" y="318"/>
                    <a:pt x="194" y="321"/>
                  </a:cubicBezTo>
                  <a:cubicBezTo>
                    <a:pt x="169" y="343"/>
                    <a:pt x="144" y="362"/>
                    <a:pt x="121" y="385"/>
                  </a:cubicBezTo>
                  <a:cubicBezTo>
                    <a:pt x="83" y="423"/>
                    <a:pt x="48" y="462"/>
                    <a:pt x="11" y="501"/>
                  </a:cubicBezTo>
                  <a:cubicBezTo>
                    <a:pt x="8" y="505"/>
                    <a:pt x="5" y="510"/>
                    <a:pt x="0" y="516"/>
                  </a:cubicBezTo>
                  <a:cubicBezTo>
                    <a:pt x="7" y="517"/>
                    <a:pt x="11" y="518"/>
                    <a:pt x="15" y="518"/>
                  </a:cubicBezTo>
                  <a:cubicBezTo>
                    <a:pt x="59" y="519"/>
                    <a:pt x="103" y="520"/>
                    <a:pt x="147" y="521"/>
                  </a:cubicBezTo>
                  <a:cubicBezTo>
                    <a:pt x="167" y="521"/>
                    <a:pt x="186" y="523"/>
                    <a:pt x="205" y="522"/>
                  </a:cubicBezTo>
                  <a:close/>
                  <a:moveTo>
                    <a:pt x="1062" y="107"/>
                  </a:moveTo>
                  <a:cubicBezTo>
                    <a:pt x="1075" y="100"/>
                    <a:pt x="1106" y="105"/>
                    <a:pt x="1116" y="116"/>
                  </a:cubicBezTo>
                  <a:cubicBezTo>
                    <a:pt x="1126" y="126"/>
                    <a:pt x="1129" y="137"/>
                    <a:pt x="1124" y="148"/>
                  </a:cubicBezTo>
                  <a:cubicBezTo>
                    <a:pt x="1118" y="162"/>
                    <a:pt x="1103" y="170"/>
                    <a:pt x="1088" y="168"/>
                  </a:cubicBezTo>
                  <a:cubicBezTo>
                    <a:pt x="1070" y="166"/>
                    <a:pt x="1058" y="156"/>
                    <a:pt x="1051" y="138"/>
                  </a:cubicBezTo>
                  <a:cubicBezTo>
                    <a:pt x="1046" y="123"/>
                    <a:pt x="1049" y="114"/>
                    <a:pt x="1062" y="107"/>
                  </a:cubicBezTo>
                  <a:close/>
                  <a:moveTo>
                    <a:pt x="888" y="241"/>
                  </a:moveTo>
                  <a:cubicBezTo>
                    <a:pt x="906" y="235"/>
                    <a:pt x="931" y="248"/>
                    <a:pt x="937" y="266"/>
                  </a:cubicBezTo>
                  <a:cubicBezTo>
                    <a:pt x="941" y="279"/>
                    <a:pt x="927" y="305"/>
                    <a:pt x="914" y="309"/>
                  </a:cubicBezTo>
                  <a:cubicBezTo>
                    <a:pt x="895" y="315"/>
                    <a:pt x="868" y="301"/>
                    <a:pt x="862" y="282"/>
                  </a:cubicBezTo>
                  <a:cubicBezTo>
                    <a:pt x="855" y="264"/>
                    <a:pt x="865" y="249"/>
                    <a:pt x="888" y="241"/>
                  </a:cubicBezTo>
                  <a:close/>
                  <a:moveTo>
                    <a:pt x="635" y="351"/>
                  </a:moveTo>
                  <a:cubicBezTo>
                    <a:pt x="652" y="345"/>
                    <a:pt x="671" y="352"/>
                    <a:pt x="676" y="367"/>
                  </a:cubicBezTo>
                  <a:cubicBezTo>
                    <a:pt x="681" y="382"/>
                    <a:pt x="671" y="404"/>
                    <a:pt x="657" y="409"/>
                  </a:cubicBezTo>
                  <a:cubicBezTo>
                    <a:pt x="640" y="416"/>
                    <a:pt x="619" y="407"/>
                    <a:pt x="613" y="391"/>
                  </a:cubicBezTo>
                  <a:cubicBezTo>
                    <a:pt x="607" y="376"/>
                    <a:pt x="618" y="358"/>
                    <a:pt x="635" y="351"/>
                  </a:cubicBezTo>
                  <a:close/>
                  <a:moveTo>
                    <a:pt x="361" y="405"/>
                  </a:moveTo>
                  <a:cubicBezTo>
                    <a:pt x="363" y="403"/>
                    <a:pt x="366" y="402"/>
                    <a:pt x="368" y="401"/>
                  </a:cubicBezTo>
                  <a:cubicBezTo>
                    <a:pt x="386" y="393"/>
                    <a:pt x="407" y="399"/>
                    <a:pt x="413" y="414"/>
                  </a:cubicBezTo>
                  <a:cubicBezTo>
                    <a:pt x="419" y="430"/>
                    <a:pt x="409" y="451"/>
                    <a:pt x="391" y="459"/>
                  </a:cubicBezTo>
                  <a:cubicBezTo>
                    <a:pt x="380" y="463"/>
                    <a:pt x="363" y="460"/>
                    <a:pt x="355" y="452"/>
                  </a:cubicBezTo>
                  <a:cubicBezTo>
                    <a:pt x="338" y="435"/>
                    <a:pt x="340" y="416"/>
                    <a:pt x="361" y="405"/>
                  </a:cubicBezTo>
                  <a:close/>
                  <a:moveTo>
                    <a:pt x="170" y="394"/>
                  </a:moveTo>
                  <a:cubicBezTo>
                    <a:pt x="188" y="388"/>
                    <a:pt x="207" y="394"/>
                    <a:pt x="213" y="409"/>
                  </a:cubicBezTo>
                  <a:cubicBezTo>
                    <a:pt x="219" y="423"/>
                    <a:pt x="209" y="449"/>
                    <a:pt x="196" y="454"/>
                  </a:cubicBezTo>
                  <a:cubicBezTo>
                    <a:pt x="179" y="462"/>
                    <a:pt x="154" y="452"/>
                    <a:pt x="148" y="436"/>
                  </a:cubicBezTo>
                  <a:cubicBezTo>
                    <a:pt x="141" y="421"/>
                    <a:pt x="151" y="401"/>
                    <a:pt x="170" y="394"/>
                  </a:cubicBezTo>
                  <a:close/>
                </a:path>
              </a:pathLst>
            </a:custGeom>
            <a:solidFill>
              <a:srgbClr val="F0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9" name="Freeform 773">
              <a:extLst>
                <a:ext uri="{FF2B5EF4-FFF2-40B4-BE49-F238E27FC236}">
                  <a16:creationId xmlns:a16="http://schemas.microsoft.com/office/drawing/2014/main" xmlns="" id="{1D76ED8A-7E44-43C0-9E54-C1A3EADE9B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6" y="2895"/>
              <a:ext cx="2005" cy="884"/>
            </a:xfrm>
            <a:custGeom>
              <a:avLst/>
              <a:gdLst>
                <a:gd name="T0" fmla="*/ 1259 w 1273"/>
                <a:gd name="T1" fmla="*/ 9 h 562"/>
                <a:gd name="T2" fmla="*/ 1233 w 1273"/>
                <a:gd name="T3" fmla="*/ 38 h 562"/>
                <a:gd name="T4" fmla="*/ 1139 w 1273"/>
                <a:gd name="T5" fmla="*/ 118 h 562"/>
                <a:gd name="T6" fmla="*/ 958 w 1273"/>
                <a:gd name="T7" fmla="*/ 249 h 562"/>
                <a:gd name="T8" fmla="*/ 697 w 1273"/>
                <a:gd name="T9" fmla="*/ 366 h 562"/>
                <a:gd name="T10" fmla="*/ 499 w 1273"/>
                <a:gd name="T11" fmla="*/ 414 h 562"/>
                <a:gd name="T12" fmla="*/ 387 w 1273"/>
                <a:gd name="T13" fmla="*/ 436 h 562"/>
                <a:gd name="T14" fmla="*/ 302 w 1273"/>
                <a:gd name="T15" fmla="*/ 443 h 562"/>
                <a:gd name="T16" fmla="*/ 51 w 1273"/>
                <a:gd name="T17" fmla="*/ 447 h 562"/>
                <a:gd name="T18" fmla="*/ 1 w 1273"/>
                <a:gd name="T19" fmla="*/ 448 h 562"/>
                <a:gd name="T20" fmla="*/ 0 w 1273"/>
                <a:gd name="T21" fmla="*/ 452 h 562"/>
                <a:gd name="T22" fmla="*/ 40 w 1273"/>
                <a:gd name="T23" fmla="*/ 472 h 562"/>
                <a:gd name="T24" fmla="*/ 150 w 1273"/>
                <a:gd name="T25" fmla="*/ 520 h 562"/>
                <a:gd name="T26" fmla="*/ 355 w 1273"/>
                <a:gd name="T27" fmla="*/ 558 h 562"/>
                <a:gd name="T28" fmla="*/ 668 w 1273"/>
                <a:gd name="T29" fmla="*/ 520 h 562"/>
                <a:gd name="T30" fmla="*/ 878 w 1273"/>
                <a:gd name="T31" fmla="*/ 440 h 562"/>
                <a:gd name="T32" fmla="*/ 1030 w 1273"/>
                <a:gd name="T33" fmla="*/ 342 h 562"/>
                <a:gd name="T34" fmla="*/ 1106 w 1273"/>
                <a:gd name="T35" fmla="*/ 272 h 562"/>
                <a:gd name="T36" fmla="*/ 1166 w 1273"/>
                <a:gd name="T37" fmla="*/ 200 h 562"/>
                <a:gd name="T38" fmla="*/ 1265 w 1273"/>
                <a:gd name="T39" fmla="*/ 30 h 562"/>
                <a:gd name="T40" fmla="*/ 1273 w 1273"/>
                <a:gd name="T41" fmla="*/ 2 h 562"/>
                <a:gd name="T42" fmla="*/ 1270 w 1273"/>
                <a:gd name="T43" fmla="*/ 0 h 562"/>
                <a:gd name="T44" fmla="*/ 1259 w 1273"/>
                <a:gd name="T45" fmla="*/ 9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3" h="562">
                  <a:moveTo>
                    <a:pt x="1259" y="9"/>
                  </a:moveTo>
                  <a:cubicBezTo>
                    <a:pt x="1250" y="19"/>
                    <a:pt x="1243" y="30"/>
                    <a:pt x="1233" y="38"/>
                  </a:cubicBezTo>
                  <a:cubicBezTo>
                    <a:pt x="1202" y="66"/>
                    <a:pt x="1170" y="92"/>
                    <a:pt x="1139" y="118"/>
                  </a:cubicBezTo>
                  <a:cubicBezTo>
                    <a:pt x="1082" y="166"/>
                    <a:pt x="1021" y="209"/>
                    <a:pt x="958" y="249"/>
                  </a:cubicBezTo>
                  <a:cubicBezTo>
                    <a:pt x="877" y="300"/>
                    <a:pt x="789" y="337"/>
                    <a:pt x="697" y="366"/>
                  </a:cubicBezTo>
                  <a:cubicBezTo>
                    <a:pt x="633" y="386"/>
                    <a:pt x="566" y="399"/>
                    <a:pt x="499" y="414"/>
                  </a:cubicBezTo>
                  <a:cubicBezTo>
                    <a:pt x="462" y="422"/>
                    <a:pt x="425" y="430"/>
                    <a:pt x="387" y="436"/>
                  </a:cubicBezTo>
                  <a:cubicBezTo>
                    <a:pt x="359" y="440"/>
                    <a:pt x="330" y="440"/>
                    <a:pt x="302" y="443"/>
                  </a:cubicBezTo>
                  <a:cubicBezTo>
                    <a:pt x="218" y="453"/>
                    <a:pt x="135" y="447"/>
                    <a:pt x="51" y="447"/>
                  </a:cubicBezTo>
                  <a:cubicBezTo>
                    <a:pt x="34" y="447"/>
                    <a:pt x="18" y="448"/>
                    <a:pt x="1" y="448"/>
                  </a:cubicBezTo>
                  <a:cubicBezTo>
                    <a:pt x="1" y="450"/>
                    <a:pt x="0" y="451"/>
                    <a:pt x="0" y="452"/>
                  </a:cubicBezTo>
                  <a:cubicBezTo>
                    <a:pt x="14" y="459"/>
                    <a:pt x="27" y="466"/>
                    <a:pt x="40" y="472"/>
                  </a:cubicBezTo>
                  <a:cubicBezTo>
                    <a:pt x="76" y="489"/>
                    <a:pt x="113" y="506"/>
                    <a:pt x="150" y="520"/>
                  </a:cubicBezTo>
                  <a:cubicBezTo>
                    <a:pt x="216" y="546"/>
                    <a:pt x="284" y="555"/>
                    <a:pt x="355" y="558"/>
                  </a:cubicBezTo>
                  <a:cubicBezTo>
                    <a:pt x="462" y="562"/>
                    <a:pt x="565" y="545"/>
                    <a:pt x="668" y="520"/>
                  </a:cubicBezTo>
                  <a:cubicBezTo>
                    <a:pt x="741" y="502"/>
                    <a:pt x="812" y="477"/>
                    <a:pt x="878" y="440"/>
                  </a:cubicBezTo>
                  <a:cubicBezTo>
                    <a:pt x="930" y="410"/>
                    <a:pt x="981" y="377"/>
                    <a:pt x="1030" y="342"/>
                  </a:cubicBezTo>
                  <a:cubicBezTo>
                    <a:pt x="1058" y="322"/>
                    <a:pt x="1082" y="297"/>
                    <a:pt x="1106" y="272"/>
                  </a:cubicBezTo>
                  <a:cubicBezTo>
                    <a:pt x="1127" y="250"/>
                    <a:pt x="1146" y="225"/>
                    <a:pt x="1166" y="200"/>
                  </a:cubicBezTo>
                  <a:cubicBezTo>
                    <a:pt x="1208" y="149"/>
                    <a:pt x="1243" y="93"/>
                    <a:pt x="1265" y="30"/>
                  </a:cubicBezTo>
                  <a:cubicBezTo>
                    <a:pt x="1269" y="21"/>
                    <a:pt x="1270" y="11"/>
                    <a:pt x="1273" y="2"/>
                  </a:cubicBezTo>
                  <a:cubicBezTo>
                    <a:pt x="1272" y="1"/>
                    <a:pt x="1271" y="1"/>
                    <a:pt x="1270" y="0"/>
                  </a:cubicBezTo>
                  <a:cubicBezTo>
                    <a:pt x="1266" y="3"/>
                    <a:pt x="1263" y="6"/>
                    <a:pt x="1259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0" name="Freeform 774">
              <a:extLst>
                <a:ext uri="{FF2B5EF4-FFF2-40B4-BE49-F238E27FC236}">
                  <a16:creationId xmlns:a16="http://schemas.microsoft.com/office/drawing/2014/main" xmlns="" id="{7C40FBF5-64E9-4FF5-9A44-29FC7CB588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29" y="2204"/>
              <a:ext cx="658" cy="509"/>
            </a:xfrm>
            <a:custGeom>
              <a:avLst/>
              <a:gdLst>
                <a:gd name="T0" fmla="*/ 283 w 418"/>
                <a:gd name="T1" fmla="*/ 8 h 324"/>
                <a:gd name="T2" fmla="*/ 279 w 418"/>
                <a:gd name="T3" fmla="*/ 9 h 324"/>
                <a:gd name="T4" fmla="*/ 100 w 418"/>
                <a:gd name="T5" fmla="*/ 62 h 324"/>
                <a:gd name="T6" fmla="*/ 13 w 418"/>
                <a:gd name="T7" fmla="*/ 124 h 324"/>
                <a:gd name="T8" fmla="*/ 2 w 418"/>
                <a:gd name="T9" fmla="*/ 151 h 324"/>
                <a:gd name="T10" fmla="*/ 45 w 418"/>
                <a:gd name="T11" fmla="*/ 311 h 324"/>
                <a:gd name="T12" fmla="*/ 65 w 418"/>
                <a:gd name="T13" fmla="*/ 322 h 324"/>
                <a:gd name="T14" fmla="*/ 189 w 418"/>
                <a:gd name="T15" fmla="*/ 310 h 324"/>
                <a:gd name="T16" fmla="*/ 253 w 418"/>
                <a:gd name="T17" fmla="*/ 287 h 324"/>
                <a:gd name="T18" fmla="*/ 253 w 418"/>
                <a:gd name="T19" fmla="*/ 287 h 324"/>
                <a:gd name="T20" fmla="*/ 312 w 418"/>
                <a:gd name="T21" fmla="*/ 265 h 324"/>
                <a:gd name="T22" fmla="*/ 406 w 418"/>
                <a:gd name="T23" fmla="*/ 207 h 324"/>
                <a:gd name="T24" fmla="*/ 417 w 418"/>
                <a:gd name="T25" fmla="*/ 177 h 324"/>
                <a:gd name="T26" fmla="*/ 382 w 418"/>
                <a:gd name="T27" fmla="*/ 58 h 324"/>
                <a:gd name="T28" fmla="*/ 283 w 418"/>
                <a:gd name="T29" fmla="*/ 8 h 324"/>
                <a:gd name="T30" fmla="*/ 44 w 418"/>
                <a:gd name="T31" fmla="*/ 212 h 324"/>
                <a:gd name="T32" fmla="*/ 47 w 418"/>
                <a:gd name="T33" fmla="*/ 195 h 324"/>
                <a:gd name="T34" fmla="*/ 77 w 418"/>
                <a:gd name="T35" fmla="*/ 203 h 324"/>
                <a:gd name="T36" fmla="*/ 68 w 418"/>
                <a:gd name="T37" fmla="*/ 219 h 324"/>
                <a:gd name="T38" fmla="*/ 44 w 418"/>
                <a:gd name="T39" fmla="*/ 212 h 324"/>
                <a:gd name="T40" fmla="*/ 122 w 418"/>
                <a:gd name="T41" fmla="*/ 300 h 324"/>
                <a:gd name="T42" fmla="*/ 71 w 418"/>
                <a:gd name="T43" fmla="*/ 277 h 324"/>
                <a:gd name="T44" fmla="*/ 92 w 418"/>
                <a:gd name="T45" fmla="*/ 231 h 324"/>
                <a:gd name="T46" fmla="*/ 145 w 418"/>
                <a:gd name="T47" fmla="*/ 253 h 324"/>
                <a:gd name="T48" fmla="*/ 122 w 418"/>
                <a:gd name="T49" fmla="*/ 300 h 324"/>
                <a:gd name="T50" fmla="*/ 282 w 418"/>
                <a:gd name="T51" fmla="*/ 210 h 324"/>
                <a:gd name="T52" fmla="*/ 250 w 418"/>
                <a:gd name="T53" fmla="*/ 246 h 324"/>
                <a:gd name="T54" fmla="*/ 198 w 418"/>
                <a:gd name="T55" fmla="*/ 231 h 324"/>
                <a:gd name="T56" fmla="*/ 202 w 418"/>
                <a:gd name="T57" fmla="*/ 196 h 324"/>
                <a:gd name="T58" fmla="*/ 227 w 418"/>
                <a:gd name="T59" fmla="*/ 181 h 324"/>
                <a:gd name="T60" fmla="*/ 250 w 418"/>
                <a:gd name="T61" fmla="*/ 176 h 324"/>
                <a:gd name="T62" fmla="*/ 282 w 418"/>
                <a:gd name="T63" fmla="*/ 210 h 324"/>
                <a:gd name="T64" fmla="*/ 337 w 418"/>
                <a:gd name="T65" fmla="*/ 97 h 324"/>
                <a:gd name="T66" fmla="*/ 360 w 418"/>
                <a:gd name="T67" fmla="*/ 106 h 324"/>
                <a:gd name="T68" fmla="*/ 355 w 418"/>
                <a:gd name="T69" fmla="*/ 119 h 324"/>
                <a:gd name="T70" fmla="*/ 329 w 418"/>
                <a:gd name="T71" fmla="*/ 113 h 324"/>
                <a:gd name="T72" fmla="*/ 337 w 418"/>
                <a:gd name="T73" fmla="*/ 97 h 324"/>
                <a:gd name="T74" fmla="*/ 376 w 418"/>
                <a:gd name="T75" fmla="*/ 210 h 324"/>
                <a:gd name="T76" fmla="*/ 332 w 418"/>
                <a:gd name="T77" fmla="*/ 192 h 324"/>
                <a:gd name="T78" fmla="*/ 362 w 418"/>
                <a:gd name="T79" fmla="*/ 137 h 324"/>
                <a:gd name="T80" fmla="*/ 404 w 418"/>
                <a:gd name="T81" fmla="*/ 158 h 324"/>
                <a:gd name="T82" fmla="*/ 376 w 418"/>
                <a:gd name="T83" fmla="*/ 21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8" h="324">
                  <a:moveTo>
                    <a:pt x="283" y="8"/>
                  </a:moveTo>
                  <a:cubicBezTo>
                    <a:pt x="282" y="8"/>
                    <a:pt x="281" y="9"/>
                    <a:pt x="279" y="9"/>
                  </a:cubicBezTo>
                  <a:cubicBezTo>
                    <a:pt x="218" y="20"/>
                    <a:pt x="158" y="38"/>
                    <a:pt x="100" y="62"/>
                  </a:cubicBezTo>
                  <a:cubicBezTo>
                    <a:pt x="67" y="76"/>
                    <a:pt x="35" y="94"/>
                    <a:pt x="13" y="124"/>
                  </a:cubicBezTo>
                  <a:cubicBezTo>
                    <a:pt x="7" y="132"/>
                    <a:pt x="2" y="142"/>
                    <a:pt x="2" y="151"/>
                  </a:cubicBezTo>
                  <a:cubicBezTo>
                    <a:pt x="0" y="209"/>
                    <a:pt x="15" y="262"/>
                    <a:pt x="45" y="311"/>
                  </a:cubicBezTo>
                  <a:cubicBezTo>
                    <a:pt x="50" y="319"/>
                    <a:pt x="57" y="321"/>
                    <a:pt x="65" y="322"/>
                  </a:cubicBezTo>
                  <a:cubicBezTo>
                    <a:pt x="107" y="324"/>
                    <a:pt x="149" y="324"/>
                    <a:pt x="189" y="310"/>
                  </a:cubicBezTo>
                  <a:cubicBezTo>
                    <a:pt x="211" y="302"/>
                    <a:pt x="231" y="294"/>
                    <a:pt x="253" y="287"/>
                  </a:cubicBezTo>
                  <a:cubicBezTo>
                    <a:pt x="253" y="287"/>
                    <a:pt x="253" y="287"/>
                    <a:pt x="253" y="287"/>
                  </a:cubicBezTo>
                  <a:cubicBezTo>
                    <a:pt x="273" y="280"/>
                    <a:pt x="293" y="274"/>
                    <a:pt x="312" y="265"/>
                  </a:cubicBezTo>
                  <a:cubicBezTo>
                    <a:pt x="346" y="249"/>
                    <a:pt x="378" y="232"/>
                    <a:pt x="406" y="207"/>
                  </a:cubicBezTo>
                  <a:cubicBezTo>
                    <a:pt x="414" y="198"/>
                    <a:pt x="418" y="189"/>
                    <a:pt x="417" y="177"/>
                  </a:cubicBezTo>
                  <a:cubicBezTo>
                    <a:pt x="415" y="134"/>
                    <a:pt x="404" y="95"/>
                    <a:pt x="382" y="58"/>
                  </a:cubicBezTo>
                  <a:cubicBezTo>
                    <a:pt x="356" y="13"/>
                    <a:pt x="334" y="0"/>
                    <a:pt x="283" y="8"/>
                  </a:cubicBezTo>
                  <a:close/>
                  <a:moveTo>
                    <a:pt x="44" y="212"/>
                  </a:moveTo>
                  <a:cubicBezTo>
                    <a:pt x="43" y="206"/>
                    <a:pt x="46" y="199"/>
                    <a:pt x="47" y="195"/>
                  </a:cubicBezTo>
                  <a:cubicBezTo>
                    <a:pt x="59" y="190"/>
                    <a:pt x="74" y="196"/>
                    <a:pt x="77" y="203"/>
                  </a:cubicBezTo>
                  <a:cubicBezTo>
                    <a:pt x="80" y="212"/>
                    <a:pt x="75" y="216"/>
                    <a:pt x="68" y="219"/>
                  </a:cubicBezTo>
                  <a:cubicBezTo>
                    <a:pt x="59" y="223"/>
                    <a:pt x="45" y="220"/>
                    <a:pt x="44" y="212"/>
                  </a:cubicBezTo>
                  <a:close/>
                  <a:moveTo>
                    <a:pt x="122" y="300"/>
                  </a:moveTo>
                  <a:cubicBezTo>
                    <a:pt x="100" y="308"/>
                    <a:pt x="77" y="298"/>
                    <a:pt x="71" y="277"/>
                  </a:cubicBezTo>
                  <a:cubicBezTo>
                    <a:pt x="65" y="259"/>
                    <a:pt x="75" y="238"/>
                    <a:pt x="92" y="231"/>
                  </a:cubicBezTo>
                  <a:cubicBezTo>
                    <a:pt x="114" y="223"/>
                    <a:pt x="137" y="233"/>
                    <a:pt x="145" y="253"/>
                  </a:cubicBezTo>
                  <a:cubicBezTo>
                    <a:pt x="151" y="270"/>
                    <a:pt x="139" y="293"/>
                    <a:pt x="122" y="300"/>
                  </a:cubicBezTo>
                  <a:close/>
                  <a:moveTo>
                    <a:pt x="282" y="210"/>
                  </a:moveTo>
                  <a:cubicBezTo>
                    <a:pt x="280" y="230"/>
                    <a:pt x="268" y="241"/>
                    <a:pt x="250" y="246"/>
                  </a:cubicBezTo>
                  <a:cubicBezTo>
                    <a:pt x="230" y="251"/>
                    <a:pt x="212" y="246"/>
                    <a:pt x="198" y="231"/>
                  </a:cubicBezTo>
                  <a:cubicBezTo>
                    <a:pt x="187" y="220"/>
                    <a:pt x="189" y="206"/>
                    <a:pt x="202" y="196"/>
                  </a:cubicBezTo>
                  <a:cubicBezTo>
                    <a:pt x="210" y="190"/>
                    <a:pt x="219" y="185"/>
                    <a:pt x="227" y="181"/>
                  </a:cubicBezTo>
                  <a:cubicBezTo>
                    <a:pt x="235" y="179"/>
                    <a:pt x="242" y="177"/>
                    <a:pt x="250" y="176"/>
                  </a:cubicBezTo>
                  <a:cubicBezTo>
                    <a:pt x="271" y="173"/>
                    <a:pt x="285" y="189"/>
                    <a:pt x="282" y="210"/>
                  </a:cubicBezTo>
                  <a:close/>
                  <a:moveTo>
                    <a:pt x="337" y="97"/>
                  </a:moveTo>
                  <a:cubicBezTo>
                    <a:pt x="345" y="93"/>
                    <a:pt x="359" y="98"/>
                    <a:pt x="360" y="106"/>
                  </a:cubicBezTo>
                  <a:cubicBezTo>
                    <a:pt x="360" y="111"/>
                    <a:pt x="356" y="116"/>
                    <a:pt x="355" y="119"/>
                  </a:cubicBezTo>
                  <a:cubicBezTo>
                    <a:pt x="342" y="124"/>
                    <a:pt x="332" y="121"/>
                    <a:pt x="329" y="113"/>
                  </a:cubicBezTo>
                  <a:cubicBezTo>
                    <a:pt x="327" y="106"/>
                    <a:pt x="329" y="100"/>
                    <a:pt x="337" y="97"/>
                  </a:cubicBezTo>
                  <a:close/>
                  <a:moveTo>
                    <a:pt x="376" y="210"/>
                  </a:moveTo>
                  <a:cubicBezTo>
                    <a:pt x="362" y="217"/>
                    <a:pt x="337" y="206"/>
                    <a:pt x="332" y="192"/>
                  </a:cubicBezTo>
                  <a:cubicBezTo>
                    <a:pt x="324" y="170"/>
                    <a:pt x="337" y="147"/>
                    <a:pt x="362" y="137"/>
                  </a:cubicBezTo>
                  <a:cubicBezTo>
                    <a:pt x="379" y="130"/>
                    <a:pt x="396" y="139"/>
                    <a:pt x="404" y="158"/>
                  </a:cubicBezTo>
                  <a:cubicBezTo>
                    <a:pt x="414" y="182"/>
                    <a:pt x="398" y="198"/>
                    <a:pt x="376" y="210"/>
                  </a:cubicBezTo>
                  <a:close/>
                </a:path>
              </a:pathLst>
            </a:custGeom>
            <a:solidFill>
              <a:srgbClr val="FA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1" name="Freeform 775">
              <a:extLst>
                <a:ext uri="{FF2B5EF4-FFF2-40B4-BE49-F238E27FC236}">
                  <a16:creationId xmlns:a16="http://schemas.microsoft.com/office/drawing/2014/main" xmlns="" id="{23DD59F2-72D0-4CB4-8AEA-D73320EF8F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8" y="2592"/>
              <a:ext cx="741" cy="451"/>
            </a:xfrm>
            <a:custGeom>
              <a:avLst/>
              <a:gdLst>
                <a:gd name="T0" fmla="*/ 41 w 470"/>
                <a:gd name="T1" fmla="*/ 284 h 287"/>
                <a:gd name="T2" fmla="*/ 103 w 470"/>
                <a:gd name="T3" fmla="*/ 283 h 287"/>
                <a:gd name="T4" fmla="*/ 227 w 470"/>
                <a:gd name="T5" fmla="*/ 257 h 287"/>
                <a:gd name="T6" fmla="*/ 421 w 470"/>
                <a:gd name="T7" fmla="*/ 161 h 287"/>
                <a:gd name="T8" fmla="*/ 462 w 470"/>
                <a:gd name="T9" fmla="*/ 125 h 287"/>
                <a:gd name="T10" fmla="*/ 463 w 470"/>
                <a:gd name="T11" fmla="*/ 102 h 287"/>
                <a:gd name="T12" fmla="*/ 445 w 470"/>
                <a:gd name="T13" fmla="*/ 74 h 287"/>
                <a:gd name="T14" fmla="*/ 409 w 470"/>
                <a:gd name="T15" fmla="*/ 10 h 287"/>
                <a:gd name="T16" fmla="*/ 390 w 470"/>
                <a:gd name="T17" fmla="*/ 7 h 287"/>
                <a:gd name="T18" fmla="*/ 342 w 470"/>
                <a:gd name="T19" fmla="*/ 39 h 287"/>
                <a:gd name="T20" fmla="*/ 242 w 470"/>
                <a:gd name="T21" fmla="*/ 86 h 287"/>
                <a:gd name="T22" fmla="*/ 20 w 470"/>
                <a:gd name="T23" fmla="*/ 127 h 287"/>
                <a:gd name="T24" fmla="*/ 3 w 470"/>
                <a:gd name="T25" fmla="*/ 144 h 287"/>
                <a:gd name="T26" fmla="*/ 26 w 470"/>
                <a:gd name="T27" fmla="*/ 271 h 287"/>
                <a:gd name="T28" fmla="*/ 41 w 470"/>
                <a:gd name="T29" fmla="*/ 28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0" h="287">
                  <a:moveTo>
                    <a:pt x="41" y="284"/>
                  </a:moveTo>
                  <a:cubicBezTo>
                    <a:pt x="62" y="284"/>
                    <a:pt x="83" y="287"/>
                    <a:pt x="103" y="283"/>
                  </a:cubicBezTo>
                  <a:cubicBezTo>
                    <a:pt x="153" y="274"/>
                    <a:pt x="202" y="263"/>
                    <a:pt x="227" y="257"/>
                  </a:cubicBezTo>
                  <a:cubicBezTo>
                    <a:pt x="311" y="227"/>
                    <a:pt x="369" y="199"/>
                    <a:pt x="421" y="161"/>
                  </a:cubicBezTo>
                  <a:cubicBezTo>
                    <a:pt x="436" y="150"/>
                    <a:pt x="448" y="137"/>
                    <a:pt x="462" y="125"/>
                  </a:cubicBezTo>
                  <a:cubicBezTo>
                    <a:pt x="470" y="118"/>
                    <a:pt x="469" y="110"/>
                    <a:pt x="463" y="102"/>
                  </a:cubicBezTo>
                  <a:cubicBezTo>
                    <a:pt x="456" y="93"/>
                    <a:pt x="451" y="84"/>
                    <a:pt x="445" y="74"/>
                  </a:cubicBezTo>
                  <a:cubicBezTo>
                    <a:pt x="433" y="53"/>
                    <a:pt x="422" y="31"/>
                    <a:pt x="409" y="10"/>
                  </a:cubicBezTo>
                  <a:cubicBezTo>
                    <a:pt x="405" y="2"/>
                    <a:pt x="399" y="0"/>
                    <a:pt x="390" y="7"/>
                  </a:cubicBezTo>
                  <a:cubicBezTo>
                    <a:pt x="375" y="19"/>
                    <a:pt x="359" y="31"/>
                    <a:pt x="342" y="39"/>
                  </a:cubicBezTo>
                  <a:cubicBezTo>
                    <a:pt x="310" y="56"/>
                    <a:pt x="276" y="72"/>
                    <a:pt x="242" y="86"/>
                  </a:cubicBezTo>
                  <a:cubicBezTo>
                    <a:pt x="171" y="115"/>
                    <a:pt x="98" y="132"/>
                    <a:pt x="20" y="127"/>
                  </a:cubicBezTo>
                  <a:cubicBezTo>
                    <a:pt x="2" y="125"/>
                    <a:pt x="0" y="126"/>
                    <a:pt x="3" y="144"/>
                  </a:cubicBezTo>
                  <a:cubicBezTo>
                    <a:pt x="10" y="186"/>
                    <a:pt x="19" y="228"/>
                    <a:pt x="26" y="271"/>
                  </a:cubicBezTo>
                  <a:cubicBezTo>
                    <a:pt x="28" y="279"/>
                    <a:pt x="33" y="284"/>
                    <a:pt x="41" y="284"/>
                  </a:cubicBezTo>
                  <a:close/>
                </a:path>
              </a:pathLst>
            </a:custGeom>
            <a:solidFill>
              <a:srgbClr val="F0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2" name="Freeform 776">
              <a:extLst>
                <a:ext uri="{FF2B5EF4-FFF2-40B4-BE49-F238E27FC236}">
                  <a16:creationId xmlns:a16="http://schemas.microsoft.com/office/drawing/2014/main" xmlns="" id="{C4D12CFA-525F-42B0-A617-6818D5D1E6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7" y="2078"/>
              <a:ext cx="762" cy="619"/>
            </a:xfrm>
            <a:custGeom>
              <a:avLst/>
              <a:gdLst>
                <a:gd name="T0" fmla="*/ 118 w 484"/>
                <a:gd name="T1" fmla="*/ 67 h 394"/>
                <a:gd name="T2" fmla="*/ 34 w 484"/>
                <a:gd name="T3" fmla="*/ 142 h 394"/>
                <a:gd name="T4" fmla="*/ 20 w 484"/>
                <a:gd name="T5" fmla="*/ 274 h 394"/>
                <a:gd name="T6" fmla="*/ 74 w 484"/>
                <a:gd name="T7" fmla="*/ 381 h 394"/>
                <a:gd name="T8" fmla="*/ 83 w 484"/>
                <a:gd name="T9" fmla="*/ 394 h 394"/>
                <a:gd name="T10" fmla="*/ 87 w 484"/>
                <a:gd name="T11" fmla="*/ 392 h 394"/>
                <a:gd name="T12" fmla="*/ 79 w 484"/>
                <a:gd name="T13" fmla="*/ 377 h 394"/>
                <a:gd name="T14" fmla="*/ 45 w 484"/>
                <a:gd name="T15" fmla="*/ 274 h 394"/>
                <a:gd name="T16" fmla="*/ 82 w 484"/>
                <a:gd name="T17" fmla="*/ 173 h 394"/>
                <a:gd name="T18" fmla="*/ 110 w 484"/>
                <a:gd name="T19" fmla="*/ 154 h 394"/>
                <a:gd name="T20" fmla="*/ 199 w 484"/>
                <a:gd name="T21" fmla="*/ 115 h 394"/>
                <a:gd name="T22" fmla="*/ 364 w 484"/>
                <a:gd name="T23" fmla="*/ 74 h 394"/>
                <a:gd name="T24" fmla="*/ 444 w 484"/>
                <a:gd name="T25" fmla="*/ 106 h 394"/>
                <a:gd name="T26" fmla="*/ 484 w 484"/>
                <a:gd name="T27" fmla="*/ 167 h 394"/>
                <a:gd name="T28" fmla="*/ 461 w 484"/>
                <a:gd name="T29" fmla="*/ 90 h 394"/>
                <a:gd name="T30" fmla="*/ 367 w 484"/>
                <a:gd name="T31" fmla="*/ 17 h 394"/>
                <a:gd name="T32" fmla="*/ 118 w 484"/>
                <a:gd name="T33" fmla="*/ 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4" h="394">
                  <a:moveTo>
                    <a:pt x="118" y="67"/>
                  </a:moveTo>
                  <a:cubicBezTo>
                    <a:pt x="86" y="85"/>
                    <a:pt x="54" y="107"/>
                    <a:pt x="34" y="142"/>
                  </a:cubicBezTo>
                  <a:cubicBezTo>
                    <a:pt x="10" y="184"/>
                    <a:pt x="0" y="228"/>
                    <a:pt x="20" y="274"/>
                  </a:cubicBezTo>
                  <a:cubicBezTo>
                    <a:pt x="36" y="311"/>
                    <a:pt x="56" y="345"/>
                    <a:pt x="74" y="381"/>
                  </a:cubicBezTo>
                  <a:cubicBezTo>
                    <a:pt x="77" y="385"/>
                    <a:pt x="80" y="389"/>
                    <a:pt x="83" y="394"/>
                  </a:cubicBezTo>
                  <a:cubicBezTo>
                    <a:pt x="84" y="393"/>
                    <a:pt x="86" y="392"/>
                    <a:pt x="87" y="392"/>
                  </a:cubicBezTo>
                  <a:cubicBezTo>
                    <a:pt x="84" y="387"/>
                    <a:pt x="82" y="382"/>
                    <a:pt x="79" y="377"/>
                  </a:cubicBezTo>
                  <a:cubicBezTo>
                    <a:pt x="62" y="345"/>
                    <a:pt x="51" y="310"/>
                    <a:pt x="45" y="274"/>
                  </a:cubicBezTo>
                  <a:cubicBezTo>
                    <a:pt x="37" y="233"/>
                    <a:pt x="49" y="199"/>
                    <a:pt x="82" y="173"/>
                  </a:cubicBezTo>
                  <a:cubicBezTo>
                    <a:pt x="91" y="166"/>
                    <a:pt x="100" y="159"/>
                    <a:pt x="110" y="154"/>
                  </a:cubicBezTo>
                  <a:cubicBezTo>
                    <a:pt x="139" y="140"/>
                    <a:pt x="169" y="126"/>
                    <a:pt x="199" y="115"/>
                  </a:cubicBezTo>
                  <a:cubicBezTo>
                    <a:pt x="252" y="95"/>
                    <a:pt x="307" y="78"/>
                    <a:pt x="364" y="74"/>
                  </a:cubicBezTo>
                  <a:cubicBezTo>
                    <a:pt x="396" y="71"/>
                    <a:pt x="424" y="80"/>
                    <a:pt x="444" y="106"/>
                  </a:cubicBezTo>
                  <a:cubicBezTo>
                    <a:pt x="459" y="126"/>
                    <a:pt x="472" y="148"/>
                    <a:pt x="484" y="167"/>
                  </a:cubicBezTo>
                  <a:cubicBezTo>
                    <a:pt x="483" y="142"/>
                    <a:pt x="469" y="117"/>
                    <a:pt x="461" y="90"/>
                  </a:cubicBezTo>
                  <a:cubicBezTo>
                    <a:pt x="446" y="45"/>
                    <a:pt x="409" y="26"/>
                    <a:pt x="367" y="17"/>
                  </a:cubicBezTo>
                  <a:cubicBezTo>
                    <a:pt x="278" y="0"/>
                    <a:pt x="195" y="24"/>
                    <a:pt x="118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3" name="Freeform 777">
              <a:extLst>
                <a:ext uri="{FF2B5EF4-FFF2-40B4-BE49-F238E27FC236}">
                  <a16:creationId xmlns:a16="http://schemas.microsoft.com/office/drawing/2014/main" xmlns="" id="{E36151E1-58BB-46A0-B2E1-D500A732A0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6" y="2746"/>
              <a:ext cx="1188" cy="465"/>
            </a:xfrm>
            <a:custGeom>
              <a:avLst/>
              <a:gdLst>
                <a:gd name="T0" fmla="*/ 32 w 754"/>
                <a:gd name="T1" fmla="*/ 281 h 296"/>
                <a:gd name="T2" fmla="*/ 239 w 754"/>
                <a:gd name="T3" fmla="*/ 290 h 296"/>
                <a:gd name="T4" fmla="*/ 540 w 754"/>
                <a:gd name="T5" fmla="*/ 198 h 296"/>
                <a:gd name="T6" fmla="*/ 683 w 754"/>
                <a:gd name="T7" fmla="*/ 96 h 296"/>
                <a:gd name="T8" fmla="*/ 751 w 754"/>
                <a:gd name="T9" fmla="*/ 14 h 296"/>
                <a:gd name="T10" fmla="*/ 752 w 754"/>
                <a:gd name="T11" fmla="*/ 0 h 296"/>
                <a:gd name="T12" fmla="*/ 740 w 754"/>
                <a:gd name="T13" fmla="*/ 5 h 296"/>
                <a:gd name="T14" fmla="*/ 661 w 754"/>
                <a:gd name="T15" fmla="*/ 77 h 296"/>
                <a:gd name="T16" fmla="*/ 596 w 754"/>
                <a:gd name="T17" fmla="*/ 125 h 296"/>
                <a:gd name="T18" fmla="*/ 483 w 754"/>
                <a:gd name="T19" fmla="*/ 177 h 296"/>
                <a:gd name="T20" fmla="*/ 372 w 754"/>
                <a:gd name="T21" fmla="*/ 219 h 296"/>
                <a:gd name="T22" fmla="*/ 182 w 754"/>
                <a:gd name="T23" fmla="*/ 244 h 296"/>
                <a:gd name="T24" fmla="*/ 72 w 754"/>
                <a:gd name="T25" fmla="*/ 239 h 296"/>
                <a:gd name="T26" fmla="*/ 0 w 754"/>
                <a:gd name="T27" fmla="*/ 230 h 296"/>
                <a:gd name="T28" fmla="*/ 10 w 754"/>
                <a:gd name="T29" fmla="*/ 260 h 296"/>
                <a:gd name="T30" fmla="*/ 32 w 754"/>
                <a:gd name="T31" fmla="*/ 2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4" h="296">
                  <a:moveTo>
                    <a:pt x="32" y="281"/>
                  </a:moveTo>
                  <a:cubicBezTo>
                    <a:pt x="101" y="296"/>
                    <a:pt x="170" y="296"/>
                    <a:pt x="239" y="290"/>
                  </a:cubicBezTo>
                  <a:cubicBezTo>
                    <a:pt x="346" y="280"/>
                    <a:pt x="446" y="247"/>
                    <a:pt x="540" y="198"/>
                  </a:cubicBezTo>
                  <a:cubicBezTo>
                    <a:pt x="593" y="171"/>
                    <a:pt x="643" y="140"/>
                    <a:pt x="683" y="96"/>
                  </a:cubicBezTo>
                  <a:cubicBezTo>
                    <a:pt x="707" y="70"/>
                    <a:pt x="729" y="42"/>
                    <a:pt x="751" y="14"/>
                  </a:cubicBezTo>
                  <a:cubicBezTo>
                    <a:pt x="754" y="11"/>
                    <a:pt x="752" y="5"/>
                    <a:pt x="752" y="0"/>
                  </a:cubicBezTo>
                  <a:cubicBezTo>
                    <a:pt x="748" y="2"/>
                    <a:pt x="743" y="2"/>
                    <a:pt x="740" y="5"/>
                  </a:cubicBezTo>
                  <a:cubicBezTo>
                    <a:pt x="713" y="29"/>
                    <a:pt x="688" y="54"/>
                    <a:pt x="661" y="77"/>
                  </a:cubicBezTo>
                  <a:cubicBezTo>
                    <a:pt x="640" y="94"/>
                    <a:pt x="620" y="112"/>
                    <a:pt x="596" y="125"/>
                  </a:cubicBezTo>
                  <a:cubicBezTo>
                    <a:pt x="560" y="144"/>
                    <a:pt x="521" y="161"/>
                    <a:pt x="483" y="177"/>
                  </a:cubicBezTo>
                  <a:cubicBezTo>
                    <a:pt x="447" y="192"/>
                    <a:pt x="410" y="207"/>
                    <a:pt x="372" y="219"/>
                  </a:cubicBezTo>
                  <a:cubicBezTo>
                    <a:pt x="310" y="238"/>
                    <a:pt x="246" y="243"/>
                    <a:pt x="182" y="244"/>
                  </a:cubicBezTo>
                  <a:cubicBezTo>
                    <a:pt x="145" y="245"/>
                    <a:pt x="108" y="242"/>
                    <a:pt x="72" y="239"/>
                  </a:cubicBezTo>
                  <a:cubicBezTo>
                    <a:pt x="48" y="238"/>
                    <a:pt x="25" y="234"/>
                    <a:pt x="0" y="230"/>
                  </a:cubicBezTo>
                  <a:cubicBezTo>
                    <a:pt x="3" y="240"/>
                    <a:pt x="9" y="250"/>
                    <a:pt x="10" y="260"/>
                  </a:cubicBezTo>
                  <a:cubicBezTo>
                    <a:pt x="12" y="273"/>
                    <a:pt x="20" y="278"/>
                    <a:pt x="32" y="2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4" name="Freeform 778">
              <a:extLst>
                <a:ext uri="{FF2B5EF4-FFF2-40B4-BE49-F238E27FC236}">
                  <a16:creationId xmlns:a16="http://schemas.microsoft.com/office/drawing/2014/main" xmlns="" id="{6B2E7383-2F67-473A-AE15-9EA8593CE4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521"/>
              <a:ext cx="69" cy="90"/>
            </a:xfrm>
            <a:custGeom>
              <a:avLst/>
              <a:gdLst>
                <a:gd name="T0" fmla="*/ 0 w 44"/>
                <a:gd name="T1" fmla="*/ 1 h 57"/>
                <a:gd name="T2" fmla="*/ 30 w 44"/>
                <a:gd name="T3" fmla="*/ 57 h 57"/>
                <a:gd name="T4" fmla="*/ 44 w 44"/>
                <a:gd name="T5" fmla="*/ 26 h 57"/>
                <a:gd name="T6" fmla="*/ 4 w 44"/>
                <a:gd name="T7" fmla="*/ 0 h 57"/>
                <a:gd name="T8" fmla="*/ 0 w 44"/>
                <a:gd name="T9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7">
                  <a:moveTo>
                    <a:pt x="0" y="1"/>
                  </a:moveTo>
                  <a:cubicBezTo>
                    <a:pt x="5" y="22"/>
                    <a:pt x="18" y="39"/>
                    <a:pt x="30" y="57"/>
                  </a:cubicBezTo>
                  <a:cubicBezTo>
                    <a:pt x="26" y="42"/>
                    <a:pt x="35" y="34"/>
                    <a:pt x="44" y="26"/>
                  </a:cubicBezTo>
                  <a:cubicBezTo>
                    <a:pt x="30" y="17"/>
                    <a:pt x="17" y="8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5" name="Freeform 779">
              <a:extLst>
                <a:ext uri="{FF2B5EF4-FFF2-40B4-BE49-F238E27FC236}">
                  <a16:creationId xmlns:a16="http://schemas.microsoft.com/office/drawing/2014/main" xmlns="" id="{C6430C16-87ED-41E9-AC7B-B386C39836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2278"/>
              <a:ext cx="57" cy="107"/>
            </a:xfrm>
            <a:custGeom>
              <a:avLst/>
              <a:gdLst>
                <a:gd name="T0" fmla="*/ 32 w 36"/>
                <a:gd name="T1" fmla="*/ 68 h 68"/>
                <a:gd name="T2" fmla="*/ 23 w 36"/>
                <a:gd name="T3" fmla="*/ 0 h 68"/>
                <a:gd name="T4" fmla="*/ 18 w 36"/>
                <a:gd name="T5" fmla="*/ 24 h 68"/>
                <a:gd name="T6" fmla="*/ 0 w 36"/>
                <a:gd name="T7" fmla="*/ 44 h 68"/>
                <a:gd name="T8" fmla="*/ 32 w 36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8">
                  <a:moveTo>
                    <a:pt x="32" y="68"/>
                  </a:moveTo>
                  <a:cubicBezTo>
                    <a:pt x="36" y="43"/>
                    <a:pt x="36" y="22"/>
                    <a:pt x="23" y="0"/>
                  </a:cubicBezTo>
                  <a:cubicBezTo>
                    <a:pt x="21" y="8"/>
                    <a:pt x="21" y="17"/>
                    <a:pt x="18" y="24"/>
                  </a:cubicBezTo>
                  <a:cubicBezTo>
                    <a:pt x="14" y="32"/>
                    <a:pt x="6" y="37"/>
                    <a:pt x="0" y="44"/>
                  </a:cubicBezTo>
                  <a:cubicBezTo>
                    <a:pt x="21" y="45"/>
                    <a:pt x="21" y="45"/>
                    <a:pt x="3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6" name="Freeform 780">
              <a:extLst>
                <a:ext uri="{FF2B5EF4-FFF2-40B4-BE49-F238E27FC236}">
                  <a16:creationId xmlns:a16="http://schemas.microsoft.com/office/drawing/2014/main" xmlns="" id="{8622B097-FE82-4A88-857B-65D7F79037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5" y="1960"/>
              <a:ext cx="41" cy="40"/>
            </a:xfrm>
            <a:custGeom>
              <a:avLst/>
              <a:gdLst>
                <a:gd name="T0" fmla="*/ 20 w 26"/>
                <a:gd name="T1" fmla="*/ 25 h 25"/>
                <a:gd name="T2" fmla="*/ 25 w 26"/>
                <a:gd name="T3" fmla="*/ 7 h 25"/>
                <a:gd name="T4" fmla="*/ 5 w 26"/>
                <a:gd name="T5" fmla="*/ 0 h 25"/>
                <a:gd name="T6" fmla="*/ 2 w 26"/>
                <a:gd name="T7" fmla="*/ 14 h 25"/>
                <a:gd name="T8" fmla="*/ 2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0" y="25"/>
                  </a:moveTo>
                  <a:cubicBezTo>
                    <a:pt x="23" y="16"/>
                    <a:pt x="26" y="8"/>
                    <a:pt x="25" y="7"/>
                  </a:cubicBezTo>
                  <a:cubicBezTo>
                    <a:pt x="19" y="3"/>
                    <a:pt x="12" y="2"/>
                    <a:pt x="5" y="0"/>
                  </a:cubicBezTo>
                  <a:cubicBezTo>
                    <a:pt x="4" y="5"/>
                    <a:pt x="0" y="12"/>
                    <a:pt x="2" y="14"/>
                  </a:cubicBezTo>
                  <a:cubicBezTo>
                    <a:pt x="5" y="19"/>
                    <a:pt x="12" y="20"/>
                    <a:pt x="2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7" name="Freeform 781">
              <a:extLst>
                <a:ext uri="{FF2B5EF4-FFF2-40B4-BE49-F238E27FC236}">
                  <a16:creationId xmlns:a16="http://schemas.microsoft.com/office/drawing/2014/main" xmlns="" id="{09EF2524-90C1-4EFD-99FE-49774A8515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62" y="1827"/>
              <a:ext cx="134" cy="179"/>
            </a:xfrm>
            <a:custGeom>
              <a:avLst/>
              <a:gdLst>
                <a:gd name="T0" fmla="*/ 48 w 85"/>
                <a:gd name="T1" fmla="*/ 67 h 114"/>
                <a:gd name="T2" fmla="*/ 54 w 85"/>
                <a:gd name="T3" fmla="*/ 100 h 114"/>
                <a:gd name="T4" fmla="*/ 63 w 85"/>
                <a:gd name="T5" fmla="*/ 114 h 114"/>
                <a:gd name="T6" fmla="*/ 73 w 85"/>
                <a:gd name="T7" fmla="*/ 102 h 114"/>
                <a:gd name="T8" fmla="*/ 21 w 85"/>
                <a:gd name="T9" fmla="*/ 3 h 114"/>
                <a:gd name="T10" fmla="*/ 2 w 85"/>
                <a:gd name="T11" fmla="*/ 0 h 114"/>
                <a:gd name="T12" fmla="*/ 0 w 85"/>
                <a:gd name="T13" fmla="*/ 4 h 114"/>
                <a:gd name="T14" fmla="*/ 7 w 85"/>
                <a:gd name="T15" fmla="*/ 12 h 114"/>
                <a:gd name="T16" fmla="*/ 48 w 85"/>
                <a:gd name="T17" fmla="*/ 6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14">
                  <a:moveTo>
                    <a:pt x="48" y="67"/>
                  </a:moveTo>
                  <a:cubicBezTo>
                    <a:pt x="51" y="78"/>
                    <a:pt x="51" y="89"/>
                    <a:pt x="54" y="100"/>
                  </a:cubicBezTo>
                  <a:cubicBezTo>
                    <a:pt x="55" y="105"/>
                    <a:pt x="60" y="109"/>
                    <a:pt x="63" y="114"/>
                  </a:cubicBezTo>
                  <a:cubicBezTo>
                    <a:pt x="66" y="110"/>
                    <a:pt x="72" y="107"/>
                    <a:pt x="73" y="102"/>
                  </a:cubicBezTo>
                  <a:cubicBezTo>
                    <a:pt x="85" y="59"/>
                    <a:pt x="51" y="15"/>
                    <a:pt x="21" y="3"/>
                  </a:cubicBezTo>
                  <a:cubicBezTo>
                    <a:pt x="15" y="0"/>
                    <a:pt x="8" y="1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2" y="7"/>
                    <a:pt x="4" y="10"/>
                    <a:pt x="7" y="12"/>
                  </a:cubicBezTo>
                  <a:cubicBezTo>
                    <a:pt x="30" y="23"/>
                    <a:pt x="42" y="43"/>
                    <a:pt x="48" y="6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8" name="Freeform 782">
              <a:extLst>
                <a:ext uri="{FF2B5EF4-FFF2-40B4-BE49-F238E27FC236}">
                  <a16:creationId xmlns:a16="http://schemas.microsoft.com/office/drawing/2014/main" xmlns="" id="{A6FE7800-EB50-4C47-85D7-C4CA2B8678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1" y="1921"/>
              <a:ext cx="88" cy="182"/>
            </a:xfrm>
            <a:custGeom>
              <a:avLst/>
              <a:gdLst>
                <a:gd name="T0" fmla="*/ 56 w 56"/>
                <a:gd name="T1" fmla="*/ 109 h 116"/>
                <a:gd name="T2" fmla="*/ 25 w 56"/>
                <a:gd name="T3" fmla="*/ 48 h 116"/>
                <a:gd name="T4" fmla="*/ 26 w 56"/>
                <a:gd name="T5" fmla="*/ 11 h 116"/>
                <a:gd name="T6" fmla="*/ 22 w 56"/>
                <a:gd name="T7" fmla="*/ 0 h 116"/>
                <a:gd name="T8" fmla="*/ 12 w 56"/>
                <a:gd name="T9" fmla="*/ 5 h 116"/>
                <a:gd name="T10" fmla="*/ 9 w 56"/>
                <a:gd name="T11" fmla="*/ 10 h 116"/>
                <a:gd name="T12" fmla="*/ 27 w 56"/>
                <a:gd name="T13" fmla="*/ 101 h 116"/>
                <a:gd name="T14" fmla="*/ 56 w 56"/>
                <a:gd name="T15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16">
                  <a:moveTo>
                    <a:pt x="56" y="109"/>
                  </a:moveTo>
                  <a:cubicBezTo>
                    <a:pt x="37" y="91"/>
                    <a:pt x="27" y="71"/>
                    <a:pt x="25" y="48"/>
                  </a:cubicBezTo>
                  <a:cubicBezTo>
                    <a:pt x="24" y="35"/>
                    <a:pt x="26" y="23"/>
                    <a:pt x="26" y="11"/>
                  </a:cubicBezTo>
                  <a:cubicBezTo>
                    <a:pt x="26" y="7"/>
                    <a:pt x="24" y="3"/>
                    <a:pt x="22" y="0"/>
                  </a:cubicBezTo>
                  <a:cubicBezTo>
                    <a:pt x="19" y="1"/>
                    <a:pt x="15" y="3"/>
                    <a:pt x="12" y="5"/>
                  </a:cubicBezTo>
                  <a:cubicBezTo>
                    <a:pt x="10" y="6"/>
                    <a:pt x="10" y="8"/>
                    <a:pt x="9" y="10"/>
                  </a:cubicBezTo>
                  <a:cubicBezTo>
                    <a:pt x="0" y="29"/>
                    <a:pt x="6" y="83"/>
                    <a:pt x="27" y="101"/>
                  </a:cubicBezTo>
                  <a:cubicBezTo>
                    <a:pt x="34" y="107"/>
                    <a:pt x="41" y="116"/>
                    <a:pt x="56" y="10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9" name="Freeform 783">
              <a:extLst>
                <a:ext uri="{FF2B5EF4-FFF2-40B4-BE49-F238E27FC236}">
                  <a16:creationId xmlns:a16="http://schemas.microsoft.com/office/drawing/2014/main" xmlns="" id="{70A6508E-0F24-47EA-9DA0-03577D965C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3" y="1899"/>
              <a:ext cx="68" cy="96"/>
            </a:xfrm>
            <a:custGeom>
              <a:avLst/>
              <a:gdLst>
                <a:gd name="T0" fmla="*/ 21 w 43"/>
                <a:gd name="T1" fmla="*/ 51 h 61"/>
                <a:gd name="T2" fmla="*/ 35 w 43"/>
                <a:gd name="T3" fmla="*/ 55 h 61"/>
                <a:gd name="T4" fmla="*/ 43 w 43"/>
                <a:gd name="T5" fmla="*/ 35 h 61"/>
                <a:gd name="T6" fmla="*/ 0 w 43"/>
                <a:gd name="T7" fmla="*/ 0 h 61"/>
                <a:gd name="T8" fmla="*/ 21 w 43"/>
                <a:gd name="T9" fmla="*/ 5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1">
                  <a:moveTo>
                    <a:pt x="21" y="51"/>
                  </a:moveTo>
                  <a:cubicBezTo>
                    <a:pt x="21" y="60"/>
                    <a:pt x="30" y="61"/>
                    <a:pt x="35" y="55"/>
                  </a:cubicBezTo>
                  <a:cubicBezTo>
                    <a:pt x="39" y="50"/>
                    <a:pt x="43" y="42"/>
                    <a:pt x="43" y="35"/>
                  </a:cubicBezTo>
                  <a:cubicBezTo>
                    <a:pt x="43" y="17"/>
                    <a:pt x="25" y="2"/>
                    <a:pt x="0" y="0"/>
                  </a:cubicBezTo>
                  <a:cubicBezTo>
                    <a:pt x="14" y="16"/>
                    <a:pt x="21" y="32"/>
                    <a:pt x="21" y="5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0" name="Freeform 784">
              <a:extLst>
                <a:ext uri="{FF2B5EF4-FFF2-40B4-BE49-F238E27FC236}">
                  <a16:creationId xmlns:a16="http://schemas.microsoft.com/office/drawing/2014/main" xmlns="" id="{9DA92C0C-AD35-45CE-98F2-73EDFAAE4D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75" y="1957"/>
              <a:ext cx="53" cy="90"/>
            </a:xfrm>
            <a:custGeom>
              <a:avLst/>
              <a:gdLst>
                <a:gd name="T0" fmla="*/ 34 w 34"/>
                <a:gd name="T1" fmla="*/ 57 h 57"/>
                <a:gd name="T2" fmla="*/ 20 w 34"/>
                <a:gd name="T3" fmla="*/ 9 h 57"/>
                <a:gd name="T4" fmla="*/ 16 w 34"/>
                <a:gd name="T5" fmla="*/ 0 h 57"/>
                <a:gd name="T6" fmla="*/ 7 w 34"/>
                <a:gd name="T7" fmla="*/ 4 h 57"/>
                <a:gd name="T8" fmla="*/ 5 w 34"/>
                <a:gd name="T9" fmla="*/ 36 h 57"/>
                <a:gd name="T10" fmla="*/ 34 w 3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7">
                  <a:moveTo>
                    <a:pt x="34" y="57"/>
                  </a:moveTo>
                  <a:cubicBezTo>
                    <a:pt x="18" y="34"/>
                    <a:pt x="18" y="34"/>
                    <a:pt x="20" y="9"/>
                  </a:cubicBezTo>
                  <a:cubicBezTo>
                    <a:pt x="20" y="6"/>
                    <a:pt x="18" y="3"/>
                    <a:pt x="16" y="0"/>
                  </a:cubicBezTo>
                  <a:cubicBezTo>
                    <a:pt x="13" y="1"/>
                    <a:pt x="8" y="2"/>
                    <a:pt x="7" y="4"/>
                  </a:cubicBezTo>
                  <a:cubicBezTo>
                    <a:pt x="0" y="14"/>
                    <a:pt x="1" y="25"/>
                    <a:pt x="5" y="36"/>
                  </a:cubicBezTo>
                  <a:cubicBezTo>
                    <a:pt x="11" y="52"/>
                    <a:pt x="18" y="57"/>
                    <a:pt x="34" y="5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1" name="Freeform 785">
              <a:extLst>
                <a:ext uri="{FF2B5EF4-FFF2-40B4-BE49-F238E27FC236}">
                  <a16:creationId xmlns:a16="http://schemas.microsoft.com/office/drawing/2014/main" xmlns="" id="{83206DAA-F015-4369-9FEA-1162056940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83" y="3368"/>
              <a:ext cx="127" cy="110"/>
            </a:xfrm>
            <a:custGeom>
              <a:avLst/>
              <a:gdLst>
                <a:gd name="T0" fmla="*/ 53 w 81"/>
                <a:gd name="T1" fmla="*/ 66 h 70"/>
                <a:gd name="T2" fmla="*/ 75 w 81"/>
                <a:gd name="T3" fmla="*/ 21 h 70"/>
                <a:gd name="T4" fmla="*/ 30 w 81"/>
                <a:gd name="T5" fmla="*/ 8 h 70"/>
                <a:gd name="T6" fmla="*/ 23 w 81"/>
                <a:gd name="T7" fmla="*/ 12 h 70"/>
                <a:gd name="T8" fmla="*/ 17 w 81"/>
                <a:gd name="T9" fmla="*/ 59 h 70"/>
                <a:gd name="T10" fmla="*/ 53 w 81"/>
                <a:gd name="T11" fmla="*/ 66 h 70"/>
                <a:gd name="T12" fmla="*/ 33 w 81"/>
                <a:gd name="T13" fmla="*/ 23 h 70"/>
                <a:gd name="T14" fmla="*/ 51 w 81"/>
                <a:gd name="T15" fmla="*/ 31 h 70"/>
                <a:gd name="T16" fmla="*/ 42 w 81"/>
                <a:gd name="T17" fmla="*/ 52 h 70"/>
                <a:gd name="T18" fmla="*/ 27 w 81"/>
                <a:gd name="T19" fmla="*/ 47 h 70"/>
                <a:gd name="T20" fmla="*/ 33 w 81"/>
                <a:gd name="T21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70">
                  <a:moveTo>
                    <a:pt x="53" y="66"/>
                  </a:moveTo>
                  <a:cubicBezTo>
                    <a:pt x="71" y="58"/>
                    <a:pt x="81" y="37"/>
                    <a:pt x="75" y="21"/>
                  </a:cubicBezTo>
                  <a:cubicBezTo>
                    <a:pt x="69" y="6"/>
                    <a:pt x="48" y="0"/>
                    <a:pt x="30" y="8"/>
                  </a:cubicBezTo>
                  <a:cubicBezTo>
                    <a:pt x="28" y="9"/>
                    <a:pt x="25" y="10"/>
                    <a:pt x="23" y="12"/>
                  </a:cubicBezTo>
                  <a:cubicBezTo>
                    <a:pt x="2" y="23"/>
                    <a:pt x="0" y="42"/>
                    <a:pt x="17" y="59"/>
                  </a:cubicBezTo>
                  <a:cubicBezTo>
                    <a:pt x="25" y="67"/>
                    <a:pt x="42" y="70"/>
                    <a:pt x="53" y="66"/>
                  </a:cubicBezTo>
                  <a:close/>
                  <a:moveTo>
                    <a:pt x="33" y="23"/>
                  </a:moveTo>
                  <a:cubicBezTo>
                    <a:pt x="41" y="21"/>
                    <a:pt x="48" y="21"/>
                    <a:pt x="51" y="31"/>
                  </a:cubicBezTo>
                  <a:cubicBezTo>
                    <a:pt x="54" y="39"/>
                    <a:pt x="50" y="51"/>
                    <a:pt x="42" y="52"/>
                  </a:cubicBezTo>
                  <a:cubicBezTo>
                    <a:pt x="37" y="53"/>
                    <a:pt x="31" y="49"/>
                    <a:pt x="27" y="47"/>
                  </a:cubicBezTo>
                  <a:cubicBezTo>
                    <a:pt x="26" y="36"/>
                    <a:pt x="21" y="27"/>
                    <a:pt x="33" y="2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2" name="Freeform 786">
              <a:extLst>
                <a:ext uri="{FF2B5EF4-FFF2-40B4-BE49-F238E27FC236}">
                  <a16:creationId xmlns:a16="http://schemas.microsoft.com/office/drawing/2014/main" xmlns="" id="{4E5919CD-B31D-4CFC-92D2-82B064D539C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97" y="3120"/>
              <a:ext cx="135" cy="126"/>
            </a:xfrm>
            <a:custGeom>
              <a:avLst/>
              <a:gdLst>
                <a:gd name="T0" fmla="*/ 59 w 86"/>
                <a:gd name="T1" fmla="*/ 74 h 80"/>
                <a:gd name="T2" fmla="*/ 82 w 86"/>
                <a:gd name="T3" fmla="*/ 31 h 80"/>
                <a:gd name="T4" fmla="*/ 33 w 86"/>
                <a:gd name="T5" fmla="*/ 6 h 80"/>
                <a:gd name="T6" fmla="*/ 7 w 86"/>
                <a:gd name="T7" fmla="*/ 47 h 80"/>
                <a:gd name="T8" fmla="*/ 59 w 86"/>
                <a:gd name="T9" fmla="*/ 74 h 80"/>
                <a:gd name="T10" fmla="*/ 34 w 86"/>
                <a:gd name="T11" fmla="*/ 17 h 80"/>
                <a:gd name="T12" fmla="*/ 60 w 86"/>
                <a:gd name="T13" fmla="*/ 31 h 80"/>
                <a:gd name="T14" fmla="*/ 47 w 86"/>
                <a:gd name="T15" fmla="*/ 63 h 80"/>
                <a:gd name="T16" fmla="*/ 23 w 86"/>
                <a:gd name="T17" fmla="*/ 47 h 80"/>
                <a:gd name="T18" fmla="*/ 34 w 86"/>
                <a:gd name="T19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0">
                  <a:moveTo>
                    <a:pt x="59" y="74"/>
                  </a:moveTo>
                  <a:cubicBezTo>
                    <a:pt x="72" y="70"/>
                    <a:pt x="86" y="44"/>
                    <a:pt x="82" y="31"/>
                  </a:cubicBezTo>
                  <a:cubicBezTo>
                    <a:pt x="76" y="13"/>
                    <a:pt x="51" y="0"/>
                    <a:pt x="33" y="6"/>
                  </a:cubicBezTo>
                  <a:cubicBezTo>
                    <a:pt x="10" y="14"/>
                    <a:pt x="0" y="29"/>
                    <a:pt x="7" y="47"/>
                  </a:cubicBezTo>
                  <a:cubicBezTo>
                    <a:pt x="13" y="66"/>
                    <a:pt x="40" y="80"/>
                    <a:pt x="59" y="74"/>
                  </a:cubicBezTo>
                  <a:close/>
                  <a:moveTo>
                    <a:pt x="34" y="17"/>
                  </a:moveTo>
                  <a:cubicBezTo>
                    <a:pt x="43" y="14"/>
                    <a:pt x="55" y="21"/>
                    <a:pt x="60" y="31"/>
                  </a:cubicBezTo>
                  <a:cubicBezTo>
                    <a:pt x="64" y="41"/>
                    <a:pt x="57" y="58"/>
                    <a:pt x="47" y="63"/>
                  </a:cubicBezTo>
                  <a:cubicBezTo>
                    <a:pt x="40" y="66"/>
                    <a:pt x="27" y="58"/>
                    <a:pt x="23" y="47"/>
                  </a:cubicBezTo>
                  <a:cubicBezTo>
                    <a:pt x="19" y="36"/>
                    <a:pt x="24" y="21"/>
                    <a:pt x="34" y="1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3" name="Freeform 787">
              <a:extLst>
                <a:ext uri="{FF2B5EF4-FFF2-40B4-BE49-F238E27FC236}">
                  <a16:creationId xmlns:a16="http://schemas.microsoft.com/office/drawing/2014/main" xmlns="" id="{4EE5555C-9291-41F8-A3DC-04F6628708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8" y="2908"/>
              <a:ext cx="130" cy="110"/>
            </a:xfrm>
            <a:custGeom>
              <a:avLst/>
              <a:gdLst>
                <a:gd name="T0" fmla="*/ 42 w 83"/>
                <a:gd name="T1" fmla="*/ 68 h 70"/>
                <a:gd name="T2" fmla="*/ 78 w 83"/>
                <a:gd name="T3" fmla="*/ 48 h 70"/>
                <a:gd name="T4" fmla="*/ 70 w 83"/>
                <a:gd name="T5" fmla="*/ 16 h 70"/>
                <a:gd name="T6" fmla="*/ 16 w 83"/>
                <a:gd name="T7" fmla="*/ 7 h 70"/>
                <a:gd name="T8" fmla="*/ 5 w 83"/>
                <a:gd name="T9" fmla="*/ 38 h 70"/>
                <a:gd name="T10" fmla="*/ 42 w 83"/>
                <a:gd name="T11" fmla="*/ 68 h 70"/>
                <a:gd name="T12" fmla="*/ 24 w 83"/>
                <a:gd name="T13" fmla="*/ 16 h 70"/>
                <a:gd name="T14" fmla="*/ 27 w 83"/>
                <a:gd name="T15" fmla="*/ 15 h 70"/>
                <a:gd name="T16" fmla="*/ 55 w 83"/>
                <a:gd name="T17" fmla="*/ 29 h 70"/>
                <a:gd name="T18" fmla="*/ 43 w 83"/>
                <a:gd name="T19" fmla="*/ 54 h 70"/>
                <a:gd name="T20" fmla="*/ 37 w 83"/>
                <a:gd name="T21" fmla="*/ 55 h 70"/>
                <a:gd name="T22" fmla="*/ 19 w 83"/>
                <a:gd name="T23" fmla="*/ 34 h 70"/>
                <a:gd name="T24" fmla="*/ 24 w 83"/>
                <a:gd name="T25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70">
                  <a:moveTo>
                    <a:pt x="42" y="68"/>
                  </a:moveTo>
                  <a:cubicBezTo>
                    <a:pt x="57" y="70"/>
                    <a:pt x="72" y="62"/>
                    <a:pt x="78" y="48"/>
                  </a:cubicBezTo>
                  <a:cubicBezTo>
                    <a:pt x="83" y="37"/>
                    <a:pt x="80" y="26"/>
                    <a:pt x="70" y="16"/>
                  </a:cubicBezTo>
                  <a:cubicBezTo>
                    <a:pt x="60" y="5"/>
                    <a:pt x="29" y="0"/>
                    <a:pt x="16" y="7"/>
                  </a:cubicBezTo>
                  <a:cubicBezTo>
                    <a:pt x="3" y="14"/>
                    <a:pt x="0" y="23"/>
                    <a:pt x="5" y="38"/>
                  </a:cubicBezTo>
                  <a:cubicBezTo>
                    <a:pt x="12" y="56"/>
                    <a:pt x="24" y="66"/>
                    <a:pt x="42" y="68"/>
                  </a:cubicBezTo>
                  <a:close/>
                  <a:moveTo>
                    <a:pt x="24" y="16"/>
                  </a:moveTo>
                  <a:cubicBezTo>
                    <a:pt x="25" y="16"/>
                    <a:pt x="26" y="15"/>
                    <a:pt x="27" y="15"/>
                  </a:cubicBezTo>
                  <a:cubicBezTo>
                    <a:pt x="38" y="10"/>
                    <a:pt x="50" y="17"/>
                    <a:pt x="55" y="29"/>
                  </a:cubicBezTo>
                  <a:cubicBezTo>
                    <a:pt x="60" y="41"/>
                    <a:pt x="55" y="50"/>
                    <a:pt x="43" y="54"/>
                  </a:cubicBezTo>
                  <a:cubicBezTo>
                    <a:pt x="41" y="55"/>
                    <a:pt x="39" y="55"/>
                    <a:pt x="37" y="55"/>
                  </a:cubicBezTo>
                  <a:cubicBezTo>
                    <a:pt x="30" y="53"/>
                    <a:pt x="23" y="45"/>
                    <a:pt x="19" y="34"/>
                  </a:cubicBezTo>
                  <a:cubicBezTo>
                    <a:pt x="15" y="26"/>
                    <a:pt x="17" y="20"/>
                    <a:pt x="24" y="16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4" name="Freeform 788">
              <a:extLst>
                <a:ext uri="{FF2B5EF4-FFF2-40B4-BE49-F238E27FC236}">
                  <a16:creationId xmlns:a16="http://schemas.microsoft.com/office/drawing/2014/main" xmlns="" id="{E15D04BA-1BC8-4CA4-8152-85F8E16EBEE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72" y="3361"/>
              <a:ext cx="123" cy="116"/>
            </a:xfrm>
            <a:custGeom>
              <a:avLst/>
              <a:gdLst>
                <a:gd name="T0" fmla="*/ 55 w 78"/>
                <a:gd name="T1" fmla="*/ 66 h 74"/>
                <a:gd name="T2" fmla="*/ 72 w 78"/>
                <a:gd name="T3" fmla="*/ 21 h 74"/>
                <a:gd name="T4" fmla="*/ 29 w 78"/>
                <a:gd name="T5" fmla="*/ 6 h 74"/>
                <a:gd name="T6" fmla="*/ 7 w 78"/>
                <a:gd name="T7" fmla="*/ 48 h 74"/>
                <a:gd name="T8" fmla="*/ 55 w 78"/>
                <a:gd name="T9" fmla="*/ 66 h 74"/>
                <a:gd name="T10" fmla="*/ 33 w 78"/>
                <a:gd name="T11" fmla="*/ 19 h 74"/>
                <a:gd name="T12" fmla="*/ 49 w 78"/>
                <a:gd name="T13" fmla="*/ 31 h 74"/>
                <a:gd name="T14" fmla="*/ 38 w 78"/>
                <a:gd name="T15" fmla="*/ 56 h 74"/>
                <a:gd name="T16" fmla="*/ 21 w 78"/>
                <a:gd name="T17" fmla="*/ 47 h 74"/>
                <a:gd name="T18" fmla="*/ 33 w 78"/>
                <a:gd name="T1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4">
                  <a:moveTo>
                    <a:pt x="55" y="66"/>
                  </a:moveTo>
                  <a:cubicBezTo>
                    <a:pt x="68" y="61"/>
                    <a:pt x="78" y="35"/>
                    <a:pt x="72" y="21"/>
                  </a:cubicBezTo>
                  <a:cubicBezTo>
                    <a:pt x="66" y="6"/>
                    <a:pt x="47" y="0"/>
                    <a:pt x="29" y="6"/>
                  </a:cubicBezTo>
                  <a:cubicBezTo>
                    <a:pt x="10" y="13"/>
                    <a:pt x="0" y="33"/>
                    <a:pt x="7" y="48"/>
                  </a:cubicBezTo>
                  <a:cubicBezTo>
                    <a:pt x="13" y="64"/>
                    <a:pt x="38" y="74"/>
                    <a:pt x="55" y="66"/>
                  </a:cubicBezTo>
                  <a:close/>
                  <a:moveTo>
                    <a:pt x="33" y="19"/>
                  </a:moveTo>
                  <a:cubicBezTo>
                    <a:pt x="42" y="17"/>
                    <a:pt x="47" y="23"/>
                    <a:pt x="49" y="31"/>
                  </a:cubicBezTo>
                  <a:cubicBezTo>
                    <a:pt x="52" y="39"/>
                    <a:pt x="44" y="56"/>
                    <a:pt x="38" y="56"/>
                  </a:cubicBezTo>
                  <a:cubicBezTo>
                    <a:pt x="32" y="55"/>
                    <a:pt x="27" y="50"/>
                    <a:pt x="21" y="47"/>
                  </a:cubicBezTo>
                  <a:cubicBezTo>
                    <a:pt x="20" y="35"/>
                    <a:pt x="26" y="20"/>
                    <a:pt x="33" y="1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5" name="Freeform 789">
              <a:extLst>
                <a:ext uri="{FF2B5EF4-FFF2-40B4-BE49-F238E27FC236}">
                  <a16:creationId xmlns:a16="http://schemas.microsoft.com/office/drawing/2014/main" xmlns="" id="{0AEB6483-87EE-430B-994B-3CF2083469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6" y="3293"/>
              <a:ext cx="117" cy="112"/>
            </a:xfrm>
            <a:custGeom>
              <a:avLst/>
              <a:gdLst>
                <a:gd name="T0" fmla="*/ 50 w 74"/>
                <a:gd name="T1" fmla="*/ 64 h 71"/>
                <a:gd name="T2" fmla="*/ 69 w 74"/>
                <a:gd name="T3" fmla="*/ 22 h 71"/>
                <a:gd name="T4" fmla="*/ 28 w 74"/>
                <a:gd name="T5" fmla="*/ 6 h 71"/>
                <a:gd name="T6" fmla="*/ 6 w 74"/>
                <a:gd name="T7" fmla="*/ 46 h 71"/>
                <a:gd name="T8" fmla="*/ 50 w 74"/>
                <a:gd name="T9" fmla="*/ 64 h 71"/>
                <a:gd name="T10" fmla="*/ 31 w 74"/>
                <a:gd name="T11" fmla="*/ 19 h 71"/>
                <a:gd name="T12" fmla="*/ 46 w 74"/>
                <a:gd name="T13" fmla="*/ 26 h 71"/>
                <a:gd name="T14" fmla="*/ 37 w 74"/>
                <a:gd name="T15" fmla="*/ 55 h 71"/>
                <a:gd name="T16" fmla="*/ 19 w 74"/>
                <a:gd name="T17" fmla="*/ 45 h 71"/>
                <a:gd name="T18" fmla="*/ 31 w 74"/>
                <a:gd name="T1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1">
                  <a:moveTo>
                    <a:pt x="50" y="64"/>
                  </a:moveTo>
                  <a:cubicBezTo>
                    <a:pt x="64" y="59"/>
                    <a:pt x="74" y="37"/>
                    <a:pt x="69" y="22"/>
                  </a:cubicBezTo>
                  <a:cubicBezTo>
                    <a:pt x="64" y="7"/>
                    <a:pt x="45" y="0"/>
                    <a:pt x="28" y="6"/>
                  </a:cubicBezTo>
                  <a:cubicBezTo>
                    <a:pt x="11" y="13"/>
                    <a:pt x="0" y="31"/>
                    <a:pt x="6" y="46"/>
                  </a:cubicBezTo>
                  <a:cubicBezTo>
                    <a:pt x="12" y="62"/>
                    <a:pt x="33" y="71"/>
                    <a:pt x="50" y="64"/>
                  </a:cubicBezTo>
                  <a:close/>
                  <a:moveTo>
                    <a:pt x="31" y="19"/>
                  </a:moveTo>
                  <a:cubicBezTo>
                    <a:pt x="37" y="18"/>
                    <a:pt x="43" y="24"/>
                    <a:pt x="46" y="26"/>
                  </a:cubicBezTo>
                  <a:cubicBezTo>
                    <a:pt x="51" y="40"/>
                    <a:pt x="46" y="53"/>
                    <a:pt x="37" y="55"/>
                  </a:cubicBezTo>
                  <a:cubicBezTo>
                    <a:pt x="28" y="57"/>
                    <a:pt x="22" y="54"/>
                    <a:pt x="19" y="45"/>
                  </a:cubicBezTo>
                  <a:cubicBezTo>
                    <a:pt x="16" y="35"/>
                    <a:pt x="22" y="19"/>
                    <a:pt x="31" y="1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6" name="Freeform 790">
              <a:extLst>
                <a:ext uri="{FF2B5EF4-FFF2-40B4-BE49-F238E27FC236}">
                  <a16:creationId xmlns:a16="http://schemas.microsoft.com/office/drawing/2014/main" xmlns="" id="{FCAB68B8-0E52-41C8-806F-DDE4D97253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24" y="2476"/>
              <a:ext cx="154" cy="122"/>
            </a:xfrm>
            <a:custGeom>
              <a:avLst/>
              <a:gdLst>
                <a:gd name="T0" fmla="*/ 63 w 98"/>
                <a:gd name="T1" fmla="*/ 3 h 78"/>
                <a:gd name="T2" fmla="*/ 40 w 98"/>
                <a:gd name="T3" fmla="*/ 8 h 78"/>
                <a:gd name="T4" fmla="*/ 15 w 98"/>
                <a:gd name="T5" fmla="*/ 23 h 78"/>
                <a:gd name="T6" fmla="*/ 11 w 98"/>
                <a:gd name="T7" fmla="*/ 58 h 78"/>
                <a:gd name="T8" fmla="*/ 63 w 98"/>
                <a:gd name="T9" fmla="*/ 73 h 78"/>
                <a:gd name="T10" fmla="*/ 95 w 98"/>
                <a:gd name="T11" fmla="*/ 37 h 78"/>
                <a:gd name="T12" fmla="*/ 63 w 98"/>
                <a:gd name="T13" fmla="*/ 3 h 78"/>
                <a:gd name="T14" fmla="*/ 79 w 98"/>
                <a:gd name="T15" fmla="*/ 27 h 78"/>
                <a:gd name="T16" fmla="*/ 55 w 98"/>
                <a:gd name="T17" fmla="*/ 62 h 78"/>
                <a:gd name="T18" fmla="*/ 36 w 98"/>
                <a:gd name="T19" fmla="*/ 61 h 78"/>
                <a:gd name="T20" fmla="*/ 18 w 98"/>
                <a:gd name="T21" fmla="*/ 46 h 78"/>
                <a:gd name="T22" fmla="*/ 30 w 98"/>
                <a:gd name="T23" fmla="*/ 30 h 78"/>
                <a:gd name="T24" fmla="*/ 64 w 98"/>
                <a:gd name="T25" fmla="*/ 15 h 78"/>
                <a:gd name="T26" fmla="*/ 79 w 98"/>
                <a:gd name="T27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8">
                  <a:moveTo>
                    <a:pt x="63" y="3"/>
                  </a:moveTo>
                  <a:cubicBezTo>
                    <a:pt x="55" y="4"/>
                    <a:pt x="48" y="6"/>
                    <a:pt x="40" y="8"/>
                  </a:cubicBezTo>
                  <a:cubicBezTo>
                    <a:pt x="32" y="12"/>
                    <a:pt x="23" y="17"/>
                    <a:pt x="15" y="23"/>
                  </a:cubicBezTo>
                  <a:cubicBezTo>
                    <a:pt x="2" y="33"/>
                    <a:pt x="0" y="47"/>
                    <a:pt x="11" y="58"/>
                  </a:cubicBezTo>
                  <a:cubicBezTo>
                    <a:pt x="25" y="73"/>
                    <a:pt x="43" y="78"/>
                    <a:pt x="63" y="73"/>
                  </a:cubicBezTo>
                  <a:cubicBezTo>
                    <a:pt x="81" y="68"/>
                    <a:pt x="93" y="57"/>
                    <a:pt x="95" y="37"/>
                  </a:cubicBezTo>
                  <a:cubicBezTo>
                    <a:pt x="98" y="16"/>
                    <a:pt x="84" y="0"/>
                    <a:pt x="63" y="3"/>
                  </a:cubicBezTo>
                  <a:close/>
                  <a:moveTo>
                    <a:pt x="79" y="27"/>
                  </a:moveTo>
                  <a:cubicBezTo>
                    <a:pt x="79" y="41"/>
                    <a:pt x="70" y="56"/>
                    <a:pt x="55" y="62"/>
                  </a:cubicBezTo>
                  <a:cubicBezTo>
                    <a:pt x="51" y="62"/>
                    <a:pt x="43" y="62"/>
                    <a:pt x="36" y="61"/>
                  </a:cubicBezTo>
                  <a:cubicBezTo>
                    <a:pt x="27" y="60"/>
                    <a:pt x="17" y="56"/>
                    <a:pt x="18" y="46"/>
                  </a:cubicBezTo>
                  <a:cubicBezTo>
                    <a:pt x="18" y="40"/>
                    <a:pt x="25" y="33"/>
                    <a:pt x="30" y="30"/>
                  </a:cubicBezTo>
                  <a:cubicBezTo>
                    <a:pt x="41" y="23"/>
                    <a:pt x="52" y="19"/>
                    <a:pt x="64" y="15"/>
                  </a:cubicBezTo>
                  <a:cubicBezTo>
                    <a:pt x="74" y="11"/>
                    <a:pt x="79" y="17"/>
                    <a:pt x="79" y="2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7" name="Freeform 791">
              <a:extLst>
                <a:ext uri="{FF2B5EF4-FFF2-40B4-BE49-F238E27FC236}">
                  <a16:creationId xmlns:a16="http://schemas.microsoft.com/office/drawing/2014/main" xmlns="" id="{EBADA320-A5D8-4351-AD71-1B42A7F2CC0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" y="2554"/>
              <a:ext cx="136" cy="134"/>
            </a:xfrm>
            <a:custGeom>
              <a:avLst/>
              <a:gdLst>
                <a:gd name="T0" fmla="*/ 27 w 86"/>
                <a:gd name="T1" fmla="*/ 8 h 85"/>
                <a:gd name="T2" fmla="*/ 6 w 86"/>
                <a:gd name="T3" fmla="*/ 54 h 85"/>
                <a:gd name="T4" fmla="*/ 57 w 86"/>
                <a:gd name="T5" fmla="*/ 77 h 85"/>
                <a:gd name="T6" fmla="*/ 80 w 86"/>
                <a:gd name="T7" fmla="*/ 30 h 85"/>
                <a:gd name="T8" fmla="*/ 27 w 86"/>
                <a:gd name="T9" fmla="*/ 8 h 85"/>
                <a:gd name="T10" fmla="*/ 50 w 86"/>
                <a:gd name="T11" fmla="*/ 67 h 85"/>
                <a:gd name="T12" fmla="*/ 17 w 86"/>
                <a:gd name="T13" fmla="*/ 54 h 85"/>
                <a:gd name="T14" fmla="*/ 34 w 86"/>
                <a:gd name="T15" fmla="*/ 17 h 85"/>
                <a:gd name="T16" fmla="*/ 64 w 86"/>
                <a:gd name="T17" fmla="*/ 31 h 85"/>
                <a:gd name="T18" fmla="*/ 50 w 86"/>
                <a:gd name="T19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27" y="8"/>
                  </a:moveTo>
                  <a:cubicBezTo>
                    <a:pt x="10" y="15"/>
                    <a:pt x="0" y="36"/>
                    <a:pt x="6" y="54"/>
                  </a:cubicBezTo>
                  <a:cubicBezTo>
                    <a:pt x="12" y="75"/>
                    <a:pt x="35" y="85"/>
                    <a:pt x="57" y="77"/>
                  </a:cubicBezTo>
                  <a:cubicBezTo>
                    <a:pt x="74" y="70"/>
                    <a:pt x="86" y="47"/>
                    <a:pt x="80" y="30"/>
                  </a:cubicBezTo>
                  <a:cubicBezTo>
                    <a:pt x="72" y="10"/>
                    <a:pt x="49" y="0"/>
                    <a:pt x="27" y="8"/>
                  </a:cubicBezTo>
                  <a:close/>
                  <a:moveTo>
                    <a:pt x="50" y="67"/>
                  </a:moveTo>
                  <a:cubicBezTo>
                    <a:pt x="37" y="73"/>
                    <a:pt x="22" y="66"/>
                    <a:pt x="17" y="54"/>
                  </a:cubicBezTo>
                  <a:cubicBezTo>
                    <a:pt x="13" y="42"/>
                    <a:pt x="22" y="22"/>
                    <a:pt x="34" y="17"/>
                  </a:cubicBezTo>
                  <a:cubicBezTo>
                    <a:pt x="44" y="13"/>
                    <a:pt x="60" y="20"/>
                    <a:pt x="64" y="31"/>
                  </a:cubicBezTo>
                  <a:cubicBezTo>
                    <a:pt x="70" y="44"/>
                    <a:pt x="62" y="62"/>
                    <a:pt x="50" y="6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8" name="Freeform 792">
              <a:extLst>
                <a:ext uri="{FF2B5EF4-FFF2-40B4-BE49-F238E27FC236}">
                  <a16:creationId xmlns:a16="http://schemas.microsoft.com/office/drawing/2014/main" xmlns="" id="{22B38C32-A8B6-4C5D-AEE5-985F352C90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39" y="2408"/>
              <a:ext cx="142" cy="137"/>
            </a:xfrm>
            <a:custGeom>
              <a:avLst/>
              <a:gdLst>
                <a:gd name="T0" fmla="*/ 38 w 90"/>
                <a:gd name="T1" fmla="*/ 7 h 87"/>
                <a:gd name="T2" fmla="*/ 8 w 90"/>
                <a:gd name="T3" fmla="*/ 62 h 87"/>
                <a:gd name="T4" fmla="*/ 52 w 90"/>
                <a:gd name="T5" fmla="*/ 80 h 87"/>
                <a:gd name="T6" fmla="*/ 80 w 90"/>
                <a:gd name="T7" fmla="*/ 28 h 87"/>
                <a:gd name="T8" fmla="*/ 38 w 90"/>
                <a:gd name="T9" fmla="*/ 7 h 87"/>
                <a:gd name="T10" fmla="*/ 45 w 90"/>
                <a:gd name="T11" fmla="*/ 71 h 87"/>
                <a:gd name="T12" fmla="*/ 19 w 90"/>
                <a:gd name="T13" fmla="*/ 60 h 87"/>
                <a:gd name="T14" fmla="*/ 43 w 90"/>
                <a:gd name="T15" fmla="*/ 18 h 87"/>
                <a:gd name="T16" fmla="*/ 66 w 90"/>
                <a:gd name="T17" fmla="*/ 29 h 87"/>
                <a:gd name="T18" fmla="*/ 45 w 90"/>
                <a:gd name="T19" fmla="*/ 7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7">
                  <a:moveTo>
                    <a:pt x="38" y="7"/>
                  </a:moveTo>
                  <a:cubicBezTo>
                    <a:pt x="13" y="17"/>
                    <a:pt x="0" y="40"/>
                    <a:pt x="8" y="62"/>
                  </a:cubicBezTo>
                  <a:cubicBezTo>
                    <a:pt x="13" y="76"/>
                    <a:pt x="38" y="87"/>
                    <a:pt x="52" y="80"/>
                  </a:cubicBezTo>
                  <a:cubicBezTo>
                    <a:pt x="74" y="68"/>
                    <a:pt x="90" y="52"/>
                    <a:pt x="80" y="28"/>
                  </a:cubicBezTo>
                  <a:cubicBezTo>
                    <a:pt x="72" y="9"/>
                    <a:pt x="55" y="0"/>
                    <a:pt x="38" y="7"/>
                  </a:cubicBezTo>
                  <a:close/>
                  <a:moveTo>
                    <a:pt x="45" y="71"/>
                  </a:moveTo>
                  <a:cubicBezTo>
                    <a:pt x="35" y="74"/>
                    <a:pt x="23" y="69"/>
                    <a:pt x="19" y="60"/>
                  </a:cubicBezTo>
                  <a:cubicBezTo>
                    <a:pt x="12" y="44"/>
                    <a:pt x="22" y="25"/>
                    <a:pt x="43" y="18"/>
                  </a:cubicBezTo>
                  <a:cubicBezTo>
                    <a:pt x="53" y="14"/>
                    <a:pt x="62" y="18"/>
                    <a:pt x="66" y="29"/>
                  </a:cubicBezTo>
                  <a:cubicBezTo>
                    <a:pt x="73" y="44"/>
                    <a:pt x="63" y="64"/>
                    <a:pt x="45" y="7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9" name="Freeform 793">
              <a:extLst>
                <a:ext uri="{FF2B5EF4-FFF2-40B4-BE49-F238E27FC236}">
                  <a16:creationId xmlns:a16="http://schemas.microsoft.com/office/drawing/2014/main" xmlns="" id="{B8EA023E-E8B9-4F03-8E9D-5EA8B75A40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2503"/>
              <a:ext cx="58" cy="51"/>
            </a:xfrm>
            <a:custGeom>
              <a:avLst/>
              <a:gdLst>
                <a:gd name="T0" fmla="*/ 25 w 37"/>
                <a:gd name="T1" fmla="*/ 29 h 33"/>
                <a:gd name="T2" fmla="*/ 34 w 37"/>
                <a:gd name="T3" fmla="*/ 13 h 33"/>
                <a:gd name="T4" fmla="*/ 4 w 37"/>
                <a:gd name="T5" fmla="*/ 5 h 33"/>
                <a:gd name="T6" fmla="*/ 1 w 37"/>
                <a:gd name="T7" fmla="*/ 22 h 33"/>
                <a:gd name="T8" fmla="*/ 25 w 37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3">
                  <a:moveTo>
                    <a:pt x="25" y="29"/>
                  </a:moveTo>
                  <a:cubicBezTo>
                    <a:pt x="32" y="26"/>
                    <a:pt x="37" y="22"/>
                    <a:pt x="34" y="13"/>
                  </a:cubicBezTo>
                  <a:cubicBezTo>
                    <a:pt x="31" y="6"/>
                    <a:pt x="16" y="0"/>
                    <a:pt x="4" y="5"/>
                  </a:cubicBezTo>
                  <a:cubicBezTo>
                    <a:pt x="3" y="9"/>
                    <a:pt x="0" y="16"/>
                    <a:pt x="1" y="22"/>
                  </a:cubicBezTo>
                  <a:cubicBezTo>
                    <a:pt x="2" y="30"/>
                    <a:pt x="16" y="33"/>
                    <a:pt x="25" y="2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0" name="Freeform 794">
              <a:extLst>
                <a:ext uri="{FF2B5EF4-FFF2-40B4-BE49-F238E27FC236}">
                  <a16:creationId xmlns:a16="http://schemas.microsoft.com/office/drawing/2014/main" xmlns="" id="{6608342C-8367-4EC4-BC75-D3F6AF8F52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4" y="2350"/>
              <a:ext cx="52" cy="49"/>
            </a:xfrm>
            <a:custGeom>
              <a:avLst/>
              <a:gdLst>
                <a:gd name="T0" fmla="*/ 28 w 33"/>
                <a:gd name="T1" fmla="*/ 26 h 31"/>
                <a:gd name="T2" fmla="*/ 33 w 33"/>
                <a:gd name="T3" fmla="*/ 13 h 31"/>
                <a:gd name="T4" fmla="*/ 10 w 33"/>
                <a:gd name="T5" fmla="*/ 4 h 31"/>
                <a:gd name="T6" fmla="*/ 2 w 33"/>
                <a:gd name="T7" fmla="*/ 20 h 31"/>
                <a:gd name="T8" fmla="*/ 28 w 33"/>
                <a:gd name="T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28" y="26"/>
                  </a:moveTo>
                  <a:cubicBezTo>
                    <a:pt x="29" y="23"/>
                    <a:pt x="33" y="18"/>
                    <a:pt x="33" y="13"/>
                  </a:cubicBezTo>
                  <a:cubicBezTo>
                    <a:pt x="32" y="5"/>
                    <a:pt x="18" y="0"/>
                    <a:pt x="10" y="4"/>
                  </a:cubicBezTo>
                  <a:cubicBezTo>
                    <a:pt x="2" y="7"/>
                    <a:pt x="0" y="13"/>
                    <a:pt x="2" y="20"/>
                  </a:cubicBezTo>
                  <a:cubicBezTo>
                    <a:pt x="5" y="28"/>
                    <a:pt x="15" y="31"/>
                    <a:pt x="28" y="26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1" name="Freeform 795">
              <a:extLst>
                <a:ext uri="{FF2B5EF4-FFF2-40B4-BE49-F238E27FC236}">
                  <a16:creationId xmlns:a16="http://schemas.microsoft.com/office/drawing/2014/main" xmlns="" id="{1F37C13B-3890-4185-B983-7C1A9D546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6" y="3401"/>
              <a:ext cx="52" cy="51"/>
            </a:xfrm>
            <a:custGeom>
              <a:avLst/>
              <a:gdLst>
                <a:gd name="T0" fmla="*/ 21 w 33"/>
                <a:gd name="T1" fmla="*/ 31 h 32"/>
                <a:gd name="T2" fmla="*/ 30 w 33"/>
                <a:gd name="T3" fmla="*/ 10 h 32"/>
                <a:gd name="T4" fmla="*/ 12 w 33"/>
                <a:gd name="T5" fmla="*/ 2 h 32"/>
                <a:gd name="T6" fmla="*/ 6 w 33"/>
                <a:gd name="T7" fmla="*/ 26 h 32"/>
                <a:gd name="T8" fmla="*/ 21 w 33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1" y="31"/>
                  </a:moveTo>
                  <a:cubicBezTo>
                    <a:pt x="29" y="30"/>
                    <a:pt x="33" y="18"/>
                    <a:pt x="30" y="10"/>
                  </a:cubicBezTo>
                  <a:cubicBezTo>
                    <a:pt x="27" y="0"/>
                    <a:pt x="20" y="0"/>
                    <a:pt x="12" y="2"/>
                  </a:cubicBezTo>
                  <a:cubicBezTo>
                    <a:pt x="0" y="6"/>
                    <a:pt x="5" y="15"/>
                    <a:pt x="6" y="26"/>
                  </a:cubicBezTo>
                  <a:cubicBezTo>
                    <a:pt x="10" y="28"/>
                    <a:pt x="16" y="32"/>
                    <a:pt x="21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2" name="Freeform 796">
              <a:extLst>
                <a:ext uri="{FF2B5EF4-FFF2-40B4-BE49-F238E27FC236}">
                  <a16:creationId xmlns:a16="http://schemas.microsoft.com/office/drawing/2014/main" xmlns="" id="{10B74F7E-8ACF-4410-927D-672156E7A6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" y="3142"/>
              <a:ext cx="71" cy="82"/>
            </a:xfrm>
            <a:custGeom>
              <a:avLst/>
              <a:gdLst>
                <a:gd name="T0" fmla="*/ 28 w 45"/>
                <a:gd name="T1" fmla="*/ 49 h 52"/>
                <a:gd name="T2" fmla="*/ 41 w 45"/>
                <a:gd name="T3" fmla="*/ 17 h 52"/>
                <a:gd name="T4" fmla="*/ 15 w 45"/>
                <a:gd name="T5" fmla="*/ 3 h 52"/>
                <a:gd name="T6" fmla="*/ 4 w 45"/>
                <a:gd name="T7" fmla="*/ 33 h 52"/>
                <a:gd name="T8" fmla="*/ 28 w 45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28" y="49"/>
                  </a:moveTo>
                  <a:cubicBezTo>
                    <a:pt x="38" y="44"/>
                    <a:pt x="45" y="27"/>
                    <a:pt x="41" y="17"/>
                  </a:cubicBezTo>
                  <a:cubicBezTo>
                    <a:pt x="36" y="7"/>
                    <a:pt x="24" y="0"/>
                    <a:pt x="15" y="3"/>
                  </a:cubicBezTo>
                  <a:cubicBezTo>
                    <a:pt x="5" y="7"/>
                    <a:pt x="0" y="22"/>
                    <a:pt x="4" y="33"/>
                  </a:cubicBezTo>
                  <a:cubicBezTo>
                    <a:pt x="8" y="44"/>
                    <a:pt x="21" y="52"/>
                    <a:pt x="2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3" name="Freeform 797">
              <a:extLst>
                <a:ext uri="{FF2B5EF4-FFF2-40B4-BE49-F238E27FC236}">
                  <a16:creationId xmlns:a16="http://schemas.microsoft.com/office/drawing/2014/main" xmlns="" id="{AFA55C91-D861-4F0F-9584-CB0E83DCC1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1" y="2924"/>
              <a:ext cx="71" cy="70"/>
            </a:xfrm>
            <a:custGeom>
              <a:avLst/>
              <a:gdLst>
                <a:gd name="T0" fmla="*/ 4 w 45"/>
                <a:gd name="T1" fmla="*/ 24 h 45"/>
                <a:gd name="T2" fmla="*/ 22 w 45"/>
                <a:gd name="T3" fmla="*/ 45 h 45"/>
                <a:gd name="T4" fmla="*/ 28 w 45"/>
                <a:gd name="T5" fmla="*/ 44 h 45"/>
                <a:gd name="T6" fmla="*/ 40 w 45"/>
                <a:gd name="T7" fmla="*/ 19 h 45"/>
                <a:gd name="T8" fmla="*/ 12 w 45"/>
                <a:gd name="T9" fmla="*/ 5 h 45"/>
                <a:gd name="T10" fmla="*/ 9 w 45"/>
                <a:gd name="T11" fmla="*/ 6 h 45"/>
                <a:gd name="T12" fmla="*/ 4 w 45"/>
                <a:gd name="T13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" y="24"/>
                  </a:moveTo>
                  <a:cubicBezTo>
                    <a:pt x="8" y="35"/>
                    <a:pt x="15" y="43"/>
                    <a:pt x="22" y="45"/>
                  </a:cubicBezTo>
                  <a:cubicBezTo>
                    <a:pt x="24" y="45"/>
                    <a:pt x="26" y="45"/>
                    <a:pt x="28" y="44"/>
                  </a:cubicBezTo>
                  <a:cubicBezTo>
                    <a:pt x="40" y="40"/>
                    <a:pt x="45" y="31"/>
                    <a:pt x="40" y="19"/>
                  </a:cubicBezTo>
                  <a:cubicBezTo>
                    <a:pt x="35" y="7"/>
                    <a:pt x="23" y="0"/>
                    <a:pt x="12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2" y="10"/>
                    <a:pt x="0" y="16"/>
                    <a:pt x="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4" name="Freeform 798">
              <a:extLst>
                <a:ext uri="{FF2B5EF4-FFF2-40B4-BE49-F238E27FC236}">
                  <a16:creationId xmlns:a16="http://schemas.microsoft.com/office/drawing/2014/main" xmlns="" id="{C4C57507-88D7-4AAD-BE5B-90DC83D48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4" y="3387"/>
              <a:ext cx="50" cy="62"/>
            </a:xfrm>
            <a:custGeom>
              <a:avLst/>
              <a:gdLst>
                <a:gd name="T0" fmla="*/ 18 w 32"/>
                <a:gd name="T1" fmla="*/ 39 h 39"/>
                <a:gd name="T2" fmla="*/ 29 w 32"/>
                <a:gd name="T3" fmla="*/ 14 h 39"/>
                <a:gd name="T4" fmla="*/ 13 w 32"/>
                <a:gd name="T5" fmla="*/ 2 h 39"/>
                <a:gd name="T6" fmla="*/ 1 w 32"/>
                <a:gd name="T7" fmla="*/ 30 h 39"/>
                <a:gd name="T8" fmla="*/ 18 w 3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9">
                  <a:moveTo>
                    <a:pt x="18" y="39"/>
                  </a:moveTo>
                  <a:cubicBezTo>
                    <a:pt x="24" y="39"/>
                    <a:pt x="32" y="22"/>
                    <a:pt x="29" y="14"/>
                  </a:cubicBezTo>
                  <a:cubicBezTo>
                    <a:pt x="27" y="6"/>
                    <a:pt x="22" y="0"/>
                    <a:pt x="13" y="2"/>
                  </a:cubicBezTo>
                  <a:cubicBezTo>
                    <a:pt x="6" y="3"/>
                    <a:pt x="0" y="18"/>
                    <a:pt x="1" y="30"/>
                  </a:cubicBezTo>
                  <a:cubicBezTo>
                    <a:pt x="7" y="33"/>
                    <a:pt x="12" y="38"/>
                    <a:pt x="1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5" name="Freeform 799">
              <a:extLst>
                <a:ext uri="{FF2B5EF4-FFF2-40B4-BE49-F238E27FC236}">
                  <a16:creationId xmlns:a16="http://schemas.microsoft.com/office/drawing/2014/main" xmlns="" id="{382BC39F-8F5B-48CD-B3BE-FE0DBC4292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2" y="3321"/>
              <a:ext cx="55" cy="62"/>
            </a:xfrm>
            <a:custGeom>
              <a:avLst/>
              <a:gdLst>
                <a:gd name="T0" fmla="*/ 21 w 35"/>
                <a:gd name="T1" fmla="*/ 37 h 39"/>
                <a:gd name="T2" fmla="*/ 30 w 35"/>
                <a:gd name="T3" fmla="*/ 8 h 39"/>
                <a:gd name="T4" fmla="*/ 15 w 35"/>
                <a:gd name="T5" fmla="*/ 1 h 39"/>
                <a:gd name="T6" fmla="*/ 3 w 35"/>
                <a:gd name="T7" fmla="*/ 27 h 39"/>
                <a:gd name="T8" fmla="*/ 21 w 35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9">
                  <a:moveTo>
                    <a:pt x="21" y="37"/>
                  </a:moveTo>
                  <a:cubicBezTo>
                    <a:pt x="30" y="35"/>
                    <a:pt x="35" y="22"/>
                    <a:pt x="30" y="8"/>
                  </a:cubicBezTo>
                  <a:cubicBezTo>
                    <a:pt x="27" y="6"/>
                    <a:pt x="21" y="0"/>
                    <a:pt x="15" y="1"/>
                  </a:cubicBezTo>
                  <a:cubicBezTo>
                    <a:pt x="6" y="1"/>
                    <a:pt x="0" y="17"/>
                    <a:pt x="3" y="27"/>
                  </a:cubicBezTo>
                  <a:cubicBezTo>
                    <a:pt x="6" y="36"/>
                    <a:pt x="12" y="39"/>
                    <a:pt x="2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6" name="Freeform 800">
              <a:extLst>
                <a:ext uri="{FF2B5EF4-FFF2-40B4-BE49-F238E27FC236}">
                  <a16:creationId xmlns:a16="http://schemas.microsoft.com/office/drawing/2014/main" xmlns="" id="{AA3927DE-0E6B-4C9A-9535-182C5A69E5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0" y="2493"/>
              <a:ext cx="98" cy="80"/>
            </a:xfrm>
            <a:custGeom>
              <a:avLst/>
              <a:gdLst>
                <a:gd name="T0" fmla="*/ 47 w 62"/>
                <a:gd name="T1" fmla="*/ 4 h 51"/>
                <a:gd name="T2" fmla="*/ 13 w 62"/>
                <a:gd name="T3" fmla="*/ 19 h 51"/>
                <a:gd name="T4" fmla="*/ 1 w 62"/>
                <a:gd name="T5" fmla="*/ 35 h 51"/>
                <a:gd name="T6" fmla="*/ 19 w 62"/>
                <a:gd name="T7" fmla="*/ 50 h 51"/>
                <a:gd name="T8" fmla="*/ 38 w 62"/>
                <a:gd name="T9" fmla="*/ 51 h 51"/>
                <a:gd name="T10" fmla="*/ 62 w 62"/>
                <a:gd name="T11" fmla="*/ 16 h 51"/>
                <a:gd name="T12" fmla="*/ 47 w 62"/>
                <a:gd name="T13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1">
                  <a:moveTo>
                    <a:pt x="47" y="4"/>
                  </a:moveTo>
                  <a:cubicBezTo>
                    <a:pt x="35" y="8"/>
                    <a:pt x="24" y="12"/>
                    <a:pt x="13" y="19"/>
                  </a:cubicBezTo>
                  <a:cubicBezTo>
                    <a:pt x="8" y="22"/>
                    <a:pt x="1" y="29"/>
                    <a:pt x="1" y="35"/>
                  </a:cubicBezTo>
                  <a:cubicBezTo>
                    <a:pt x="0" y="45"/>
                    <a:pt x="10" y="49"/>
                    <a:pt x="19" y="50"/>
                  </a:cubicBezTo>
                  <a:cubicBezTo>
                    <a:pt x="26" y="51"/>
                    <a:pt x="34" y="51"/>
                    <a:pt x="38" y="51"/>
                  </a:cubicBezTo>
                  <a:cubicBezTo>
                    <a:pt x="53" y="45"/>
                    <a:pt x="62" y="30"/>
                    <a:pt x="62" y="16"/>
                  </a:cubicBezTo>
                  <a:cubicBezTo>
                    <a:pt x="62" y="6"/>
                    <a:pt x="57" y="0"/>
                    <a:pt x="4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7" name="Freeform 801">
              <a:extLst>
                <a:ext uri="{FF2B5EF4-FFF2-40B4-BE49-F238E27FC236}">
                  <a16:creationId xmlns:a16="http://schemas.microsoft.com/office/drawing/2014/main" xmlns="" id="{C684DCCB-7FFC-4A26-9E5E-04332DB4A1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2" y="2575"/>
              <a:ext cx="90" cy="94"/>
            </a:xfrm>
            <a:custGeom>
              <a:avLst/>
              <a:gdLst>
                <a:gd name="T0" fmla="*/ 21 w 57"/>
                <a:gd name="T1" fmla="*/ 4 h 60"/>
                <a:gd name="T2" fmla="*/ 4 w 57"/>
                <a:gd name="T3" fmla="*/ 41 h 60"/>
                <a:gd name="T4" fmla="*/ 37 w 57"/>
                <a:gd name="T5" fmla="*/ 54 h 60"/>
                <a:gd name="T6" fmla="*/ 51 w 57"/>
                <a:gd name="T7" fmla="*/ 18 h 60"/>
                <a:gd name="T8" fmla="*/ 21 w 57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21" y="4"/>
                  </a:moveTo>
                  <a:cubicBezTo>
                    <a:pt x="9" y="9"/>
                    <a:pt x="0" y="29"/>
                    <a:pt x="4" y="41"/>
                  </a:cubicBezTo>
                  <a:cubicBezTo>
                    <a:pt x="9" y="53"/>
                    <a:pt x="24" y="60"/>
                    <a:pt x="37" y="54"/>
                  </a:cubicBezTo>
                  <a:cubicBezTo>
                    <a:pt x="49" y="49"/>
                    <a:pt x="57" y="31"/>
                    <a:pt x="51" y="18"/>
                  </a:cubicBezTo>
                  <a:cubicBezTo>
                    <a:pt x="47" y="7"/>
                    <a:pt x="31" y="0"/>
                    <a:pt x="21" y="4"/>
                  </a:cubicBezTo>
                  <a:close/>
                </a:path>
              </a:pathLst>
            </a:custGeom>
            <a:solidFill>
              <a:srgbClr val="EA5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8" name="Freeform 802">
              <a:extLst>
                <a:ext uri="{FF2B5EF4-FFF2-40B4-BE49-F238E27FC236}">
                  <a16:creationId xmlns:a16="http://schemas.microsoft.com/office/drawing/2014/main" xmlns="" id="{69FB99EE-33C9-4D64-B381-C2C62E0F12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8" y="2430"/>
              <a:ext cx="96" cy="95"/>
            </a:xfrm>
            <a:custGeom>
              <a:avLst/>
              <a:gdLst>
                <a:gd name="T0" fmla="*/ 31 w 61"/>
                <a:gd name="T1" fmla="*/ 4 h 60"/>
                <a:gd name="T2" fmla="*/ 7 w 61"/>
                <a:gd name="T3" fmla="*/ 46 h 60"/>
                <a:gd name="T4" fmla="*/ 33 w 61"/>
                <a:gd name="T5" fmla="*/ 57 h 60"/>
                <a:gd name="T6" fmla="*/ 54 w 61"/>
                <a:gd name="T7" fmla="*/ 15 h 60"/>
                <a:gd name="T8" fmla="*/ 31 w 61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31" y="4"/>
                  </a:moveTo>
                  <a:cubicBezTo>
                    <a:pt x="10" y="11"/>
                    <a:pt x="0" y="30"/>
                    <a:pt x="7" y="46"/>
                  </a:cubicBezTo>
                  <a:cubicBezTo>
                    <a:pt x="11" y="55"/>
                    <a:pt x="23" y="60"/>
                    <a:pt x="33" y="57"/>
                  </a:cubicBezTo>
                  <a:cubicBezTo>
                    <a:pt x="51" y="50"/>
                    <a:pt x="61" y="30"/>
                    <a:pt x="54" y="15"/>
                  </a:cubicBezTo>
                  <a:cubicBezTo>
                    <a:pt x="50" y="4"/>
                    <a:pt x="41" y="0"/>
                    <a:pt x="31" y="4"/>
                  </a:cubicBezTo>
                  <a:close/>
                </a:path>
              </a:pathLst>
            </a:custGeom>
            <a:solidFill>
              <a:srgbClr val="EA5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9" name="Freeform 803">
              <a:extLst>
                <a:ext uri="{FF2B5EF4-FFF2-40B4-BE49-F238E27FC236}">
                  <a16:creationId xmlns:a16="http://schemas.microsoft.com/office/drawing/2014/main" xmlns="" id="{990C8D12-1752-4879-9B5F-561F9C364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2" y="2603"/>
              <a:ext cx="17" cy="28"/>
            </a:xfrm>
            <a:custGeom>
              <a:avLst/>
              <a:gdLst>
                <a:gd name="T0" fmla="*/ 10 w 11"/>
                <a:gd name="T1" fmla="*/ 13 h 18"/>
                <a:gd name="T2" fmla="*/ 4 w 11"/>
                <a:gd name="T3" fmla="*/ 2 h 18"/>
                <a:gd name="T4" fmla="*/ 1 w 11"/>
                <a:gd name="T5" fmla="*/ 3 h 18"/>
                <a:gd name="T6" fmla="*/ 7 w 11"/>
                <a:gd name="T7" fmla="*/ 16 h 18"/>
                <a:gd name="T8" fmla="*/ 10 w 11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0" y="13"/>
                  </a:moveTo>
                  <a:cubicBezTo>
                    <a:pt x="7" y="10"/>
                    <a:pt x="6" y="6"/>
                    <a:pt x="4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8"/>
                    <a:pt x="4" y="13"/>
                    <a:pt x="7" y="16"/>
                  </a:cubicBezTo>
                  <a:cubicBezTo>
                    <a:pt x="9" y="18"/>
                    <a:pt x="11" y="15"/>
                    <a:pt x="10" y="1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0" name="Freeform 804">
              <a:extLst>
                <a:ext uri="{FF2B5EF4-FFF2-40B4-BE49-F238E27FC236}">
                  <a16:creationId xmlns:a16="http://schemas.microsoft.com/office/drawing/2014/main" xmlns="" id="{A1A219FE-4036-436B-87F8-224A6BC6E4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1" y="2573"/>
              <a:ext cx="16" cy="24"/>
            </a:xfrm>
            <a:custGeom>
              <a:avLst/>
              <a:gdLst>
                <a:gd name="T0" fmla="*/ 6 w 10"/>
                <a:gd name="T1" fmla="*/ 8 h 15"/>
                <a:gd name="T2" fmla="*/ 6 w 10"/>
                <a:gd name="T3" fmla="*/ 8 h 15"/>
                <a:gd name="T4" fmla="*/ 6 w 10"/>
                <a:gd name="T5" fmla="*/ 6 h 15"/>
                <a:gd name="T6" fmla="*/ 4 w 10"/>
                <a:gd name="T7" fmla="*/ 2 h 15"/>
                <a:gd name="T8" fmla="*/ 1 w 10"/>
                <a:gd name="T9" fmla="*/ 3 h 15"/>
                <a:gd name="T10" fmla="*/ 8 w 10"/>
                <a:gd name="T11" fmla="*/ 11 h 15"/>
                <a:gd name="T12" fmla="*/ 6 w 10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5" y="5"/>
                    <a:pt x="5" y="3"/>
                    <a:pt x="4" y="2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2" y="6"/>
                    <a:pt x="3" y="15"/>
                    <a:pt x="8" y="11"/>
                  </a:cubicBezTo>
                  <a:cubicBezTo>
                    <a:pt x="10" y="10"/>
                    <a:pt x="8" y="8"/>
                    <a:pt x="6" y="8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1" name="Freeform 805">
              <a:extLst>
                <a:ext uri="{FF2B5EF4-FFF2-40B4-BE49-F238E27FC236}">
                  <a16:creationId xmlns:a16="http://schemas.microsoft.com/office/drawing/2014/main" xmlns="" id="{733A925A-A661-42A6-8A24-1659F9C0C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2" y="2559"/>
              <a:ext cx="14" cy="24"/>
            </a:xfrm>
            <a:custGeom>
              <a:avLst/>
              <a:gdLst>
                <a:gd name="T0" fmla="*/ 1 w 9"/>
                <a:gd name="T1" fmla="*/ 4 h 15"/>
                <a:gd name="T2" fmla="*/ 4 w 9"/>
                <a:gd name="T3" fmla="*/ 13 h 15"/>
                <a:gd name="T4" fmla="*/ 8 w 9"/>
                <a:gd name="T5" fmla="*/ 11 h 15"/>
                <a:gd name="T6" fmla="*/ 5 w 9"/>
                <a:gd name="T7" fmla="*/ 2 h 15"/>
                <a:gd name="T8" fmla="*/ 1 w 9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1" y="4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5"/>
                    <a:pt x="9" y="14"/>
                    <a:pt x="8" y="1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2" name="Freeform 806">
              <a:extLst>
                <a:ext uri="{FF2B5EF4-FFF2-40B4-BE49-F238E27FC236}">
                  <a16:creationId xmlns:a16="http://schemas.microsoft.com/office/drawing/2014/main" xmlns="" id="{12DE4E81-38EA-4E21-9E32-09EF917218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7" y="2652"/>
              <a:ext cx="9" cy="20"/>
            </a:xfrm>
            <a:custGeom>
              <a:avLst/>
              <a:gdLst>
                <a:gd name="T0" fmla="*/ 1 w 6"/>
                <a:gd name="T1" fmla="*/ 4 h 13"/>
                <a:gd name="T2" fmla="*/ 2 w 6"/>
                <a:gd name="T3" fmla="*/ 9 h 13"/>
                <a:gd name="T4" fmla="*/ 5 w 6"/>
                <a:gd name="T5" fmla="*/ 11 h 13"/>
                <a:gd name="T6" fmla="*/ 4 w 6"/>
                <a:gd name="T7" fmla="*/ 2 h 13"/>
                <a:gd name="T8" fmla="*/ 1 w 6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1" y="4"/>
                  </a:moveTo>
                  <a:cubicBezTo>
                    <a:pt x="1" y="5"/>
                    <a:pt x="2" y="7"/>
                    <a:pt x="2" y="9"/>
                  </a:cubicBezTo>
                  <a:cubicBezTo>
                    <a:pt x="1" y="11"/>
                    <a:pt x="4" y="13"/>
                    <a:pt x="5" y="11"/>
                  </a:cubicBezTo>
                  <a:cubicBezTo>
                    <a:pt x="6" y="8"/>
                    <a:pt x="5" y="5"/>
                    <a:pt x="4" y="2"/>
                  </a:cubicBezTo>
                  <a:cubicBezTo>
                    <a:pt x="3" y="0"/>
                    <a:pt x="0" y="1"/>
                    <a:pt x="1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3" name="Freeform 807">
              <a:extLst>
                <a:ext uri="{FF2B5EF4-FFF2-40B4-BE49-F238E27FC236}">
                  <a16:creationId xmlns:a16="http://schemas.microsoft.com/office/drawing/2014/main" xmlns="" id="{8AACBBDB-DB3E-4426-8222-02C15A80E1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3" y="2540"/>
              <a:ext cx="14" cy="19"/>
            </a:xfrm>
            <a:custGeom>
              <a:avLst/>
              <a:gdLst>
                <a:gd name="T0" fmla="*/ 7 w 9"/>
                <a:gd name="T1" fmla="*/ 8 h 12"/>
                <a:gd name="T2" fmla="*/ 7 w 9"/>
                <a:gd name="T3" fmla="*/ 7 h 12"/>
                <a:gd name="T4" fmla="*/ 6 w 9"/>
                <a:gd name="T5" fmla="*/ 6 h 12"/>
                <a:gd name="T6" fmla="*/ 4 w 9"/>
                <a:gd name="T7" fmla="*/ 2 h 12"/>
                <a:gd name="T8" fmla="*/ 1 w 9"/>
                <a:gd name="T9" fmla="*/ 3 h 12"/>
                <a:gd name="T10" fmla="*/ 7 w 9"/>
                <a:gd name="T11" fmla="*/ 12 h 12"/>
                <a:gd name="T12" fmla="*/ 7 w 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2">
                  <a:moveTo>
                    <a:pt x="7" y="8"/>
                  </a:moveTo>
                  <a:cubicBezTo>
                    <a:pt x="7" y="8"/>
                    <a:pt x="7" y="8"/>
                    <a:pt x="7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2" y="5"/>
                    <a:pt x="3" y="12"/>
                    <a:pt x="7" y="12"/>
                  </a:cubicBezTo>
                  <a:cubicBezTo>
                    <a:pt x="9" y="11"/>
                    <a:pt x="9" y="8"/>
                    <a:pt x="7" y="8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4" name="Freeform 808">
              <a:extLst>
                <a:ext uri="{FF2B5EF4-FFF2-40B4-BE49-F238E27FC236}">
                  <a16:creationId xmlns:a16="http://schemas.microsoft.com/office/drawing/2014/main" xmlns="" id="{861439FA-5381-4ADB-85B1-E201AAC806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1" y="2526"/>
              <a:ext cx="17" cy="27"/>
            </a:xfrm>
            <a:custGeom>
              <a:avLst/>
              <a:gdLst>
                <a:gd name="T0" fmla="*/ 7 w 11"/>
                <a:gd name="T1" fmla="*/ 9 h 17"/>
                <a:gd name="T2" fmla="*/ 5 w 11"/>
                <a:gd name="T3" fmla="*/ 8 h 17"/>
                <a:gd name="T4" fmla="*/ 4 w 11"/>
                <a:gd name="T5" fmla="*/ 3 h 17"/>
                <a:gd name="T6" fmla="*/ 0 w 11"/>
                <a:gd name="T7" fmla="*/ 3 h 17"/>
                <a:gd name="T8" fmla="*/ 9 w 11"/>
                <a:gd name="T9" fmla="*/ 12 h 17"/>
                <a:gd name="T10" fmla="*/ 7 w 11"/>
                <a:gd name="T1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7">
                  <a:moveTo>
                    <a:pt x="7" y="9"/>
                  </a:moveTo>
                  <a:cubicBezTo>
                    <a:pt x="6" y="10"/>
                    <a:pt x="5" y="9"/>
                    <a:pt x="5" y="8"/>
                  </a:cubicBezTo>
                  <a:cubicBezTo>
                    <a:pt x="4" y="6"/>
                    <a:pt x="4" y="4"/>
                    <a:pt x="4" y="3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17"/>
                    <a:pt x="9" y="12"/>
                  </a:cubicBezTo>
                  <a:cubicBezTo>
                    <a:pt x="11" y="11"/>
                    <a:pt x="8" y="8"/>
                    <a:pt x="7" y="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5" name="Freeform 809">
              <a:extLst>
                <a:ext uri="{FF2B5EF4-FFF2-40B4-BE49-F238E27FC236}">
                  <a16:creationId xmlns:a16="http://schemas.microsoft.com/office/drawing/2014/main" xmlns="" id="{83FC3A2F-90B7-4E21-872C-9230B883A8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9" y="2506"/>
              <a:ext cx="14" cy="25"/>
            </a:xfrm>
            <a:custGeom>
              <a:avLst/>
              <a:gdLst>
                <a:gd name="T0" fmla="*/ 0 w 9"/>
                <a:gd name="T1" fmla="*/ 3 h 16"/>
                <a:gd name="T2" fmla="*/ 4 w 9"/>
                <a:gd name="T3" fmla="*/ 14 h 16"/>
                <a:gd name="T4" fmla="*/ 7 w 9"/>
                <a:gd name="T5" fmla="*/ 11 h 16"/>
                <a:gd name="T6" fmla="*/ 4 w 9"/>
                <a:gd name="T7" fmla="*/ 2 h 16"/>
                <a:gd name="T8" fmla="*/ 0 w 9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3"/>
                  </a:moveTo>
                  <a:cubicBezTo>
                    <a:pt x="0" y="7"/>
                    <a:pt x="1" y="11"/>
                    <a:pt x="4" y="14"/>
                  </a:cubicBezTo>
                  <a:cubicBezTo>
                    <a:pt x="6" y="16"/>
                    <a:pt x="9" y="13"/>
                    <a:pt x="7" y="11"/>
                  </a:cubicBezTo>
                  <a:cubicBezTo>
                    <a:pt x="5" y="9"/>
                    <a:pt x="4" y="5"/>
                    <a:pt x="4" y="2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6" name="Freeform 810">
              <a:extLst>
                <a:ext uri="{FF2B5EF4-FFF2-40B4-BE49-F238E27FC236}">
                  <a16:creationId xmlns:a16="http://schemas.microsoft.com/office/drawing/2014/main" xmlns="" id="{259DAD1B-9AB0-4912-ACE5-C2CD56D223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3" y="2476"/>
              <a:ext cx="8" cy="27"/>
            </a:xfrm>
            <a:custGeom>
              <a:avLst/>
              <a:gdLst>
                <a:gd name="T0" fmla="*/ 0 w 5"/>
                <a:gd name="T1" fmla="*/ 3 h 17"/>
                <a:gd name="T2" fmla="*/ 1 w 5"/>
                <a:gd name="T3" fmla="*/ 14 h 17"/>
                <a:gd name="T4" fmla="*/ 5 w 5"/>
                <a:gd name="T5" fmla="*/ 14 h 17"/>
                <a:gd name="T6" fmla="*/ 4 w 5"/>
                <a:gd name="T7" fmla="*/ 3 h 17"/>
                <a:gd name="T8" fmla="*/ 0 w 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0" y="3"/>
                  </a:moveTo>
                  <a:cubicBezTo>
                    <a:pt x="0" y="7"/>
                    <a:pt x="1" y="10"/>
                    <a:pt x="1" y="14"/>
                  </a:cubicBezTo>
                  <a:cubicBezTo>
                    <a:pt x="2" y="17"/>
                    <a:pt x="5" y="16"/>
                    <a:pt x="5" y="14"/>
                  </a:cubicBezTo>
                  <a:cubicBezTo>
                    <a:pt x="5" y="10"/>
                    <a:pt x="4" y="6"/>
                    <a:pt x="4" y="3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7" name="Freeform 811">
              <a:extLst>
                <a:ext uri="{FF2B5EF4-FFF2-40B4-BE49-F238E27FC236}">
                  <a16:creationId xmlns:a16="http://schemas.microsoft.com/office/drawing/2014/main" xmlns="" id="{D3C0E433-7308-4D3B-A892-98A14F0FB5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" y="2474"/>
              <a:ext cx="11" cy="24"/>
            </a:xfrm>
            <a:custGeom>
              <a:avLst/>
              <a:gdLst>
                <a:gd name="T0" fmla="*/ 1 w 7"/>
                <a:gd name="T1" fmla="*/ 4 h 15"/>
                <a:gd name="T2" fmla="*/ 3 w 7"/>
                <a:gd name="T3" fmla="*/ 12 h 15"/>
                <a:gd name="T4" fmla="*/ 7 w 7"/>
                <a:gd name="T5" fmla="*/ 13 h 15"/>
                <a:gd name="T6" fmla="*/ 5 w 7"/>
                <a:gd name="T7" fmla="*/ 2 h 15"/>
                <a:gd name="T8" fmla="*/ 1 w 7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1" y="4"/>
                  </a:moveTo>
                  <a:cubicBezTo>
                    <a:pt x="2" y="6"/>
                    <a:pt x="3" y="9"/>
                    <a:pt x="3" y="12"/>
                  </a:cubicBezTo>
                  <a:cubicBezTo>
                    <a:pt x="3" y="14"/>
                    <a:pt x="7" y="15"/>
                    <a:pt x="7" y="13"/>
                  </a:cubicBezTo>
                  <a:cubicBezTo>
                    <a:pt x="7" y="9"/>
                    <a:pt x="6" y="6"/>
                    <a:pt x="5" y="2"/>
                  </a:cubicBezTo>
                  <a:cubicBezTo>
                    <a:pt x="4" y="0"/>
                    <a:pt x="0" y="1"/>
                    <a:pt x="1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8" name="Freeform 812">
              <a:extLst>
                <a:ext uri="{FF2B5EF4-FFF2-40B4-BE49-F238E27FC236}">
                  <a16:creationId xmlns:a16="http://schemas.microsoft.com/office/drawing/2014/main" xmlns="" id="{073FA82B-3367-4318-A1C1-6AB5D1CB04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0" y="2490"/>
              <a:ext cx="18" cy="27"/>
            </a:xfrm>
            <a:custGeom>
              <a:avLst/>
              <a:gdLst>
                <a:gd name="T0" fmla="*/ 9 w 11"/>
                <a:gd name="T1" fmla="*/ 13 h 17"/>
                <a:gd name="T2" fmla="*/ 4 w 11"/>
                <a:gd name="T3" fmla="*/ 2 h 17"/>
                <a:gd name="T4" fmla="*/ 0 w 11"/>
                <a:gd name="T5" fmla="*/ 4 h 17"/>
                <a:gd name="T6" fmla="*/ 6 w 11"/>
                <a:gd name="T7" fmla="*/ 15 h 17"/>
                <a:gd name="T8" fmla="*/ 9 w 11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9" y="13"/>
                  </a:moveTo>
                  <a:cubicBezTo>
                    <a:pt x="7" y="10"/>
                    <a:pt x="5" y="6"/>
                    <a:pt x="4" y="2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2" y="8"/>
                    <a:pt x="3" y="12"/>
                    <a:pt x="6" y="15"/>
                  </a:cubicBezTo>
                  <a:cubicBezTo>
                    <a:pt x="8" y="17"/>
                    <a:pt x="11" y="15"/>
                    <a:pt x="9" y="1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9" name="Freeform 813">
              <a:extLst>
                <a:ext uri="{FF2B5EF4-FFF2-40B4-BE49-F238E27FC236}">
                  <a16:creationId xmlns:a16="http://schemas.microsoft.com/office/drawing/2014/main" xmlns="" id="{0E2FF71C-B3E0-4AFE-B9F7-D0DFC75A69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4" y="2448"/>
              <a:ext cx="14" cy="28"/>
            </a:xfrm>
            <a:custGeom>
              <a:avLst/>
              <a:gdLst>
                <a:gd name="T0" fmla="*/ 1 w 9"/>
                <a:gd name="T1" fmla="*/ 2 h 18"/>
                <a:gd name="T2" fmla="*/ 5 w 9"/>
                <a:gd name="T3" fmla="*/ 16 h 18"/>
                <a:gd name="T4" fmla="*/ 7 w 9"/>
                <a:gd name="T5" fmla="*/ 13 h 18"/>
                <a:gd name="T6" fmla="*/ 5 w 9"/>
                <a:gd name="T7" fmla="*/ 3 h 18"/>
                <a:gd name="T8" fmla="*/ 1 w 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8">
                  <a:moveTo>
                    <a:pt x="1" y="2"/>
                  </a:moveTo>
                  <a:cubicBezTo>
                    <a:pt x="0" y="7"/>
                    <a:pt x="1" y="12"/>
                    <a:pt x="5" y="16"/>
                  </a:cubicBezTo>
                  <a:cubicBezTo>
                    <a:pt x="7" y="18"/>
                    <a:pt x="9" y="15"/>
                    <a:pt x="7" y="13"/>
                  </a:cubicBezTo>
                  <a:cubicBezTo>
                    <a:pt x="5" y="10"/>
                    <a:pt x="4" y="6"/>
                    <a:pt x="5" y="3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0" name="Freeform 814">
              <a:extLst>
                <a:ext uri="{FF2B5EF4-FFF2-40B4-BE49-F238E27FC236}">
                  <a16:creationId xmlns:a16="http://schemas.microsoft.com/office/drawing/2014/main" xmlns="" id="{36AAF6DD-36EE-4D89-8A1C-B45FC0326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8" y="2432"/>
              <a:ext cx="7" cy="33"/>
            </a:xfrm>
            <a:custGeom>
              <a:avLst/>
              <a:gdLst>
                <a:gd name="T0" fmla="*/ 0 w 4"/>
                <a:gd name="T1" fmla="*/ 3 h 21"/>
                <a:gd name="T2" fmla="*/ 0 w 4"/>
                <a:gd name="T3" fmla="*/ 18 h 21"/>
                <a:gd name="T4" fmla="*/ 4 w 4"/>
                <a:gd name="T5" fmla="*/ 18 h 21"/>
                <a:gd name="T6" fmla="*/ 4 w 4"/>
                <a:gd name="T7" fmla="*/ 2 h 21"/>
                <a:gd name="T8" fmla="*/ 0 w 4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1">
                  <a:moveTo>
                    <a:pt x="0" y="3"/>
                  </a:moveTo>
                  <a:cubicBezTo>
                    <a:pt x="1" y="8"/>
                    <a:pt x="0" y="13"/>
                    <a:pt x="0" y="18"/>
                  </a:cubicBezTo>
                  <a:cubicBezTo>
                    <a:pt x="0" y="21"/>
                    <a:pt x="4" y="21"/>
                    <a:pt x="4" y="18"/>
                  </a:cubicBezTo>
                  <a:cubicBezTo>
                    <a:pt x="4" y="13"/>
                    <a:pt x="4" y="8"/>
                    <a:pt x="4" y="2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1" name="Freeform 815">
              <a:extLst>
                <a:ext uri="{FF2B5EF4-FFF2-40B4-BE49-F238E27FC236}">
                  <a16:creationId xmlns:a16="http://schemas.microsoft.com/office/drawing/2014/main" xmlns="" id="{9063F3BF-0E04-4212-8F6B-7D545043CE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4" y="2438"/>
              <a:ext cx="9" cy="25"/>
            </a:xfrm>
            <a:custGeom>
              <a:avLst/>
              <a:gdLst>
                <a:gd name="T0" fmla="*/ 2 w 6"/>
                <a:gd name="T1" fmla="*/ 2 h 16"/>
                <a:gd name="T2" fmla="*/ 1 w 6"/>
                <a:gd name="T3" fmla="*/ 14 h 16"/>
                <a:gd name="T4" fmla="*/ 5 w 6"/>
                <a:gd name="T5" fmla="*/ 12 h 16"/>
                <a:gd name="T6" fmla="*/ 5 w 6"/>
                <a:gd name="T7" fmla="*/ 4 h 16"/>
                <a:gd name="T8" fmla="*/ 2 w 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2" y="2"/>
                  </a:moveTo>
                  <a:cubicBezTo>
                    <a:pt x="0" y="6"/>
                    <a:pt x="0" y="10"/>
                    <a:pt x="1" y="14"/>
                  </a:cubicBezTo>
                  <a:cubicBezTo>
                    <a:pt x="2" y="16"/>
                    <a:pt x="6" y="15"/>
                    <a:pt x="5" y="12"/>
                  </a:cubicBezTo>
                  <a:cubicBezTo>
                    <a:pt x="4" y="10"/>
                    <a:pt x="4" y="6"/>
                    <a:pt x="5" y="4"/>
                  </a:cubicBezTo>
                  <a:cubicBezTo>
                    <a:pt x="6" y="1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2" name="Freeform 816">
              <a:extLst>
                <a:ext uri="{FF2B5EF4-FFF2-40B4-BE49-F238E27FC236}">
                  <a16:creationId xmlns:a16="http://schemas.microsoft.com/office/drawing/2014/main" xmlns="" id="{99B28559-1921-46E6-973D-52C29B9D6B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2" y="2400"/>
              <a:ext cx="12" cy="29"/>
            </a:xfrm>
            <a:custGeom>
              <a:avLst/>
              <a:gdLst>
                <a:gd name="T0" fmla="*/ 4 w 8"/>
                <a:gd name="T1" fmla="*/ 2 h 18"/>
                <a:gd name="T2" fmla="*/ 1 w 8"/>
                <a:gd name="T3" fmla="*/ 15 h 18"/>
                <a:gd name="T4" fmla="*/ 5 w 8"/>
                <a:gd name="T5" fmla="*/ 16 h 18"/>
                <a:gd name="T6" fmla="*/ 7 w 8"/>
                <a:gd name="T7" fmla="*/ 3 h 18"/>
                <a:gd name="T8" fmla="*/ 4 w 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4" y="2"/>
                  </a:moveTo>
                  <a:cubicBezTo>
                    <a:pt x="3" y="7"/>
                    <a:pt x="2" y="11"/>
                    <a:pt x="1" y="15"/>
                  </a:cubicBezTo>
                  <a:cubicBezTo>
                    <a:pt x="0" y="17"/>
                    <a:pt x="4" y="18"/>
                    <a:pt x="5" y="16"/>
                  </a:cubicBezTo>
                  <a:cubicBezTo>
                    <a:pt x="6" y="11"/>
                    <a:pt x="7" y="7"/>
                    <a:pt x="7" y="3"/>
                  </a:cubicBezTo>
                  <a:cubicBezTo>
                    <a:pt x="8" y="1"/>
                    <a:pt x="4" y="0"/>
                    <a:pt x="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3" name="Freeform 817">
              <a:extLst>
                <a:ext uri="{FF2B5EF4-FFF2-40B4-BE49-F238E27FC236}">
                  <a16:creationId xmlns:a16="http://schemas.microsoft.com/office/drawing/2014/main" xmlns="" id="{496DD6F5-A0F4-4E93-9CB8-0E86E7B1A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9" y="2397"/>
              <a:ext cx="8" cy="27"/>
            </a:xfrm>
            <a:custGeom>
              <a:avLst/>
              <a:gdLst>
                <a:gd name="T0" fmla="*/ 1 w 5"/>
                <a:gd name="T1" fmla="*/ 3 h 17"/>
                <a:gd name="T2" fmla="*/ 1 w 5"/>
                <a:gd name="T3" fmla="*/ 14 h 17"/>
                <a:gd name="T4" fmla="*/ 4 w 5"/>
                <a:gd name="T5" fmla="*/ 15 h 17"/>
                <a:gd name="T6" fmla="*/ 5 w 5"/>
                <a:gd name="T7" fmla="*/ 3 h 17"/>
                <a:gd name="T8" fmla="*/ 1 w 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1" y="3"/>
                  </a:moveTo>
                  <a:cubicBezTo>
                    <a:pt x="0" y="6"/>
                    <a:pt x="1" y="10"/>
                    <a:pt x="1" y="14"/>
                  </a:cubicBezTo>
                  <a:cubicBezTo>
                    <a:pt x="1" y="17"/>
                    <a:pt x="4" y="17"/>
                    <a:pt x="4" y="15"/>
                  </a:cubicBezTo>
                  <a:cubicBezTo>
                    <a:pt x="5" y="11"/>
                    <a:pt x="4" y="7"/>
                    <a:pt x="5" y="3"/>
                  </a:cubicBezTo>
                  <a:cubicBezTo>
                    <a:pt x="5" y="1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4" name="Freeform 818">
              <a:extLst>
                <a:ext uri="{FF2B5EF4-FFF2-40B4-BE49-F238E27FC236}">
                  <a16:creationId xmlns:a16="http://schemas.microsoft.com/office/drawing/2014/main" xmlns="" id="{615F42A6-F8A9-45CF-B3F9-74A7FCF52E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7" y="2410"/>
              <a:ext cx="10" cy="25"/>
            </a:xfrm>
            <a:custGeom>
              <a:avLst/>
              <a:gdLst>
                <a:gd name="T0" fmla="*/ 1 w 6"/>
                <a:gd name="T1" fmla="*/ 3 h 16"/>
                <a:gd name="T2" fmla="*/ 1 w 6"/>
                <a:gd name="T3" fmla="*/ 14 h 16"/>
                <a:gd name="T4" fmla="*/ 5 w 6"/>
                <a:gd name="T5" fmla="*/ 12 h 16"/>
                <a:gd name="T6" fmla="*/ 4 w 6"/>
                <a:gd name="T7" fmla="*/ 3 h 16"/>
                <a:gd name="T8" fmla="*/ 1 w 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1" y="3"/>
                  </a:moveTo>
                  <a:cubicBezTo>
                    <a:pt x="0" y="6"/>
                    <a:pt x="0" y="10"/>
                    <a:pt x="1" y="14"/>
                  </a:cubicBezTo>
                  <a:cubicBezTo>
                    <a:pt x="2" y="16"/>
                    <a:pt x="6" y="15"/>
                    <a:pt x="5" y="12"/>
                  </a:cubicBezTo>
                  <a:cubicBezTo>
                    <a:pt x="4" y="9"/>
                    <a:pt x="4" y="6"/>
                    <a:pt x="4" y="3"/>
                  </a:cubicBezTo>
                  <a:cubicBezTo>
                    <a:pt x="5" y="1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5" name="Freeform 819">
              <a:extLst>
                <a:ext uri="{FF2B5EF4-FFF2-40B4-BE49-F238E27FC236}">
                  <a16:creationId xmlns:a16="http://schemas.microsoft.com/office/drawing/2014/main" xmlns="" id="{2C22340A-A209-4704-8F8A-DBC590B6E2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2" y="2383"/>
              <a:ext cx="8" cy="24"/>
            </a:xfrm>
            <a:custGeom>
              <a:avLst/>
              <a:gdLst>
                <a:gd name="T0" fmla="*/ 1 w 5"/>
                <a:gd name="T1" fmla="*/ 3 h 15"/>
                <a:gd name="T2" fmla="*/ 0 w 5"/>
                <a:gd name="T3" fmla="*/ 12 h 15"/>
                <a:gd name="T4" fmla="*/ 4 w 5"/>
                <a:gd name="T5" fmla="*/ 12 h 15"/>
                <a:gd name="T6" fmla="*/ 5 w 5"/>
                <a:gd name="T7" fmla="*/ 3 h 15"/>
                <a:gd name="T8" fmla="*/ 1 w 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1" y="3"/>
                  </a:moveTo>
                  <a:cubicBezTo>
                    <a:pt x="1" y="6"/>
                    <a:pt x="1" y="9"/>
                    <a:pt x="0" y="12"/>
                  </a:cubicBezTo>
                  <a:cubicBezTo>
                    <a:pt x="0" y="14"/>
                    <a:pt x="4" y="15"/>
                    <a:pt x="4" y="12"/>
                  </a:cubicBezTo>
                  <a:cubicBezTo>
                    <a:pt x="4" y="9"/>
                    <a:pt x="5" y="6"/>
                    <a:pt x="5" y="3"/>
                  </a:cubicBezTo>
                  <a:cubicBezTo>
                    <a:pt x="5" y="1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6" name="Freeform 820">
              <a:extLst>
                <a:ext uri="{FF2B5EF4-FFF2-40B4-BE49-F238E27FC236}">
                  <a16:creationId xmlns:a16="http://schemas.microsoft.com/office/drawing/2014/main" xmlns="" id="{8F0DCBE6-2228-4F6E-8A8F-9CFFCC1E12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2" y="2350"/>
              <a:ext cx="14" cy="19"/>
            </a:xfrm>
            <a:custGeom>
              <a:avLst/>
              <a:gdLst>
                <a:gd name="T0" fmla="*/ 5 w 9"/>
                <a:gd name="T1" fmla="*/ 2 h 12"/>
                <a:gd name="T2" fmla="*/ 2 w 9"/>
                <a:gd name="T3" fmla="*/ 8 h 12"/>
                <a:gd name="T4" fmla="*/ 5 w 9"/>
                <a:gd name="T5" fmla="*/ 11 h 12"/>
                <a:gd name="T6" fmla="*/ 9 w 9"/>
                <a:gd name="T7" fmla="*/ 3 h 12"/>
                <a:gd name="T8" fmla="*/ 5 w 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5" y="2"/>
                  </a:moveTo>
                  <a:cubicBezTo>
                    <a:pt x="5" y="5"/>
                    <a:pt x="4" y="6"/>
                    <a:pt x="2" y="8"/>
                  </a:cubicBezTo>
                  <a:cubicBezTo>
                    <a:pt x="0" y="10"/>
                    <a:pt x="3" y="12"/>
                    <a:pt x="5" y="11"/>
                  </a:cubicBezTo>
                  <a:cubicBezTo>
                    <a:pt x="7" y="8"/>
                    <a:pt x="8" y="6"/>
                    <a:pt x="9" y="3"/>
                  </a:cubicBezTo>
                  <a:cubicBezTo>
                    <a:pt x="9" y="1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7" name="Freeform 821">
              <a:extLst>
                <a:ext uri="{FF2B5EF4-FFF2-40B4-BE49-F238E27FC236}">
                  <a16:creationId xmlns:a16="http://schemas.microsoft.com/office/drawing/2014/main" xmlns="" id="{E56FB685-4716-489F-A22B-25A5218A31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6" y="2353"/>
              <a:ext cx="16" cy="25"/>
            </a:xfrm>
            <a:custGeom>
              <a:avLst/>
              <a:gdLst>
                <a:gd name="T0" fmla="*/ 5 w 10"/>
                <a:gd name="T1" fmla="*/ 2 h 16"/>
                <a:gd name="T2" fmla="*/ 1 w 10"/>
                <a:gd name="T3" fmla="*/ 12 h 16"/>
                <a:gd name="T4" fmla="*/ 4 w 10"/>
                <a:gd name="T5" fmla="*/ 14 h 16"/>
                <a:gd name="T6" fmla="*/ 9 w 10"/>
                <a:gd name="T7" fmla="*/ 4 h 16"/>
                <a:gd name="T8" fmla="*/ 5 w 10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5" y="2"/>
                  </a:moveTo>
                  <a:cubicBezTo>
                    <a:pt x="4" y="6"/>
                    <a:pt x="2" y="9"/>
                    <a:pt x="1" y="12"/>
                  </a:cubicBezTo>
                  <a:cubicBezTo>
                    <a:pt x="0" y="15"/>
                    <a:pt x="3" y="16"/>
                    <a:pt x="4" y="14"/>
                  </a:cubicBezTo>
                  <a:cubicBezTo>
                    <a:pt x="6" y="11"/>
                    <a:pt x="7" y="7"/>
                    <a:pt x="9" y="4"/>
                  </a:cubicBezTo>
                  <a:cubicBezTo>
                    <a:pt x="10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8" name="Freeform 822">
              <a:extLst>
                <a:ext uri="{FF2B5EF4-FFF2-40B4-BE49-F238E27FC236}">
                  <a16:creationId xmlns:a16="http://schemas.microsoft.com/office/drawing/2014/main" xmlns="" id="{A000EE5F-A896-4CD9-8D4A-3DA712EE5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3" y="2364"/>
              <a:ext cx="13" cy="19"/>
            </a:xfrm>
            <a:custGeom>
              <a:avLst/>
              <a:gdLst>
                <a:gd name="T0" fmla="*/ 4 w 8"/>
                <a:gd name="T1" fmla="*/ 2 h 12"/>
                <a:gd name="T2" fmla="*/ 1 w 8"/>
                <a:gd name="T3" fmla="*/ 8 h 12"/>
                <a:gd name="T4" fmla="*/ 4 w 8"/>
                <a:gd name="T5" fmla="*/ 10 h 12"/>
                <a:gd name="T6" fmla="*/ 8 w 8"/>
                <a:gd name="T7" fmla="*/ 3 h 12"/>
                <a:gd name="T8" fmla="*/ 4 w 8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4" y="2"/>
                  </a:moveTo>
                  <a:cubicBezTo>
                    <a:pt x="4" y="4"/>
                    <a:pt x="2" y="6"/>
                    <a:pt x="1" y="8"/>
                  </a:cubicBezTo>
                  <a:cubicBezTo>
                    <a:pt x="0" y="11"/>
                    <a:pt x="3" y="12"/>
                    <a:pt x="4" y="10"/>
                  </a:cubicBezTo>
                  <a:cubicBezTo>
                    <a:pt x="6" y="8"/>
                    <a:pt x="7" y="5"/>
                    <a:pt x="8" y="3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9" name="Freeform 823">
              <a:extLst>
                <a:ext uri="{FF2B5EF4-FFF2-40B4-BE49-F238E27FC236}">
                  <a16:creationId xmlns:a16="http://schemas.microsoft.com/office/drawing/2014/main" xmlns="" id="{11FA4672-5470-4356-9302-D24FDD7E90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4" y="2371"/>
              <a:ext cx="19" cy="18"/>
            </a:xfrm>
            <a:custGeom>
              <a:avLst/>
              <a:gdLst>
                <a:gd name="T0" fmla="*/ 7 w 12"/>
                <a:gd name="T1" fmla="*/ 2 h 12"/>
                <a:gd name="T2" fmla="*/ 2 w 12"/>
                <a:gd name="T3" fmla="*/ 8 h 12"/>
                <a:gd name="T4" fmla="*/ 4 w 12"/>
                <a:gd name="T5" fmla="*/ 11 h 12"/>
                <a:gd name="T6" fmla="*/ 11 w 12"/>
                <a:gd name="T7" fmla="*/ 4 h 12"/>
                <a:gd name="T8" fmla="*/ 7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2"/>
                  </a:moveTo>
                  <a:cubicBezTo>
                    <a:pt x="6" y="5"/>
                    <a:pt x="5" y="7"/>
                    <a:pt x="2" y="8"/>
                  </a:cubicBezTo>
                  <a:cubicBezTo>
                    <a:pt x="0" y="9"/>
                    <a:pt x="1" y="12"/>
                    <a:pt x="4" y="11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2" y="2"/>
                    <a:pt x="8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0" name="Freeform 824">
              <a:extLst>
                <a:ext uri="{FF2B5EF4-FFF2-40B4-BE49-F238E27FC236}">
                  <a16:creationId xmlns:a16="http://schemas.microsoft.com/office/drawing/2014/main" xmlns="" id="{1D398866-9AA7-4073-9C32-CF4D5BCB21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5" y="2342"/>
              <a:ext cx="22" cy="18"/>
            </a:xfrm>
            <a:custGeom>
              <a:avLst/>
              <a:gdLst>
                <a:gd name="T0" fmla="*/ 9 w 14"/>
                <a:gd name="T1" fmla="*/ 2 h 11"/>
                <a:gd name="T2" fmla="*/ 2 w 14"/>
                <a:gd name="T3" fmla="*/ 7 h 11"/>
                <a:gd name="T4" fmla="*/ 4 w 14"/>
                <a:gd name="T5" fmla="*/ 10 h 11"/>
                <a:gd name="T6" fmla="*/ 12 w 14"/>
                <a:gd name="T7" fmla="*/ 4 h 11"/>
                <a:gd name="T8" fmla="*/ 9 w 14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9" y="2"/>
                  </a:moveTo>
                  <a:cubicBezTo>
                    <a:pt x="7" y="4"/>
                    <a:pt x="5" y="6"/>
                    <a:pt x="2" y="7"/>
                  </a:cubicBezTo>
                  <a:cubicBezTo>
                    <a:pt x="0" y="8"/>
                    <a:pt x="1" y="11"/>
                    <a:pt x="4" y="10"/>
                  </a:cubicBezTo>
                  <a:cubicBezTo>
                    <a:pt x="7" y="9"/>
                    <a:pt x="10" y="6"/>
                    <a:pt x="12" y="4"/>
                  </a:cubicBezTo>
                  <a:cubicBezTo>
                    <a:pt x="14" y="2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1" name="Freeform 825">
              <a:extLst>
                <a:ext uri="{FF2B5EF4-FFF2-40B4-BE49-F238E27FC236}">
                  <a16:creationId xmlns:a16="http://schemas.microsoft.com/office/drawing/2014/main" xmlns="" id="{B322D078-DFE4-4AE9-A1AD-841E2FB55E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8" y="2331"/>
              <a:ext cx="19" cy="22"/>
            </a:xfrm>
            <a:custGeom>
              <a:avLst/>
              <a:gdLst>
                <a:gd name="T0" fmla="*/ 8 w 12"/>
                <a:gd name="T1" fmla="*/ 2 h 14"/>
                <a:gd name="T2" fmla="*/ 2 w 12"/>
                <a:gd name="T3" fmla="*/ 10 h 14"/>
                <a:gd name="T4" fmla="*/ 5 w 12"/>
                <a:gd name="T5" fmla="*/ 12 h 14"/>
                <a:gd name="T6" fmla="*/ 11 w 12"/>
                <a:gd name="T7" fmla="*/ 4 h 14"/>
                <a:gd name="T8" fmla="*/ 8 w 12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2"/>
                  </a:moveTo>
                  <a:cubicBezTo>
                    <a:pt x="6" y="4"/>
                    <a:pt x="4" y="7"/>
                    <a:pt x="2" y="10"/>
                  </a:cubicBezTo>
                  <a:cubicBezTo>
                    <a:pt x="0" y="11"/>
                    <a:pt x="3" y="14"/>
                    <a:pt x="5" y="12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2" y="2"/>
                    <a:pt x="9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2" name="Freeform 826">
              <a:extLst>
                <a:ext uri="{FF2B5EF4-FFF2-40B4-BE49-F238E27FC236}">
                  <a16:creationId xmlns:a16="http://schemas.microsoft.com/office/drawing/2014/main" xmlns="" id="{08E55B6D-1834-4654-AE38-912759B57B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7" y="2350"/>
              <a:ext cx="26" cy="24"/>
            </a:xfrm>
            <a:custGeom>
              <a:avLst/>
              <a:gdLst>
                <a:gd name="T0" fmla="*/ 13 w 17"/>
                <a:gd name="T1" fmla="*/ 2 h 15"/>
                <a:gd name="T2" fmla="*/ 4 w 17"/>
                <a:gd name="T3" fmla="*/ 10 h 15"/>
                <a:gd name="T4" fmla="*/ 3 w 17"/>
                <a:gd name="T5" fmla="*/ 13 h 15"/>
                <a:gd name="T6" fmla="*/ 16 w 17"/>
                <a:gd name="T7" fmla="*/ 4 h 15"/>
                <a:gd name="T8" fmla="*/ 13 w 17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3" y="2"/>
                  </a:moveTo>
                  <a:cubicBezTo>
                    <a:pt x="12" y="4"/>
                    <a:pt x="8" y="11"/>
                    <a:pt x="4" y="10"/>
                  </a:cubicBezTo>
                  <a:cubicBezTo>
                    <a:pt x="2" y="9"/>
                    <a:pt x="0" y="12"/>
                    <a:pt x="3" y="13"/>
                  </a:cubicBezTo>
                  <a:cubicBezTo>
                    <a:pt x="9" y="15"/>
                    <a:pt x="13" y="9"/>
                    <a:pt x="16" y="4"/>
                  </a:cubicBezTo>
                  <a:cubicBezTo>
                    <a:pt x="17" y="2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3" name="Freeform 827">
              <a:extLst>
                <a:ext uri="{FF2B5EF4-FFF2-40B4-BE49-F238E27FC236}">
                  <a16:creationId xmlns:a16="http://schemas.microsoft.com/office/drawing/2014/main" xmlns="" id="{7F1F8773-BCD2-4F79-9321-58443AAA7C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7" y="2327"/>
              <a:ext cx="16" cy="18"/>
            </a:xfrm>
            <a:custGeom>
              <a:avLst/>
              <a:gdLst>
                <a:gd name="T0" fmla="*/ 5 w 10"/>
                <a:gd name="T1" fmla="*/ 2 h 12"/>
                <a:gd name="T2" fmla="*/ 2 w 10"/>
                <a:gd name="T3" fmla="*/ 7 h 12"/>
                <a:gd name="T4" fmla="*/ 5 w 10"/>
                <a:gd name="T5" fmla="*/ 10 h 12"/>
                <a:gd name="T6" fmla="*/ 9 w 10"/>
                <a:gd name="T7" fmla="*/ 4 h 12"/>
                <a:gd name="T8" fmla="*/ 5 w 10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2"/>
                  </a:moveTo>
                  <a:cubicBezTo>
                    <a:pt x="4" y="4"/>
                    <a:pt x="3" y="6"/>
                    <a:pt x="2" y="7"/>
                  </a:cubicBezTo>
                  <a:cubicBezTo>
                    <a:pt x="0" y="9"/>
                    <a:pt x="3" y="12"/>
                    <a:pt x="5" y="10"/>
                  </a:cubicBezTo>
                  <a:cubicBezTo>
                    <a:pt x="6" y="8"/>
                    <a:pt x="8" y="6"/>
                    <a:pt x="9" y="4"/>
                  </a:cubicBezTo>
                  <a:cubicBezTo>
                    <a:pt x="10" y="2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4" name="Freeform 828">
              <a:extLst>
                <a:ext uri="{FF2B5EF4-FFF2-40B4-BE49-F238E27FC236}">
                  <a16:creationId xmlns:a16="http://schemas.microsoft.com/office/drawing/2014/main" xmlns="" id="{4BEA0F24-0CFE-4A0C-BB9B-E1194A6C8F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6" y="2298"/>
              <a:ext cx="15" cy="18"/>
            </a:xfrm>
            <a:custGeom>
              <a:avLst/>
              <a:gdLst>
                <a:gd name="T0" fmla="*/ 5 w 10"/>
                <a:gd name="T1" fmla="*/ 2 h 11"/>
                <a:gd name="T2" fmla="*/ 1 w 10"/>
                <a:gd name="T3" fmla="*/ 8 h 11"/>
                <a:gd name="T4" fmla="*/ 5 w 10"/>
                <a:gd name="T5" fmla="*/ 9 h 11"/>
                <a:gd name="T6" fmla="*/ 9 w 10"/>
                <a:gd name="T7" fmla="*/ 4 h 11"/>
                <a:gd name="T8" fmla="*/ 5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2"/>
                  </a:moveTo>
                  <a:cubicBezTo>
                    <a:pt x="4" y="4"/>
                    <a:pt x="2" y="6"/>
                    <a:pt x="1" y="8"/>
                  </a:cubicBezTo>
                  <a:cubicBezTo>
                    <a:pt x="0" y="10"/>
                    <a:pt x="4" y="11"/>
                    <a:pt x="5" y="9"/>
                  </a:cubicBezTo>
                  <a:cubicBezTo>
                    <a:pt x="6" y="7"/>
                    <a:pt x="8" y="6"/>
                    <a:pt x="9" y="4"/>
                  </a:cubicBezTo>
                  <a:cubicBezTo>
                    <a:pt x="10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5" name="Freeform 829">
              <a:extLst>
                <a:ext uri="{FF2B5EF4-FFF2-40B4-BE49-F238E27FC236}">
                  <a16:creationId xmlns:a16="http://schemas.microsoft.com/office/drawing/2014/main" xmlns="" id="{ADFC2B93-BE81-488A-AC1B-5F9DD4459F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1" y="2298"/>
              <a:ext cx="16" cy="16"/>
            </a:xfrm>
            <a:custGeom>
              <a:avLst/>
              <a:gdLst>
                <a:gd name="T0" fmla="*/ 5 w 10"/>
                <a:gd name="T1" fmla="*/ 2 h 10"/>
                <a:gd name="T2" fmla="*/ 2 w 10"/>
                <a:gd name="T3" fmla="*/ 6 h 10"/>
                <a:gd name="T4" fmla="*/ 4 w 10"/>
                <a:gd name="T5" fmla="*/ 9 h 10"/>
                <a:gd name="T6" fmla="*/ 9 w 10"/>
                <a:gd name="T7" fmla="*/ 4 h 10"/>
                <a:gd name="T8" fmla="*/ 5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2"/>
                  </a:moveTo>
                  <a:cubicBezTo>
                    <a:pt x="5" y="4"/>
                    <a:pt x="4" y="5"/>
                    <a:pt x="2" y="6"/>
                  </a:cubicBezTo>
                  <a:cubicBezTo>
                    <a:pt x="0" y="7"/>
                    <a:pt x="1" y="10"/>
                    <a:pt x="4" y="9"/>
                  </a:cubicBezTo>
                  <a:cubicBezTo>
                    <a:pt x="6" y="8"/>
                    <a:pt x="8" y="6"/>
                    <a:pt x="9" y="4"/>
                  </a:cubicBezTo>
                  <a:cubicBezTo>
                    <a:pt x="10" y="2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6" name="Freeform 830">
              <a:extLst>
                <a:ext uri="{FF2B5EF4-FFF2-40B4-BE49-F238E27FC236}">
                  <a16:creationId xmlns:a16="http://schemas.microsoft.com/office/drawing/2014/main" xmlns="" id="{7366C2E7-200C-4755-8955-BD5E399229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4" y="2272"/>
              <a:ext cx="23" cy="22"/>
            </a:xfrm>
            <a:custGeom>
              <a:avLst/>
              <a:gdLst>
                <a:gd name="T0" fmla="*/ 10 w 14"/>
                <a:gd name="T1" fmla="*/ 3 h 14"/>
                <a:gd name="T2" fmla="*/ 2 w 14"/>
                <a:gd name="T3" fmla="*/ 9 h 14"/>
                <a:gd name="T4" fmla="*/ 4 w 14"/>
                <a:gd name="T5" fmla="*/ 13 h 14"/>
                <a:gd name="T6" fmla="*/ 13 w 14"/>
                <a:gd name="T7" fmla="*/ 4 h 14"/>
                <a:gd name="T8" fmla="*/ 10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3"/>
                  </a:moveTo>
                  <a:cubicBezTo>
                    <a:pt x="8" y="6"/>
                    <a:pt x="6" y="8"/>
                    <a:pt x="2" y="9"/>
                  </a:cubicBezTo>
                  <a:cubicBezTo>
                    <a:pt x="0" y="10"/>
                    <a:pt x="1" y="14"/>
                    <a:pt x="4" y="13"/>
                  </a:cubicBezTo>
                  <a:cubicBezTo>
                    <a:pt x="8" y="11"/>
                    <a:pt x="11" y="8"/>
                    <a:pt x="13" y="4"/>
                  </a:cubicBezTo>
                  <a:cubicBezTo>
                    <a:pt x="14" y="2"/>
                    <a:pt x="11" y="0"/>
                    <a:pt x="1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7" name="Freeform 831">
              <a:extLst>
                <a:ext uri="{FF2B5EF4-FFF2-40B4-BE49-F238E27FC236}">
                  <a16:creationId xmlns:a16="http://schemas.microsoft.com/office/drawing/2014/main" xmlns="" id="{C47F3BBB-AF73-4D51-A1F0-282127A718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2" y="2290"/>
              <a:ext cx="19" cy="19"/>
            </a:xfrm>
            <a:custGeom>
              <a:avLst/>
              <a:gdLst>
                <a:gd name="T0" fmla="*/ 9 w 12"/>
                <a:gd name="T1" fmla="*/ 1 h 12"/>
                <a:gd name="T2" fmla="*/ 1 w 12"/>
                <a:gd name="T3" fmla="*/ 8 h 12"/>
                <a:gd name="T4" fmla="*/ 5 w 12"/>
                <a:gd name="T5" fmla="*/ 10 h 12"/>
                <a:gd name="T6" fmla="*/ 10 w 12"/>
                <a:gd name="T7" fmla="*/ 4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5" y="2"/>
                    <a:pt x="3" y="5"/>
                    <a:pt x="1" y="8"/>
                  </a:cubicBezTo>
                  <a:cubicBezTo>
                    <a:pt x="0" y="11"/>
                    <a:pt x="4" y="12"/>
                    <a:pt x="5" y="10"/>
                  </a:cubicBezTo>
                  <a:cubicBezTo>
                    <a:pt x="6" y="8"/>
                    <a:pt x="7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8" name="Freeform 832">
              <a:extLst>
                <a:ext uri="{FF2B5EF4-FFF2-40B4-BE49-F238E27FC236}">
                  <a16:creationId xmlns:a16="http://schemas.microsoft.com/office/drawing/2014/main" xmlns="" id="{74A86D3B-6046-4235-81D7-9527BC1613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6" y="2305"/>
              <a:ext cx="20" cy="17"/>
            </a:xfrm>
            <a:custGeom>
              <a:avLst/>
              <a:gdLst>
                <a:gd name="T0" fmla="*/ 8 w 13"/>
                <a:gd name="T1" fmla="*/ 2 h 11"/>
                <a:gd name="T2" fmla="*/ 2 w 13"/>
                <a:gd name="T3" fmla="*/ 7 h 11"/>
                <a:gd name="T4" fmla="*/ 3 w 13"/>
                <a:gd name="T5" fmla="*/ 10 h 11"/>
                <a:gd name="T6" fmla="*/ 11 w 13"/>
                <a:gd name="T7" fmla="*/ 4 h 11"/>
                <a:gd name="T8" fmla="*/ 8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8" y="2"/>
                  </a:moveTo>
                  <a:cubicBezTo>
                    <a:pt x="6" y="4"/>
                    <a:pt x="5" y="6"/>
                    <a:pt x="2" y="7"/>
                  </a:cubicBezTo>
                  <a:cubicBezTo>
                    <a:pt x="0" y="8"/>
                    <a:pt x="1" y="11"/>
                    <a:pt x="3" y="10"/>
                  </a:cubicBezTo>
                  <a:cubicBezTo>
                    <a:pt x="6" y="9"/>
                    <a:pt x="9" y="7"/>
                    <a:pt x="11" y="4"/>
                  </a:cubicBezTo>
                  <a:cubicBezTo>
                    <a:pt x="13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9" name="Freeform 833">
              <a:extLst>
                <a:ext uri="{FF2B5EF4-FFF2-40B4-BE49-F238E27FC236}">
                  <a16:creationId xmlns:a16="http://schemas.microsoft.com/office/drawing/2014/main" xmlns="" id="{A6A306D2-2E7F-4C34-AB82-85504A0134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3" y="2311"/>
              <a:ext cx="22" cy="22"/>
            </a:xfrm>
            <a:custGeom>
              <a:avLst/>
              <a:gdLst>
                <a:gd name="T0" fmla="*/ 10 w 14"/>
                <a:gd name="T1" fmla="*/ 1 h 14"/>
                <a:gd name="T2" fmla="*/ 2 w 14"/>
                <a:gd name="T3" fmla="*/ 9 h 14"/>
                <a:gd name="T4" fmla="*/ 4 w 14"/>
                <a:gd name="T5" fmla="*/ 12 h 14"/>
                <a:gd name="T6" fmla="*/ 12 w 14"/>
                <a:gd name="T7" fmla="*/ 4 h 14"/>
                <a:gd name="T8" fmla="*/ 10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1"/>
                  </a:moveTo>
                  <a:cubicBezTo>
                    <a:pt x="7" y="4"/>
                    <a:pt x="5" y="7"/>
                    <a:pt x="2" y="9"/>
                  </a:cubicBezTo>
                  <a:cubicBezTo>
                    <a:pt x="0" y="10"/>
                    <a:pt x="2" y="14"/>
                    <a:pt x="4" y="12"/>
                  </a:cubicBezTo>
                  <a:cubicBezTo>
                    <a:pt x="7" y="10"/>
                    <a:pt x="9" y="7"/>
                    <a:pt x="12" y="4"/>
                  </a:cubicBezTo>
                  <a:cubicBezTo>
                    <a:pt x="14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0" name="Freeform 834">
              <a:extLst>
                <a:ext uri="{FF2B5EF4-FFF2-40B4-BE49-F238E27FC236}">
                  <a16:creationId xmlns:a16="http://schemas.microsoft.com/office/drawing/2014/main" xmlns="" id="{81713E17-C4A4-4321-817C-6C65C0A305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6" y="2325"/>
              <a:ext cx="22" cy="20"/>
            </a:xfrm>
            <a:custGeom>
              <a:avLst/>
              <a:gdLst>
                <a:gd name="T0" fmla="*/ 10 w 14"/>
                <a:gd name="T1" fmla="*/ 1 h 13"/>
                <a:gd name="T2" fmla="*/ 2 w 14"/>
                <a:gd name="T3" fmla="*/ 9 h 13"/>
                <a:gd name="T4" fmla="*/ 5 w 14"/>
                <a:gd name="T5" fmla="*/ 11 h 13"/>
                <a:gd name="T6" fmla="*/ 12 w 14"/>
                <a:gd name="T7" fmla="*/ 4 h 13"/>
                <a:gd name="T8" fmla="*/ 10 w 14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0" y="1"/>
                  </a:moveTo>
                  <a:cubicBezTo>
                    <a:pt x="7" y="3"/>
                    <a:pt x="4" y="6"/>
                    <a:pt x="2" y="9"/>
                  </a:cubicBezTo>
                  <a:cubicBezTo>
                    <a:pt x="0" y="10"/>
                    <a:pt x="3" y="13"/>
                    <a:pt x="5" y="11"/>
                  </a:cubicBezTo>
                  <a:cubicBezTo>
                    <a:pt x="7" y="9"/>
                    <a:pt x="9" y="6"/>
                    <a:pt x="12" y="4"/>
                  </a:cubicBezTo>
                  <a:cubicBezTo>
                    <a:pt x="14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1" name="Freeform 835">
              <a:extLst>
                <a:ext uri="{FF2B5EF4-FFF2-40B4-BE49-F238E27FC236}">
                  <a16:creationId xmlns:a16="http://schemas.microsoft.com/office/drawing/2014/main" xmlns="" id="{4DB46018-9D11-4E8D-989A-30200D4122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6" y="2303"/>
              <a:ext cx="19" cy="16"/>
            </a:xfrm>
            <a:custGeom>
              <a:avLst/>
              <a:gdLst>
                <a:gd name="T0" fmla="*/ 7 w 12"/>
                <a:gd name="T1" fmla="*/ 2 h 10"/>
                <a:gd name="T2" fmla="*/ 2 w 12"/>
                <a:gd name="T3" fmla="*/ 5 h 10"/>
                <a:gd name="T4" fmla="*/ 3 w 12"/>
                <a:gd name="T5" fmla="*/ 9 h 10"/>
                <a:gd name="T6" fmla="*/ 10 w 12"/>
                <a:gd name="T7" fmla="*/ 5 h 10"/>
                <a:gd name="T8" fmla="*/ 7 w 12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7" y="2"/>
                  </a:moveTo>
                  <a:cubicBezTo>
                    <a:pt x="6" y="4"/>
                    <a:pt x="4" y="4"/>
                    <a:pt x="2" y="5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6" y="8"/>
                    <a:pt x="8" y="7"/>
                    <a:pt x="10" y="5"/>
                  </a:cubicBezTo>
                  <a:cubicBezTo>
                    <a:pt x="12" y="3"/>
                    <a:pt x="9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2" name="Freeform 836">
              <a:extLst>
                <a:ext uri="{FF2B5EF4-FFF2-40B4-BE49-F238E27FC236}">
                  <a16:creationId xmlns:a16="http://schemas.microsoft.com/office/drawing/2014/main" xmlns="" id="{F81D72E0-5645-43B5-8284-AF23216BB9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8" y="2286"/>
              <a:ext cx="24" cy="19"/>
            </a:xfrm>
            <a:custGeom>
              <a:avLst/>
              <a:gdLst>
                <a:gd name="T0" fmla="*/ 11 w 15"/>
                <a:gd name="T1" fmla="*/ 1 h 12"/>
                <a:gd name="T2" fmla="*/ 2 w 15"/>
                <a:gd name="T3" fmla="*/ 7 h 12"/>
                <a:gd name="T4" fmla="*/ 4 w 15"/>
                <a:gd name="T5" fmla="*/ 11 h 12"/>
                <a:gd name="T6" fmla="*/ 13 w 15"/>
                <a:gd name="T7" fmla="*/ 4 h 12"/>
                <a:gd name="T8" fmla="*/ 11 w 1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"/>
                  </a:moveTo>
                  <a:cubicBezTo>
                    <a:pt x="8" y="3"/>
                    <a:pt x="6" y="6"/>
                    <a:pt x="2" y="7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0" y="7"/>
                    <a:pt x="13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3" name="Freeform 837">
              <a:extLst>
                <a:ext uri="{FF2B5EF4-FFF2-40B4-BE49-F238E27FC236}">
                  <a16:creationId xmlns:a16="http://schemas.microsoft.com/office/drawing/2014/main" xmlns="" id="{6DE464F9-24F6-4219-982E-D84A61C46B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8" y="2276"/>
              <a:ext cx="20" cy="22"/>
            </a:xfrm>
            <a:custGeom>
              <a:avLst/>
              <a:gdLst>
                <a:gd name="T0" fmla="*/ 9 w 13"/>
                <a:gd name="T1" fmla="*/ 2 h 14"/>
                <a:gd name="T2" fmla="*/ 2 w 13"/>
                <a:gd name="T3" fmla="*/ 10 h 14"/>
                <a:gd name="T4" fmla="*/ 5 w 13"/>
                <a:gd name="T5" fmla="*/ 12 h 14"/>
                <a:gd name="T6" fmla="*/ 12 w 13"/>
                <a:gd name="T7" fmla="*/ 4 h 14"/>
                <a:gd name="T8" fmla="*/ 9 w 1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9" y="2"/>
                  </a:moveTo>
                  <a:cubicBezTo>
                    <a:pt x="6" y="4"/>
                    <a:pt x="4" y="7"/>
                    <a:pt x="2" y="10"/>
                  </a:cubicBezTo>
                  <a:cubicBezTo>
                    <a:pt x="0" y="12"/>
                    <a:pt x="3" y="14"/>
                    <a:pt x="5" y="12"/>
                  </a:cubicBezTo>
                  <a:cubicBezTo>
                    <a:pt x="7" y="10"/>
                    <a:pt x="9" y="7"/>
                    <a:pt x="12" y="4"/>
                  </a:cubicBezTo>
                  <a:cubicBezTo>
                    <a:pt x="13" y="2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4" name="Freeform 838">
              <a:extLst>
                <a:ext uri="{FF2B5EF4-FFF2-40B4-BE49-F238E27FC236}">
                  <a16:creationId xmlns:a16="http://schemas.microsoft.com/office/drawing/2014/main" xmlns="" id="{26D2C188-792E-42B0-BD8D-86C7B60837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4" y="2264"/>
              <a:ext cx="19" cy="20"/>
            </a:xfrm>
            <a:custGeom>
              <a:avLst/>
              <a:gdLst>
                <a:gd name="T0" fmla="*/ 7 w 12"/>
                <a:gd name="T1" fmla="*/ 2 h 13"/>
                <a:gd name="T2" fmla="*/ 1 w 12"/>
                <a:gd name="T3" fmla="*/ 8 h 13"/>
                <a:gd name="T4" fmla="*/ 4 w 12"/>
                <a:gd name="T5" fmla="*/ 11 h 13"/>
                <a:gd name="T6" fmla="*/ 11 w 12"/>
                <a:gd name="T7" fmla="*/ 4 h 13"/>
                <a:gd name="T8" fmla="*/ 7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7" y="2"/>
                  </a:moveTo>
                  <a:cubicBezTo>
                    <a:pt x="6" y="5"/>
                    <a:pt x="4" y="6"/>
                    <a:pt x="1" y="8"/>
                  </a:cubicBezTo>
                  <a:cubicBezTo>
                    <a:pt x="0" y="10"/>
                    <a:pt x="3" y="13"/>
                    <a:pt x="4" y="11"/>
                  </a:cubicBezTo>
                  <a:cubicBezTo>
                    <a:pt x="7" y="8"/>
                    <a:pt x="9" y="7"/>
                    <a:pt x="11" y="4"/>
                  </a:cubicBezTo>
                  <a:cubicBezTo>
                    <a:pt x="12" y="2"/>
                    <a:pt x="8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5" name="Freeform 839">
              <a:extLst>
                <a:ext uri="{FF2B5EF4-FFF2-40B4-BE49-F238E27FC236}">
                  <a16:creationId xmlns:a16="http://schemas.microsoft.com/office/drawing/2014/main" xmlns="" id="{4F686CF8-9759-4BA5-B349-50F6B5F46D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1" y="2250"/>
              <a:ext cx="21" cy="17"/>
            </a:xfrm>
            <a:custGeom>
              <a:avLst/>
              <a:gdLst>
                <a:gd name="T0" fmla="*/ 8 w 13"/>
                <a:gd name="T1" fmla="*/ 2 h 11"/>
                <a:gd name="T2" fmla="*/ 2 w 13"/>
                <a:gd name="T3" fmla="*/ 7 h 11"/>
                <a:gd name="T4" fmla="*/ 4 w 13"/>
                <a:gd name="T5" fmla="*/ 10 h 11"/>
                <a:gd name="T6" fmla="*/ 11 w 13"/>
                <a:gd name="T7" fmla="*/ 5 h 11"/>
                <a:gd name="T8" fmla="*/ 8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8" y="2"/>
                  </a:moveTo>
                  <a:cubicBezTo>
                    <a:pt x="6" y="4"/>
                    <a:pt x="5" y="6"/>
                    <a:pt x="2" y="7"/>
                  </a:cubicBezTo>
                  <a:cubicBezTo>
                    <a:pt x="0" y="8"/>
                    <a:pt x="1" y="11"/>
                    <a:pt x="4" y="10"/>
                  </a:cubicBezTo>
                  <a:cubicBezTo>
                    <a:pt x="7" y="9"/>
                    <a:pt x="9" y="7"/>
                    <a:pt x="11" y="5"/>
                  </a:cubicBezTo>
                  <a:cubicBezTo>
                    <a:pt x="13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6" name="Freeform 840">
              <a:extLst>
                <a:ext uri="{FF2B5EF4-FFF2-40B4-BE49-F238E27FC236}">
                  <a16:creationId xmlns:a16="http://schemas.microsoft.com/office/drawing/2014/main" xmlns="" id="{6AB81E13-62CF-421B-A173-5FAFA05BF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6" y="2242"/>
              <a:ext cx="24" cy="19"/>
            </a:xfrm>
            <a:custGeom>
              <a:avLst/>
              <a:gdLst>
                <a:gd name="T0" fmla="*/ 11 w 15"/>
                <a:gd name="T1" fmla="*/ 2 h 12"/>
                <a:gd name="T2" fmla="*/ 2 w 15"/>
                <a:gd name="T3" fmla="*/ 8 h 12"/>
                <a:gd name="T4" fmla="*/ 3 w 15"/>
                <a:gd name="T5" fmla="*/ 11 h 12"/>
                <a:gd name="T6" fmla="*/ 13 w 15"/>
                <a:gd name="T7" fmla="*/ 5 h 12"/>
                <a:gd name="T8" fmla="*/ 11 w 1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2"/>
                  </a:moveTo>
                  <a:cubicBezTo>
                    <a:pt x="8" y="4"/>
                    <a:pt x="5" y="6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7" y="10"/>
                    <a:pt x="10" y="7"/>
                    <a:pt x="13" y="5"/>
                  </a:cubicBezTo>
                  <a:cubicBezTo>
                    <a:pt x="15" y="3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7" name="Freeform 841">
              <a:extLst>
                <a:ext uri="{FF2B5EF4-FFF2-40B4-BE49-F238E27FC236}">
                  <a16:creationId xmlns:a16="http://schemas.microsoft.com/office/drawing/2014/main" xmlns="" id="{12AE5B49-1EF6-4FC7-B973-8DB777BF85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2" y="2221"/>
              <a:ext cx="26" cy="22"/>
            </a:xfrm>
            <a:custGeom>
              <a:avLst/>
              <a:gdLst>
                <a:gd name="T0" fmla="*/ 13 w 17"/>
                <a:gd name="T1" fmla="*/ 2 h 14"/>
                <a:gd name="T2" fmla="*/ 2 w 17"/>
                <a:gd name="T3" fmla="*/ 10 h 14"/>
                <a:gd name="T4" fmla="*/ 4 w 17"/>
                <a:gd name="T5" fmla="*/ 13 h 14"/>
                <a:gd name="T6" fmla="*/ 16 w 17"/>
                <a:gd name="T7" fmla="*/ 4 h 14"/>
                <a:gd name="T8" fmla="*/ 13 w 17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3" y="2"/>
                  </a:moveTo>
                  <a:cubicBezTo>
                    <a:pt x="10" y="6"/>
                    <a:pt x="7" y="8"/>
                    <a:pt x="2" y="10"/>
                  </a:cubicBezTo>
                  <a:cubicBezTo>
                    <a:pt x="0" y="11"/>
                    <a:pt x="1" y="14"/>
                    <a:pt x="4" y="13"/>
                  </a:cubicBezTo>
                  <a:cubicBezTo>
                    <a:pt x="9" y="12"/>
                    <a:pt x="13" y="9"/>
                    <a:pt x="16" y="4"/>
                  </a:cubicBezTo>
                  <a:cubicBezTo>
                    <a:pt x="17" y="3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8" name="Freeform 842">
              <a:extLst>
                <a:ext uri="{FF2B5EF4-FFF2-40B4-BE49-F238E27FC236}">
                  <a16:creationId xmlns:a16="http://schemas.microsoft.com/office/drawing/2014/main" xmlns="" id="{833B2BCA-49C7-42CD-8501-09F42135B2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76" y="2212"/>
              <a:ext cx="21" cy="12"/>
            </a:xfrm>
            <a:custGeom>
              <a:avLst/>
              <a:gdLst>
                <a:gd name="T0" fmla="*/ 8 w 13"/>
                <a:gd name="T1" fmla="*/ 2 h 8"/>
                <a:gd name="T2" fmla="*/ 3 w 13"/>
                <a:gd name="T3" fmla="*/ 4 h 8"/>
                <a:gd name="T4" fmla="*/ 2 w 13"/>
                <a:gd name="T5" fmla="*/ 7 h 8"/>
                <a:gd name="T6" fmla="*/ 11 w 13"/>
                <a:gd name="T7" fmla="*/ 4 h 8"/>
                <a:gd name="T8" fmla="*/ 8 w 1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8" y="2"/>
                  </a:moveTo>
                  <a:cubicBezTo>
                    <a:pt x="7" y="3"/>
                    <a:pt x="5" y="4"/>
                    <a:pt x="3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6" y="8"/>
                    <a:pt x="9" y="7"/>
                    <a:pt x="11" y="4"/>
                  </a:cubicBezTo>
                  <a:cubicBezTo>
                    <a:pt x="13" y="2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9" name="Freeform 843">
              <a:extLst>
                <a:ext uri="{FF2B5EF4-FFF2-40B4-BE49-F238E27FC236}">
                  <a16:creationId xmlns:a16="http://schemas.microsoft.com/office/drawing/2014/main" xmlns="" id="{851EEFF6-D1C1-49F4-8CA1-E0BB5EE8D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0" y="2226"/>
              <a:ext cx="25" cy="17"/>
            </a:xfrm>
            <a:custGeom>
              <a:avLst/>
              <a:gdLst>
                <a:gd name="T0" fmla="*/ 12 w 16"/>
                <a:gd name="T1" fmla="*/ 2 h 11"/>
                <a:gd name="T2" fmla="*/ 3 w 16"/>
                <a:gd name="T3" fmla="*/ 7 h 11"/>
                <a:gd name="T4" fmla="*/ 4 w 16"/>
                <a:gd name="T5" fmla="*/ 10 h 11"/>
                <a:gd name="T6" fmla="*/ 14 w 16"/>
                <a:gd name="T7" fmla="*/ 5 h 11"/>
                <a:gd name="T8" fmla="*/ 12 w 1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2" y="2"/>
                  </a:moveTo>
                  <a:cubicBezTo>
                    <a:pt x="9" y="4"/>
                    <a:pt x="6" y="5"/>
                    <a:pt x="3" y="7"/>
                  </a:cubicBezTo>
                  <a:cubicBezTo>
                    <a:pt x="0" y="7"/>
                    <a:pt x="2" y="11"/>
                    <a:pt x="4" y="10"/>
                  </a:cubicBezTo>
                  <a:cubicBezTo>
                    <a:pt x="8" y="9"/>
                    <a:pt x="11" y="7"/>
                    <a:pt x="14" y="5"/>
                  </a:cubicBezTo>
                  <a:cubicBezTo>
                    <a:pt x="16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0" name="Freeform 844">
              <a:extLst>
                <a:ext uri="{FF2B5EF4-FFF2-40B4-BE49-F238E27FC236}">
                  <a16:creationId xmlns:a16="http://schemas.microsoft.com/office/drawing/2014/main" xmlns="" id="{6BA38A57-E3DE-4F8E-98C7-D41499A498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7" y="2251"/>
              <a:ext cx="24" cy="19"/>
            </a:xfrm>
            <a:custGeom>
              <a:avLst/>
              <a:gdLst>
                <a:gd name="T0" fmla="*/ 11 w 15"/>
                <a:gd name="T1" fmla="*/ 2 h 12"/>
                <a:gd name="T2" fmla="*/ 3 w 15"/>
                <a:gd name="T3" fmla="*/ 8 h 12"/>
                <a:gd name="T4" fmla="*/ 4 w 15"/>
                <a:gd name="T5" fmla="*/ 11 h 12"/>
                <a:gd name="T6" fmla="*/ 14 w 15"/>
                <a:gd name="T7" fmla="*/ 5 h 12"/>
                <a:gd name="T8" fmla="*/ 11 w 1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2"/>
                  </a:moveTo>
                  <a:cubicBezTo>
                    <a:pt x="9" y="4"/>
                    <a:pt x="6" y="7"/>
                    <a:pt x="3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8" y="10"/>
                    <a:pt x="11" y="7"/>
                    <a:pt x="14" y="5"/>
                  </a:cubicBezTo>
                  <a:cubicBezTo>
                    <a:pt x="15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1" name="Freeform 845">
              <a:extLst>
                <a:ext uri="{FF2B5EF4-FFF2-40B4-BE49-F238E27FC236}">
                  <a16:creationId xmlns:a16="http://schemas.microsoft.com/office/drawing/2014/main" xmlns="" id="{038B446C-2518-4300-B285-3AD78FEEF7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4" y="2257"/>
              <a:ext cx="20" cy="15"/>
            </a:xfrm>
            <a:custGeom>
              <a:avLst/>
              <a:gdLst>
                <a:gd name="T0" fmla="*/ 8 w 13"/>
                <a:gd name="T1" fmla="*/ 2 h 9"/>
                <a:gd name="T2" fmla="*/ 2 w 13"/>
                <a:gd name="T3" fmla="*/ 5 h 9"/>
                <a:gd name="T4" fmla="*/ 3 w 13"/>
                <a:gd name="T5" fmla="*/ 9 h 9"/>
                <a:gd name="T6" fmla="*/ 11 w 13"/>
                <a:gd name="T7" fmla="*/ 4 h 9"/>
                <a:gd name="T8" fmla="*/ 8 w 1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8" y="2"/>
                  </a:moveTo>
                  <a:cubicBezTo>
                    <a:pt x="6" y="3"/>
                    <a:pt x="4" y="4"/>
                    <a:pt x="2" y="5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6" y="7"/>
                    <a:pt x="9" y="6"/>
                    <a:pt x="11" y="4"/>
                  </a:cubicBezTo>
                  <a:cubicBezTo>
                    <a:pt x="13" y="2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2" name="Freeform 846">
              <a:extLst>
                <a:ext uri="{FF2B5EF4-FFF2-40B4-BE49-F238E27FC236}">
                  <a16:creationId xmlns:a16="http://schemas.microsoft.com/office/drawing/2014/main" xmlns="" id="{21361529-4580-40A1-BE23-96653C321B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0" y="2275"/>
              <a:ext cx="20" cy="14"/>
            </a:xfrm>
            <a:custGeom>
              <a:avLst/>
              <a:gdLst>
                <a:gd name="T0" fmla="*/ 8 w 13"/>
                <a:gd name="T1" fmla="*/ 2 h 9"/>
                <a:gd name="T2" fmla="*/ 3 w 13"/>
                <a:gd name="T3" fmla="*/ 5 h 9"/>
                <a:gd name="T4" fmla="*/ 2 w 13"/>
                <a:gd name="T5" fmla="*/ 9 h 9"/>
                <a:gd name="T6" fmla="*/ 11 w 13"/>
                <a:gd name="T7" fmla="*/ 4 h 9"/>
                <a:gd name="T8" fmla="*/ 8 w 1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8" y="2"/>
                  </a:moveTo>
                  <a:cubicBezTo>
                    <a:pt x="7" y="3"/>
                    <a:pt x="5" y="5"/>
                    <a:pt x="3" y="5"/>
                  </a:cubicBezTo>
                  <a:cubicBezTo>
                    <a:pt x="1" y="5"/>
                    <a:pt x="0" y="9"/>
                    <a:pt x="2" y="9"/>
                  </a:cubicBezTo>
                  <a:cubicBezTo>
                    <a:pt x="6" y="9"/>
                    <a:pt x="9" y="7"/>
                    <a:pt x="11" y="4"/>
                  </a:cubicBezTo>
                  <a:cubicBezTo>
                    <a:pt x="13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3" name="Freeform 847">
              <a:extLst>
                <a:ext uri="{FF2B5EF4-FFF2-40B4-BE49-F238E27FC236}">
                  <a16:creationId xmlns:a16="http://schemas.microsoft.com/office/drawing/2014/main" xmlns="" id="{7C2E6433-0B2F-4F89-9F4F-2A163FB11D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9" y="2289"/>
              <a:ext cx="20" cy="17"/>
            </a:xfrm>
            <a:custGeom>
              <a:avLst/>
              <a:gdLst>
                <a:gd name="T0" fmla="*/ 8 w 13"/>
                <a:gd name="T1" fmla="*/ 1 h 11"/>
                <a:gd name="T2" fmla="*/ 2 w 13"/>
                <a:gd name="T3" fmla="*/ 6 h 11"/>
                <a:gd name="T4" fmla="*/ 4 w 13"/>
                <a:gd name="T5" fmla="*/ 10 h 11"/>
                <a:gd name="T6" fmla="*/ 11 w 13"/>
                <a:gd name="T7" fmla="*/ 4 h 11"/>
                <a:gd name="T8" fmla="*/ 8 w 13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8" y="1"/>
                  </a:moveTo>
                  <a:cubicBezTo>
                    <a:pt x="7" y="3"/>
                    <a:pt x="5" y="5"/>
                    <a:pt x="2" y="6"/>
                  </a:cubicBezTo>
                  <a:cubicBezTo>
                    <a:pt x="0" y="7"/>
                    <a:pt x="1" y="11"/>
                    <a:pt x="4" y="10"/>
                  </a:cubicBezTo>
                  <a:cubicBezTo>
                    <a:pt x="7" y="8"/>
                    <a:pt x="9" y="6"/>
                    <a:pt x="11" y="4"/>
                  </a:cubicBezTo>
                  <a:cubicBezTo>
                    <a:pt x="13" y="2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4" name="Freeform 848">
              <a:extLst>
                <a:ext uri="{FF2B5EF4-FFF2-40B4-BE49-F238E27FC236}">
                  <a16:creationId xmlns:a16="http://schemas.microsoft.com/office/drawing/2014/main" xmlns="" id="{67EFA660-7C6A-4CAE-A0FF-820710186A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4" y="2231"/>
              <a:ext cx="21" cy="14"/>
            </a:xfrm>
            <a:custGeom>
              <a:avLst/>
              <a:gdLst>
                <a:gd name="T0" fmla="*/ 8 w 13"/>
                <a:gd name="T1" fmla="*/ 2 h 9"/>
                <a:gd name="T2" fmla="*/ 3 w 13"/>
                <a:gd name="T3" fmla="*/ 5 h 9"/>
                <a:gd name="T4" fmla="*/ 3 w 13"/>
                <a:gd name="T5" fmla="*/ 9 h 9"/>
                <a:gd name="T6" fmla="*/ 11 w 13"/>
                <a:gd name="T7" fmla="*/ 5 h 9"/>
                <a:gd name="T8" fmla="*/ 8 w 1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8" y="2"/>
                  </a:moveTo>
                  <a:cubicBezTo>
                    <a:pt x="7" y="4"/>
                    <a:pt x="5" y="5"/>
                    <a:pt x="3" y="5"/>
                  </a:cubicBezTo>
                  <a:cubicBezTo>
                    <a:pt x="0" y="6"/>
                    <a:pt x="0" y="9"/>
                    <a:pt x="3" y="9"/>
                  </a:cubicBezTo>
                  <a:cubicBezTo>
                    <a:pt x="6" y="8"/>
                    <a:pt x="9" y="7"/>
                    <a:pt x="11" y="5"/>
                  </a:cubicBezTo>
                  <a:cubicBezTo>
                    <a:pt x="13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5" name="Freeform 849">
              <a:extLst>
                <a:ext uri="{FF2B5EF4-FFF2-40B4-BE49-F238E27FC236}">
                  <a16:creationId xmlns:a16="http://schemas.microsoft.com/office/drawing/2014/main" xmlns="" id="{EBD7B0A8-325F-448C-88B3-4A366EC886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6" y="2210"/>
              <a:ext cx="19" cy="14"/>
            </a:xfrm>
            <a:custGeom>
              <a:avLst/>
              <a:gdLst>
                <a:gd name="T0" fmla="*/ 8 w 12"/>
                <a:gd name="T1" fmla="*/ 1 h 9"/>
                <a:gd name="T2" fmla="*/ 2 w 12"/>
                <a:gd name="T3" fmla="*/ 5 h 9"/>
                <a:gd name="T4" fmla="*/ 3 w 12"/>
                <a:gd name="T5" fmla="*/ 8 h 9"/>
                <a:gd name="T6" fmla="*/ 7 w 12"/>
                <a:gd name="T7" fmla="*/ 6 h 9"/>
                <a:gd name="T8" fmla="*/ 9 w 12"/>
                <a:gd name="T9" fmla="*/ 5 h 9"/>
                <a:gd name="T10" fmla="*/ 10 w 12"/>
                <a:gd name="T11" fmla="*/ 5 h 9"/>
                <a:gd name="T12" fmla="*/ 8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8" y="1"/>
                  </a:moveTo>
                  <a:cubicBezTo>
                    <a:pt x="6" y="2"/>
                    <a:pt x="4" y="4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ubicBezTo>
                    <a:pt x="4" y="8"/>
                    <a:pt x="6" y="7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4"/>
                    <a:pt x="10" y="5"/>
                  </a:cubicBezTo>
                  <a:cubicBezTo>
                    <a:pt x="12" y="4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6" name="Freeform 850">
              <a:extLst>
                <a:ext uri="{FF2B5EF4-FFF2-40B4-BE49-F238E27FC236}">
                  <a16:creationId xmlns:a16="http://schemas.microsoft.com/office/drawing/2014/main" xmlns="" id="{0BCB8713-3645-4DC4-B8BC-7FE227ADC7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9" y="2195"/>
              <a:ext cx="19" cy="12"/>
            </a:xfrm>
            <a:custGeom>
              <a:avLst/>
              <a:gdLst>
                <a:gd name="T0" fmla="*/ 8 w 12"/>
                <a:gd name="T1" fmla="*/ 1 h 8"/>
                <a:gd name="T2" fmla="*/ 2 w 12"/>
                <a:gd name="T3" fmla="*/ 4 h 8"/>
                <a:gd name="T4" fmla="*/ 3 w 12"/>
                <a:gd name="T5" fmla="*/ 8 h 8"/>
                <a:gd name="T6" fmla="*/ 11 w 12"/>
                <a:gd name="T7" fmla="*/ 4 h 8"/>
                <a:gd name="T8" fmla="*/ 8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1"/>
                  </a:moveTo>
                  <a:cubicBezTo>
                    <a:pt x="6" y="3"/>
                    <a:pt x="5" y="4"/>
                    <a:pt x="2" y="4"/>
                  </a:cubicBezTo>
                  <a:cubicBezTo>
                    <a:pt x="0" y="5"/>
                    <a:pt x="0" y="8"/>
                    <a:pt x="3" y="8"/>
                  </a:cubicBezTo>
                  <a:cubicBezTo>
                    <a:pt x="6" y="7"/>
                    <a:pt x="8" y="6"/>
                    <a:pt x="11" y="4"/>
                  </a:cubicBezTo>
                  <a:cubicBezTo>
                    <a:pt x="12" y="2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7" name="Freeform 851">
              <a:extLst>
                <a:ext uri="{FF2B5EF4-FFF2-40B4-BE49-F238E27FC236}">
                  <a16:creationId xmlns:a16="http://schemas.microsoft.com/office/drawing/2014/main" xmlns="" id="{18CF3DA1-8323-4C69-8F83-DBAFEADC6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7" y="2171"/>
              <a:ext cx="22" cy="16"/>
            </a:xfrm>
            <a:custGeom>
              <a:avLst/>
              <a:gdLst>
                <a:gd name="T0" fmla="*/ 10 w 14"/>
                <a:gd name="T1" fmla="*/ 1 h 10"/>
                <a:gd name="T2" fmla="*/ 3 w 14"/>
                <a:gd name="T3" fmla="*/ 6 h 10"/>
                <a:gd name="T4" fmla="*/ 4 w 14"/>
                <a:gd name="T5" fmla="*/ 9 h 10"/>
                <a:gd name="T6" fmla="*/ 12 w 14"/>
                <a:gd name="T7" fmla="*/ 4 h 10"/>
                <a:gd name="T8" fmla="*/ 10 w 14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0" y="1"/>
                  </a:moveTo>
                  <a:cubicBezTo>
                    <a:pt x="8" y="3"/>
                    <a:pt x="5" y="5"/>
                    <a:pt x="3" y="6"/>
                  </a:cubicBezTo>
                  <a:cubicBezTo>
                    <a:pt x="0" y="7"/>
                    <a:pt x="2" y="10"/>
                    <a:pt x="4" y="9"/>
                  </a:cubicBezTo>
                  <a:cubicBezTo>
                    <a:pt x="7" y="8"/>
                    <a:pt x="10" y="6"/>
                    <a:pt x="12" y="4"/>
                  </a:cubicBezTo>
                  <a:cubicBezTo>
                    <a:pt x="14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8" name="Freeform 852">
              <a:extLst>
                <a:ext uri="{FF2B5EF4-FFF2-40B4-BE49-F238E27FC236}">
                  <a16:creationId xmlns:a16="http://schemas.microsoft.com/office/drawing/2014/main" xmlns="" id="{FB7CF356-38B5-4D71-A768-B9B6B49E91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" y="2184"/>
              <a:ext cx="20" cy="11"/>
            </a:xfrm>
            <a:custGeom>
              <a:avLst/>
              <a:gdLst>
                <a:gd name="T0" fmla="*/ 8 w 13"/>
                <a:gd name="T1" fmla="*/ 1 h 7"/>
                <a:gd name="T2" fmla="*/ 2 w 13"/>
                <a:gd name="T3" fmla="*/ 3 h 7"/>
                <a:gd name="T4" fmla="*/ 3 w 13"/>
                <a:gd name="T5" fmla="*/ 7 h 7"/>
                <a:gd name="T6" fmla="*/ 11 w 13"/>
                <a:gd name="T7" fmla="*/ 4 h 7"/>
                <a:gd name="T8" fmla="*/ 8 w 13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8" y="1"/>
                  </a:moveTo>
                  <a:cubicBezTo>
                    <a:pt x="7" y="2"/>
                    <a:pt x="5" y="3"/>
                    <a:pt x="2" y="3"/>
                  </a:cubicBezTo>
                  <a:cubicBezTo>
                    <a:pt x="0" y="3"/>
                    <a:pt x="0" y="7"/>
                    <a:pt x="3" y="7"/>
                  </a:cubicBezTo>
                  <a:cubicBezTo>
                    <a:pt x="6" y="6"/>
                    <a:pt x="8" y="5"/>
                    <a:pt x="11" y="4"/>
                  </a:cubicBezTo>
                  <a:cubicBezTo>
                    <a:pt x="13" y="3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9" name="Freeform 853">
              <a:extLst>
                <a:ext uri="{FF2B5EF4-FFF2-40B4-BE49-F238E27FC236}">
                  <a16:creationId xmlns:a16="http://schemas.microsoft.com/office/drawing/2014/main" xmlns="" id="{EA59D0F3-FA8E-4BCB-8230-E3C8B84E21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3" y="2163"/>
              <a:ext cx="17" cy="11"/>
            </a:xfrm>
            <a:custGeom>
              <a:avLst/>
              <a:gdLst>
                <a:gd name="T0" fmla="*/ 7 w 11"/>
                <a:gd name="T1" fmla="*/ 1 h 7"/>
                <a:gd name="T2" fmla="*/ 2 w 11"/>
                <a:gd name="T3" fmla="*/ 3 h 7"/>
                <a:gd name="T4" fmla="*/ 2 w 11"/>
                <a:gd name="T5" fmla="*/ 7 h 7"/>
                <a:gd name="T6" fmla="*/ 9 w 11"/>
                <a:gd name="T7" fmla="*/ 4 h 7"/>
                <a:gd name="T8" fmla="*/ 7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1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5" y="7"/>
                    <a:pt x="8" y="6"/>
                    <a:pt x="9" y="4"/>
                  </a:cubicBezTo>
                  <a:cubicBezTo>
                    <a:pt x="11" y="2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0" name="Freeform 854">
              <a:extLst>
                <a:ext uri="{FF2B5EF4-FFF2-40B4-BE49-F238E27FC236}">
                  <a16:creationId xmlns:a16="http://schemas.microsoft.com/office/drawing/2014/main" xmlns="" id="{F35FAA6D-2517-48B1-BE53-097631896E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1" y="2180"/>
              <a:ext cx="19" cy="15"/>
            </a:xfrm>
            <a:custGeom>
              <a:avLst/>
              <a:gdLst>
                <a:gd name="T0" fmla="*/ 9 w 12"/>
                <a:gd name="T1" fmla="*/ 1 h 9"/>
                <a:gd name="T2" fmla="*/ 2 w 12"/>
                <a:gd name="T3" fmla="*/ 4 h 9"/>
                <a:gd name="T4" fmla="*/ 3 w 12"/>
                <a:gd name="T5" fmla="*/ 8 h 9"/>
                <a:gd name="T6" fmla="*/ 10 w 12"/>
                <a:gd name="T7" fmla="*/ 5 h 9"/>
                <a:gd name="T8" fmla="*/ 9 w 1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9" y="1"/>
                  </a:moveTo>
                  <a:cubicBezTo>
                    <a:pt x="6" y="2"/>
                    <a:pt x="4" y="3"/>
                    <a:pt x="2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6" y="7"/>
                    <a:pt x="8" y="6"/>
                    <a:pt x="10" y="5"/>
                  </a:cubicBezTo>
                  <a:cubicBezTo>
                    <a:pt x="12" y="4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1" name="Freeform 855">
              <a:extLst>
                <a:ext uri="{FF2B5EF4-FFF2-40B4-BE49-F238E27FC236}">
                  <a16:creationId xmlns:a16="http://schemas.microsoft.com/office/drawing/2014/main" xmlns="" id="{43938213-31DD-4F2D-92CD-FE9B745C6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6" y="2206"/>
              <a:ext cx="17" cy="11"/>
            </a:xfrm>
            <a:custGeom>
              <a:avLst/>
              <a:gdLst>
                <a:gd name="T0" fmla="*/ 7 w 11"/>
                <a:gd name="T1" fmla="*/ 2 h 7"/>
                <a:gd name="T2" fmla="*/ 3 w 11"/>
                <a:gd name="T3" fmla="*/ 4 h 7"/>
                <a:gd name="T4" fmla="*/ 2 w 11"/>
                <a:gd name="T5" fmla="*/ 7 h 7"/>
                <a:gd name="T6" fmla="*/ 10 w 11"/>
                <a:gd name="T7" fmla="*/ 4 h 7"/>
                <a:gd name="T8" fmla="*/ 7 w 11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2"/>
                  </a:moveTo>
                  <a:cubicBezTo>
                    <a:pt x="6" y="3"/>
                    <a:pt x="4" y="4"/>
                    <a:pt x="3" y="4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5" y="7"/>
                    <a:pt x="7" y="6"/>
                    <a:pt x="10" y="4"/>
                  </a:cubicBezTo>
                  <a:cubicBezTo>
                    <a:pt x="11" y="2"/>
                    <a:pt x="8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2" name="Freeform 856">
              <a:extLst>
                <a:ext uri="{FF2B5EF4-FFF2-40B4-BE49-F238E27FC236}">
                  <a16:creationId xmlns:a16="http://schemas.microsoft.com/office/drawing/2014/main" xmlns="" id="{975A1A45-9D34-4022-8CEC-5DF3A95BD1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4" y="2235"/>
              <a:ext cx="17" cy="13"/>
            </a:xfrm>
            <a:custGeom>
              <a:avLst/>
              <a:gdLst>
                <a:gd name="T0" fmla="*/ 7 w 11"/>
                <a:gd name="T1" fmla="*/ 1 h 8"/>
                <a:gd name="T2" fmla="*/ 2 w 11"/>
                <a:gd name="T3" fmla="*/ 4 h 8"/>
                <a:gd name="T4" fmla="*/ 2 w 11"/>
                <a:gd name="T5" fmla="*/ 8 h 8"/>
                <a:gd name="T6" fmla="*/ 9 w 11"/>
                <a:gd name="T7" fmla="*/ 4 h 8"/>
                <a:gd name="T8" fmla="*/ 7 w 1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7" y="1"/>
                  </a:moveTo>
                  <a:cubicBezTo>
                    <a:pt x="6" y="2"/>
                    <a:pt x="4" y="3"/>
                    <a:pt x="2" y="4"/>
                  </a:cubicBezTo>
                  <a:cubicBezTo>
                    <a:pt x="0" y="4"/>
                    <a:pt x="0" y="8"/>
                    <a:pt x="2" y="8"/>
                  </a:cubicBezTo>
                  <a:cubicBezTo>
                    <a:pt x="5" y="7"/>
                    <a:pt x="7" y="6"/>
                    <a:pt x="9" y="4"/>
                  </a:cubicBezTo>
                  <a:cubicBezTo>
                    <a:pt x="11" y="3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3" name="Freeform 857">
              <a:extLst>
                <a:ext uri="{FF2B5EF4-FFF2-40B4-BE49-F238E27FC236}">
                  <a16:creationId xmlns:a16="http://schemas.microsoft.com/office/drawing/2014/main" xmlns="" id="{FC91B286-650C-45D0-99AE-5C07932974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7" y="2262"/>
              <a:ext cx="16" cy="13"/>
            </a:xfrm>
            <a:custGeom>
              <a:avLst/>
              <a:gdLst>
                <a:gd name="T0" fmla="*/ 6 w 10"/>
                <a:gd name="T1" fmla="*/ 3 h 8"/>
                <a:gd name="T2" fmla="*/ 2 w 10"/>
                <a:gd name="T3" fmla="*/ 4 h 8"/>
                <a:gd name="T4" fmla="*/ 3 w 10"/>
                <a:gd name="T5" fmla="*/ 8 h 8"/>
                <a:gd name="T6" fmla="*/ 9 w 10"/>
                <a:gd name="T7" fmla="*/ 4 h 8"/>
                <a:gd name="T8" fmla="*/ 6 w 10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3"/>
                  </a:moveTo>
                  <a:cubicBezTo>
                    <a:pt x="5" y="3"/>
                    <a:pt x="3" y="4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5" y="7"/>
                    <a:pt x="8" y="6"/>
                    <a:pt x="9" y="4"/>
                  </a:cubicBezTo>
                  <a:cubicBezTo>
                    <a:pt x="10" y="2"/>
                    <a:pt x="7" y="0"/>
                    <a:pt x="6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4" name="Freeform 858">
              <a:extLst>
                <a:ext uri="{FF2B5EF4-FFF2-40B4-BE49-F238E27FC236}">
                  <a16:creationId xmlns:a16="http://schemas.microsoft.com/office/drawing/2014/main" xmlns="" id="{B8F0CD22-BC45-40BF-BEDB-CB631CA505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" y="2257"/>
              <a:ext cx="21" cy="15"/>
            </a:xfrm>
            <a:custGeom>
              <a:avLst/>
              <a:gdLst>
                <a:gd name="T0" fmla="*/ 9 w 13"/>
                <a:gd name="T1" fmla="*/ 1 h 9"/>
                <a:gd name="T2" fmla="*/ 3 w 13"/>
                <a:gd name="T3" fmla="*/ 5 h 9"/>
                <a:gd name="T4" fmla="*/ 3 w 13"/>
                <a:gd name="T5" fmla="*/ 9 h 9"/>
                <a:gd name="T6" fmla="*/ 11 w 13"/>
                <a:gd name="T7" fmla="*/ 4 h 9"/>
                <a:gd name="T8" fmla="*/ 9 w 13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1"/>
                  </a:moveTo>
                  <a:cubicBezTo>
                    <a:pt x="7" y="2"/>
                    <a:pt x="5" y="5"/>
                    <a:pt x="3" y="5"/>
                  </a:cubicBezTo>
                  <a:cubicBezTo>
                    <a:pt x="0" y="5"/>
                    <a:pt x="0" y="9"/>
                    <a:pt x="3" y="9"/>
                  </a:cubicBezTo>
                  <a:cubicBezTo>
                    <a:pt x="6" y="8"/>
                    <a:pt x="9" y="6"/>
                    <a:pt x="11" y="4"/>
                  </a:cubicBezTo>
                  <a:cubicBezTo>
                    <a:pt x="13" y="3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5" name="Freeform 859">
              <a:extLst>
                <a:ext uri="{FF2B5EF4-FFF2-40B4-BE49-F238E27FC236}">
                  <a16:creationId xmlns:a16="http://schemas.microsoft.com/office/drawing/2014/main" xmlns="" id="{4890D62B-2EC7-478F-87E3-DEF214B064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2" y="2276"/>
              <a:ext cx="16" cy="11"/>
            </a:xfrm>
            <a:custGeom>
              <a:avLst/>
              <a:gdLst>
                <a:gd name="T0" fmla="*/ 6 w 10"/>
                <a:gd name="T1" fmla="*/ 2 h 7"/>
                <a:gd name="T2" fmla="*/ 3 w 10"/>
                <a:gd name="T3" fmla="*/ 3 h 7"/>
                <a:gd name="T4" fmla="*/ 2 w 10"/>
                <a:gd name="T5" fmla="*/ 7 h 7"/>
                <a:gd name="T6" fmla="*/ 9 w 10"/>
                <a:gd name="T7" fmla="*/ 4 h 7"/>
                <a:gd name="T8" fmla="*/ 6 w 10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6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5" y="7"/>
                    <a:pt x="7" y="6"/>
                    <a:pt x="9" y="4"/>
                  </a:cubicBezTo>
                  <a:cubicBezTo>
                    <a:pt x="10" y="2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6" name="Freeform 860">
              <a:extLst>
                <a:ext uri="{FF2B5EF4-FFF2-40B4-BE49-F238E27FC236}">
                  <a16:creationId xmlns:a16="http://schemas.microsoft.com/office/drawing/2014/main" xmlns="" id="{AAC6478C-B2A8-4E2C-84B1-34AEDF90DD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0" y="2254"/>
              <a:ext cx="26" cy="18"/>
            </a:xfrm>
            <a:custGeom>
              <a:avLst/>
              <a:gdLst>
                <a:gd name="T0" fmla="*/ 12 w 16"/>
                <a:gd name="T1" fmla="*/ 2 h 11"/>
                <a:gd name="T2" fmla="*/ 3 w 16"/>
                <a:gd name="T3" fmla="*/ 7 h 11"/>
                <a:gd name="T4" fmla="*/ 4 w 16"/>
                <a:gd name="T5" fmla="*/ 10 h 11"/>
                <a:gd name="T6" fmla="*/ 14 w 16"/>
                <a:gd name="T7" fmla="*/ 5 h 11"/>
                <a:gd name="T8" fmla="*/ 12 w 1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2" y="2"/>
                  </a:moveTo>
                  <a:cubicBezTo>
                    <a:pt x="9" y="4"/>
                    <a:pt x="6" y="6"/>
                    <a:pt x="3" y="7"/>
                  </a:cubicBezTo>
                  <a:cubicBezTo>
                    <a:pt x="0" y="7"/>
                    <a:pt x="2" y="11"/>
                    <a:pt x="4" y="10"/>
                  </a:cubicBezTo>
                  <a:cubicBezTo>
                    <a:pt x="8" y="9"/>
                    <a:pt x="11" y="7"/>
                    <a:pt x="14" y="5"/>
                  </a:cubicBezTo>
                  <a:cubicBezTo>
                    <a:pt x="16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7" name="Freeform 861">
              <a:extLst>
                <a:ext uri="{FF2B5EF4-FFF2-40B4-BE49-F238E27FC236}">
                  <a16:creationId xmlns:a16="http://schemas.microsoft.com/office/drawing/2014/main" xmlns="" id="{ACC58F25-3458-43D6-8F78-EE8B293516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7" y="2235"/>
              <a:ext cx="22" cy="16"/>
            </a:xfrm>
            <a:custGeom>
              <a:avLst/>
              <a:gdLst>
                <a:gd name="T0" fmla="*/ 10 w 14"/>
                <a:gd name="T1" fmla="*/ 1 h 10"/>
                <a:gd name="T2" fmla="*/ 2 w 14"/>
                <a:gd name="T3" fmla="*/ 5 h 10"/>
                <a:gd name="T4" fmla="*/ 3 w 14"/>
                <a:gd name="T5" fmla="*/ 9 h 10"/>
                <a:gd name="T6" fmla="*/ 12 w 14"/>
                <a:gd name="T7" fmla="*/ 4 h 10"/>
                <a:gd name="T8" fmla="*/ 10 w 14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0" y="1"/>
                  </a:moveTo>
                  <a:cubicBezTo>
                    <a:pt x="8" y="3"/>
                    <a:pt x="5" y="4"/>
                    <a:pt x="2" y="5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7" y="8"/>
                    <a:pt x="10" y="6"/>
                    <a:pt x="12" y="4"/>
                  </a:cubicBezTo>
                  <a:cubicBezTo>
                    <a:pt x="14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8" name="Freeform 862">
              <a:extLst>
                <a:ext uri="{FF2B5EF4-FFF2-40B4-BE49-F238E27FC236}">
                  <a16:creationId xmlns:a16="http://schemas.microsoft.com/office/drawing/2014/main" xmlns="" id="{A46498CE-9FA7-4114-86C8-9AAEABEC80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6" y="2215"/>
              <a:ext cx="17" cy="14"/>
            </a:xfrm>
            <a:custGeom>
              <a:avLst/>
              <a:gdLst>
                <a:gd name="T0" fmla="*/ 7 w 11"/>
                <a:gd name="T1" fmla="*/ 1 h 9"/>
                <a:gd name="T2" fmla="*/ 2 w 11"/>
                <a:gd name="T3" fmla="*/ 5 h 9"/>
                <a:gd name="T4" fmla="*/ 4 w 11"/>
                <a:gd name="T5" fmla="*/ 8 h 9"/>
                <a:gd name="T6" fmla="*/ 9 w 11"/>
                <a:gd name="T7" fmla="*/ 4 h 9"/>
                <a:gd name="T8" fmla="*/ 7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7" y="1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0" y="6"/>
                    <a:pt x="2" y="9"/>
                    <a:pt x="4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1" y="3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9" name="Freeform 863">
              <a:extLst>
                <a:ext uri="{FF2B5EF4-FFF2-40B4-BE49-F238E27FC236}">
                  <a16:creationId xmlns:a16="http://schemas.microsoft.com/office/drawing/2014/main" xmlns="" id="{CF92E604-DAE6-48B4-880D-FEA3C194D3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3" y="2187"/>
              <a:ext cx="19" cy="14"/>
            </a:xfrm>
            <a:custGeom>
              <a:avLst/>
              <a:gdLst>
                <a:gd name="T0" fmla="*/ 8 w 12"/>
                <a:gd name="T1" fmla="*/ 1 h 9"/>
                <a:gd name="T2" fmla="*/ 2 w 12"/>
                <a:gd name="T3" fmla="*/ 5 h 9"/>
                <a:gd name="T4" fmla="*/ 4 w 12"/>
                <a:gd name="T5" fmla="*/ 8 h 9"/>
                <a:gd name="T6" fmla="*/ 10 w 12"/>
                <a:gd name="T7" fmla="*/ 4 h 9"/>
                <a:gd name="T8" fmla="*/ 8 w 1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8" y="1"/>
                  </a:moveTo>
                  <a:cubicBezTo>
                    <a:pt x="6" y="2"/>
                    <a:pt x="4" y="4"/>
                    <a:pt x="2" y="5"/>
                  </a:cubicBezTo>
                  <a:cubicBezTo>
                    <a:pt x="0" y="6"/>
                    <a:pt x="2" y="9"/>
                    <a:pt x="4" y="8"/>
                  </a:cubicBezTo>
                  <a:cubicBezTo>
                    <a:pt x="6" y="7"/>
                    <a:pt x="8" y="5"/>
                    <a:pt x="10" y="4"/>
                  </a:cubicBezTo>
                  <a:cubicBezTo>
                    <a:pt x="12" y="3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0" name="Freeform 864">
              <a:extLst>
                <a:ext uri="{FF2B5EF4-FFF2-40B4-BE49-F238E27FC236}">
                  <a16:creationId xmlns:a16="http://schemas.microsoft.com/office/drawing/2014/main" xmlns="" id="{0FABF6DC-99B9-4F26-8B8C-431AC401EA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7" y="2204"/>
              <a:ext cx="19" cy="13"/>
            </a:xfrm>
            <a:custGeom>
              <a:avLst/>
              <a:gdLst>
                <a:gd name="T0" fmla="*/ 7 w 12"/>
                <a:gd name="T1" fmla="*/ 1 h 8"/>
                <a:gd name="T2" fmla="*/ 3 w 12"/>
                <a:gd name="T3" fmla="*/ 4 h 8"/>
                <a:gd name="T4" fmla="*/ 3 w 12"/>
                <a:gd name="T5" fmla="*/ 7 h 8"/>
                <a:gd name="T6" fmla="*/ 10 w 12"/>
                <a:gd name="T7" fmla="*/ 4 h 8"/>
                <a:gd name="T8" fmla="*/ 7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7" y="1"/>
                  </a:moveTo>
                  <a:cubicBezTo>
                    <a:pt x="6" y="2"/>
                    <a:pt x="4" y="3"/>
                    <a:pt x="3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5" y="7"/>
                    <a:pt x="8" y="6"/>
                    <a:pt x="10" y="4"/>
                  </a:cubicBezTo>
                  <a:cubicBezTo>
                    <a:pt x="12" y="3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1" name="Freeform 865">
              <a:extLst>
                <a:ext uri="{FF2B5EF4-FFF2-40B4-BE49-F238E27FC236}">
                  <a16:creationId xmlns:a16="http://schemas.microsoft.com/office/drawing/2014/main" xmlns="" id="{84D082BB-0734-4A5F-9B8E-3A452C555D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0" y="2182"/>
              <a:ext cx="19" cy="13"/>
            </a:xfrm>
            <a:custGeom>
              <a:avLst/>
              <a:gdLst>
                <a:gd name="T0" fmla="*/ 8 w 12"/>
                <a:gd name="T1" fmla="*/ 2 h 8"/>
                <a:gd name="T2" fmla="*/ 2 w 12"/>
                <a:gd name="T3" fmla="*/ 4 h 8"/>
                <a:gd name="T4" fmla="*/ 3 w 12"/>
                <a:gd name="T5" fmla="*/ 8 h 8"/>
                <a:gd name="T6" fmla="*/ 10 w 12"/>
                <a:gd name="T7" fmla="*/ 5 h 8"/>
                <a:gd name="T8" fmla="*/ 8 w 12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6" y="3"/>
                    <a:pt x="4" y="4"/>
                    <a:pt x="2" y="4"/>
                  </a:cubicBezTo>
                  <a:cubicBezTo>
                    <a:pt x="0" y="5"/>
                    <a:pt x="0" y="8"/>
                    <a:pt x="3" y="8"/>
                  </a:cubicBezTo>
                  <a:cubicBezTo>
                    <a:pt x="5" y="7"/>
                    <a:pt x="8" y="6"/>
                    <a:pt x="10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2" name="Freeform 866">
              <a:extLst>
                <a:ext uri="{FF2B5EF4-FFF2-40B4-BE49-F238E27FC236}">
                  <a16:creationId xmlns:a16="http://schemas.microsoft.com/office/drawing/2014/main" xmlns="" id="{D3281691-3D9E-4F3D-8D9B-155CDF22F2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12" y="2165"/>
              <a:ext cx="20" cy="12"/>
            </a:xfrm>
            <a:custGeom>
              <a:avLst/>
              <a:gdLst>
                <a:gd name="T0" fmla="*/ 10 w 13"/>
                <a:gd name="T1" fmla="*/ 1 h 8"/>
                <a:gd name="T2" fmla="*/ 2 w 13"/>
                <a:gd name="T3" fmla="*/ 4 h 8"/>
                <a:gd name="T4" fmla="*/ 4 w 13"/>
                <a:gd name="T5" fmla="*/ 7 h 8"/>
                <a:gd name="T6" fmla="*/ 11 w 13"/>
                <a:gd name="T7" fmla="*/ 5 h 8"/>
                <a:gd name="T8" fmla="*/ 10 w 1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0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2" y="8"/>
                    <a:pt x="4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3" name="Freeform 867">
              <a:extLst>
                <a:ext uri="{FF2B5EF4-FFF2-40B4-BE49-F238E27FC236}">
                  <a16:creationId xmlns:a16="http://schemas.microsoft.com/office/drawing/2014/main" xmlns="" id="{DC5D186D-0003-4EFE-9432-A2E3F48C26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6" y="2154"/>
              <a:ext cx="19" cy="12"/>
            </a:xfrm>
            <a:custGeom>
              <a:avLst/>
              <a:gdLst>
                <a:gd name="T0" fmla="*/ 8 w 12"/>
                <a:gd name="T1" fmla="*/ 2 h 8"/>
                <a:gd name="T2" fmla="*/ 2 w 12"/>
                <a:gd name="T3" fmla="*/ 4 h 8"/>
                <a:gd name="T4" fmla="*/ 3 w 12"/>
                <a:gd name="T5" fmla="*/ 7 h 8"/>
                <a:gd name="T6" fmla="*/ 10 w 12"/>
                <a:gd name="T7" fmla="*/ 5 h 8"/>
                <a:gd name="T8" fmla="*/ 8 w 12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6" y="3"/>
                    <a:pt x="4" y="3"/>
                    <a:pt x="2" y="4"/>
                  </a:cubicBezTo>
                  <a:cubicBezTo>
                    <a:pt x="0" y="4"/>
                    <a:pt x="0" y="8"/>
                    <a:pt x="3" y="7"/>
                  </a:cubicBezTo>
                  <a:cubicBezTo>
                    <a:pt x="5" y="7"/>
                    <a:pt x="8" y="6"/>
                    <a:pt x="10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4" name="Freeform 868">
              <a:extLst>
                <a:ext uri="{FF2B5EF4-FFF2-40B4-BE49-F238E27FC236}">
                  <a16:creationId xmlns:a16="http://schemas.microsoft.com/office/drawing/2014/main" xmlns="" id="{C915EA20-E659-4AD7-B35A-08DE348BC9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13" y="2133"/>
              <a:ext cx="22" cy="14"/>
            </a:xfrm>
            <a:custGeom>
              <a:avLst/>
              <a:gdLst>
                <a:gd name="T0" fmla="*/ 10 w 14"/>
                <a:gd name="T1" fmla="*/ 1 h 9"/>
                <a:gd name="T2" fmla="*/ 2 w 14"/>
                <a:gd name="T3" fmla="*/ 5 h 9"/>
                <a:gd name="T4" fmla="*/ 4 w 14"/>
                <a:gd name="T5" fmla="*/ 8 h 9"/>
                <a:gd name="T6" fmla="*/ 12 w 14"/>
                <a:gd name="T7" fmla="*/ 5 h 9"/>
                <a:gd name="T8" fmla="*/ 10 w 14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10" y="1"/>
                  </a:moveTo>
                  <a:cubicBezTo>
                    <a:pt x="7" y="2"/>
                    <a:pt x="5" y="3"/>
                    <a:pt x="2" y="5"/>
                  </a:cubicBezTo>
                  <a:cubicBezTo>
                    <a:pt x="0" y="6"/>
                    <a:pt x="2" y="9"/>
                    <a:pt x="4" y="8"/>
                  </a:cubicBezTo>
                  <a:cubicBezTo>
                    <a:pt x="6" y="7"/>
                    <a:pt x="9" y="6"/>
                    <a:pt x="12" y="5"/>
                  </a:cubicBezTo>
                  <a:cubicBezTo>
                    <a:pt x="14" y="4"/>
                    <a:pt x="13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5" name="Freeform 869">
              <a:extLst>
                <a:ext uri="{FF2B5EF4-FFF2-40B4-BE49-F238E27FC236}">
                  <a16:creationId xmlns:a16="http://schemas.microsoft.com/office/drawing/2014/main" xmlns="" id="{9ECC71BF-477D-457E-B9E9-8F252334C9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9" y="2144"/>
              <a:ext cx="21" cy="13"/>
            </a:xfrm>
            <a:custGeom>
              <a:avLst/>
              <a:gdLst>
                <a:gd name="T0" fmla="*/ 10 w 13"/>
                <a:gd name="T1" fmla="*/ 1 h 8"/>
                <a:gd name="T2" fmla="*/ 2 w 13"/>
                <a:gd name="T3" fmla="*/ 3 h 8"/>
                <a:gd name="T4" fmla="*/ 4 w 13"/>
                <a:gd name="T5" fmla="*/ 7 h 8"/>
                <a:gd name="T6" fmla="*/ 11 w 13"/>
                <a:gd name="T7" fmla="*/ 4 h 8"/>
                <a:gd name="T8" fmla="*/ 10 w 1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0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1" y="8"/>
                    <a:pt x="4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6" name="Freeform 870">
              <a:extLst>
                <a:ext uri="{FF2B5EF4-FFF2-40B4-BE49-F238E27FC236}">
                  <a16:creationId xmlns:a16="http://schemas.microsoft.com/office/drawing/2014/main" xmlns="" id="{DC221AE2-3A4B-4E6D-A24A-6ABD686F67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3" y="2124"/>
              <a:ext cx="17" cy="12"/>
            </a:xfrm>
            <a:custGeom>
              <a:avLst/>
              <a:gdLst>
                <a:gd name="T0" fmla="*/ 7 w 11"/>
                <a:gd name="T1" fmla="*/ 1 h 8"/>
                <a:gd name="T2" fmla="*/ 2 w 11"/>
                <a:gd name="T3" fmla="*/ 4 h 8"/>
                <a:gd name="T4" fmla="*/ 3 w 11"/>
                <a:gd name="T5" fmla="*/ 7 h 8"/>
                <a:gd name="T6" fmla="*/ 9 w 11"/>
                <a:gd name="T7" fmla="*/ 4 h 8"/>
                <a:gd name="T8" fmla="*/ 7 w 1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7" y="1"/>
                  </a:moveTo>
                  <a:cubicBezTo>
                    <a:pt x="6" y="2"/>
                    <a:pt x="4" y="3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5" y="6"/>
                    <a:pt x="7" y="6"/>
                    <a:pt x="9" y="4"/>
                  </a:cubicBezTo>
                  <a:cubicBezTo>
                    <a:pt x="11" y="3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7" name="Freeform 871">
              <a:extLst>
                <a:ext uri="{FF2B5EF4-FFF2-40B4-BE49-F238E27FC236}">
                  <a16:creationId xmlns:a16="http://schemas.microsoft.com/office/drawing/2014/main" xmlns="" id="{34571AE4-24D5-48F0-BC91-4D4B4DCE78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61" y="2136"/>
              <a:ext cx="19" cy="10"/>
            </a:xfrm>
            <a:custGeom>
              <a:avLst/>
              <a:gdLst>
                <a:gd name="T0" fmla="*/ 8 w 12"/>
                <a:gd name="T1" fmla="*/ 1 h 6"/>
                <a:gd name="T2" fmla="*/ 4 w 12"/>
                <a:gd name="T3" fmla="*/ 2 h 6"/>
                <a:gd name="T4" fmla="*/ 3 w 12"/>
                <a:gd name="T5" fmla="*/ 6 h 6"/>
                <a:gd name="T6" fmla="*/ 10 w 12"/>
                <a:gd name="T7" fmla="*/ 5 h 6"/>
                <a:gd name="T8" fmla="*/ 8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8" y="1"/>
                  </a:moveTo>
                  <a:cubicBezTo>
                    <a:pt x="7" y="2"/>
                    <a:pt x="5" y="2"/>
                    <a:pt x="4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5" y="6"/>
                    <a:pt x="7" y="6"/>
                    <a:pt x="10" y="5"/>
                  </a:cubicBezTo>
                  <a:cubicBezTo>
                    <a:pt x="12" y="4"/>
                    <a:pt x="11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8" name="Freeform 872">
              <a:extLst>
                <a:ext uri="{FF2B5EF4-FFF2-40B4-BE49-F238E27FC236}">
                  <a16:creationId xmlns:a16="http://schemas.microsoft.com/office/drawing/2014/main" xmlns="" id="{06358FED-B393-4EEC-AEF3-8934DF4610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0" y="2155"/>
              <a:ext cx="20" cy="11"/>
            </a:xfrm>
            <a:custGeom>
              <a:avLst/>
              <a:gdLst>
                <a:gd name="T0" fmla="*/ 9 w 13"/>
                <a:gd name="T1" fmla="*/ 1 h 7"/>
                <a:gd name="T2" fmla="*/ 6 w 13"/>
                <a:gd name="T3" fmla="*/ 2 h 7"/>
                <a:gd name="T4" fmla="*/ 4 w 13"/>
                <a:gd name="T5" fmla="*/ 3 h 7"/>
                <a:gd name="T6" fmla="*/ 3 w 13"/>
                <a:gd name="T7" fmla="*/ 3 h 7"/>
                <a:gd name="T8" fmla="*/ 3 w 13"/>
                <a:gd name="T9" fmla="*/ 7 h 7"/>
                <a:gd name="T10" fmla="*/ 6 w 13"/>
                <a:gd name="T11" fmla="*/ 6 h 7"/>
                <a:gd name="T12" fmla="*/ 11 w 13"/>
                <a:gd name="T13" fmla="*/ 5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8" y="1"/>
                    <a:pt x="7" y="2"/>
                    <a:pt x="6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1" y="2"/>
                    <a:pt x="0" y="6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8" y="6"/>
                    <a:pt x="9" y="5"/>
                    <a:pt x="11" y="5"/>
                  </a:cubicBezTo>
                  <a:cubicBezTo>
                    <a:pt x="13" y="4"/>
                    <a:pt x="12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9" name="Freeform 873">
              <a:extLst>
                <a:ext uri="{FF2B5EF4-FFF2-40B4-BE49-F238E27FC236}">
                  <a16:creationId xmlns:a16="http://schemas.microsoft.com/office/drawing/2014/main" xmlns="" id="{F2D8567F-CEC2-4746-8519-604B5C6391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0" y="2174"/>
              <a:ext cx="20" cy="13"/>
            </a:xfrm>
            <a:custGeom>
              <a:avLst/>
              <a:gdLst>
                <a:gd name="T0" fmla="*/ 10 w 13"/>
                <a:gd name="T1" fmla="*/ 0 h 8"/>
                <a:gd name="T2" fmla="*/ 2 w 13"/>
                <a:gd name="T3" fmla="*/ 3 h 8"/>
                <a:gd name="T4" fmla="*/ 3 w 13"/>
                <a:gd name="T5" fmla="*/ 7 h 8"/>
                <a:gd name="T6" fmla="*/ 11 w 13"/>
                <a:gd name="T7" fmla="*/ 4 h 8"/>
                <a:gd name="T8" fmla="*/ 10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3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0" name="Freeform 874">
              <a:extLst>
                <a:ext uri="{FF2B5EF4-FFF2-40B4-BE49-F238E27FC236}">
                  <a16:creationId xmlns:a16="http://schemas.microsoft.com/office/drawing/2014/main" xmlns="" id="{49CBD536-12C9-440B-A737-989957FCE1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0" y="2196"/>
              <a:ext cx="21" cy="11"/>
            </a:xfrm>
            <a:custGeom>
              <a:avLst/>
              <a:gdLst>
                <a:gd name="T0" fmla="*/ 9 w 13"/>
                <a:gd name="T1" fmla="*/ 0 h 7"/>
                <a:gd name="T2" fmla="*/ 5 w 13"/>
                <a:gd name="T3" fmla="*/ 2 h 7"/>
                <a:gd name="T4" fmla="*/ 2 w 13"/>
                <a:gd name="T5" fmla="*/ 3 h 7"/>
                <a:gd name="T6" fmla="*/ 2 w 13"/>
                <a:gd name="T7" fmla="*/ 7 h 7"/>
                <a:gd name="T8" fmla="*/ 10 w 13"/>
                <a:gd name="T9" fmla="*/ 4 h 7"/>
                <a:gd name="T10" fmla="*/ 9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cubicBezTo>
                    <a:pt x="8" y="1"/>
                    <a:pt x="7" y="1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5" y="7"/>
                    <a:pt x="8" y="5"/>
                    <a:pt x="10" y="4"/>
                  </a:cubicBezTo>
                  <a:cubicBezTo>
                    <a:pt x="13" y="3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1" name="Freeform 875">
              <a:extLst>
                <a:ext uri="{FF2B5EF4-FFF2-40B4-BE49-F238E27FC236}">
                  <a16:creationId xmlns:a16="http://schemas.microsoft.com/office/drawing/2014/main" xmlns="" id="{2A90C46C-55F5-4DAB-B451-B1D2E8E34C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3" y="2221"/>
              <a:ext cx="19" cy="13"/>
            </a:xfrm>
            <a:custGeom>
              <a:avLst/>
              <a:gdLst>
                <a:gd name="T0" fmla="*/ 8 w 12"/>
                <a:gd name="T1" fmla="*/ 1 h 8"/>
                <a:gd name="T2" fmla="*/ 2 w 12"/>
                <a:gd name="T3" fmla="*/ 3 h 8"/>
                <a:gd name="T4" fmla="*/ 3 w 12"/>
                <a:gd name="T5" fmla="*/ 7 h 8"/>
                <a:gd name="T6" fmla="*/ 10 w 12"/>
                <a:gd name="T7" fmla="*/ 4 h 8"/>
                <a:gd name="T8" fmla="*/ 8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3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2" name="Freeform 876">
              <a:extLst>
                <a:ext uri="{FF2B5EF4-FFF2-40B4-BE49-F238E27FC236}">
                  <a16:creationId xmlns:a16="http://schemas.microsoft.com/office/drawing/2014/main" xmlns="" id="{56FEB1D7-3175-4037-9FC4-BEDF49993D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1" y="2239"/>
              <a:ext cx="19" cy="15"/>
            </a:xfrm>
            <a:custGeom>
              <a:avLst/>
              <a:gdLst>
                <a:gd name="T0" fmla="*/ 8 w 12"/>
                <a:gd name="T1" fmla="*/ 2 h 10"/>
                <a:gd name="T2" fmla="*/ 2 w 12"/>
                <a:gd name="T3" fmla="*/ 5 h 10"/>
                <a:gd name="T4" fmla="*/ 4 w 12"/>
                <a:gd name="T5" fmla="*/ 9 h 10"/>
                <a:gd name="T6" fmla="*/ 11 w 12"/>
                <a:gd name="T7" fmla="*/ 5 h 10"/>
                <a:gd name="T8" fmla="*/ 8 w 12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8" y="2"/>
                  </a:moveTo>
                  <a:cubicBezTo>
                    <a:pt x="7" y="3"/>
                    <a:pt x="5" y="5"/>
                    <a:pt x="2" y="5"/>
                  </a:cubicBezTo>
                  <a:cubicBezTo>
                    <a:pt x="0" y="6"/>
                    <a:pt x="1" y="10"/>
                    <a:pt x="4" y="9"/>
                  </a:cubicBezTo>
                  <a:cubicBezTo>
                    <a:pt x="6" y="8"/>
                    <a:pt x="9" y="7"/>
                    <a:pt x="11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3" name="Freeform 877">
              <a:extLst>
                <a:ext uri="{FF2B5EF4-FFF2-40B4-BE49-F238E27FC236}">
                  <a16:creationId xmlns:a16="http://schemas.microsoft.com/office/drawing/2014/main" xmlns="" id="{D4839341-8CA6-42F6-9E76-7FE7E08818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3" y="2229"/>
              <a:ext cx="19" cy="13"/>
            </a:xfrm>
            <a:custGeom>
              <a:avLst/>
              <a:gdLst>
                <a:gd name="T0" fmla="*/ 8 w 12"/>
                <a:gd name="T1" fmla="*/ 2 h 8"/>
                <a:gd name="T2" fmla="*/ 3 w 12"/>
                <a:gd name="T3" fmla="*/ 3 h 8"/>
                <a:gd name="T4" fmla="*/ 3 w 12"/>
                <a:gd name="T5" fmla="*/ 7 h 8"/>
                <a:gd name="T6" fmla="*/ 10 w 12"/>
                <a:gd name="T7" fmla="*/ 5 h 8"/>
                <a:gd name="T8" fmla="*/ 8 w 12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6" y="3"/>
                    <a:pt x="4" y="3"/>
                    <a:pt x="3" y="3"/>
                  </a:cubicBezTo>
                  <a:cubicBezTo>
                    <a:pt x="0" y="4"/>
                    <a:pt x="0" y="8"/>
                    <a:pt x="3" y="7"/>
                  </a:cubicBezTo>
                  <a:cubicBezTo>
                    <a:pt x="5" y="7"/>
                    <a:pt x="8" y="6"/>
                    <a:pt x="10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4" name="Freeform 878">
              <a:extLst>
                <a:ext uri="{FF2B5EF4-FFF2-40B4-BE49-F238E27FC236}">
                  <a16:creationId xmlns:a16="http://schemas.microsoft.com/office/drawing/2014/main" xmlns="" id="{E61E9FDC-11D6-415C-BEAE-76EA025716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6" y="2212"/>
              <a:ext cx="20" cy="16"/>
            </a:xfrm>
            <a:custGeom>
              <a:avLst/>
              <a:gdLst>
                <a:gd name="T0" fmla="*/ 9 w 13"/>
                <a:gd name="T1" fmla="*/ 1 h 10"/>
                <a:gd name="T2" fmla="*/ 2 w 13"/>
                <a:gd name="T3" fmla="*/ 6 h 10"/>
                <a:gd name="T4" fmla="*/ 4 w 13"/>
                <a:gd name="T5" fmla="*/ 9 h 10"/>
                <a:gd name="T6" fmla="*/ 11 w 13"/>
                <a:gd name="T7" fmla="*/ 4 h 10"/>
                <a:gd name="T8" fmla="*/ 9 w 13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9" y="1"/>
                  </a:moveTo>
                  <a:cubicBezTo>
                    <a:pt x="7" y="3"/>
                    <a:pt x="4" y="4"/>
                    <a:pt x="2" y="6"/>
                  </a:cubicBezTo>
                  <a:cubicBezTo>
                    <a:pt x="0" y="7"/>
                    <a:pt x="2" y="10"/>
                    <a:pt x="4" y="9"/>
                  </a:cubicBezTo>
                  <a:cubicBezTo>
                    <a:pt x="7" y="7"/>
                    <a:pt x="9" y="6"/>
                    <a:pt x="11" y="4"/>
                  </a:cubicBezTo>
                  <a:cubicBezTo>
                    <a:pt x="13" y="3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5" name="Freeform 879">
              <a:extLst>
                <a:ext uri="{FF2B5EF4-FFF2-40B4-BE49-F238E27FC236}">
                  <a16:creationId xmlns:a16="http://schemas.microsoft.com/office/drawing/2014/main" xmlns="" id="{205CF8EF-BB56-4CBB-B236-A41D509FE2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" y="2221"/>
              <a:ext cx="24" cy="13"/>
            </a:xfrm>
            <a:custGeom>
              <a:avLst/>
              <a:gdLst>
                <a:gd name="T0" fmla="*/ 11 w 15"/>
                <a:gd name="T1" fmla="*/ 0 h 8"/>
                <a:gd name="T2" fmla="*/ 2 w 15"/>
                <a:gd name="T3" fmla="*/ 4 h 8"/>
                <a:gd name="T4" fmla="*/ 3 w 15"/>
                <a:gd name="T5" fmla="*/ 7 h 8"/>
                <a:gd name="T6" fmla="*/ 13 w 15"/>
                <a:gd name="T7" fmla="*/ 4 h 8"/>
                <a:gd name="T8" fmla="*/ 11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8" y="1"/>
                    <a:pt x="5" y="3"/>
                    <a:pt x="2" y="4"/>
                  </a:cubicBezTo>
                  <a:cubicBezTo>
                    <a:pt x="0" y="5"/>
                    <a:pt x="1" y="8"/>
                    <a:pt x="3" y="7"/>
                  </a:cubicBezTo>
                  <a:cubicBezTo>
                    <a:pt x="6" y="6"/>
                    <a:pt x="9" y="5"/>
                    <a:pt x="13" y="4"/>
                  </a:cubicBezTo>
                  <a:cubicBezTo>
                    <a:pt x="15" y="3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6" name="Freeform 880">
              <a:extLst>
                <a:ext uri="{FF2B5EF4-FFF2-40B4-BE49-F238E27FC236}">
                  <a16:creationId xmlns:a16="http://schemas.microsoft.com/office/drawing/2014/main" xmlns="" id="{3D0004CF-B186-40FC-9D28-B2926B4A6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6" y="2198"/>
              <a:ext cx="23" cy="12"/>
            </a:xfrm>
            <a:custGeom>
              <a:avLst/>
              <a:gdLst>
                <a:gd name="T0" fmla="*/ 11 w 15"/>
                <a:gd name="T1" fmla="*/ 1 h 8"/>
                <a:gd name="T2" fmla="*/ 3 w 15"/>
                <a:gd name="T3" fmla="*/ 4 h 8"/>
                <a:gd name="T4" fmla="*/ 4 w 15"/>
                <a:gd name="T5" fmla="*/ 8 h 8"/>
                <a:gd name="T6" fmla="*/ 13 w 15"/>
                <a:gd name="T7" fmla="*/ 4 h 8"/>
                <a:gd name="T8" fmla="*/ 11 w 15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1" y="1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4"/>
                    <a:pt x="14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7" name="Freeform 881">
              <a:extLst>
                <a:ext uri="{FF2B5EF4-FFF2-40B4-BE49-F238E27FC236}">
                  <a16:creationId xmlns:a16="http://schemas.microsoft.com/office/drawing/2014/main" xmlns="" id="{6F5A883F-0920-4BA0-966D-5CEB6332E7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4" y="2180"/>
              <a:ext cx="22" cy="10"/>
            </a:xfrm>
            <a:custGeom>
              <a:avLst/>
              <a:gdLst>
                <a:gd name="T0" fmla="*/ 9 w 14"/>
                <a:gd name="T1" fmla="*/ 1 h 6"/>
                <a:gd name="T2" fmla="*/ 3 w 14"/>
                <a:gd name="T3" fmla="*/ 2 h 6"/>
                <a:gd name="T4" fmla="*/ 2 w 14"/>
                <a:gd name="T5" fmla="*/ 6 h 6"/>
                <a:gd name="T6" fmla="*/ 12 w 14"/>
                <a:gd name="T7" fmla="*/ 4 h 6"/>
                <a:gd name="T8" fmla="*/ 9 w 14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9" y="1"/>
                  </a:moveTo>
                  <a:cubicBezTo>
                    <a:pt x="8" y="2"/>
                    <a:pt x="5" y="3"/>
                    <a:pt x="3" y="2"/>
                  </a:cubicBezTo>
                  <a:cubicBezTo>
                    <a:pt x="1" y="2"/>
                    <a:pt x="0" y="6"/>
                    <a:pt x="2" y="6"/>
                  </a:cubicBezTo>
                  <a:cubicBezTo>
                    <a:pt x="6" y="6"/>
                    <a:pt x="9" y="6"/>
                    <a:pt x="12" y="4"/>
                  </a:cubicBezTo>
                  <a:cubicBezTo>
                    <a:pt x="14" y="3"/>
                    <a:pt x="12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8" name="Freeform 882">
              <a:extLst>
                <a:ext uri="{FF2B5EF4-FFF2-40B4-BE49-F238E27FC236}">
                  <a16:creationId xmlns:a16="http://schemas.microsoft.com/office/drawing/2014/main" xmlns="" id="{98B4C27F-9EB7-4190-BF1C-6D63B833A2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6" y="2155"/>
              <a:ext cx="20" cy="14"/>
            </a:xfrm>
            <a:custGeom>
              <a:avLst/>
              <a:gdLst>
                <a:gd name="T0" fmla="*/ 10 w 13"/>
                <a:gd name="T1" fmla="*/ 1 h 9"/>
                <a:gd name="T2" fmla="*/ 2 w 13"/>
                <a:gd name="T3" fmla="*/ 5 h 9"/>
                <a:gd name="T4" fmla="*/ 4 w 13"/>
                <a:gd name="T5" fmla="*/ 8 h 9"/>
                <a:gd name="T6" fmla="*/ 11 w 13"/>
                <a:gd name="T7" fmla="*/ 5 h 9"/>
                <a:gd name="T8" fmla="*/ 10 w 13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0" y="1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0" y="6"/>
                    <a:pt x="2" y="9"/>
                    <a:pt x="4" y="8"/>
                  </a:cubicBezTo>
                  <a:cubicBezTo>
                    <a:pt x="6" y="7"/>
                    <a:pt x="9" y="6"/>
                    <a:pt x="11" y="5"/>
                  </a:cubicBezTo>
                  <a:cubicBezTo>
                    <a:pt x="13" y="4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9" name="Freeform 883">
              <a:extLst>
                <a:ext uri="{FF2B5EF4-FFF2-40B4-BE49-F238E27FC236}">
                  <a16:creationId xmlns:a16="http://schemas.microsoft.com/office/drawing/2014/main" xmlns="" id="{2CD1BFB1-2287-48FC-B0FE-85AF9FF207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8" y="2132"/>
              <a:ext cx="16" cy="9"/>
            </a:xfrm>
            <a:custGeom>
              <a:avLst/>
              <a:gdLst>
                <a:gd name="T0" fmla="*/ 7 w 10"/>
                <a:gd name="T1" fmla="*/ 1 h 6"/>
                <a:gd name="T2" fmla="*/ 2 w 10"/>
                <a:gd name="T3" fmla="*/ 3 h 6"/>
                <a:gd name="T4" fmla="*/ 2 w 10"/>
                <a:gd name="T5" fmla="*/ 6 h 6"/>
                <a:gd name="T6" fmla="*/ 8 w 10"/>
                <a:gd name="T7" fmla="*/ 5 h 6"/>
                <a:gd name="T8" fmla="*/ 7 w 1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7" y="1"/>
                  </a:moveTo>
                  <a:cubicBezTo>
                    <a:pt x="5" y="2"/>
                    <a:pt x="4" y="2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0" y="4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0" name="Freeform 884">
              <a:extLst>
                <a:ext uri="{FF2B5EF4-FFF2-40B4-BE49-F238E27FC236}">
                  <a16:creationId xmlns:a16="http://schemas.microsoft.com/office/drawing/2014/main" xmlns="" id="{47EF2718-AC00-4630-82DB-EED113B610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7" y="2119"/>
              <a:ext cx="19" cy="10"/>
            </a:xfrm>
            <a:custGeom>
              <a:avLst/>
              <a:gdLst>
                <a:gd name="T0" fmla="*/ 9 w 12"/>
                <a:gd name="T1" fmla="*/ 0 h 6"/>
                <a:gd name="T2" fmla="*/ 2 w 12"/>
                <a:gd name="T3" fmla="*/ 2 h 6"/>
                <a:gd name="T4" fmla="*/ 2 w 12"/>
                <a:gd name="T5" fmla="*/ 5 h 6"/>
                <a:gd name="T6" fmla="*/ 9 w 12"/>
                <a:gd name="T7" fmla="*/ 4 h 6"/>
                <a:gd name="T8" fmla="*/ 9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7" y="1"/>
                    <a:pt x="4" y="1"/>
                    <a:pt x="2" y="2"/>
                  </a:cubicBezTo>
                  <a:cubicBezTo>
                    <a:pt x="0" y="2"/>
                    <a:pt x="0" y="6"/>
                    <a:pt x="2" y="5"/>
                  </a:cubicBezTo>
                  <a:cubicBezTo>
                    <a:pt x="5" y="5"/>
                    <a:pt x="7" y="4"/>
                    <a:pt x="9" y="4"/>
                  </a:cubicBezTo>
                  <a:cubicBezTo>
                    <a:pt x="12" y="3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1" name="Freeform 885">
              <a:extLst>
                <a:ext uri="{FF2B5EF4-FFF2-40B4-BE49-F238E27FC236}">
                  <a16:creationId xmlns:a16="http://schemas.microsoft.com/office/drawing/2014/main" xmlns="" id="{F2E94D6D-2288-4DA4-B801-B4692C224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17" y="2114"/>
              <a:ext cx="21" cy="10"/>
            </a:xfrm>
            <a:custGeom>
              <a:avLst/>
              <a:gdLst>
                <a:gd name="T0" fmla="*/ 10 w 13"/>
                <a:gd name="T1" fmla="*/ 0 h 6"/>
                <a:gd name="T2" fmla="*/ 2 w 13"/>
                <a:gd name="T3" fmla="*/ 2 h 6"/>
                <a:gd name="T4" fmla="*/ 4 w 13"/>
                <a:gd name="T5" fmla="*/ 5 h 6"/>
                <a:gd name="T6" fmla="*/ 10 w 13"/>
                <a:gd name="T7" fmla="*/ 4 h 6"/>
                <a:gd name="T8" fmla="*/ 10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0" y="2"/>
                    <a:pt x="1" y="6"/>
                    <a:pt x="4" y="5"/>
                  </a:cubicBezTo>
                  <a:cubicBezTo>
                    <a:pt x="6" y="4"/>
                    <a:pt x="8" y="4"/>
                    <a:pt x="10" y="4"/>
                  </a:cubicBezTo>
                  <a:cubicBezTo>
                    <a:pt x="12" y="4"/>
                    <a:pt x="13" y="1"/>
                    <a:pt x="1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2" name="Freeform 886">
              <a:extLst>
                <a:ext uri="{FF2B5EF4-FFF2-40B4-BE49-F238E27FC236}">
                  <a16:creationId xmlns:a16="http://schemas.microsoft.com/office/drawing/2014/main" xmlns="" id="{BFD04BD6-6726-4A03-838F-61F67B67C8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5" y="2125"/>
              <a:ext cx="19" cy="10"/>
            </a:xfrm>
            <a:custGeom>
              <a:avLst/>
              <a:gdLst>
                <a:gd name="T0" fmla="*/ 9 w 12"/>
                <a:gd name="T1" fmla="*/ 1 h 6"/>
                <a:gd name="T2" fmla="*/ 3 w 12"/>
                <a:gd name="T3" fmla="*/ 2 h 6"/>
                <a:gd name="T4" fmla="*/ 2 w 12"/>
                <a:gd name="T5" fmla="*/ 6 h 6"/>
                <a:gd name="T6" fmla="*/ 10 w 12"/>
                <a:gd name="T7" fmla="*/ 4 h 6"/>
                <a:gd name="T8" fmla="*/ 9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7" y="2"/>
                    <a:pt x="5" y="2"/>
                    <a:pt x="3" y="2"/>
                  </a:cubicBezTo>
                  <a:cubicBezTo>
                    <a:pt x="0" y="2"/>
                    <a:pt x="0" y="5"/>
                    <a:pt x="2" y="6"/>
                  </a:cubicBezTo>
                  <a:cubicBezTo>
                    <a:pt x="5" y="6"/>
                    <a:pt x="7" y="5"/>
                    <a:pt x="10" y="4"/>
                  </a:cubicBezTo>
                  <a:cubicBezTo>
                    <a:pt x="12" y="4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3" name="Freeform 887">
              <a:extLst>
                <a:ext uri="{FF2B5EF4-FFF2-40B4-BE49-F238E27FC236}">
                  <a16:creationId xmlns:a16="http://schemas.microsoft.com/office/drawing/2014/main" xmlns="" id="{6B8BB790-89CD-43A7-B418-F91CCE6EA9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" y="2107"/>
              <a:ext cx="26" cy="9"/>
            </a:xfrm>
            <a:custGeom>
              <a:avLst/>
              <a:gdLst>
                <a:gd name="T0" fmla="*/ 14 w 17"/>
                <a:gd name="T1" fmla="*/ 0 h 6"/>
                <a:gd name="T2" fmla="*/ 2 w 17"/>
                <a:gd name="T3" fmla="*/ 2 h 6"/>
                <a:gd name="T4" fmla="*/ 3 w 17"/>
                <a:gd name="T5" fmla="*/ 6 h 6"/>
                <a:gd name="T6" fmla="*/ 14 w 17"/>
                <a:gd name="T7" fmla="*/ 4 h 6"/>
                <a:gd name="T8" fmla="*/ 14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0"/>
                  </a:moveTo>
                  <a:cubicBezTo>
                    <a:pt x="10" y="0"/>
                    <a:pt x="6" y="1"/>
                    <a:pt x="2" y="2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7" y="5"/>
                    <a:pt x="11" y="4"/>
                    <a:pt x="14" y="4"/>
                  </a:cubicBezTo>
                  <a:cubicBezTo>
                    <a:pt x="17" y="4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4" name="Freeform 888">
              <a:extLst>
                <a:ext uri="{FF2B5EF4-FFF2-40B4-BE49-F238E27FC236}">
                  <a16:creationId xmlns:a16="http://schemas.microsoft.com/office/drawing/2014/main" xmlns="" id="{3468B9FA-7CE4-499B-953D-492705C51E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7" y="2119"/>
              <a:ext cx="22" cy="8"/>
            </a:xfrm>
            <a:custGeom>
              <a:avLst/>
              <a:gdLst>
                <a:gd name="T0" fmla="*/ 11 w 14"/>
                <a:gd name="T1" fmla="*/ 0 h 5"/>
                <a:gd name="T2" fmla="*/ 3 w 14"/>
                <a:gd name="T3" fmla="*/ 1 h 5"/>
                <a:gd name="T4" fmla="*/ 3 w 14"/>
                <a:gd name="T5" fmla="*/ 4 h 5"/>
                <a:gd name="T6" fmla="*/ 11 w 14"/>
                <a:gd name="T7" fmla="*/ 4 h 5"/>
                <a:gd name="T8" fmla="*/ 11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1" y="0"/>
                  </a:moveTo>
                  <a:cubicBezTo>
                    <a:pt x="8" y="0"/>
                    <a:pt x="6" y="0"/>
                    <a:pt x="3" y="1"/>
                  </a:cubicBezTo>
                  <a:cubicBezTo>
                    <a:pt x="0" y="1"/>
                    <a:pt x="1" y="5"/>
                    <a:pt x="3" y="4"/>
                  </a:cubicBezTo>
                  <a:cubicBezTo>
                    <a:pt x="6" y="4"/>
                    <a:pt x="9" y="4"/>
                    <a:pt x="11" y="4"/>
                  </a:cubicBezTo>
                  <a:cubicBezTo>
                    <a:pt x="14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5" name="Freeform 889">
              <a:extLst>
                <a:ext uri="{FF2B5EF4-FFF2-40B4-BE49-F238E27FC236}">
                  <a16:creationId xmlns:a16="http://schemas.microsoft.com/office/drawing/2014/main" xmlns="" id="{F76109D7-3769-4594-BEDC-8EC1FC6347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19" y="2144"/>
              <a:ext cx="20" cy="11"/>
            </a:xfrm>
            <a:custGeom>
              <a:avLst/>
              <a:gdLst>
                <a:gd name="T0" fmla="*/ 9 w 13"/>
                <a:gd name="T1" fmla="*/ 1 h 7"/>
                <a:gd name="T2" fmla="*/ 3 w 13"/>
                <a:gd name="T3" fmla="*/ 3 h 7"/>
                <a:gd name="T4" fmla="*/ 2 w 13"/>
                <a:gd name="T5" fmla="*/ 6 h 7"/>
                <a:gd name="T6" fmla="*/ 11 w 13"/>
                <a:gd name="T7" fmla="*/ 4 h 7"/>
                <a:gd name="T8" fmla="*/ 9 w 13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3"/>
                    <a:pt x="3" y="3"/>
                  </a:cubicBezTo>
                  <a:cubicBezTo>
                    <a:pt x="1" y="2"/>
                    <a:pt x="0" y="6"/>
                    <a:pt x="2" y="6"/>
                  </a:cubicBezTo>
                  <a:cubicBezTo>
                    <a:pt x="5" y="7"/>
                    <a:pt x="8" y="6"/>
                    <a:pt x="11" y="4"/>
                  </a:cubicBezTo>
                  <a:cubicBezTo>
                    <a:pt x="13" y="3"/>
                    <a:pt x="11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6" name="Freeform 890">
              <a:extLst>
                <a:ext uri="{FF2B5EF4-FFF2-40B4-BE49-F238E27FC236}">
                  <a16:creationId xmlns:a16="http://schemas.microsoft.com/office/drawing/2014/main" xmlns="" id="{BAAD8688-F896-4162-9E93-A4061723F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7" y="2140"/>
              <a:ext cx="21" cy="11"/>
            </a:xfrm>
            <a:custGeom>
              <a:avLst/>
              <a:gdLst>
                <a:gd name="T0" fmla="*/ 10 w 13"/>
                <a:gd name="T1" fmla="*/ 0 h 7"/>
                <a:gd name="T2" fmla="*/ 2 w 13"/>
                <a:gd name="T3" fmla="*/ 3 h 7"/>
                <a:gd name="T4" fmla="*/ 4 w 13"/>
                <a:gd name="T5" fmla="*/ 6 h 7"/>
                <a:gd name="T6" fmla="*/ 11 w 13"/>
                <a:gd name="T7" fmla="*/ 4 h 7"/>
                <a:gd name="T8" fmla="*/ 10 w 1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0" y="0"/>
                  </a:moveTo>
                  <a:cubicBezTo>
                    <a:pt x="7" y="0"/>
                    <a:pt x="4" y="1"/>
                    <a:pt x="2" y="3"/>
                  </a:cubicBezTo>
                  <a:cubicBezTo>
                    <a:pt x="0" y="4"/>
                    <a:pt x="2" y="7"/>
                    <a:pt x="4" y="6"/>
                  </a:cubicBezTo>
                  <a:cubicBezTo>
                    <a:pt x="6" y="5"/>
                    <a:pt x="8" y="4"/>
                    <a:pt x="11" y="4"/>
                  </a:cubicBezTo>
                  <a:cubicBezTo>
                    <a:pt x="13" y="4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7" name="Freeform 891">
              <a:extLst>
                <a:ext uri="{FF2B5EF4-FFF2-40B4-BE49-F238E27FC236}">
                  <a16:creationId xmlns:a16="http://schemas.microsoft.com/office/drawing/2014/main" xmlns="" id="{E8DC24C9-3D8B-4187-A15F-DAAC9350AA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0" y="2162"/>
              <a:ext cx="19" cy="14"/>
            </a:xfrm>
            <a:custGeom>
              <a:avLst/>
              <a:gdLst>
                <a:gd name="T0" fmla="*/ 8 w 12"/>
                <a:gd name="T1" fmla="*/ 2 h 9"/>
                <a:gd name="T2" fmla="*/ 3 w 12"/>
                <a:gd name="T3" fmla="*/ 4 h 9"/>
                <a:gd name="T4" fmla="*/ 3 w 12"/>
                <a:gd name="T5" fmla="*/ 8 h 9"/>
                <a:gd name="T6" fmla="*/ 11 w 12"/>
                <a:gd name="T7" fmla="*/ 5 h 9"/>
                <a:gd name="T8" fmla="*/ 8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cubicBezTo>
                    <a:pt x="7" y="3"/>
                    <a:pt x="5" y="4"/>
                    <a:pt x="3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6" y="8"/>
                    <a:pt x="8" y="7"/>
                    <a:pt x="11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8" name="Freeform 892">
              <a:extLst>
                <a:ext uri="{FF2B5EF4-FFF2-40B4-BE49-F238E27FC236}">
                  <a16:creationId xmlns:a16="http://schemas.microsoft.com/office/drawing/2014/main" xmlns="" id="{54845CA0-B7BE-4138-AC9A-35A33F988F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8" y="2180"/>
              <a:ext cx="19" cy="11"/>
            </a:xfrm>
            <a:custGeom>
              <a:avLst/>
              <a:gdLst>
                <a:gd name="T0" fmla="*/ 8 w 12"/>
                <a:gd name="T1" fmla="*/ 1 h 7"/>
                <a:gd name="T2" fmla="*/ 3 w 12"/>
                <a:gd name="T3" fmla="*/ 3 h 7"/>
                <a:gd name="T4" fmla="*/ 3 w 12"/>
                <a:gd name="T5" fmla="*/ 7 h 7"/>
                <a:gd name="T6" fmla="*/ 10 w 12"/>
                <a:gd name="T7" fmla="*/ 4 h 7"/>
                <a:gd name="T8" fmla="*/ 8 w 1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8" y="1"/>
                  </a:moveTo>
                  <a:cubicBezTo>
                    <a:pt x="7" y="2"/>
                    <a:pt x="4" y="3"/>
                    <a:pt x="3" y="3"/>
                  </a:cubicBezTo>
                  <a:cubicBezTo>
                    <a:pt x="0" y="3"/>
                    <a:pt x="1" y="7"/>
                    <a:pt x="3" y="7"/>
                  </a:cubicBezTo>
                  <a:cubicBezTo>
                    <a:pt x="5" y="7"/>
                    <a:pt x="8" y="5"/>
                    <a:pt x="10" y="4"/>
                  </a:cubicBezTo>
                  <a:cubicBezTo>
                    <a:pt x="12" y="3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9" name="Freeform 893">
              <a:extLst>
                <a:ext uri="{FF2B5EF4-FFF2-40B4-BE49-F238E27FC236}">
                  <a16:creationId xmlns:a16="http://schemas.microsoft.com/office/drawing/2014/main" xmlns="" id="{E8394AE6-3423-4807-AA8D-6F7E9EA38E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" y="2204"/>
              <a:ext cx="19" cy="9"/>
            </a:xfrm>
            <a:custGeom>
              <a:avLst/>
              <a:gdLst>
                <a:gd name="T0" fmla="*/ 8 w 12"/>
                <a:gd name="T1" fmla="*/ 1 h 6"/>
                <a:gd name="T2" fmla="*/ 2 w 12"/>
                <a:gd name="T3" fmla="*/ 2 h 6"/>
                <a:gd name="T4" fmla="*/ 2 w 12"/>
                <a:gd name="T5" fmla="*/ 6 h 6"/>
                <a:gd name="T6" fmla="*/ 9 w 12"/>
                <a:gd name="T7" fmla="*/ 4 h 6"/>
                <a:gd name="T8" fmla="*/ 8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8" y="1"/>
                  </a:moveTo>
                  <a:cubicBezTo>
                    <a:pt x="6" y="1"/>
                    <a:pt x="4" y="2"/>
                    <a:pt x="2" y="2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5" y="6"/>
                    <a:pt x="7" y="5"/>
                    <a:pt x="9" y="4"/>
                  </a:cubicBezTo>
                  <a:cubicBezTo>
                    <a:pt x="12" y="3"/>
                    <a:pt x="10" y="0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0" name="Freeform 894">
              <a:extLst>
                <a:ext uri="{FF2B5EF4-FFF2-40B4-BE49-F238E27FC236}">
                  <a16:creationId xmlns:a16="http://schemas.microsoft.com/office/drawing/2014/main" xmlns="" id="{35DDF58F-F106-4674-8CFA-628D4A183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5" y="2199"/>
              <a:ext cx="17" cy="13"/>
            </a:xfrm>
            <a:custGeom>
              <a:avLst/>
              <a:gdLst>
                <a:gd name="T0" fmla="*/ 6 w 11"/>
                <a:gd name="T1" fmla="*/ 2 h 8"/>
                <a:gd name="T2" fmla="*/ 4 w 11"/>
                <a:gd name="T3" fmla="*/ 3 h 8"/>
                <a:gd name="T4" fmla="*/ 2 w 11"/>
                <a:gd name="T5" fmla="*/ 7 h 8"/>
                <a:gd name="T6" fmla="*/ 9 w 11"/>
                <a:gd name="T7" fmla="*/ 4 h 8"/>
                <a:gd name="T8" fmla="*/ 6 w 11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6" y="2"/>
                    <a:pt x="5" y="4"/>
                    <a:pt x="4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5" y="8"/>
                    <a:pt x="7" y="6"/>
                    <a:pt x="9" y="4"/>
                  </a:cubicBezTo>
                  <a:cubicBezTo>
                    <a:pt x="11" y="3"/>
                    <a:pt x="8" y="0"/>
                    <a:pt x="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1" name="Freeform 895">
              <a:extLst>
                <a:ext uri="{FF2B5EF4-FFF2-40B4-BE49-F238E27FC236}">
                  <a16:creationId xmlns:a16="http://schemas.microsoft.com/office/drawing/2014/main" xmlns="" id="{17664783-A9EE-4CD7-B112-835C55F0F6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60" y="2182"/>
              <a:ext cx="23" cy="14"/>
            </a:xfrm>
            <a:custGeom>
              <a:avLst/>
              <a:gdLst>
                <a:gd name="T0" fmla="*/ 11 w 15"/>
                <a:gd name="T1" fmla="*/ 2 h 9"/>
                <a:gd name="T2" fmla="*/ 3 w 15"/>
                <a:gd name="T3" fmla="*/ 5 h 9"/>
                <a:gd name="T4" fmla="*/ 4 w 15"/>
                <a:gd name="T5" fmla="*/ 9 h 9"/>
                <a:gd name="T6" fmla="*/ 13 w 15"/>
                <a:gd name="T7" fmla="*/ 5 h 9"/>
                <a:gd name="T8" fmla="*/ 11 w 15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1" y="2"/>
                  </a:moveTo>
                  <a:cubicBezTo>
                    <a:pt x="8" y="3"/>
                    <a:pt x="5" y="4"/>
                    <a:pt x="3" y="5"/>
                  </a:cubicBezTo>
                  <a:cubicBezTo>
                    <a:pt x="0" y="6"/>
                    <a:pt x="2" y="9"/>
                    <a:pt x="4" y="9"/>
                  </a:cubicBezTo>
                  <a:cubicBezTo>
                    <a:pt x="7" y="7"/>
                    <a:pt x="10" y="6"/>
                    <a:pt x="13" y="5"/>
                  </a:cubicBezTo>
                  <a:cubicBezTo>
                    <a:pt x="15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2" name="Freeform 896">
              <a:extLst>
                <a:ext uri="{FF2B5EF4-FFF2-40B4-BE49-F238E27FC236}">
                  <a16:creationId xmlns:a16="http://schemas.microsoft.com/office/drawing/2014/main" xmlns="" id="{F859F697-845C-4B84-A383-B715600BB9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3" y="2190"/>
              <a:ext cx="24" cy="11"/>
            </a:xfrm>
            <a:custGeom>
              <a:avLst/>
              <a:gdLst>
                <a:gd name="T0" fmla="*/ 11 w 15"/>
                <a:gd name="T1" fmla="*/ 1 h 7"/>
                <a:gd name="T2" fmla="*/ 7 w 15"/>
                <a:gd name="T3" fmla="*/ 2 h 7"/>
                <a:gd name="T4" fmla="*/ 5 w 15"/>
                <a:gd name="T5" fmla="*/ 2 h 7"/>
                <a:gd name="T6" fmla="*/ 4 w 15"/>
                <a:gd name="T7" fmla="*/ 2 h 7"/>
                <a:gd name="T8" fmla="*/ 2 w 15"/>
                <a:gd name="T9" fmla="*/ 5 h 7"/>
                <a:gd name="T10" fmla="*/ 13 w 15"/>
                <a:gd name="T11" fmla="*/ 4 h 7"/>
                <a:gd name="T12" fmla="*/ 11 w 15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1" y="1"/>
                  </a:moveTo>
                  <a:cubicBezTo>
                    <a:pt x="10" y="1"/>
                    <a:pt x="9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1"/>
                    <a:pt x="0" y="4"/>
                    <a:pt x="2" y="5"/>
                  </a:cubicBezTo>
                  <a:cubicBezTo>
                    <a:pt x="5" y="7"/>
                    <a:pt x="10" y="5"/>
                    <a:pt x="13" y="4"/>
                  </a:cubicBezTo>
                  <a:cubicBezTo>
                    <a:pt x="15" y="3"/>
                    <a:pt x="14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3" name="Freeform 897">
              <a:extLst>
                <a:ext uri="{FF2B5EF4-FFF2-40B4-BE49-F238E27FC236}">
                  <a16:creationId xmlns:a16="http://schemas.microsoft.com/office/drawing/2014/main" xmlns="" id="{06F20358-1BD1-4C42-80E6-A94B7974C0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2" y="2166"/>
              <a:ext cx="25" cy="13"/>
            </a:xfrm>
            <a:custGeom>
              <a:avLst/>
              <a:gdLst>
                <a:gd name="T0" fmla="*/ 13 w 16"/>
                <a:gd name="T1" fmla="*/ 1 h 8"/>
                <a:gd name="T2" fmla="*/ 3 w 16"/>
                <a:gd name="T3" fmla="*/ 4 h 8"/>
                <a:gd name="T4" fmla="*/ 4 w 16"/>
                <a:gd name="T5" fmla="*/ 7 h 8"/>
                <a:gd name="T6" fmla="*/ 13 w 16"/>
                <a:gd name="T7" fmla="*/ 5 h 8"/>
                <a:gd name="T8" fmla="*/ 13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1"/>
                  </a:moveTo>
                  <a:cubicBezTo>
                    <a:pt x="10" y="2"/>
                    <a:pt x="6" y="2"/>
                    <a:pt x="3" y="4"/>
                  </a:cubicBezTo>
                  <a:cubicBezTo>
                    <a:pt x="0" y="4"/>
                    <a:pt x="2" y="8"/>
                    <a:pt x="4" y="7"/>
                  </a:cubicBezTo>
                  <a:cubicBezTo>
                    <a:pt x="7" y="6"/>
                    <a:pt x="10" y="5"/>
                    <a:pt x="13" y="5"/>
                  </a:cubicBezTo>
                  <a:cubicBezTo>
                    <a:pt x="16" y="4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4" name="Freeform 898">
              <a:extLst>
                <a:ext uri="{FF2B5EF4-FFF2-40B4-BE49-F238E27FC236}">
                  <a16:creationId xmlns:a16="http://schemas.microsoft.com/office/drawing/2014/main" xmlns="" id="{06FCD575-0CF0-4759-8D45-755933D41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60" y="2157"/>
              <a:ext cx="22" cy="11"/>
            </a:xfrm>
            <a:custGeom>
              <a:avLst/>
              <a:gdLst>
                <a:gd name="T0" fmla="*/ 11 w 14"/>
                <a:gd name="T1" fmla="*/ 1 h 7"/>
                <a:gd name="T2" fmla="*/ 3 w 14"/>
                <a:gd name="T3" fmla="*/ 3 h 7"/>
                <a:gd name="T4" fmla="*/ 3 w 14"/>
                <a:gd name="T5" fmla="*/ 7 h 7"/>
                <a:gd name="T6" fmla="*/ 12 w 14"/>
                <a:gd name="T7" fmla="*/ 4 h 7"/>
                <a:gd name="T8" fmla="*/ 11 w 14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1" y="1"/>
                  </a:moveTo>
                  <a:cubicBezTo>
                    <a:pt x="8" y="2"/>
                    <a:pt x="6" y="3"/>
                    <a:pt x="3" y="3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6" y="6"/>
                    <a:pt x="9" y="5"/>
                    <a:pt x="12" y="4"/>
                  </a:cubicBezTo>
                  <a:cubicBezTo>
                    <a:pt x="14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5" name="Freeform 899">
              <a:extLst>
                <a:ext uri="{FF2B5EF4-FFF2-40B4-BE49-F238E27FC236}">
                  <a16:creationId xmlns:a16="http://schemas.microsoft.com/office/drawing/2014/main" xmlns="" id="{1E300CC5-C8B1-4044-8E4C-8A06D4201E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8" y="2143"/>
              <a:ext cx="27" cy="9"/>
            </a:xfrm>
            <a:custGeom>
              <a:avLst/>
              <a:gdLst>
                <a:gd name="T0" fmla="*/ 13 w 17"/>
                <a:gd name="T1" fmla="*/ 1 h 6"/>
                <a:gd name="T2" fmla="*/ 3 w 17"/>
                <a:gd name="T3" fmla="*/ 2 h 6"/>
                <a:gd name="T4" fmla="*/ 3 w 17"/>
                <a:gd name="T5" fmla="*/ 6 h 6"/>
                <a:gd name="T6" fmla="*/ 15 w 17"/>
                <a:gd name="T7" fmla="*/ 4 h 6"/>
                <a:gd name="T8" fmla="*/ 13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3" y="1"/>
                  </a:moveTo>
                  <a:cubicBezTo>
                    <a:pt x="10" y="1"/>
                    <a:pt x="6" y="2"/>
                    <a:pt x="3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7" y="5"/>
                    <a:pt x="11" y="5"/>
                    <a:pt x="15" y="4"/>
                  </a:cubicBezTo>
                  <a:cubicBezTo>
                    <a:pt x="17" y="4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6" name="Freeform 900">
              <a:extLst>
                <a:ext uri="{FF2B5EF4-FFF2-40B4-BE49-F238E27FC236}">
                  <a16:creationId xmlns:a16="http://schemas.microsoft.com/office/drawing/2014/main" xmlns="" id="{CAB07516-A3AC-4C2B-8EDF-4FE3AFD26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5" y="2125"/>
              <a:ext cx="21" cy="11"/>
            </a:xfrm>
            <a:custGeom>
              <a:avLst/>
              <a:gdLst>
                <a:gd name="T0" fmla="*/ 10 w 13"/>
                <a:gd name="T1" fmla="*/ 1 h 7"/>
                <a:gd name="T2" fmla="*/ 4 w 13"/>
                <a:gd name="T3" fmla="*/ 2 h 7"/>
                <a:gd name="T4" fmla="*/ 2 w 13"/>
                <a:gd name="T5" fmla="*/ 6 h 7"/>
                <a:gd name="T6" fmla="*/ 11 w 13"/>
                <a:gd name="T7" fmla="*/ 5 h 7"/>
                <a:gd name="T8" fmla="*/ 10 w 13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8" y="2"/>
                    <a:pt x="5" y="3"/>
                    <a:pt x="4" y="2"/>
                  </a:cubicBezTo>
                  <a:cubicBezTo>
                    <a:pt x="2" y="1"/>
                    <a:pt x="0" y="5"/>
                    <a:pt x="2" y="6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3" y="4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7" name="Freeform 901">
              <a:extLst>
                <a:ext uri="{FF2B5EF4-FFF2-40B4-BE49-F238E27FC236}">
                  <a16:creationId xmlns:a16="http://schemas.microsoft.com/office/drawing/2014/main" xmlns="" id="{20DE6150-C569-40D7-8380-78F059317D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93" y="2105"/>
              <a:ext cx="24" cy="9"/>
            </a:xfrm>
            <a:custGeom>
              <a:avLst/>
              <a:gdLst>
                <a:gd name="T0" fmla="*/ 12 w 15"/>
                <a:gd name="T1" fmla="*/ 0 h 6"/>
                <a:gd name="T2" fmla="*/ 2 w 15"/>
                <a:gd name="T3" fmla="*/ 2 h 6"/>
                <a:gd name="T4" fmla="*/ 2 w 15"/>
                <a:gd name="T5" fmla="*/ 6 h 6"/>
                <a:gd name="T6" fmla="*/ 12 w 15"/>
                <a:gd name="T7" fmla="*/ 4 h 6"/>
                <a:gd name="T8" fmla="*/ 12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2" y="0"/>
                  </a:moveTo>
                  <a:cubicBezTo>
                    <a:pt x="9" y="1"/>
                    <a:pt x="5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6" y="6"/>
                    <a:pt x="9" y="5"/>
                    <a:pt x="12" y="4"/>
                  </a:cubicBezTo>
                  <a:cubicBezTo>
                    <a:pt x="15" y="4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8" name="Freeform 902">
              <a:extLst>
                <a:ext uri="{FF2B5EF4-FFF2-40B4-BE49-F238E27FC236}">
                  <a16:creationId xmlns:a16="http://schemas.microsoft.com/office/drawing/2014/main" xmlns="" id="{E0E56F2D-8664-455C-83F4-261CA892E0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4" y="2110"/>
              <a:ext cx="21" cy="6"/>
            </a:xfrm>
            <a:custGeom>
              <a:avLst/>
              <a:gdLst>
                <a:gd name="T0" fmla="*/ 10 w 13"/>
                <a:gd name="T1" fmla="*/ 0 h 4"/>
                <a:gd name="T2" fmla="*/ 3 w 13"/>
                <a:gd name="T3" fmla="*/ 0 h 4"/>
                <a:gd name="T4" fmla="*/ 2 w 13"/>
                <a:gd name="T5" fmla="*/ 4 h 4"/>
                <a:gd name="T6" fmla="*/ 11 w 13"/>
                <a:gd name="T7" fmla="*/ 4 h 4"/>
                <a:gd name="T8" fmla="*/ 10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0" y="0"/>
                  </a:moveTo>
                  <a:cubicBezTo>
                    <a:pt x="8" y="0"/>
                    <a:pt x="5" y="0"/>
                    <a:pt x="3" y="0"/>
                  </a:cubicBezTo>
                  <a:cubicBezTo>
                    <a:pt x="0" y="0"/>
                    <a:pt x="0" y="3"/>
                    <a:pt x="2" y="4"/>
                  </a:cubicBezTo>
                  <a:cubicBezTo>
                    <a:pt x="5" y="4"/>
                    <a:pt x="8" y="4"/>
                    <a:pt x="11" y="4"/>
                  </a:cubicBezTo>
                  <a:cubicBezTo>
                    <a:pt x="13" y="4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9" name="Freeform 903">
              <a:extLst>
                <a:ext uri="{FF2B5EF4-FFF2-40B4-BE49-F238E27FC236}">
                  <a16:creationId xmlns:a16="http://schemas.microsoft.com/office/drawing/2014/main" xmlns="" id="{A3477805-C792-40F1-8B2F-DE84508BF0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51" y="2103"/>
              <a:ext cx="22" cy="8"/>
            </a:xfrm>
            <a:custGeom>
              <a:avLst/>
              <a:gdLst>
                <a:gd name="T0" fmla="*/ 12 w 14"/>
                <a:gd name="T1" fmla="*/ 1 h 5"/>
                <a:gd name="T2" fmla="*/ 2 w 14"/>
                <a:gd name="T3" fmla="*/ 0 h 5"/>
                <a:gd name="T4" fmla="*/ 2 w 14"/>
                <a:gd name="T5" fmla="*/ 4 h 5"/>
                <a:gd name="T6" fmla="*/ 11 w 14"/>
                <a:gd name="T7" fmla="*/ 4 h 5"/>
                <a:gd name="T8" fmla="*/ 12 w 1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2" y="1"/>
                  </a:moveTo>
                  <a:cubicBezTo>
                    <a:pt x="9" y="0"/>
                    <a:pt x="5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3"/>
                    <a:pt x="8" y="4"/>
                    <a:pt x="11" y="4"/>
                  </a:cubicBezTo>
                  <a:cubicBezTo>
                    <a:pt x="14" y="5"/>
                    <a:pt x="14" y="1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0" name="Freeform 904">
              <a:extLst>
                <a:ext uri="{FF2B5EF4-FFF2-40B4-BE49-F238E27FC236}">
                  <a16:creationId xmlns:a16="http://schemas.microsoft.com/office/drawing/2014/main" xmlns="" id="{7285B442-DB4D-4AB2-B1B8-AC8A335CAF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6" y="2121"/>
              <a:ext cx="24" cy="6"/>
            </a:xfrm>
            <a:custGeom>
              <a:avLst/>
              <a:gdLst>
                <a:gd name="T0" fmla="*/ 12 w 15"/>
                <a:gd name="T1" fmla="*/ 0 h 4"/>
                <a:gd name="T2" fmla="*/ 4 w 15"/>
                <a:gd name="T3" fmla="*/ 0 h 4"/>
                <a:gd name="T4" fmla="*/ 3 w 15"/>
                <a:gd name="T5" fmla="*/ 4 h 4"/>
                <a:gd name="T6" fmla="*/ 13 w 15"/>
                <a:gd name="T7" fmla="*/ 3 h 4"/>
                <a:gd name="T8" fmla="*/ 12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2" y="0"/>
                  </a:moveTo>
                  <a:cubicBezTo>
                    <a:pt x="9" y="0"/>
                    <a:pt x="6" y="1"/>
                    <a:pt x="4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6" y="4"/>
                    <a:pt x="9" y="4"/>
                    <a:pt x="13" y="3"/>
                  </a:cubicBezTo>
                  <a:cubicBezTo>
                    <a:pt x="15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1" name="Freeform 905">
              <a:extLst>
                <a:ext uri="{FF2B5EF4-FFF2-40B4-BE49-F238E27FC236}">
                  <a16:creationId xmlns:a16="http://schemas.microsoft.com/office/drawing/2014/main" xmlns="" id="{D358BFD7-AF85-4CCA-A3B3-B37495B9DE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0" y="2129"/>
              <a:ext cx="23" cy="7"/>
            </a:xfrm>
            <a:custGeom>
              <a:avLst/>
              <a:gdLst>
                <a:gd name="T0" fmla="*/ 12 w 15"/>
                <a:gd name="T1" fmla="*/ 1 h 5"/>
                <a:gd name="T2" fmla="*/ 3 w 15"/>
                <a:gd name="T3" fmla="*/ 1 h 5"/>
                <a:gd name="T4" fmla="*/ 2 w 15"/>
                <a:gd name="T5" fmla="*/ 4 h 5"/>
                <a:gd name="T6" fmla="*/ 13 w 15"/>
                <a:gd name="T7" fmla="*/ 5 h 5"/>
                <a:gd name="T8" fmla="*/ 12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2" y="1"/>
                  </a:moveTo>
                  <a:cubicBezTo>
                    <a:pt x="9" y="1"/>
                    <a:pt x="6" y="1"/>
                    <a:pt x="3" y="1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6" y="5"/>
                    <a:pt x="9" y="5"/>
                    <a:pt x="13" y="5"/>
                  </a:cubicBezTo>
                  <a:cubicBezTo>
                    <a:pt x="15" y="5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2" name="Freeform 906">
              <a:extLst>
                <a:ext uri="{FF2B5EF4-FFF2-40B4-BE49-F238E27FC236}">
                  <a16:creationId xmlns:a16="http://schemas.microsoft.com/office/drawing/2014/main" xmlns="" id="{B00A8AC9-F56F-4AD3-BCEE-FEB140B7F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2" y="2147"/>
              <a:ext cx="24" cy="11"/>
            </a:xfrm>
            <a:custGeom>
              <a:avLst/>
              <a:gdLst>
                <a:gd name="T0" fmla="*/ 12 w 15"/>
                <a:gd name="T1" fmla="*/ 1 h 7"/>
                <a:gd name="T2" fmla="*/ 3 w 15"/>
                <a:gd name="T3" fmla="*/ 3 h 7"/>
                <a:gd name="T4" fmla="*/ 3 w 15"/>
                <a:gd name="T5" fmla="*/ 7 h 7"/>
                <a:gd name="T6" fmla="*/ 12 w 15"/>
                <a:gd name="T7" fmla="*/ 5 h 7"/>
                <a:gd name="T8" fmla="*/ 12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2" y="1"/>
                  </a:moveTo>
                  <a:cubicBezTo>
                    <a:pt x="9" y="2"/>
                    <a:pt x="6" y="2"/>
                    <a:pt x="3" y="3"/>
                  </a:cubicBezTo>
                  <a:cubicBezTo>
                    <a:pt x="0" y="3"/>
                    <a:pt x="1" y="7"/>
                    <a:pt x="3" y="7"/>
                  </a:cubicBezTo>
                  <a:cubicBezTo>
                    <a:pt x="6" y="6"/>
                    <a:pt x="9" y="5"/>
                    <a:pt x="12" y="5"/>
                  </a:cubicBezTo>
                  <a:cubicBezTo>
                    <a:pt x="15" y="4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3" name="Freeform 907">
              <a:extLst>
                <a:ext uri="{FF2B5EF4-FFF2-40B4-BE49-F238E27FC236}">
                  <a16:creationId xmlns:a16="http://schemas.microsoft.com/office/drawing/2014/main" xmlns="" id="{DA481A6F-A263-4BDC-989E-CA1DD082DE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1" y="2165"/>
              <a:ext cx="22" cy="9"/>
            </a:xfrm>
            <a:custGeom>
              <a:avLst/>
              <a:gdLst>
                <a:gd name="T0" fmla="*/ 12 w 14"/>
                <a:gd name="T1" fmla="*/ 0 h 6"/>
                <a:gd name="T2" fmla="*/ 2 w 14"/>
                <a:gd name="T3" fmla="*/ 2 h 6"/>
                <a:gd name="T4" fmla="*/ 3 w 14"/>
                <a:gd name="T5" fmla="*/ 6 h 6"/>
                <a:gd name="T6" fmla="*/ 12 w 14"/>
                <a:gd name="T7" fmla="*/ 4 h 6"/>
                <a:gd name="T8" fmla="*/ 12 w 1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cubicBezTo>
                    <a:pt x="9" y="1"/>
                    <a:pt x="6" y="2"/>
                    <a:pt x="2" y="2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6" y="5"/>
                    <a:pt x="9" y="5"/>
                    <a:pt x="12" y="4"/>
                  </a:cubicBezTo>
                  <a:cubicBezTo>
                    <a:pt x="14" y="4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4" name="Freeform 908">
              <a:extLst>
                <a:ext uri="{FF2B5EF4-FFF2-40B4-BE49-F238E27FC236}">
                  <a16:creationId xmlns:a16="http://schemas.microsoft.com/office/drawing/2014/main" xmlns="" id="{95A539C7-BA69-43FD-8852-8CDF95B83D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4" y="2182"/>
              <a:ext cx="27" cy="9"/>
            </a:xfrm>
            <a:custGeom>
              <a:avLst/>
              <a:gdLst>
                <a:gd name="T0" fmla="*/ 14 w 17"/>
                <a:gd name="T1" fmla="*/ 0 h 6"/>
                <a:gd name="T2" fmla="*/ 2 w 17"/>
                <a:gd name="T3" fmla="*/ 2 h 6"/>
                <a:gd name="T4" fmla="*/ 2 w 17"/>
                <a:gd name="T5" fmla="*/ 6 h 6"/>
                <a:gd name="T6" fmla="*/ 14 w 17"/>
                <a:gd name="T7" fmla="*/ 4 h 6"/>
                <a:gd name="T8" fmla="*/ 14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0"/>
                  </a:moveTo>
                  <a:cubicBezTo>
                    <a:pt x="10" y="1"/>
                    <a:pt x="6" y="1"/>
                    <a:pt x="2" y="2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6" y="5"/>
                    <a:pt x="10" y="5"/>
                    <a:pt x="14" y="4"/>
                  </a:cubicBezTo>
                  <a:cubicBezTo>
                    <a:pt x="17" y="4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5" name="Freeform 909">
              <a:extLst>
                <a:ext uri="{FF2B5EF4-FFF2-40B4-BE49-F238E27FC236}">
                  <a16:creationId xmlns:a16="http://schemas.microsoft.com/office/drawing/2014/main" xmlns="" id="{A243954A-4847-4632-8FBF-20479CC33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1" y="2180"/>
              <a:ext cx="19" cy="7"/>
            </a:xfrm>
            <a:custGeom>
              <a:avLst/>
              <a:gdLst>
                <a:gd name="T0" fmla="*/ 10 w 12"/>
                <a:gd name="T1" fmla="*/ 0 h 4"/>
                <a:gd name="T2" fmla="*/ 2 w 12"/>
                <a:gd name="T3" fmla="*/ 0 h 4"/>
                <a:gd name="T4" fmla="*/ 2 w 12"/>
                <a:gd name="T5" fmla="*/ 4 h 4"/>
                <a:gd name="T6" fmla="*/ 10 w 12"/>
                <a:gd name="T7" fmla="*/ 4 h 4"/>
                <a:gd name="T8" fmla="*/ 10 w 1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0" y="0"/>
                  </a:moveTo>
                  <a:cubicBezTo>
                    <a:pt x="7" y="1"/>
                    <a:pt x="5" y="1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8" y="4"/>
                    <a:pt x="10" y="4"/>
                  </a:cubicBezTo>
                  <a:cubicBezTo>
                    <a:pt x="12" y="4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6" name="Freeform 910">
              <a:extLst>
                <a:ext uri="{FF2B5EF4-FFF2-40B4-BE49-F238E27FC236}">
                  <a16:creationId xmlns:a16="http://schemas.microsoft.com/office/drawing/2014/main" xmlns="" id="{5D9C405E-A0ED-4ADA-BF97-2206867B77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5" y="2158"/>
              <a:ext cx="26" cy="13"/>
            </a:xfrm>
            <a:custGeom>
              <a:avLst/>
              <a:gdLst>
                <a:gd name="T0" fmla="*/ 13 w 16"/>
                <a:gd name="T1" fmla="*/ 1 h 8"/>
                <a:gd name="T2" fmla="*/ 2 w 16"/>
                <a:gd name="T3" fmla="*/ 4 h 8"/>
                <a:gd name="T4" fmla="*/ 3 w 16"/>
                <a:gd name="T5" fmla="*/ 8 h 8"/>
                <a:gd name="T6" fmla="*/ 14 w 16"/>
                <a:gd name="T7" fmla="*/ 5 h 8"/>
                <a:gd name="T8" fmla="*/ 13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1"/>
                  </a:moveTo>
                  <a:cubicBezTo>
                    <a:pt x="10" y="3"/>
                    <a:pt x="6" y="3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7" y="7"/>
                    <a:pt x="11" y="7"/>
                    <a:pt x="14" y="5"/>
                  </a:cubicBezTo>
                  <a:cubicBezTo>
                    <a:pt x="16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7" name="Freeform 911">
              <a:extLst>
                <a:ext uri="{FF2B5EF4-FFF2-40B4-BE49-F238E27FC236}">
                  <a16:creationId xmlns:a16="http://schemas.microsoft.com/office/drawing/2014/main" xmlns="" id="{31802344-584E-4A2B-9D43-3A452E8B57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3" y="2138"/>
              <a:ext cx="29" cy="11"/>
            </a:xfrm>
            <a:custGeom>
              <a:avLst/>
              <a:gdLst>
                <a:gd name="T0" fmla="*/ 15 w 18"/>
                <a:gd name="T1" fmla="*/ 1 h 7"/>
                <a:gd name="T2" fmla="*/ 3 w 18"/>
                <a:gd name="T3" fmla="*/ 3 h 7"/>
                <a:gd name="T4" fmla="*/ 3 w 18"/>
                <a:gd name="T5" fmla="*/ 7 h 7"/>
                <a:gd name="T6" fmla="*/ 16 w 18"/>
                <a:gd name="T7" fmla="*/ 4 h 7"/>
                <a:gd name="T8" fmla="*/ 15 w 1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5" y="1"/>
                  </a:moveTo>
                  <a:cubicBezTo>
                    <a:pt x="11" y="3"/>
                    <a:pt x="7" y="2"/>
                    <a:pt x="3" y="3"/>
                  </a:cubicBezTo>
                  <a:cubicBezTo>
                    <a:pt x="0" y="3"/>
                    <a:pt x="1" y="7"/>
                    <a:pt x="3" y="7"/>
                  </a:cubicBezTo>
                  <a:cubicBezTo>
                    <a:pt x="7" y="6"/>
                    <a:pt x="12" y="6"/>
                    <a:pt x="16" y="4"/>
                  </a:cubicBezTo>
                  <a:cubicBezTo>
                    <a:pt x="18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8" name="Freeform 912">
              <a:extLst>
                <a:ext uri="{FF2B5EF4-FFF2-40B4-BE49-F238E27FC236}">
                  <a16:creationId xmlns:a16="http://schemas.microsoft.com/office/drawing/2014/main" xmlns="" id="{A1510933-51C7-4463-B493-74339A4746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9" y="2122"/>
              <a:ext cx="27" cy="10"/>
            </a:xfrm>
            <a:custGeom>
              <a:avLst/>
              <a:gdLst>
                <a:gd name="T0" fmla="*/ 13 w 17"/>
                <a:gd name="T1" fmla="*/ 1 h 6"/>
                <a:gd name="T2" fmla="*/ 3 w 17"/>
                <a:gd name="T3" fmla="*/ 0 h 6"/>
                <a:gd name="T4" fmla="*/ 2 w 17"/>
                <a:gd name="T5" fmla="*/ 4 h 6"/>
                <a:gd name="T6" fmla="*/ 15 w 17"/>
                <a:gd name="T7" fmla="*/ 4 h 6"/>
                <a:gd name="T8" fmla="*/ 13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3" y="1"/>
                  </a:moveTo>
                  <a:cubicBezTo>
                    <a:pt x="10" y="2"/>
                    <a:pt x="6" y="1"/>
                    <a:pt x="3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6" y="5"/>
                    <a:pt x="11" y="6"/>
                    <a:pt x="15" y="4"/>
                  </a:cubicBezTo>
                  <a:cubicBezTo>
                    <a:pt x="17" y="4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9" name="Freeform 913">
              <a:extLst>
                <a:ext uri="{FF2B5EF4-FFF2-40B4-BE49-F238E27FC236}">
                  <a16:creationId xmlns:a16="http://schemas.microsoft.com/office/drawing/2014/main" xmlns="" id="{7D3D61D3-49AD-4288-AACC-BC3BAB31E7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2" y="2105"/>
              <a:ext cx="19" cy="8"/>
            </a:xfrm>
            <a:custGeom>
              <a:avLst/>
              <a:gdLst>
                <a:gd name="T0" fmla="*/ 10 w 12"/>
                <a:gd name="T1" fmla="*/ 1 h 5"/>
                <a:gd name="T2" fmla="*/ 3 w 12"/>
                <a:gd name="T3" fmla="*/ 0 h 5"/>
                <a:gd name="T4" fmla="*/ 2 w 12"/>
                <a:gd name="T5" fmla="*/ 4 h 5"/>
                <a:gd name="T6" fmla="*/ 9 w 12"/>
                <a:gd name="T7" fmla="*/ 5 h 5"/>
                <a:gd name="T8" fmla="*/ 10 w 1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0" y="1"/>
                  </a:moveTo>
                  <a:cubicBezTo>
                    <a:pt x="8" y="1"/>
                    <a:pt x="5" y="0"/>
                    <a:pt x="3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7" y="5"/>
                    <a:pt x="9" y="5"/>
                  </a:cubicBezTo>
                  <a:cubicBezTo>
                    <a:pt x="12" y="5"/>
                    <a:pt x="12" y="1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0" name="Freeform 914">
              <a:extLst>
                <a:ext uri="{FF2B5EF4-FFF2-40B4-BE49-F238E27FC236}">
                  <a16:creationId xmlns:a16="http://schemas.microsoft.com/office/drawing/2014/main" xmlns="" id="{A7ED2DD2-E55F-4292-8458-7C20DFFA37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2" y="2113"/>
              <a:ext cx="24" cy="12"/>
            </a:xfrm>
            <a:custGeom>
              <a:avLst/>
              <a:gdLst>
                <a:gd name="T0" fmla="*/ 12 w 15"/>
                <a:gd name="T1" fmla="*/ 4 h 8"/>
                <a:gd name="T2" fmla="*/ 5 w 15"/>
                <a:gd name="T3" fmla="*/ 2 h 8"/>
                <a:gd name="T4" fmla="*/ 2 w 15"/>
                <a:gd name="T5" fmla="*/ 5 h 8"/>
                <a:gd name="T6" fmla="*/ 12 w 15"/>
                <a:gd name="T7" fmla="*/ 8 h 8"/>
                <a:gd name="T8" fmla="*/ 12 w 15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2" y="4"/>
                  </a:moveTo>
                  <a:cubicBezTo>
                    <a:pt x="9" y="4"/>
                    <a:pt x="7" y="3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5" y="7"/>
                    <a:pt x="9" y="8"/>
                    <a:pt x="12" y="8"/>
                  </a:cubicBezTo>
                  <a:cubicBezTo>
                    <a:pt x="15" y="8"/>
                    <a:pt x="14" y="4"/>
                    <a:pt x="12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1" name="Freeform 915">
              <a:extLst>
                <a:ext uri="{FF2B5EF4-FFF2-40B4-BE49-F238E27FC236}">
                  <a16:creationId xmlns:a16="http://schemas.microsoft.com/office/drawing/2014/main" xmlns="" id="{AF31B461-8986-4C2E-8AE5-3036E49CE0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30"/>
              <a:ext cx="23" cy="11"/>
            </a:xfrm>
            <a:custGeom>
              <a:avLst/>
              <a:gdLst>
                <a:gd name="T0" fmla="*/ 12 w 15"/>
                <a:gd name="T1" fmla="*/ 3 h 7"/>
                <a:gd name="T2" fmla="*/ 3 w 15"/>
                <a:gd name="T3" fmla="*/ 0 h 7"/>
                <a:gd name="T4" fmla="*/ 2 w 15"/>
                <a:gd name="T5" fmla="*/ 4 h 7"/>
                <a:gd name="T6" fmla="*/ 12 w 15"/>
                <a:gd name="T7" fmla="*/ 7 h 7"/>
                <a:gd name="T8" fmla="*/ 12 w 15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2" y="3"/>
                  </a:moveTo>
                  <a:cubicBezTo>
                    <a:pt x="9" y="3"/>
                    <a:pt x="6" y="1"/>
                    <a:pt x="3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5" y="5"/>
                    <a:pt x="8" y="6"/>
                    <a:pt x="12" y="7"/>
                  </a:cubicBezTo>
                  <a:cubicBezTo>
                    <a:pt x="14" y="7"/>
                    <a:pt x="15" y="3"/>
                    <a:pt x="12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2" name="Freeform 916">
              <a:extLst>
                <a:ext uri="{FF2B5EF4-FFF2-40B4-BE49-F238E27FC236}">
                  <a16:creationId xmlns:a16="http://schemas.microsoft.com/office/drawing/2014/main" xmlns="" id="{530BE0DD-868C-4064-B452-387F603CDE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4" y="2141"/>
              <a:ext cx="21" cy="10"/>
            </a:xfrm>
            <a:custGeom>
              <a:avLst/>
              <a:gdLst>
                <a:gd name="T0" fmla="*/ 10 w 13"/>
                <a:gd name="T1" fmla="*/ 2 h 6"/>
                <a:gd name="T2" fmla="*/ 3 w 13"/>
                <a:gd name="T3" fmla="*/ 1 h 6"/>
                <a:gd name="T4" fmla="*/ 2 w 13"/>
                <a:gd name="T5" fmla="*/ 4 h 6"/>
                <a:gd name="T6" fmla="*/ 11 w 13"/>
                <a:gd name="T7" fmla="*/ 6 h 6"/>
                <a:gd name="T8" fmla="*/ 10 w 1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0" y="2"/>
                  </a:moveTo>
                  <a:cubicBezTo>
                    <a:pt x="8" y="3"/>
                    <a:pt x="5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4" y="6"/>
                    <a:pt x="8" y="6"/>
                    <a:pt x="11" y="6"/>
                  </a:cubicBezTo>
                  <a:cubicBezTo>
                    <a:pt x="13" y="6"/>
                    <a:pt x="13" y="2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3" name="Freeform 917">
              <a:extLst>
                <a:ext uri="{FF2B5EF4-FFF2-40B4-BE49-F238E27FC236}">
                  <a16:creationId xmlns:a16="http://schemas.microsoft.com/office/drawing/2014/main" xmlns="" id="{D522B1BC-C667-4DD4-B6A8-B112BC372D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02" y="2160"/>
              <a:ext cx="25" cy="9"/>
            </a:xfrm>
            <a:custGeom>
              <a:avLst/>
              <a:gdLst>
                <a:gd name="T0" fmla="*/ 13 w 16"/>
                <a:gd name="T1" fmla="*/ 1 h 6"/>
                <a:gd name="T2" fmla="*/ 4 w 16"/>
                <a:gd name="T3" fmla="*/ 1 h 6"/>
                <a:gd name="T4" fmla="*/ 3 w 16"/>
                <a:gd name="T5" fmla="*/ 4 h 6"/>
                <a:gd name="T6" fmla="*/ 13 w 16"/>
                <a:gd name="T7" fmla="*/ 5 h 6"/>
                <a:gd name="T8" fmla="*/ 13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1"/>
                  </a:moveTo>
                  <a:cubicBezTo>
                    <a:pt x="10" y="2"/>
                    <a:pt x="6" y="2"/>
                    <a:pt x="4" y="1"/>
                  </a:cubicBezTo>
                  <a:cubicBezTo>
                    <a:pt x="2" y="0"/>
                    <a:pt x="0" y="3"/>
                    <a:pt x="3" y="4"/>
                  </a:cubicBezTo>
                  <a:cubicBezTo>
                    <a:pt x="6" y="6"/>
                    <a:pt x="10" y="6"/>
                    <a:pt x="13" y="5"/>
                  </a:cubicBezTo>
                  <a:cubicBezTo>
                    <a:pt x="16" y="5"/>
                    <a:pt x="15" y="1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4" name="Freeform 918">
              <a:extLst>
                <a:ext uri="{FF2B5EF4-FFF2-40B4-BE49-F238E27FC236}">
                  <a16:creationId xmlns:a16="http://schemas.microsoft.com/office/drawing/2014/main" xmlns="" id="{5E550395-598C-4CE5-84BB-EDCD4A474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4" y="2177"/>
              <a:ext cx="20" cy="8"/>
            </a:xfrm>
            <a:custGeom>
              <a:avLst/>
              <a:gdLst>
                <a:gd name="T0" fmla="*/ 11 w 13"/>
                <a:gd name="T1" fmla="*/ 0 h 5"/>
                <a:gd name="T2" fmla="*/ 2 w 13"/>
                <a:gd name="T3" fmla="*/ 1 h 5"/>
                <a:gd name="T4" fmla="*/ 3 w 13"/>
                <a:gd name="T5" fmla="*/ 5 h 5"/>
                <a:gd name="T6" fmla="*/ 11 w 13"/>
                <a:gd name="T7" fmla="*/ 4 h 5"/>
                <a:gd name="T8" fmla="*/ 11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1" y="0"/>
                  </a:moveTo>
                  <a:cubicBezTo>
                    <a:pt x="8" y="0"/>
                    <a:pt x="5" y="1"/>
                    <a:pt x="2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5" y="5"/>
                    <a:pt x="8" y="4"/>
                    <a:pt x="11" y="4"/>
                  </a:cubicBezTo>
                  <a:cubicBezTo>
                    <a:pt x="13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5" name="Freeform 919">
              <a:extLst>
                <a:ext uri="{FF2B5EF4-FFF2-40B4-BE49-F238E27FC236}">
                  <a16:creationId xmlns:a16="http://schemas.microsoft.com/office/drawing/2014/main" xmlns="" id="{03AD6149-4AA8-4D06-A8DA-914C76CAD8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0" y="2177"/>
              <a:ext cx="19" cy="7"/>
            </a:xfrm>
            <a:custGeom>
              <a:avLst/>
              <a:gdLst>
                <a:gd name="T0" fmla="*/ 9 w 12"/>
                <a:gd name="T1" fmla="*/ 0 h 4"/>
                <a:gd name="T2" fmla="*/ 3 w 12"/>
                <a:gd name="T3" fmla="*/ 0 h 4"/>
                <a:gd name="T4" fmla="*/ 3 w 12"/>
                <a:gd name="T5" fmla="*/ 4 h 4"/>
                <a:gd name="T6" fmla="*/ 9 w 12"/>
                <a:gd name="T7" fmla="*/ 4 h 4"/>
                <a:gd name="T8" fmla="*/ 9 w 1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9" y="0"/>
                  </a:moveTo>
                  <a:cubicBezTo>
                    <a:pt x="7" y="0"/>
                    <a:pt x="5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5" y="4"/>
                    <a:pt x="7" y="4"/>
                    <a:pt x="9" y="4"/>
                  </a:cubicBezTo>
                  <a:cubicBezTo>
                    <a:pt x="12" y="4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6" name="Freeform 920">
              <a:extLst>
                <a:ext uri="{FF2B5EF4-FFF2-40B4-BE49-F238E27FC236}">
                  <a16:creationId xmlns:a16="http://schemas.microsoft.com/office/drawing/2014/main" xmlns="" id="{7F914F5D-F3E2-458A-A572-569CA96661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1" y="2162"/>
              <a:ext cx="19" cy="12"/>
            </a:xfrm>
            <a:custGeom>
              <a:avLst/>
              <a:gdLst>
                <a:gd name="T0" fmla="*/ 9 w 12"/>
                <a:gd name="T1" fmla="*/ 3 h 8"/>
                <a:gd name="T2" fmla="*/ 4 w 12"/>
                <a:gd name="T3" fmla="*/ 2 h 8"/>
                <a:gd name="T4" fmla="*/ 1 w 12"/>
                <a:gd name="T5" fmla="*/ 5 h 8"/>
                <a:gd name="T6" fmla="*/ 10 w 12"/>
                <a:gd name="T7" fmla="*/ 7 h 8"/>
                <a:gd name="T8" fmla="*/ 9 w 12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9" y="3"/>
                  </a:moveTo>
                  <a:cubicBezTo>
                    <a:pt x="7" y="4"/>
                    <a:pt x="5" y="3"/>
                    <a:pt x="4" y="2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4" y="7"/>
                    <a:pt x="7" y="8"/>
                    <a:pt x="10" y="7"/>
                  </a:cubicBezTo>
                  <a:cubicBezTo>
                    <a:pt x="12" y="7"/>
                    <a:pt x="12" y="3"/>
                    <a:pt x="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7" name="Freeform 921">
              <a:extLst>
                <a:ext uri="{FF2B5EF4-FFF2-40B4-BE49-F238E27FC236}">
                  <a16:creationId xmlns:a16="http://schemas.microsoft.com/office/drawing/2014/main" xmlns="" id="{2C4F042E-A784-4F0D-8D70-17434A984C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7" y="2143"/>
              <a:ext cx="27" cy="14"/>
            </a:xfrm>
            <a:custGeom>
              <a:avLst/>
              <a:gdLst>
                <a:gd name="T0" fmla="*/ 14 w 17"/>
                <a:gd name="T1" fmla="*/ 5 h 9"/>
                <a:gd name="T2" fmla="*/ 4 w 17"/>
                <a:gd name="T3" fmla="*/ 1 h 9"/>
                <a:gd name="T4" fmla="*/ 2 w 17"/>
                <a:gd name="T5" fmla="*/ 4 h 9"/>
                <a:gd name="T6" fmla="*/ 14 w 17"/>
                <a:gd name="T7" fmla="*/ 9 h 9"/>
                <a:gd name="T8" fmla="*/ 14 w 17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4" y="5"/>
                  </a:moveTo>
                  <a:cubicBezTo>
                    <a:pt x="11" y="5"/>
                    <a:pt x="7" y="2"/>
                    <a:pt x="4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6" y="6"/>
                    <a:pt x="10" y="9"/>
                    <a:pt x="14" y="9"/>
                  </a:cubicBezTo>
                  <a:cubicBezTo>
                    <a:pt x="17" y="8"/>
                    <a:pt x="16" y="4"/>
                    <a:pt x="14" y="5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8" name="Freeform 922">
              <a:extLst>
                <a:ext uri="{FF2B5EF4-FFF2-40B4-BE49-F238E27FC236}">
                  <a16:creationId xmlns:a16="http://schemas.microsoft.com/office/drawing/2014/main" xmlns="" id="{F6B045E8-3C25-40B3-8547-78F9E338B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8" y="2129"/>
              <a:ext cx="22" cy="15"/>
            </a:xfrm>
            <a:custGeom>
              <a:avLst/>
              <a:gdLst>
                <a:gd name="T0" fmla="*/ 12 w 14"/>
                <a:gd name="T1" fmla="*/ 6 h 10"/>
                <a:gd name="T2" fmla="*/ 3 w 14"/>
                <a:gd name="T3" fmla="*/ 2 h 10"/>
                <a:gd name="T4" fmla="*/ 2 w 14"/>
                <a:gd name="T5" fmla="*/ 5 h 10"/>
                <a:gd name="T6" fmla="*/ 10 w 14"/>
                <a:gd name="T7" fmla="*/ 9 h 10"/>
                <a:gd name="T8" fmla="*/ 12 w 14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2" y="6"/>
                  </a:moveTo>
                  <a:cubicBezTo>
                    <a:pt x="9" y="5"/>
                    <a:pt x="6" y="3"/>
                    <a:pt x="3" y="2"/>
                  </a:cubicBezTo>
                  <a:cubicBezTo>
                    <a:pt x="1" y="0"/>
                    <a:pt x="0" y="4"/>
                    <a:pt x="2" y="5"/>
                  </a:cubicBezTo>
                  <a:cubicBezTo>
                    <a:pt x="5" y="7"/>
                    <a:pt x="7" y="8"/>
                    <a:pt x="10" y="9"/>
                  </a:cubicBezTo>
                  <a:cubicBezTo>
                    <a:pt x="13" y="10"/>
                    <a:pt x="14" y="7"/>
                    <a:pt x="12" y="6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9" name="Freeform 923">
              <a:extLst>
                <a:ext uri="{FF2B5EF4-FFF2-40B4-BE49-F238E27FC236}">
                  <a16:creationId xmlns:a16="http://schemas.microsoft.com/office/drawing/2014/main" xmlns="" id="{53C084FF-458A-4650-B138-31F5C30DA6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6" y="2163"/>
              <a:ext cx="19" cy="16"/>
            </a:xfrm>
            <a:custGeom>
              <a:avLst/>
              <a:gdLst>
                <a:gd name="T0" fmla="*/ 10 w 12"/>
                <a:gd name="T1" fmla="*/ 6 h 10"/>
                <a:gd name="T2" fmla="*/ 4 w 12"/>
                <a:gd name="T3" fmla="*/ 2 h 10"/>
                <a:gd name="T4" fmla="*/ 1 w 12"/>
                <a:gd name="T5" fmla="*/ 4 h 10"/>
                <a:gd name="T6" fmla="*/ 9 w 12"/>
                <a:gd name="T7" fmla="*/ 10 h 10"/>
                <a:gd name="T8" fmla="*/ 10 w 1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0" y="6"/>
                  </a:moveTo>
                  <a:cubicBezTo>
                    <a:pt x="7" y="6"/>
                    <a:pt x="6" y="4"/>
                    <a:pt x="4" y="2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3" y="7"/>
                    <a:pt x="6" y="9"/>
                    <a:pt x="9" y="10"/>
                  </a:cubicBezTo>
                  <a:cubicBezTo>
                    <a:pt x="11" y="10"/>
                    <a:pt x="12" y="6"/>
                    <a:pt x="10" y="6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0" name="Freeform 924">
              <a:extLst>
                <a:ext uri="{FF2B5EF4-FFF2-40B4-BE49-F238E27FC236}">
                  <a16:creationId xmlns:a16="http://schemas.microsoft.com/office/drawing/2014/main" xmlns="" id="{E26285D6-BA88-4517-B3A6-5468DB510F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1" y="2180"/>
              <a:ext cx="24" cy="13"/>
            </a:xfrm>
            <a:custGeom>
              <a:avLst/>
              <a:gdLst>
                <a:gd name="T0" fmla="*/ 13 w 15"/>
                <a:gd name="T1" fmla="*/ 4 h 8"/>
                <a:gd name="T2" fmla="*/ 3 w 15"/>
                <a:gd name="T3" fmla="*/ 1 h 8"/>
                <a:gd name="T4" fmla="*/ 3 w 15"/>
                <a:gd name="T5" fmla="*/ 4 h 8"/>
                <a:gd name="T6" fmla="*/ 12 w 15"/>
                <a:gd name="T7" fmla="*/ 7 h 8"/>
                <a:gd name="T8" fmla="*/ 13 w 15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4"/>
                  </a:moveTo>
                  <a:cubicBezTo>
                    <a:pt x="10" y="3"/>
                    <a:pt x="7" y="1"/>
                    <a:pt x="3" y="1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6" y="5"/>
                    <a:pt x="9" y="7"/>
                    <a:pt x="12" y="7"/>
                  </a:cubicBezTo>
                  <a:cubicBezTo>
                    <a:pt x="15" y="8"/>
                    <a:pt x="15" y="4"/>
                    <a:pt x="13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1" name="Freeform 925">
              <a:extLst>
                <a:ext uri="{FF2B5EF4-FFF2-40B4-BE49-F238E27FC236}">
                  <a16:creationId xmlns:a16="http://schemas.microsoft.com/office/drawing/2014/main" xmlns="" id="{BCB1CB3D-8843-47EB-BCBF-7DAA385CB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8" y="2188"/>
              <a:ext cx="19" cy="19"/>
            </a:xfrm>
            <a:custGeom>
              <a:avLst/>
              <a:gdLst>
                <a:gd name="T0" fmla="*/ 10 w 12"/>
                <a:gd name="T1" fmla="*/ 8 h 12"/>
                <a:gd name="T2" fmla="*/ 10 w 12"/>
                <a:gd name="T3" fmla="*/ 8 h 12"/>
                <a:gd name="T4" fmla="*/ 9 w 12"/>
                <a:gd name="T5" fmla="*/ 7 h 12"/>
                <a:gd name="T6" fmla="*/ 7 w 12"/>
                <a:gd name="T7" fmla="*/ 6 h 12"/>
                <a:gd name="T8" fmla="*/ 4 w 12"/>
                <a:gd name="T9" fmla="*/ 2 h 12"/>
                <a:gd name="T10" fmla="*/ 1 w 12"/>
                <a:gd name="T11" fmla="*/ 4 h 12"/>
                <a:gd name="T12" fmla="*/ 5 w 12"/>
                <a:gd name="T13" fmla="*/ 9 h 12"/>
                <a:gd name="T14" fmla="*/ 10 w 12"/>
                <a:gd name="T15" fmla="*/ 11 h 12"/>
                <a:gd name="T16" fmla="*/ 10 w 12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6" y="5"/>
                    <a:pt x="5" y="4"/>
                    <a:pt x="4" y="2"/>
                  </a:cubicBezTo>
                  <a:cubicBezTo>
                    <a:pt x="3" y="0"/>
                    <a:pt x="0" y="1"/>
                    <a:pt x="1" y="4"/>
                  </a:cubicBezTo>
                  <a:cubicBezTo>
                    <a:pt x="1" y="6"/>
                    <a:pt x="3" y="7"/>
                    <a:pt x="5" y="9"/>
                  </a:cubicBezTo>
                  <a:cubicBezTo>
                    <a:pt x="6" y="10"/>
                    <a:pt x="8" y="12"/>
                    <a:pt x="10" y="11"/>
                  </a:cubicBezTo>
                  <a:cubicBezTo>
                    <a:pt x="12" y="11"/>
                    <a:pt x="12" y="7"/>
                    <a:pt x="10" y="8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2" name="Freeform 926">
              <a:extLst>
                <a:ext uri="{FF2B5EF4-FFF2-40B4-BE49-F238E27FC236}">
                  <a16:creationId xmlns:a16="http://schemas.microsoft.com/office/drawing/2014/main" xmlns="" id="{DBC8EDD7-BA13-4693-9CF6-E7C15879AE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1" y="2184"/>
              <a:ext cx="20" cy="20"/>
            </a:xfrm>
            <a:custGeom>
              <a:avLst/>
              <a:gdLst>
                <a:gd name="T0" fmla="*/ 11 w 13"/>
                <a:gd name="T1" fmla="*/ 9 h 13"/>
                <a:gd name="T2" fmla="*/ 8 w 13"/>
                <a:gd name="T3" fmla="*/ 6 h 13"/>
                <a:gd name="T4" fmla="*/ 5 w 13"/>
                <a:gd name="T5" fmla="*/ 2 h 13"/>
                <a:gd name="T6" fmla="*/ 2 w 13"/>
                <a:gd name="T7" fmla="*/ 4 h 13"/>
                <a:gd name="T8" fmla="*/ 9 w 13"/>
                <a:gd name="T9" fmla="*/ 12 h 13"/>
                <a:gd name="T10" fmla="*/ 11 w 13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9"/>
                  </a:moveTo>
                  <a:cubicBezTo>
                    <a:pt x="10" y="8"/>
                    <a:pt x="9" y="7"/>
                    <a:pt x="8" y="6"/>
                  </a:cubicBezTo>
                  <a:cubicBezTo>
                    <a:pt x="7" y="5"/>
                    <a:pt x="6" y="3"/>
                    <a:pt x="5" y="2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4" y="7"/>
                    <a:pt x="6" y="11"/>
                    <a:pt x="9" y="12"/>
                  </a:cubicBezTo>
                  <a:cubicBezTo>
                    <a:pt x="12" y="13"/>
                    <a:pt x="13" y="10"/>
                    <a:pt x="11" y="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3" name="Freeform 927">
              <a:extLst>
                <a:ext uri="{FF2B5EF4-FFF2-40B4-BE49-F238E27FC236}">
                  <a16:creationId xmlns:a16="http://schemas.microsoft.com/office/drawing/2014/main" xmlns="" id="{92A80BBB-B185-40B4-A3AF-4CF4D93D66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8" y="2154"/>
              <a:ext cx="18" cy="12"/>
            </a:xfrm>
            <a:custGeom>
              <a:avLst/>
              <a:gdLst>
                <a:gd name="T0" fmla="*/ 9 w 11"/>
                <a:gd name="T1" fmla="*/ 4 h 8"/>
                <a:gd name="T2" fmla="*/ 4 w 11"/>
                <a:gd name="T3" fmla="*/ 1 h 8"/>
                <a:gd name="T4" fmla="*/ 1 w 11"/>
                <a:gd name="T5" fmla="*/ 4 h 8"/>
                <a:gd name="T6" fmla="*/ 8 w 11"/>
                <a:gd name="T7" fmla="*/ 8 h 8"/>
                <a:gd name="T8" fmla="*/ 9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4"/>
                  </a:moveTo>
                  <a:cubicBezTo>
                    <a:pt x="7" y="4"/>
                    <a:pt x="5" y="3"/>
                    <a:pt x="4" y="1"/>
                  </a:cubicBezTo>
                  <a:cubicBezTo>
                    <a:pt x="2" y="0"/>
                    <a:pt x="0" y="3"/>
                    <a:pt x="1" y="4"/>
                  </a:cubicBezTo>
                  <a:cubicBezTo>
                    <a:pt x="3" y="6"/>
                    <a:pt x="6" y="8"/>
                    <a:pt x="8" y="8"/>
                  </a:cubicBezTo>
                  <a:cubicBezTo>
                    <a:pt x="10" y="8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4" name="Freeform 928">
              <a:extLst>
                <a:ext uri="{FF2B5EF4-FFF2-40B4-BE49-F238E27FC236}">
                  <a16:creationId xmlns:a16="http://schemas.microsoft.com/office/drawing/2014/main" xmlns="" id="{794F529E-6B7F-4A81-B553-7DD10FB74A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9" y="2168"/>
              <a:ext cx="19" cy="17"/>
            </a:xfrm>
            <a:custGeom>
              <a:avLst/>
              <a:gdLst>
                <a:gd name="T0" fmla="*/ 9 w 12"/>
                <a:gd name="T1" fmla="*/ 7 h 11"/>
                <a:gd name="T2" fmla="*/ 5 w 12"/>
                <a:gd name="T3" fmla="*/ 2 h 11"/>
                <a:gd name="T4" fmla="*/ 2 w 12"/>
                <a:gd name="T5" fmla="*/ 5 h 11"/>
                <a:gd name="T6" fmla="*/ 9 w 12"/>
                <a:gd name="T7" fmla="*/ 11 h 11"/>
                <a:gd name="T8" fmla="*/ 9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7"/>
                  </a:moveTo>
                  <a:cubicBezTo>
                    <a:pt x="7" y="7"/>
                    <a:pt x="6" y="4"/>
                    <a:pt x="5" y="2"/>
                  </a:cubicBezTo>
                  <a:cubicBezTo>
                    <a:pt x="3" y="0"/>
                    <a:pt x="0" y="2"/>
                    <a:pt x="2" y="5"/>
                  </a:cubicBezTo>
                  <a:cubicBezTo>
                    <a:pt x="3" y="7"/>
                    <a:pt x="5" y="10"/>
                    <a:pt x="9" y="11"/>
                  </a:cubicBezTo>
                  <a:cubicBezTo>
                    <a:pt x="11" y="11"/>
                    <a:pt x="12" y="8"/>
                    <a:pt x="9" y="7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5" name="Freeform 929">
              <a:extLst>
                <a:ext uri="{FF2B5EF4-FFF2-40B4-BE49-F238E27FC236}">
                  <a16:creationId xmlns:a16="http://schemas.microsoft.com/office/drawing/2014/main" xmlns="" id="{83931B1B-479E-4B74-BDC0-772E1DF9F7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8" y="2201"/>
              <a:ext cx="17" cy="20"/>
            </a:xfrm>
            <a:custGeom>
              <a:avLst/>
              <a:gdLst>
                <a:gd name="T0" fmla="*/ 8 w 11"/>
                <a:gd name="T1" fmla="*/ 9 h 13"/>
                <a:gd name="T2" fmla="*/ 5 w 11"/>
                <a:gd name="T3" fmla="*/ 3 h 13"/>
                <a:gd name="T4" fmla="*/ 1 w 11"/>
                <a:gd name="T5" fmla="*/ 3 h 13"/>
                <a:gd name="T6" fmla="*/ 7 w 11"/>
                <a:gd name="T7" fmla="*/ 12 h 13"/>
                <a:gd name="T8" fmla="*/ 8 w 11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9"/>
                  </a:moveTo>
                  <a:cubicBezTo>
                    <a:pt x="6" y="7"/>
                    <a:pt x="5" y="5"/>
                    <a:pt x="5" y="3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2" y="7"/>
                    <a:pt x="3" y="10"/>
                    <a:pt x="7" y="12"/>
                  </a:cubicBezTo>
                  <a:cubicBezTo>
                    <a:pt x="9" y="13"/>
                    <a:pt x="11" y="10"/>
                    <a:pt x="8" y="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6" name="Freeform 930">
              <a:extLst>
                <a:ext uri="{FF2B5EF4-FFF2-40B4-BE49-F238E27FC236}">
                  <a16:creationId xmlns:a16="http://schemas.microsoft.com/office/drawing/2014/main" xmlns="" id="{C477EEB7-F497-4ADC-BF9D-E76D3544A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1" y="2212"/>
              <a:ext cx="19" cy="19"/>
            </a:xfrm>
            <a:custGeom>
              <a:avLst/>
              <a:gdLst>
                <a:gd name="T0" fmla="*/ 9 w 12"/>
                <a:gd name="T1" fmla="*/ 8 h 12"/>
                <a:gd name="T2" fmla="*/ 4 w 12"/>
                <a:gd name="T3" fmla="*/ 2 h 12"/>
                <a:gd name="T4" fmla="*/ 1 w 12"/>
                <a:gd name="T5" fmla="*/ 4 h 12"/>
                <a:gd name="T6" fmla="*/ 8 w 12"/>
                <a:gd name="T7" fmla="*/ 11 h 12"/>
                <a:gd name="T8" fmla="*/ 9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8"/>
                  </a:moveTo>
                  <a:cubicBezTo>
                    <a:pt x="7" y="6"/>
                    <a:pt x="5" y="5"/>
                    <a:pt x="4" y="2"/>
                  </a:cubicBezTo>
                  <a:cubicBezTo>
                    <a:pt x="3" y="0"/>
                    <a:pt x="0" y="1"/>
                    <a:pt x="1" y="4"/>
                  </a:cubicBezTo>
                  <a:cubicBezTo>
                    <a:pt x="2" y="7"/>
                    <a:pt x="5" y="9"/>
                    <a:pt x="8" y="11"/>
                  </a:cubicBezTo>
                  <a:cubicBezTo>
                    <a:pt x="10" y="12"/>
                    <a:pt x="12" y="9"/>
                    <a:pt x="9" y="8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7" name="Freeform 931">
              <a:extLst>
                <a:ext uri="{FF2B5EF4-FFF2-40B4-BE49-F238E27FC236}">
                  <a16:creationId xmlns:a16="http://schemas.microsoft.com/office/drawing/2014/main" xmlns="" id="{74C12073-C837-44EA-83D6-E1E3BB4619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7" y="2212"/>
              <a:ext cx="17" cy="17"/>
            </a:xfrm>
            <a:custGeom>
              <a:avLst/>
              <a:gdLst>
                <a:gd name="T0" fmla="*/ 9 w 11"/>
                <a:gd name="T1" fmla="*/ 6 h 11"/>
                <a:gd name="T2" fmla="*/ 5 w 11"/>
                <a:gd name="T3" fmla="*/ 3 h 11"/>
                <a:gd name="T4" fmla="*/ 1 w 11"/>
                <a:gd name="T5" fmla="*/ 4 h 11"/>
                <a:gd name="T6" fmla="*/ 7 w 11"/>
                <a:gd name="T7" fmla="*/ 10 h 11"/>
                <a:gd name="T8" fmla="*/ 9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6"/>
                  </a:moveTo>
                  <a:cubicBezTo>
                    <a:pt x="7" y="6"/>
                    <a:pt x="5" y="4"/>
                    <a:pt x="5" y="3"/>
                  </a:cubicBezTo>
                  <a:cubicBezTo>
                    <a:pt x="4" y="0"/>
                    <a:pt x="0" y="2"/>
                    <a:pt x="1" y="4"/>
                  </a:cubicBezTo>
                  <a:cubicBezTo>
                    <a:pt x="2" y="7"/>
                    <a:pt x="4" y="9"/>
                    <a:pt x="7" y="10"/>
                  </a:cubicBezTo>
                  <a:cubicBezTo>
                    <a:pt x="9" y="11"/>
                    <a:pt x="11" y="8"/>
                    <a:pt x="9" y="6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8" name="Freeform 932">
              <a:extLst>
                <a:ext uri="{FF2B5EF4-FFF2-40B4-BE49-F238E27FC236}">
                  <a16:creationId xmlns:a16="http://schemas.microsoft.com/office/drawing/2014/main" xmlns="" id="{5E4486A0-A93D-4D2C-A85F-91A96A2763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9" y="2239"/>
              <a:ext cx="21" cy="20"/>
            </a:xfrm>
            <a:custGeom>
              <a:avLst/>
              <a:gdLst>
                <a:gd name="T0" fmla="*/ 10 w 13"/>
                <a:gd name="T1" fmla="*/ 9 h 13"/>
                <a:gd name="T2" fmla="*/ 8 w 13"/>
                <a:gd name="T3" fmla="*/ 7 h 13"/>
                <a:gd name="T4" fmla="*/ 5 w 13"/>
                <a:gd name="T5" fmla="*/ 2 h 13"/>
                <a:gd name="T6" fmla="*/ 2 w 13"/>
                <a:gd name="T7" fmla="*/ 5 h 13"/>
                <a:gd name="T8" fmla="*/ 10 w 13"/>
                <a:gd name="T9" fmla="*/ 13 h 13"/>
                <a:gd name="T10" fmla="*/ 10 w 13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0" y="9"/>
                  </a:moveTo>
                  <a:cubicBezTo>
                    <a:pt x="9" y="9"/>
                    <a:pt x="8" y="7"/>
                    <a:pt x="8" y="7"/>
                  </a:cubicBezTo>
                  <a:cubicBezTo>
                    <a:pt x="6" y="5"/>
                    <a:pt x="6" y="4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7"/>
                    <a:pt x="6" y="13"/>
                    <a:pt x="10" y="13"/>
                  </a:cubicBezTo>
                  <a:cubicBezTo>
                    <a:pt x="13" y="13"/>
                    <a:pt x="12" y="9"/>
                    <a:pt x="10" y="9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9" name="Freeform 933">
              <a:extLst>
                <a:ext uri="{FF2B5EF4-FFF2-40B4-BE49-F238E27FC236}">
                  <a16:creationId xmlns:a16="http://schemas.microsoft.com/office/drawing/2014/main" xmlns="" id="{FAF5D07C-2F00-45CF-9CA4-6358581623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0" y="2231"/>
              <a:ext cx="14" cy="19"/>
            </a:xfrm>
            <a:custGeom>
              <a:avLst/>
              <a:gdLst>
                <a:gd name="T0" fmla="*/ 8 w 9"/>
                <a:gd name="T1" fmla="*/ 8 h 12"/>
                <a:gd name="T2" fmla="*/ 4 w 9"/>
                <a:gd name="T3" fmla="*/ 2 h 12"/>
                <a:gd name="T4" fmla="*/ 0 w 9"/>
                <a:gd name="T5" fmla="*/ 3 h 12"/>
                <a:gd name="T6" fmla="*/ 5 w 9"/>
                <a:gd name="T7" fmla="*/ 10 h 12"/>
                <a:gd name="T8" fmla="*/ 8 w 9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8" y="8"/>
                  </a:moveTo>
                  <a:cubicBezTo>
                    <a:pt x="6" y="6"/>
                    <a:pt x="5" y="4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1" y="6"/>
                    <a:pt x="3" y="8"/>
                    <a:pt x="5" y="10"/>
                  </a:cubicBezTo>
                  <a:cubicBezTo>
                    <a:pt x="6" y="12"/>
                    <a:pt x="9" y="10"/>
                    <a:pt x="8" y="8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0" name="Freeform 934">
              <a:extLst>
                <a:ext uri="{FF2B5EF4-FFF2-40B4-BE49-F238E27FC236}">
                  <a16:creationId xmlns:a16="http://schemas.microsoft.com/office/drawing/2014/main" xmlns="" id="{75D16B18-99E2-4D8B-B518-F17B0E7568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4" y="2261"/>
              <a:ext cx="16" cy="22"/>
            </a:xfrm>
            <a:custGeom>
              <a:avLst/>
              <a:gdLst>
                <a:gd name="T0" fmla="*/ 8 w 10"/>
                <a:gd name="T1" fmla="*/ 10 h 14"/>
                <a:gd name="T2" fmla="*/ 4 w 10"/>
                <a:gd name="T3" fmla="*/ 3 h 14"/>
                <a:gd name="T4" fmla="*/ 1 w 10"/>
                <a:gd name="T5" fmla="*/ 3 h 14"/>
                <a:gd name="T6" fmla="*/ 5 w 10"/>
                <a:gd name="T7" fmla="*/ 12 h 14"/>
                <a:gd name="T8" fmla="*/ 8 w 10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8" y="10"/>
                  </a:moveTo>
                  <a:cubicBezTo>
                    <a:pt x="6" y="8"/>
                    <a:pt x="4" y="6"/>
                    <a:pt x="4" y="3"/>
                  </a:cubicBezTo>
                  <a:cubicBezTo>
                    <a:pt x="5" y="1"/>
                    <a:pt x="1" y="0"/>
                    <a:pt x="1" y="3"/>
                  </a:cubicBezTo>
                  <a:cubicBezTo>
                    <a:pt x="0" y="7"/>
                    <a:pt x="2" y="10"/>
                    <a:pt x="5" y="12"/>
                  </a:cubicBezTo>
                  <a:cubicBezTo>
                    <a:pt x="7" y="14"/>
                    <a:pt x="10" y="11"/>
                    <a:pt x="8" y="1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1" name="Freeform 935">
              <a:extLst>
                <a:ext uri="{FF2B5EF4-FFF2-40B4-BE49-F238E27FC236}">
                  <a16:creationId xmlns:a16="http://schemas.microsoft.com/office/drawing/2014/main" xmlns="" id="{99C14972-D262-4932-A391-A99F2C665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7" y="2295"/>
              <a:ext cx="14" cy="16"/>
            </a:xfrm>
            <a:custGeom>
              <a:avLst/>
              <a:gdLst>
                <a:gd name="T0" fmla="*/ 7 w 9"/>
                <a:gd name="T1" fmla="*/ 5 h 10"/>
                <a:gd name="T2" fmla="*/ 5 w 9"/>
                <a:gd name="T3" fmla="*/ 2 h 10"/>
                <a:gd name="T4" fmla="*/ 1 w 9"/>
                <a:gd name="T5" fmla="*/ 3 h 10"/>
                <a:gd name="T6" fmla="*/ 5 w 9"/>
                <a:gd name="T7" fmla="*/ 8 h 10"/>
                <a:gd name="T8" fmla="*/ 7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5"/>
                  </a:moveTo>
                  <a:cubicBezTo>
                    <a:pt x="6" y="4"/>
                    <a:pt x="5" y="3"/>
                    <a:pt x="5" y="2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2" y="5"/>
                    <a:pt x="3" y="7"/>
                    <a:pt x="5" y="8"/>
                  </a:cubicBezTo>
                  <a:cubicBezTo>
                    <a:pt x="7" y="10"/>
                    <a:pt x="9" y="7"/>
                    <a:pt x="7" y="5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2" name="Freeform 936">
              <a:extLst>
                <a:ext uri="{FF2B5EF4-FFF2-40B4-BE49-F238E27FC236}">
                  <a16:creationId xmlns:a16="http://schemas.microsoft.com/office/drawing/2014/main" xmlns="" id="{A7AA5E72-C440-4192-9FEA-CB4DE28D3C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" y="2314"/>
              <a:ext cx="15" cy="27"/>
            </a:xfrm>
            <a:custGeom>
              <a:avLst/>
              <a:gdLst>
                <a:gd name="T0" fmla="*/ 8 w 10"/>
                <a:gd name="T1" fmla="*/ 13 h 17"/>
                <a:gd name="T2" fmla="*/ 4 w 10"/>
                <a:gd name="T3" fmla="*/ 2 h 17"/>
                <a:gd name="T4" fmla="*/ 0 w 10"/>
                <a:gd name="T5" fmla="*/ 3 h 17"/>
                <a:gd name="T6" fmla="*/ 5 w 10"/>
                <a:gd name="T7" fmla="*/ 15 h 17"/>
                <a:gd name="T8" fmla="*/ 8 w 10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13"/>
                  </a:moveTo>
                  <a:cubicBezTo>
                    <a:pt x="6" y="10"/>
                    <a:pt x="5" y="6"/>
                    <a:pt x="4" y="2"/>
                  </a:cubicBezTo>
                  <a:cubicBezTo>
                    <a:pt x="3" y="0"/>
                    <a:pt x="0" y="0"/>
                    <a:pt x="0" y="3"/>
                  </a:cubicBezTo>
                  <a:cubicBezTo>
                    <a:pt x="1" y="7"/>
                    <a:pt x="2" y="12"/>
                    <a:pt x="5" y="15"/>
                  </a:cubicBezTo>
                  <a:cubicBezTo>
                    <a:pt x="6" y="17"/>
                    <a:pt x="10" y="15"/>
                    <a:pt x="8" y="1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3" name="Freeform 937">
              <a:extLst>
                <a:ext uri="{FF2B5EF4-FFF2-40B4-BE49-F238E27FC236}">
                  <a16:creationId xmlns:a16="http://schemas.microsoft.com/office/drawing/2014/main" xmlns="" id="{568442A7-735B-4725-B583-9C8DD383AF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7" y="3111"/>
              <a:ext cx="25" cy="15"/>
            </a:xfrm>
            <a:custGeom>
              <a:avLst/>
              <a:gdLst>
                <a:gd name="T0" fmla="*/ 2 w 16"/>
                <a:gd name="T1" fmla="*/ 0 h 10"/>
                <a:gd name="T2" fmla="*/ 3 w 16"/>
                <a:gd name="T3" fmla="*/ 4 h 10"/>
                <a:gd name="T4" fmla="*/ 8 w 16"/>
                <a:gd name="T5" fmla="*/ 4 h 10"/>
                <a:gd name="T6" fmla="*/ 12 w 16"/>
                <a:gd name="T7" fmla="*/ 6 h 10"/>
                <a:gd name="T8" fmla="*/ 16 w 16"/>
                <a:gd name="T9" fmla="*/ 7 h 10"/>
                <a:gd name="T10" fmla="*/ 2 w 1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2" y="0"/>
                  </a:moveTo>
                  <a:cubicBezTo>
                    <a:pt x="0" y="1"/>
                    <a:pt x="0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2" y="5"/>
                    <a:pt x="12" y="6"/>
                  </a:cubicBezTo>
                  <a:cubicBezTo>
                    <a:pt x="12" y="9"/>
                    <a:pt x="16" y="10"/>
                    <a:pt x="16" y="7"/>
                  </a:cubicBezTo>
                  <a:cubicBezTo>
                    <a:pt x="16" y="0"/>
                    <a:pt x="7" y="0"/>
                    <a:pt x="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4" name="Freeform 938">
              <a:extLst>
                <a:ext uri="{FF2B5EF4-FFF2-40B4-BE49-F238E27FC236}">
                  <a16:creationId xmlns:a16="http://schemas.microsoft.com/office/drawing/2014/main" xmlns="" id="{82AC1F49-0107-4E99-9FEE-521733ACDB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" y="3128"/>
              <a:ext cx="27" cy="11"/>
            </a:xfrm>
            <a:custGeom>
              <a:avLst/>
              <a:gdLst>
                <a:gd name="T0" fmla="*/ 15 w 17"/>
                <a:gd name="T1" fmla="*/ 2 h 7"/>
                <a:gd name="T2" fmla="*/ 2 w 17"/>
                <a:gd name="T3" fmla="*/ 1 h 7"/>
                <a:gd name="T4" fmla="*/ 3 w 17"/>
                <a:gd name="T5" fmla="*/ 5 h 7"/>
                <a:gd name="T6" fmla="*/ 13 w 17"/>
                <a:gd name="T7" fmla="*/ 5 h 7"/>
                <a:gd name="T8" fmla="*/ 15 w 1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5" y="2"/>
                  </a:moveTo>
                  <a:cubicBezTo>
                    <a:pt x="11" y="0"/>
                    <a:pt x="6" y="0"/>
                    <a:pt x="2" y="1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6" y="4"/>
                    <a:pt x="10" y="3"/>
                    <a:pt x="13" y="5"/>
                  </a:cubicBezTo>
                  <a:cubicBezTo>
                    <a:pt x="15" y="7"/>
                    <a:pt x="17" y="4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5" name="Freeform 939">
              <a:extLst>
                <a:ext uri="{FF2B5EF4-FFF2-40B4-BE49-F238E27FC236}">
                  <a16:creationId xmlns:a16="http://schemas.microsoft.com/office/drawing/2014/main" xmlns="" id="{64D40068-9863-4E6F-AADD-46ED704590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6" y="3122"/>
              <a:ext cx="25" cy="11"/>
            </a:xfrm>
            <a:custGeom>
              <a:avLst/>
              <a:gdLst>
                <a:gd name="T0" fmla="*/ 3 w 16"/>
                <a:gd name="T1" fmla="*/ 1 h 7"/>
                <a:gd name="T2" fmla="*/ 3 w 16"/>
                <a:gd name="T3" fmla="*/ 5 h 7"/>
                <a:gd name="T4" fmla="*/ 8 w 16"/>
                <a:gd name="T5" fmla="*/ 5 h 7"/>
                <a:gd name="T6" fmla="*/ 10 w 16"/>
                <a:gd name="T7" fmla="*/ 5 h 7"/>
                <a:gd name="T8" fmla="*/ 11 w 16"/>
                <a:gd name="T9" fmla="*/ 5 h 7"/>
                <a:gd name="T10" fmla="*/ 15 w 16"/>
                <a:gd name="T11" fmla="*/ 4 h 7"/>
                <a:gd name="T12" fmla="*/ 3 w 1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">
                  <a:moveTo>
                    <a:pt x="3" y="1"/>
                  </a:moveTo>
                  <a:cubicBezTo>
                    <a:pt x="0" y="2"/>
                    <a:pt x="1" y="5"/>
                    <a:pt x="3" y="5"/>
                  </a:cubicBezTo>
                  <a:cubicBezTo>
                    <a:pt x="5" y="5"/>
                    <a:pt x="6" y="5"/>
                    <a:pt x="8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5"/>
                    <a:pt x="11" y="5"/>
                  </a:cubicBezTo>
                  <a:cubicBezTo>
                    <a:pt x="13" y="7"/>
                    <a:pt x="16" y="6"/>
                    <a:pt x="15" y="4"/>
                  </a:cubicBezTo>
                  <a:cubicBezTo>
                    <a:pt x="13" y="0"/>
                    <a:pt x="6" y="1"/>
                    <a:pt x="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6" name="Freeform 940">
              <a:extLst>
                <a:ext uri="{FF2B5EF4-FFF2-40B4-BE49-F238E27FC236}">
                  <a16:creationId xmlns:a16="http://schemas.microsoft.com/office/drawing/2014/main" xmlns="" id="{1B353668-DD2A-43F8-9DD4-C395267BF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0" y="3137"/>
              <a:ext cx="22" cy="10"/>
            </a:xfrm>
            <a:custGeom>
              <a:avLst/>
              <a:gdLst>
                <a:gd name="T0" fmla="*/ 13 w 14"/>
                <a:gd name="T1" fmla="*/ 2 h 6"/>
                <a:gd name="T2" fmla="*/ 13 w 14"/>
                <a:gd name="T3" fmla="*/ 2 h 6"/>
                <a:gd name="T4" fmla="*/ 12 w 14"/>
                <a:gd name="T5" fmla="*/ 2 h 6"/>
                <a:gd name="T6" fmla="*/ 11 w 14"/>
                <a:gd name="T7" fmla="*/ 2 h 6"/>
                <a:gd name="T8" fmla="*/ 8 w 14"/>
                <a:gd name="T9" fmla="*/ 1 h 6"/>
                <a:gd name="T10" fmla="*/ 2 w 14"/>
                <a:gd name="T11" fmla="*/ 0 h 6"/>
                <a:gd name="T12" fmla="*/ 2 w 14"/>
                <a:gd name="T13" fmla="*/ 4 h 6"/>
                <a:gd name="T14" fmla="*/ 9 w 14"/>
                <a:gd name="T15" fmla="*/ 5 h 6"/>
                <a:gd name="T16" fmla="*/ 13 w 14"/>
                <a:gd name="T17" fmla="*/ 5 h 6"/>
                <a:gd name="T18" fmla="*/ 13 w 14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7" y="5"/>
                    <a:pt x="9" y="5"/>
                  </a:cubicBezTo>
                  <a:cubicBezTo>
                    <a:pt x="10" y="5"/>
                    <a:pt x="12" y="6"/>
                    <a:pt x="13" y="5"/>
                  </a:cubicBezTo>
                  <a:cubicBezTo>
                    <a:pt x="14" y="4"/>
                    <a:pt x="14" y="3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7" name="Freeform 941">
              <a:extLst>
                <a:ext uri="{FF2B5EF4-FFF2-40B4-BE49-F238E27FC236}">
                  <a16:creationId xmlns:a16="http://schemas.microsoft.com/office/drawing/2014/main" xmlns="" id="{795B8376-296F-4A52-9D41-3ADAC653DA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7" y="3142"/>
              <a:ext cx="27" cy="14"/>
            </a:xfrm>
            <a:custGeom>
              <a:avLst/>
              <a:gdLst>
                <a:gd name="T0" fmla="*/ 15 w 17"/>
                <a:gd name="T1" fmla="*/ 4 h 9"/>
                <a:gd name="T2" fmla="*/ 2 w 17"/>
                <a:gd name="T3" fmla="*/ 2 h 9"/>
                <a:gd name="T4" fmla="*/ 4 w 17"/>
                <a:gd name="T5" fmla="*/ 5 h 9"/>
                <a:gd name="T6" fmla="*/ 13 w 17"/>
                <a:gd name="T7" fmla="*/ 7 h 9"/>
                <a:gd name="T8" fmla="*/ 15 w 17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4"/>
                  </a:moveTo>
                  <a:cubicBezTo>
                    <a:pt x="11" y="1"/>
                    <a:pt x="7" y="0"/>
                    <a:pt x="2" y="2"/>
                  </a:cubicBezTo>
                  <a:cubicBezTo>
                    <a:pt x="0" y="3"/>
                    <a:pt x="2" y="6"/>
                    <a:pt x="4" y="5"/>
                  </a:cubicBezTo>
                  <a:cubicBezTo>
                    <a:pt x="7" y="4"/>
                    <a:pt x="10" y="5"/>
                    <a:pt x="13" y="7"/>
                  </a:cubicBezTo>
                  <a:cubicBezTo>
                    <a:pt x="14" y="9"/>
                    <a:pt x="17" y="6"/>
                    <a:pt x="15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8" name="Freeform 942">
              <a:extLst>
                <a:ext uri="{FF2B5EF4-FFF2-40B4-BE49-F238E27FC236}">
                  <a16:creationId xmlns:a16="http://schemas.microsoft.com/office/drawing/2014/main" xmlns="" id="{BDCF82B9-84BC-4907-AC67-A68D69E3F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3" y="3147"/>
              <a:ext cx="28" cy="14"/>
            </a:xfrm>
            <a:custGeom>
              <a:avLst/>
              <a:gdLst>
                <a:gd name="T0" fmla="*/ 17 w 18"/>
                <a:gd name="T1" fmla="*/ 5 h 9"/>
                <a:gd name="T2" fmla="*/ 3 w 18"/>
                <a:gd name="T3" fmla="*/ 0 h 9"/>
                <a:gd name="T4" fmla="*/ 3 w 18"/>
                <a:gd name="T5" fmla="*/ 4 h 9"/>
                <a:gd name="T6" fmla="*/ 14 w 18"/>
                <a:gd name="T7" fmla="*/ 8 h 9"/>
                <a:gd name="T8" fmla="*/ 17 w 18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7" y="5"/>
                  </a:moveTo>
                  <a:cubicBezTo>
                    <a:pt x="13" y="2"/>
                    <a:pt x="8" y="0"/>
                    <a:pt x="3" y="0"/>
                  </a:cubicBezTo>
                  <a:cubicBezTo>
                    <a:pt x="0" y="0"/>
                    <a:pt x="1" y="4"/>
                    <a:pt x="3" y="4"/>
                  </a:cubicBezTo>
                  <a:cubicBezTo>
                    <a:pt x="7" y="4"/>
                    <a:pt x="11" y="5"/>
                    <a:pt x="14" y="8"/>
                  </a:cubicBezTo>
                  <a:cubicBezTo>
                    <a:pt x="16" y="9"/>
                    <a:pt x="18" y="7"/>
                    <a:pt x="17" y="5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9" name="Freeform 943">
              <a:extLst>
                <a:ext uri="{FF2B5EF4-FFF2-40B4-BE49-F238E27FC236}">
                  <a16:creationId xmlns:a16="http://schemas.microsoft.com/office/drawing/2014/main" xmlns="" id="{6A74D755-11A8-4102-BB54-DE742CBD9B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3" y="3164"/>
              <a:ext cx="25" cy="11"/>
            </a:xfrm>
            <a:custGeom>
              <a:avLst/>
              <a:gdLst>
                <a:gd name="T0" fmla="*/ 15 w 16"/>
                <a:gd name="T1" fmla="*/ 3 h 7"/>
                <a:gd name="T2" fmla="*/ 10 w 16"/>
                <a:gd name="T3" fmla="*/ 1 h 7"/>
                <a:gd name="T4" fmla="*/ 2 w 16"/>
                <a:gd name="T5" fmla="*/ 1 h 7"/>
                <a:gd name="T6" fmla="*/ 4 w 16"/>
                <a:gd name="T7" fmla="*/ 5 h 7"/>
                <a:gd name="T8" fmla="*/ 8 w 16"/>
                <a:gd name="T9" fmla="*/ 4 h 7"/>
                <a:gd name="T10" fmla="*/ 11 w 16"/>
                <a:gd name="T11" fmla="*/ 5 h 7"/>
                <a:gd name="T12" fmla="*/ 12 w 16"/>
                <a:gd name="T13" fmla="*/ 5 h 7"/>
                <a:gd name="T14" fmla="*/ 12 w 16"/>
                <a:gd name="T15" fmla="*/ 5 h 7"/>
                <a:gd name="T16" fmla="*/ 15 w 16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">
                  <a:moveTo>
                    <a:pt x="15" y="3"/>
                  </a:moveTo>
                  <a:cubicBezTo>
                    <a:pt x="14" y="1"/>
                    <a:pt x="11" y="1"/>
                    <a:pt x="10" y="1"/>
                  </a:cubicBezTo>
                  <a:cubicBezTo>
                    <a:pt x="7" y="1"/>
                    <a:pt x="5" y="0"/>
                    <a:pt x="2" y="1"/>
                  </a:cubicBezTo>
                  <a:cubicBezTo>
                    <a:pt x="0" y="2"/>
                    <a:pt x="1" y="5"/>
                    <a:pt x="4" y="5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7"/>
                    <a:pt x="16" y="5"/>
                    <a:pt x="15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0" name="Freeform 944">
              <a:extLst>
                <a:ext uri="{FF2B5EF4-FFF2-40B4-BE49-F238E27FC236}">
                  <a16:creationId xmlns:a16="http://schemas.microsoft.com/office/drawing/2014/main" xmlns="" id="{A66F6C88-83C6-40F2-8ED3-82C87C54CA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9" y="3169"/>
              <a:ext cx="21" cy="11"/>
            </a:xfrm>
            <a:custGeom>
              <a:avLst/>
              <a:gdLst>
                <a:gd name="T0" fmla="*/ 2 w 13"/>
                <a:gd name="T1" fmla="*/ 2 h 7"/>
                <a:gd name="T2" fmla="*/ 2 w 13"/>
                <a:gd name="T3" fmla="*/ 5 h 7"/>
                <a:gd name="T4" fmla="*/ 6 w 13"/>
                <a:gd name="T5" fmla="*/ 5 h 7"/>
                <a:gd name="T6" fmla="*/ 8 w 13"/>
                <a:gd name="T7" fmla="*/ 5 h 7"/>
                <a:gd name="T8" fmla="*/ 9 w 13"/>
                <a:gd name="T9" fmla="*/ 5 h 7"/>
                <a:gd name="T10" fmla="*/ 12 w 13"/>
                <a:gd name="T11" fmla="*/ 5 h 7"/>
                <a:gd name="T12" fmla="*/ 2 w 13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2" y="2"/>
                  </a:moveTo>
                  <a:cubicBezTo>
                    <a:pt x="0" y="2"/>
                    <a:pt x="0" y="6"/>
                    <a:pt x="2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7"/>
                    <a:pt x="12" y="7"/>
                    <a:pt x="12" y="5"/>
                  </a:cubicBezTo>
                  <a:cubicBezTo>
                    <a:pt x="13" y="0"/>
                    <a:pt x="4" y="1"/>
                    <a:pt x="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1" name="Freeform 945">
              <a:extLst>
                <a:ext uri="{FF2B5EF4-FFF2-40B4-BE49-F238E27FC236}">
                  <a16:creationId xmlns:a16="http://schemas.microsoft.com/office/drawing/2014/main" xmlns="" id="{476CBC6D-7925-4F9E-A284-4B6822E1B6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" y="3156"/>
              <a:ext cx="26" cy="8"/>
            </a:xfrm>
            <a:custGeom>
              <a:avLst/>
              <a:gdLst>
                <a:gd name="T0" fmla="*/ 14 w 16"/>
                <a:gd name="T1" fmla="*/ 1 h 5"/>
                <a:gd name="T2" fmla="*/ 3 w 16"/>
                <a:gd name="T3" fmla="*/ 1 h 5"/>
                <a:gd name="T4" fmla="*/ 3 w 16"/>
                <a:gd name="T5" fmla="*/ 4 h 5"/>
                <a:gd name="T6" fmla="*/ 9 w 16"/>
                <a:gd name="T7" fmla="*/ 4 h 5"/>
                <a:gd name="T8" fmla="*/ 13 w 16"/>
                <a:gd name="T9" fmla="*/ 4 h 5"/>
                <a:gd name="T10" fmla="*/ 14 w 16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4" y="1"/>
                  </a:moveTo>
                  <a:cubicBezTo>
                    <a:pt x="10" y="0"/>
                    <a:pt x="6" y="0"/>
                    <a:pt x="3" y="1"/>
                  </a:cubicBezTo>
                  <a:cubicBezTo>
                    <a:pt x="0" y="1"/>
                    <a:pt x="1" y="5"/>
                    <a:pt x="3" y="4"/>
                  </a:cubicBezTo>
                  <a:cubicBezTo>
                    <a:pt x="5" y="4"/>
                    <a:pt x="7" y="4"/>
                    <a:pt x="9" y="4"/>
                  </a:cubicBezTo>
                  <a:cubicBezTo>
                    <a:pt x="10" y="4"/>
                    <a:pt x="13" y="4"/>
                    <a:pt x="13" y="4"/>
                  </a:cubicBezTo>
                  <a:cubicBezTo>
                    <a:pt x="16" y="5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2" name="Freeform 946">
              <a:extLst>
                <a:ext uri="{FF2B5EF4-FFF2-40B4-BE49-F238E27FC236}">
                  <a16:creationId xmlns:a16="http://schemas.microsoft.com/office/drawing/2014/main" xmlns="" id="{0BB03210-F861-4984-A648-39952D56A7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7" y="3137"/>
              <a:ext cx="30" cy="10"/>
            </a:xfrm>
            <a:custGeom>
              <a:avLst/>
              <a:gdLst>
                <a:gd name="T0" fmla="*/ 17 w 19"/>
                <a:gd name="T1" fmla="*/ 2 h 6"/>
                <a:gd name="T2" fmla="*/ 12 w 19"/>
                <a:gd name="T3" fmla="*/ 0 h 6"/>
                <a:gd name="T4" fmla="*/ 3 w 19"/>
                <a:gd name="T5" fmla="*/ 0 h 6"/>
                <a:gd name="T6" fmla="*/ 3 w 19"/>
                <a:gd name="T7" fmla="*/ 4 h 6"/>
                <a:gd name="T8" fmla="*/ 10 w 19"/>
                <a:gd name="T9" fmla="*/ 4 h 6"/>
                <a:gd name="T10" fmla="*/ 15 w 19"/>
                <a:gd name="T11" fmla="*/ 5 h 6"/>
                <a:gd name="T12" fmla="*/ 17 w 1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7" y="2"/>
                  </a:moveTo>
                  <a:cubicBezTo>
                    <a:pt x="16" y="1"/>
                    <a:pt x="14" y="0"/>
                    <a:pt x="12" y="0"/>
                  </a:cubicBezTo>
                  <a:cubicBezTo>
                    <a:pt x="9" y="0"/>
                    <a:pt x="6" y="0"/>
                    <a:pt x="3" y="0"/>
                  </a:cubicBezTo>
                  <a:cubicBezTo>
                    <a:pt x="0" y="1"/>
                    <a:pt x="1" y="5"/>
                    <a:pt x="3" y="4"/>
                  </a:cubicBezTo>
                  <a:cubicBezTo>
                    <a:pt x="5" y="4"/>
                    <a:pt x="7" y="4"/>
                    <a:pt x="10" y="4"/>
                  </a:cubicBezTo>
                  <a:cubicBezTo>
                    <a:pt x="11" y="4"/>
                    <a:pt x="14" y="4"/>
                    <a:pt x="15" y="5"/>
                  </a:cubicBezTo>
                  <a:cubicBezTo>
                    <a:pt x="17" y="6"/>
                    <a:pt x="19" y="3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3" name="Freeform 947">
              <a:extLst>
                <a:ext uri="{FF2B5EF4-FFF2-40B4-BE49-F238E27FC236}">
                  <a16:creationId xmlns:a16="http://schemas.microsoft.com/office/drawing/2014/main" xmlns="" id="{9434C211-C5EB-4A11-BA29-BE806300F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0" y="3120"/>
              <a:ext cx="25" cy="10"/>
            </a:xfrm>
            <a:custGeom>
              <a:avLst/>
              <a:gdLst>
                <a:gd name="T0" fmla="*/ 14 w 16"/>
                <a:gd name="T1" fmla="*/ 2 h 6"/>
                <a:gd name="T2" fmla="*/ 9 w 16"/>
                <a:gd name="T3" fmla="*/ 1 h 6"/>
                <a:gd name="T4" fmla="*/ 3 w 16"/>
                <a:gd name="T5" fmla="*/ 2 h 6"/>
                <a:gd name="T6" fmla="*/ 4 w 16"/>
                <a:gd name="T7" fmla="*/ 5 h 6"/>
                <a:gd name="T8" fmla="*/ 8 w 16"/>
                <a:gd name="T9" fmla="*/ 5 h 6"/>
                <a:gd name="T10" fmla="*/ 11 w 16"/>
                <a:gd name="T11" fmla="*/ 4 h 6"/>
                <a:gd name="T12" fmla="*/ 12 w 16"/>
                <a:gd name="T13" fmla="*/ 4 h 6"/>
                <a:gd name="T14" fmla="*/ 12 w 16"/>
                <a:gd name="T15" fmla="*/ 4 h 6"/>
                <a:gd name="T16" fmla="*/ 14 w 1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">
                  <a:moveTo>
                    <a:pt x="14" y="2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0" y="3"/>
                    <a:pt x="2" y="6"/>
                    <a:pt x="4" y="5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6"/>
                    <a:pt x="16" y="4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4" name="Freeform 948">
              <a:extLst>
                <a:ext uri="{FF2B5EF4-FFF2-40B4-BE49-F238E27FC236}">
                  <a16:creationId xmlns:a16="http://schemas.microsoft.com/office/drawing/2014/main" xmlns="" id="{59088532-4C80-4A2C-8210-0C9831B8F1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" y="3137"/>
              <a:ext cx="24" cy="13"/>
            </a:xfrm>
            <a:custGeom>
              <a:avLst/>
              <a:gdLst>
                <a:gd name="T0" fmla="*/ 14 w 15"/>
                <a:gd name="T1" fmla="*/ 3 h 8"/>
                <a:gd name="T2" fmla="*/ 2 w 15"/>
                <a:gd name="T3" fmla="*/ 2 h 8"/>
                <a:gd name="T4" fmla="*/ 4 w 15"/>
                <a:gd name="T5" fmla="*/ 5 h 8"/>
                <a:gd name="T6" fmla="*/ 11 w 15"/>
                <a:gd name="T7" fmla="*/ 6 h 8"/>
                <a:gd name="T8" fmla="*/ 14 w 1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4" y="3"/>
                  </a:moveTo>
                  <a:cubicBezTo>
                    <a:pt x="11" y="1"/>
                    <a:pt x="6" y="0"/>
                    <a:pt x="2" y="2"/>
                  </a:cubicBezTo>
                  <a:cubicBezTo>
                    <a:pt x="0" y="2"/>
                    <a:pt x="1" y="6"/>
                    <a:pt x="4" y="5"/>
                  </a:cubicBezTo>
                  <a:cubicBezTo>
                    <a:pt x="6" y="4"/>
                    <a:pt x="9" y="5"/>
                    <a:pt x="11" y="6"/>
                  </a:cubicBezTo>
                  <a:cubicBezTo>
                    <a:pt x="13" y="8"/>
                    <a:pt x="15" y="5"/>
                    <a:pt x="14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5" name="Freeform 949">
              <a:extLst>
                <a:ext uri="{FF2B5EF4-FFF2-40B4-BE49-F238E27FC236}">
                  <a16:creationId xmlns:a16="http://schemas.microsoft.com/office/drawing/2014/main" xmlns="" id="{04DD1F2F-4024-4D4C-BF60-275112A2F5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5" y="3156"/>
              <a:ext cx="25" cy="14"/>
            </a:xfrm>
            <a:custGeom>
              <a:avLst/>
              <a:gdLst>
                <a:gd name="T0" fmla="*/ 14 w 16"/>
                <a:gd name="T1" fmla="*/ 4 h 9"/>
                <a:gd name="T2" fmla="*/ 2 w 16"/>
                <a:gd name="T3" fmla="*/ 2 h 9"/>
                <a:gd name="T4" fmla="*/ 3 w 16"/>
                <a:gd name="T5" fmla="*/ 5 h 9"/>
                <a:gd name="T6" fmla="*/ 12 w 16"/>
                <a:gd name="T7" fmla="*/ 7 h 9"/>
                <a:gd name="T8" fmla="*/ 14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4" y="4"/>
                  </a:moveTo>
                  <a:cubicBezTo>
                    <a:pt x="11" y="1"/>
                    <a:pt x="6" y="0"/>
                    <a:pt x="2" y="2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6" y="4"/>
                    <a:pt x="10" y="5"/>
                    <a:pt x="12" y="7"/>
                  </a:cubicBezTo>
                  <a:cubicBezTo>
                    <a:pt x="14" y="9"/>
                    <a:pt x="16" y="6"/>
                    <a:pt x="14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6" name="Freeform 950">
              <a:extLst>
                <a:ext uri="{FF2B5EF4-FFF2-40B4-BE49-F238E27FC236}">
                  <a16:creationId xmlns:a16="http://schemas.microsoft.com/office/drawing/2014/main" xmlns="" id="{6D208200-3E84-4139-B5BB-6A1804ADAC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0" y="3174"/>
              <a:ext cx="30" cy="12"/>
            </a:xfrm>
            <a:custGeom>
              <a:avLst/>
              <a:gdLst>
                <a:gd name="T0" fmla="*/ 17 w 19"/>
                <a:gd name="T1" fmla="*/ 4 h 8"/>
                <a:gd name="T2" fmla="*/ 2 w 19"/>
                <a:gd name="T3" fmla="*/ 1 h 8"/>
                <a:gd name="T4" fmla="*/ 3 w 19"/>
                <a:gd name="T5" fmla="*/ 4 h 8"/>
                <a:gd name="T6" fmla="*/ 14 w 19"/>
                <a:gd name="T7" fmla="*/ 7 h 8"/>
                <a:gd name="T8" fmla="*/ 17 w 1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7" y="4"/>
                  </a:moveTo>
                  <a:cubicBezTo>
                    <a:pt x="12" y="1"/>
                    <a:pt x="8" y="0"/>
                    <a:pt x="2" y="1"/>
                  </a:cubicBezTo>
                  <a:cubicBezTo>
                    <a:pt x="0" y="1"/>
                    <a:pt x="0" y="5"/>
                    <a:pt x="3" y="4"/>
                  </a:cubicBezTo>
                  <a:cubicBezTo>
                    <a:pt x="7" y="4"/>
                    <a:pt x="11" y="5"/>
                    <a:pt x="14" y="7"/>
                  </a:cubicBezTo>
                  <a:cubicBezTo>
                    <a:pt x="16" y="8"/>
                    <a:pt x="19" y="5"/>
                    <a:pt x="17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7" name="Freeform 951">
              <a:extLst>
                <a:ext uri="{FF2B5EF4-FFF2-40B4-BE49-F238E27FC236}">
                  <a16:creationId xmlns:a16="http://schemas.microsoft.com/office/drawing/2014/main" xmlns="" id="{8B3B817B-C236-470A-B121-D2668833A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" y="3185"/>
              <a:ext cx="26" cy="14"/>
            </a:xfrm>
            <a:custGeom>
              <a:avLst/>
              <a:gdLst>
                <a:gd name="T0" fmla="*/ 14 w 16"/>
                <a:gd name="T1" fmla="*/ 4 h 9"/>
                <a:gd name="T2" fmla="*/ 2 w 16"/>
                <a:gd name="T3" fmla="*/ 1 h 9"/>
                <a:gd name="T4" fmla="*/ 2 w 16"/>
                <a:gd name="T5" fmla="*/ 5 h 9"/>
                <a:gd name="T6" fmla="*/ 12 w 16"/>
                <a:gd name="T7" fmla="*/ 7 h 9"/>
                <a:gd name="T8" fmla="*/ 14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4" y="4"/>
                  </a:moveTo>
                  <a:cubicBezTo>
                    <a:pt x="11" y="1"/>
                    <a:pt x="7" y="0"/>
                    <a:pt x="2" y="1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6" y="4"/>
                    <a:pt x="9" y="5"/>
                    <a:pt x="12" y="7"/>
                  </a:cubicBezTo>
                  <a:cubicBezTo>
                    <a:pt x="14" y="9"/>
                    <a:pt x="16" y="6"/>
                    <a:pt x="14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8" name="Freeform 952">
              <a:extLst>
                <a:ext uri="{FF2B5EF4-FFF2-40B4-BE49-F238E27FC236}">
                  <a16:creationId xmlns:a16="http://schemas.microsoft.com/office/drawing/2014/main" xmlns="" id="{84110401-9C24-41C1-B105-28CA1603E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0" y="3191"/>
              <a:ext cx="25" cy="11"/>
            </a:xfrm>
            <a:custGeom>
              <a:avLst/>
              <a:gdLst>
                <a:gd name="T0" fmla="*/ 11 w 16"/>
                <a:gd name="T1" fmla="*/ 1 h 7"/>
                <a:gd name="T2" fmla="*/ 2 w 16"/>
                <a:gd name="T3" fmla="*/ 1 h 7"/>
                <a:gd name="T4" fmla="*/ 3 w 16"/>
                <a:gd name="T5" fmla="*/ 5 h 7"/>
                <a:gd name="T6" fmla="*/ 8 w 16"/>
                <a:gd name="T7" fmla="*/ 4 h 7"/>
                <a:gd name="T8" fmla="*/ 10 w 16"/>
                <a:gd name="T9" fmla="*/ 4 h 7"/>
                <a:gd name="T10" fmla="*/ 11 w 16"/>
                <a:gd name="T11" fmla="*/ 4 h 7"/>
                <a:gd name="T12" fmla="*/ 14 w 16"/>
                <a:gd name="T13" fmla="*/ 5 h 7"/>
                <a:gd name="T14" fmla="*/ 11 w 16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11" y="1"/>
                  </a:moveTo>
                  <a:cubicBezTo>
                    <a:pt x="8" y="0"/>
                    <a:pt x="5" y="1"/>
                    <a:pt x="2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4" y="5"/>
                    <a:pt x="6" y="4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6"/>
                    <a:pt x="13" y="7"/>
                    <a:pt x="14" y="5"/>
                  </a:cubicBezTo>
                  <a:cubicBezTo>
                    <a:pt x="16" y="3"/>
                    <a:pt x="14" y="1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9" name="Freeform 953">
              <a:extLst>
                <a:ext uri="{FF2B5EF4-FFF2-40B4-BE49-F238E27FC236}">
                  <a16:creationId xmlns:a16="http://schemas.microsoft.com/office/drawing/2014/main" xmlns="" id="{3E16F411-4A24-4BD0-A223-1DCFED0FD8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6" y="3175"/>
              <a:ext cx="22" cy="8"/>
            </a:xfrm>
            <a:custGeom>
              <a:avLst/>
              <a:gdLst>
                <a:gd name="T0" fmla="*/ 11 w 14"/>
                <a:gd name="T1" fmla="*/ 0 h 5"/>
                <a:gd name="T2" fmla="*/ 3 w 14"/>
                <a:gd name="T3" fmla="*/ 1 h 5"/>
                <a:gd name="T4" fmla="*/ 2 w 14"/>
                <a:gd name="T5" fmla="*/ 4 h 5"/>
                <a:gd name="T6" fmla="*/ 11 w 14"/>
                <a:gd name="T7" fmla="*/ 4 h 5"/>
                <a:gd name="T8" fmla="*/ 11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1" y="0"/>
                  </a:moveTo>
                  <a:cubicBezTo>
                    <a:pt x="8" y="1"/>
                    <a:pt x="6" y="1"/>
                    <a:pt x="3" y="1"/>
                  </a:cubicBezTo>
                  <a:cubicBezTo>
                    <a:pt x="0" y="1"/>
                    <a:pt x="0" y="4"/>
                    <a:pt x="2" y="4"/>
                  </a:cubicBezTo>
                  <a:cubicBezTo>
                    <a:pt x="5" y="5"/>
                    <a:pt x="8" y="4"/>
                    <a:pt x="11" y="4"/>
                  </a:cubicBezTo>
                  <a:cubicBezTo>
                    <a:pt x="14" y="4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0" name="Freeform 954">
              <a:extLst>
                <a:ext uri="{FF2B5EF4-FFF2-40B4-BE49-F238E27FC236}">
                  <a16:creationId xmlns:a16="http://schemas.microsoft.com/office/drawing/2014/main" xmlns="" id="{6D5AE592-2B0D-4E2D-B88F-955F667AEA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1" y="3152"/>
              <a:ext cx="30" cy="11"/>
            </a:xfrm>
            <a:custGeom>
              <a:avLst/>
              <a:gdLst>
                <a:gd name="T0" fmla="*/ 17 w 19"/>
                <a:gd name="T1" fmla="*/ 3 h 7"/>
                <a:gd name="T2" fmla="*/ 3 w 19"/>
                <a:gd name="T3" fmla="*/ 1 h 7"/>
                <a:gd name="T4" fmla="*/ 2 w 19"/>
                <a:gd name="T5" fmla="*/ 4 h 7"/>
                <a:gd name="T6" fmla="*/ 16 w 19"/>
                <a:gd name="T7" fmla="*/ 7 h 7"/>
                <a:gd name="T8" fmla="*/ 17 w 1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7" y="3"/>
                  </a:moveTo>
                  <a:cubicBezTo>
                    <a:pt x="12" y="3"/>
                    <a:pt x="8" y="1"/>
                    <a:pt x="3" y="1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7" y="5"/>
                    <a:pt x="12" y="7"/>
                    <a:pt x="16" y="7"/>
                  </a:cubicBezTo>
                  <a:cubicBezTo>
                    <a:pt x="19" y="7"/>
                    <a:pt x="19" y="4"/>
                    <a:pt x="1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1" name="Freeform 955">
              <a:extLst>
                <a:ext uri="{FF2B5EF4-FFF2-40B4-BE49-F238E27FC236}">
                  <a16:creationId xmlns:a16="http://schemas.microsoft.com/office/drawing/2014/main" xmlns="" id="{5F3B9B63-2BE5-48B5-AC7E-87EB21760A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7" y="3134"/>
              <a:ext cx="27" cy="11"/>
            </a:xfrm>
            <a:custGeom>
              <a:avLst/>
              <a:gdLst>
                <a:gd name="T0" fmla="*/ 14 w 17"/>
                <a:gd name="T1" fmla="*/ 1 h 7"/>
                <a:gd name="T2" fmla="*/ 3 w 17"/>
                <a:gd name="T3" fmla="*/ 2 h 7"/>
                <a:gd name="T4" fmla="*/ 4 w 17"/>
                <a:gd name="T5" fmla="*/ 6 h 7"/>
                <a:gd name="T6" fmla="*/ 9 w 17"/>
                <a:gd name="T7" fmla="*/ 5 h 7"/>
                <a:gd name="T8" fmla="*/ 13 w 17"/>
                <a:gd name="T9" fmla="*/ 5 h 7"/>
                <a:gd name="T10" fmla="*/ 14 w 1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4" y="1"/>
                  </a:moveTo>
                  <a:cubicBezTo>
                    <a:pt x="11" y="0"/>
                    <a:pt x="6" y="1"/>
                    <a:pt x="3" y="2"/>
                  </a:cubicBezTo>
                  <a:cubicBezTo>
                    <a:pt x="0" y="3"/>
                    <a:pt x="2" y="7"/>
                    <a:pt x="4" y="6"/>
                  </a:cubicBezTo>
                  <a:cubicBezTo>
                    <a:pt x="5" y="5"/>
                    <a:pt x="7" y="5"/>
                    <a:pt x="9" y="5"/>
                  </a:cubicBezTo>
                  <a:cubicBezTo>
                    <a:pt x="10" y="5"/>
                    <a:pt x="12" y="4"/>
                    <a:pt x="13" y="5"/>
                  </a:cubicBezTo>
                  <a:cubicBezTo>
                    <a:pt x="15" y="6"/>
                    <a:pt x="17" y="2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2" name="Freeform 956">
              <a:extLst>
                <a:ext uri="{FF2B5EF4-FFF2-40B4-BE49-F238E27FC236}">
                  <a16:creationId xmlns:a16="http://schemas.microsoft.com/office/drawing/2014/main" xmlns="" id="{6349C633-8EE0-4A67-90D2-52F4CD060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3" y="3144"/>
              <a:ext cx="30" cy="9"/>
            </a:xfrm>
            <a:custGeom>
              <a:avLst/>
              <a:gdLst>
                <a:gd name="T0" fmla="*/ 17 w 19"/>
                <a:gd name="T1" fmla="*/ 2 h 6"/>
                <a:gd name="T2" fmla="*/ 3 w 19"/>
                <a:gd name="T3" fmla="*/ 2 h 6"/>
                <a:gd name="T4" fmla="*/ 3 w 19"/>
                <a:gd name="T5" fmla="*/ 5 h 6"/>
                <a:gd name="T6" fmla="*/ 15 w 19"/>
                <a:gd name="T7" fmla="*/ 5 h 6"/>
                <a:gd name="T8" fmla="*/ 17 w 1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7" y="2"/>
                  </a:moveTo>
                  <a:cubicBezTo>
                    <a:pt x="12" y="0"/>
                    <a:pt x="7" y="1"/>
                    <a:pt x="3" y="2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7" y="5"/>
                    <a:pt x="11" y="4"/>
                    <a:pt x="15" y="5"/>
                  </a:cubicBezTo>
                  <a:cubicBezTo>
                    <a:pt x="17" y="6"/>
                    <a:pt x="19" y="3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3" name="Freeform 957">
              <a:extLst>
                <a:ext uri="{FF2B5EF4-FFF2-40B4-BE49-F238E27FC236}">
                  <a16:creationId xmlns:a16="http://schemas.microsoft.com/office/drawing/2014/main" xmlns="" id="{8A869B72-0F25-487D-8BDF-5B7ED449FF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5" y="3156"/>
              <a:ext cx="23" cy="11"/>
            </a:xfrm>
            <a:custGeom>
              <a:avLst/>
              <a:gdLst>
                <a:gd name="T0" fmla="*/ 13 w 15"/>
                <a:gd name="T1" fmla="*/ 2 h 7"/>
                <a:gd name="T2" fmla="*/ 2 w 15"/>
                <a:gd name="T3" fmla="*/ 2 h 7"/>
                <a:gd name="T4" fmla="*/ 4 w 15"/>
                <a:gd name="T5" fmla="*/ 5 h 7"/>
                <a:gd name="T6" fmla="*/ 11 w 15"/>
                <a:gd name="T7" fmla="*/ 5 h 7"/>
                <a:gd name="T8" fmla="*/ 13 w 1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3" y="2"/>
                  </a:moveTo>
                  <a:cubicBezTo>
                    <a:pt x="9" y="0"/>
                    <a:pt x="6" y="0"/>
                    <a:pt x="2" y="2"/>
                  </a:cubicBezTo>
                  <a:cubicBezTo>
                    <a:pt x="0" y="4"/>
                    <a:pt x="2" y="7"/>
                    <a:pt x="4" y="5"/>
                  </a:cubicBezTo>
                  <a:cubicBezTo>
                    <a:pt x="6" y="4"/>
                    <a:pt x="8" y="4"/>
                    <a:pt x="11" y="5"/>
                  </a:cubicBezTo>
                  <a:cubicBezTo>
                    <a:pt x="13" y="6"/>
                    <a:pt x="15" y="4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4" name="Freeform 958">
              <a:extLst>
                <a:ext uri="{FF2B5EF4-FFF2-40B4-BE49-F238E27FC236}">
                  <a16:creationId xmlns:a16="http://schemas.microsoft.com/office/drawing/2014/main" xmlns="" id="{26F1BCE4-1884-4F11-9729-860C594313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8" y="3180"/>
              <a:ext cx="30" cy="11"/>
            </a:xfrm>
            <a:custGeom>
              <a:avLst/>
              <a:gdLst>
                <a:gd name="T0" fmla="*/ 17 w 19"/>
                <a:gd name="T1" fmla="*/ 3 h 7"/>
                <a:gd name="T2" fmla="*/ 3 w 19"/>
                <a:gd name="T3" fmla="*/ 0 h 7"/>
                <a:gd name="T4" fmla="*/ 3 w 19"/>
                <a:gd name="T5" fmla="*/ 4 h 7"/>
                <a:gd name="T6" fmla="*/ 15 w 19"/>
                <a:gd name="T7" fmla="*/ 6 h 7"/>
                <a:gd name="T8" fmla="*/ 17 w 1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7" y="3"/>
                  </a:moveTo>
                  <a:cubicBezTo>
                    <a:pt x="12" y="1"/>
                    <a:pt x="8" y="1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7" y="4"/>
                    <a:pt x="11" y="4"/>
                    <a:pt x="15" y="6"/>
                  </a:cubicBezTo>
                  <a:cubicBezTo>
                    <a:pt x="17" y="7"/>
                    <a:pt x="19" y="4"/>
                    <a:pt x="1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5" name="Freeform 959">
              <a:extLst>
                <a:ext uri="{FF2B5EF4-FFF2-40B4-BE49-F238E27FC236}">
                  <a16:creationId xmlns:a16="http://schemas.microsoft.com/office/drawing/2014/main" xmlns="" id="{FD9A6FA0-4E19-4CA1-A7A3-74892337B0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6" y="3196"/>
              <a:ext cx="25" cy="9"/>
            </a:xfrm>
            <a:custGeom>
              <a:avLst/>
              <a:gdLst>
                <a:gd name="T0" fmla="*/ 13 w 16"/>
                <a:gd name="T1" fmla="*/ 1 h 6"/>
                <a:gd name="T2" fmla="*/ 2 w 16"/>
                <a:gd name="T3" fmla="*/ 1 h 6"/>
                <a:gd name="T4" fmla="*/ 4 w 16"/>
                <a:gd name="T5" fmla="*/ 5 h 6"/>
                <a:gd name="T6" fmla="*/ 13 w 16"/>
                <a:gd name="T7" fmla="*/ 5 h 6"/>
                <a:gd name="T8" fmla="*/ 13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1"/>
                  </a:moveTo>
                  <a:cubicBezTo>
                    <a:pt x="10" y="1"/>
                    <a:pt x="6" y="0"/>
                    <a:pt x="2" y="1"/>
                  </a:cubicBezTo>
                  <a:cubicBezTo>
                    <a:pt x="0" y="2"/>
                    <a:pt x="1" y="5"/>
                    <a:pt x="4" y="5"/>
                  </a:cubicBezTo>
                  <a:cubicBezTo>
                    <a:pt x="6" y="4"/>
                    <a:pt x="10" y="4"/>
                    <a:pt x="13" y="5"/>
                  </a:cubicBezTo>
                  <a:cubicBezTo>
                    <a:pt x="15" y="6"/>
                    <a:pt x="16" y="2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6" name="Freeform 960">
              <a:extLst>
                <a:ext uri="{FF2B5EF4-FFF2-40B4-BE49-F238E27FC236}">
                  <a16:creationId xmlns:a16="http://schemas.microsoft.com/office/drawing/2014/main" xmlns="" id="{1F2837F4-59D9-4046-A7DC-CCEC8E6E7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0" y="3189"/>
              <a:ext cx="32" cy="11"/>
            </a:xfrm>
            <a:custGeom>
              <a:avLst/>
              <a:gdLst>
                <a:gd name="T0" fmla="*/ 16 w 20"/>
                <a:gd name="T1" fmla="*/ 1 h 7"/>
                <a:gd name="T2" fmla="*/ 10 w 20"/>
                <a:gd name="T3" fmla="*/ 1 h 7"/>
                <a:gd name="T4" fmla="*/ 2 w 20"/>
                <a:gd name="T5" fmla="*/ 3 h 7"/>
                <a:gd name="T6" fmla="*/ 3 w 20"/>
                <a:gd name="T7" fmla="*/ 7 h 7"/>
                <a:gd name="T8" fmla="*/ 17 w 20"/>
                <a:gd name="T9" fmla="*/ 4 h 7"/>
                <a:gd name="T10" fmla="*/ 16 w 20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">
                  <a:moveTo>
                    <a:pt x="16" y="1"/>
                  </a:moveTo>
                  <a:cubicBezTo>
                    <a:pt x="15" y="1"/>
                    <a:pt x="12" y="1"/>
                    <a:pt x="10" y="1"/>
                  </a:cubicBezTo>
                  <a:cubicBezTo>
                    <a:pt x="8" y="2"/>
                    <a:pt x="5" y="2"/>
                    <a:pt x="2" y="3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8" y="5"/>
                    <a:pt x="13" y="6"/>
                    <a:pt x="17" y="4"/>
                  </a:cubicBezTo>
                  <a:cubicBezTo>
                    <a:pt x="20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7" name="Freeform 961">
              <a:extLst>
                <a:ext uri="{FF2B5EF4-FFF2-40B4-BE49-F238E27FC236}">
                  <a16:creationId xmlns:a16="http://schemas.microsoft.com/office/drawing/2014/main" xmlns="" id="{D284BB98-49F6-4571-A0FF-C0F0C00AA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38" y="3172"/>
              <a:ext cx="25" cy="9"/>
            </a:xfrm>
            <a:custGeom>
              <a:avLst/>
              <a:gdLst>
                <a:gd name="T0" fmla="*/ 14 w 16"/>
                <a:gd name="T1" fmla="*/ 1 h 6"/>
                <a:gd name="T2" fmla="*/ 3 w 16"/>
                <a:gd name="T3" fmla="*/ 2 h 6"/>
                <a:gd name="T4" fmla="*/ 4 w 16"/>
                <a:gd name="T5" fmla="*/ 5 h 6"/>
                <a:gd name="T6" fmla="*/ 12 w 16"/>
                <a:gd name="T7" fmla="*/ 5 h 6"/>
                <a:gd name="T8" fmla="*/ 14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4" y="1"/>
                  </a:moveTo>
                  <a:cubicBezTo>
                    <a:pt x="10" y="0"/>
                    <a:pt x="6" y="1"/>
                    <a:pt x="3" y="2"/>
                  </a:cubicBezTo>
                  <a:cubicBezTo>
                    <a:pt x="0" y="3"/>
                    <a:pt x="2" y="6"/>
                    <a:pt x="4" y="5"/>
                  </a:cubicBezTo>
                  <a:cubicBezTo>
                    <a:pt x="6" y="5"/>
                    <a:pt x="10" y="4"/>
                    <a:pt x="12" y="5"/>
                  </a:cubicBezTo>
                  <a:cubicBezTo>
                    <a:pt x="14" y="6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8" name="Freeform 962">
              <a:extLst>
                <a:ext uri="{FF2B5EF4-FFF2-40B4-BE49-F238E27FC236}">
                  <a16:creationId xmlns:a16="http://schemas.microsoft.com/office/drawing/2014/main" xmlns="" id="{BA5A3B8C-66B8-4DC1-AF6B-33CEA3DE59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" y="3145"/>
              <a:ext cx="25" cy="13"/>
            </a:xfrm>
            <a:custGeom>
              <a:avLst/>
              <a:gdLst>
                <a:gd name="T0" fmla="*/ 3 w 16"/>
                <a:gd name="T1" fmla="*/ 3 h 8"/>
                <a:gd name="T2" fmla="*/ 4 w 16"/>
                <a:gd name="T3" fmla="*/ 7 h 8"/>
                <a:gd name="T4" fmla="*/ 9 w 16"/>
                <a:gd name="T5" fmla="*/ 6 h 8"/>
                <a:gd name="T6" fmla="*/ 10 w 16"/>
                <a:gd name="T7" fmla="*/ 6 h 8"/>
                <a:gd name="T8" fmla="*/ 12 w 16"/>
                <a:gd name="T9" fmla="*/ 6 h 8"/>
                <a:gd name="T10" fmla="*/ 15 w 16"/>
                <a:gd name="T11" fmla="*/ 4 h 8"/>
                <a:gd name="T12" fmla="*/ 3 w 16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3" y="3"/>
                  </a:moveTo>
                  <a:cubicBezTo>
                    <a:pt x="0" y="4"/>
                    <a:pt x="2" y="7"/>
                    <a:pt x="4" y="7"/>
                  </a:cubicBezTo>
                  <a:cubicBezTo>
                    <a:pt x="6" y="6"/>
                    <a:pt x="7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8"/>
                    <a:pt x="16" y="7"/>
                    <a:pt x="15" y="4"/>
                  </a:cubicBezTo>
                  <a:cubicBezTo>
                    <a:pt x="13" y="0"/>
                    <a:pt x="6" y="2"/>
                    <a:pt x="3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9" name="Freeform 963">
              <a:extLst>
                <a:ext uri="{FF2B5EF4-FFF2-40B4-BE49-F238E27FC236}">
                  <a16:creationId xmlns:a16="http://schemas.microsoft.com/office/drawing/2014/main" xmlns="" id="{68C8D6AD-784C-4259-AD97-61EEAA002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9" y="3128"/>
              <a:ext cx="31" cy="11"/>
            </a:xfrm>
            <a:custGeom>
              <a:avLst/>
              <a:gdLst>
                <a:gd name="T0" fmla="*/ 18 w 20"/>
                <a:gd name="T1" fmla="*/ 3 h 7"/>
                <a:gd name="T2" fmla="*/ 2 w 20"/>
                <a:gd name="T3" fmla="*/ 2 h 7"/>
                <a:gd name="T4" fmla="*/ 3 w 20"/>
                <a:gd name="T5" fmla="*/ 5 h 7"/>
                <a:gd name="T6" fmla="*/ 16 w 20"/>
                <a:gd name="T7" fmla="*/ 6 h 7"/>
                <a:gd name="T8" fmla="*/ 18 w 20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8" y="3"/>
                  </a:moveTo>
                  <a:cubicBezTo>
                    <a:pt x="13" y="0"/>
                    <a:pt x="7" y="0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ubicBezTo>
                    <a:pt x="8" y="4"/>
                    <a:pt x="12" y="4"/>
                    <a:pt x="16" y="6"/>
                  </a:cubicBezTo>
                  <a:cubicBezTo>
                    <a:pt x="18" y="7"/>
                    <a:pt x="20" y="4"/>
                    <a:pt x="18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0" name="Freeform 964">
              <a:extLst>
                <a:ext uri="{FF2B5EF4-FFF2-40B4-BE49-F238E27FC236}">
                  <a16:creationId xmlns:a16="http://schemas.microsoft.com/office/drawing/2014/main" xmlns="" id="{91EE0E4B-BFF3-4709-A621-313C95A54B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1" y="3150"/>
              <a:ext cx="30" cy="9"/>
            </a:xfrm>
            <a:custGeom>
              <a:avLst/>
              <a:gdLst>
                <a:gd name="T0" fmla="*/ 17 w 19"/>
                <a:gd name="T1" fmla="*/ 2 h 6"/>
                <a:gd name="T2" fmla="*/ 3 w 19"/>
                <a:gd name="T3" fmla="*/ 1 h 6"/>
                <a:gd name="T4" fmla="*/ 4 w 19"/>
                <a:gd name="T5" fmla="*/ 5 h 6"/>
                <a:gd name="T6" fmla="*/ 16 w 19"/>
                <a:gd name="T7" fmla="*/ 5 h 6"/>
                <a:gd name="T8" fmla="*/ 17 w 1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7" y="2"/>
                  </a:moveTo>
                  <a:cubicBezTo>
                    <a:pt x="12" y="0"/>
                    <a:pt x="7" y="0"/>
                    <a:pt x="3" y="1"/>
                  </a:cubicBezTo>
                  <a:cubicBezTo>
                    <a:pt x="0" y="2"/>
                    <a:pt x="2" y="6"/>
                    <a:pt x="4" y="5"/>
                  </a:cubicBezTo>
                  <a:cubicBezTo>
                    <a:pt x="8" y="4"/>
                    <a:pt x="12" y="3"/>
                    <a:pt x="16" y="5"/>
                  </a:cubicBezTo>
                  <a:cubicBezTo>
                    <a:pt x="18" y="6"/>
                    <a:pt x="19" y="3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1" name="Freeform 965">
              <a:extLst>
                <a:ext uri="{FF2B5EF4-FFF2-40B4-BE49-F238E27FC236}">
                  <a16:creationId xmlns:a16="http://schemas.microsoft.com/office/drawing/2014/main" xmlns="" id="{2C56F8E2-40E4-4CC1-910D-F14D53401F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5" y="3164"/>
              <a:ext cx="21" cy="10"/>
            </a:xfrm>
            <a:custGeom>
              <a:avLst/>
              <a:gdLst>
                <a:gd name="T0" fmla="*/ 11 w 13"/>
                <a:gd name="T1" fmla="*/ 1 h 6"/>
                <a:gd name="T2" fmla="*/ 2 w 13"/>
                <a:gd name="T3" fmla="*/ 1 h 6"/>
                <a:gd name="T4" fmla="*/ 3 w 13"/>
                <a:gd name="T5" fmla="*/ 5 h 6"/>
                <a:gd name="T6" fmla="*/ 9 w 13"/>
                <a:gd name="T7" fmla="*/ 5 h 6"/>
                <a:gd name="T8" fmla="*/ 11 w 1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1" y="1"/>
                  </a:moveTo>
                  <a:cubicBezTo>
                    <a:pt x="8" y="0"/>
                    <a:pt x="5" y="0"/>
                    <a:pt x="2" y="1"/>
                  </a:cubicBezTo>
                  <a:cubicBezTo>
                    <a:pt x="0" y="2"/>
                    <a:pt x="1" y="5"/>
                    <a:pt x="3" y="5"/>
                  </a:cubicBezTo>
                  <a:cubicBezTo>
                    <a:pt x="5" y="4"/>
                    <a:pt x="7" y="4"/>
                    <a:pt x="9" y="5"/>
                  </a:cubicBezTo>
                  <a:cubicBezTo>
                    <a:pt x="11" y="6"/>
                    <a:pt x="13" y="2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2" name="Freeform 966">
              <a:extLst>
                <a:ext uri="{FF2B5EF4-FFF2-40B4-BE49-F238E27FC236}">
                  <a16:creationId xmlns:a16="http://schemas.microsoft.com/office/drawing/2014/main" xmlns="" id="{8A17B338-A3D2-41D0-922B-41EF691971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1" y="3175"/>
              <a:ext cx="23" cy="10"/>
            </a:xfrm>
            <a:custGeom>
              <a:avLst/>
              <a:gdLst>
                <a:gd name="T0" fmla="*/ 13 w 15"/>
                <a:gd name="T1" fmla="*/ 2 h 6"/>
                <a:gd name="T2" fmla="*/ 2 w 15"/>
                <a:gd name="T3" fmla="*/ 2 h 6"/>
                <a:gd name="T4" fmla="*/ 5 w 15"/>
                <a:gd name="T5" fmla="*/ 5 h 6"/>
                <a:gd name="T6" fmla="*/ 11 w 15"/>
                <a:gd name="T7" fmla="*/ 5 h 6"/>
                <a:gd name="T8" fmla="*/ 13 w 1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3" y="2"/>
                  </a:moveTo>
                  <a:cubicBezTo>
                    <a:pt x="9" y="0"/>
                    <a:pt x="6" y="0"/>
                    <a:pt x="2" y="2"/>
                  </a:cubicBezTo>
                  <a:cubicBezTo>
                    <a:pt x="0" y="3"/>
                    <a:pt x="3" y="6"/>
                    <a:pt x="5" y="5"/>
                  </a:cubicBezTo>
                  <a:cubicBezTo>
                    <a:pt x="7" y="4"/>
                    <a:pt x="9" y="4"/>
                    <a:pt x="11" y="5"/>
                  </a:cubicBezTo>
                  <a:cubicBezTo>
                    <a:pt x="14" y="6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3" name="Freeform 967">
              <a:extLst>
                <a:ext uri="{FF2B5EF4-FFF2-40B4-BE49-F238E27FC236}">
                  <a16:creationId xmlns:a16="http://schemas.microsoft.com/office/drawing/2014/main" xmlns="" id="{09537013-2E53-4E11-BCC3-452592EFE6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1" y="3191"/>
              <a:ext cx="25" cy="6"/>
            </a:xfrm>
            <a:custGeom>
              <a:avLst/>
              <a:gdLst>
                <a:gd name="T0" fmla="*/ 13 w 16"/>
                <a:gd name="T1" fmla="*/ 0 h 4"/>
                <a:gd name="T2" fmla="*/ 2 w 16"/>
                <a:gd name="T3" fmla="*/ 0 h 4"/>
                <a:gd name="T4" fmla="*/ 3 w 16"/>
                <a:gd name="T5" fmla="*/ 4 h 4"/>
                <a:gd name="T6" fmla="*/ 14 w 16"/>
                <a:gd name="T7" fmla="*/ 4 h 4"/>
                <a:gd name="T8" fmla="*/ 13 w 1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3" y="0"/>
                  </a:moveTo>
                  <a:cubicBezTo>
                    <a:pt x="10" y="0"/>
                    <a:pt x="6" y="0"/>
                    <a:pt x="2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6" y="4"/>
                    <a:pt x="10" y="4"/>
                    <a:pt x="14" y="4"/>
                  </a:cubicBezTo>
                  <a:cubicBezTo>
                    <a:pt x="16" y="4"/>
                    <a:pt x="16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4" name="Freeform 968">
              <a:extLst>
                <a:ext uri="{FF2B5EF4-FFF2-40B4-BE49-F238E27FC236}">
                  <a16:creationId xmlns:a16="http://schemas.microsoft.com/office/drawing/2014/main" xmlns="" id="{02B33D97-6F78-4BC6-A98D-C154DCE5D3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0" y="3186"/>
              <a:ext cx="27" cy="10"/>
            </a:xfrm>
            <a:custGeom>
              <a:avLst/>
              <a:gdLst>
                <a:gd name="T0" fmla="*/ 14 w 17"/>
                <a:gd name="T1" fmla="*/ 0 h 6"/>
                <a:gd name="T2" fmla="*/ 2 w 17"/>
                <a:gd name="T3" fmla="*/ 2 h 6"/>
                <a:gd name="T4" fmla="*/ 3 w 17"/>
                <a:gd name="T5" fmla="*/ 5 h 6"/>
                <a:gd name="T6" fmla="*/ 10 w 17"/>
                <a:gd name="T7" fmla="*/ 4 h 6"/>
                <a:gd name="T8" fmla="*/ 13 w 17"/>
                <a:gd name="T9" fmla="*/ 4 h 6"/>
                <a:gd name="T10" fmla="*/ 14 w 17"/>
                <a:gd name="T11" fmla="*/ 4 h 6"/>
                <a:gd name="T12" fmla="*/ 14 w 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4" y="0"/>
                  </a:moveTo>
                  <a:cubicBezTo>
                    <a:pt x="10" y="0"/>
                    <a:pt x="6" y="0"/>
                    <a:pt x="2" y="2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6" y="4"/>
                    <a:pt x="8" y="4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5" y="4"/>
                    <a:pt x="14" y="4"/>
                  </a:cubicBezTo>
                  <a:cubicBezTo>
                    <a:pt x="16" y="4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38" name="Group 1170">
            <a:extLst>
              <a:ext uri="{FF2B5EF4-FFF2-40B4-BE49-F238E27FC236}">
                <a16:creationId xmlns:a16="http://schemas.microsoft.com/office/drawing/2014/main" xmlns="" id="{A24E771E-78FC-4C9F-A17A-90C5095A6F3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167688" y="4354513"/>
            <a:ext cx="3117850" cy="1628775"/>
            <a:chOff x="5145" y="2743"/>
            <a:chExt cx="1964" cy="1026"/>
          </a:xfrm>
        </p:grpSpPr>
        <p:sp>
          <p:nvSpPr>
            <p:cNvPr id="10765" name="Freeform 970">
              <a:extLst>
                <a:ext uri="{FF2B5EF4-FFF2-40B4-BE49-F238E27FC236}">
                  <a16:creationId xmlns:a16="http://schemas.microsoft.com/office/drawing/2014/main" xmlns="" id="{5D6C90E4-7AB1-4CAD-A93F-90D60EAF84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" y="3166"/>
              <a:ext cx="24" cy="12"/>
            </a:xfrm>
            <a:custGeom>
              <a:avLst/>
              <a:gdLst>
                <a:gd name="T0" fmla="*/ 12 w 15"/>
                <a:gd name="T1" fmla="*/ 0 h 8"/>
                <a:gd name="T2" fmla="*/ 2 w 15"/>
                <a:gd name="T3" fmla="*/ 4 h 8"/>
                <a:gd name="T4" fmla="*/ 3 w 15"/>
                <a:gd name="T5" fmla="*/ 7 h 8"/>
                <a:gd name="T6" fmla="*/ 13 w 15"/>
                <a:gd name="T7" fmla="*/ 4 h 8"/>
                <a:gd name="T8" fmla="*/ 12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2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1" y="8"/>
                    <a:pt x="3" y="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3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6" name="Freeform 971">
              <a:extLst>
                <a:ext uri="{FF2B5EF4-FFF2-40B4-BE49-F238E27FC236}">
                  <a16:creationId xmlns:a16="http://schemas.microsoft.com/office/drawing/2014/main" xmlns="" id="{12AF7D24-1BF6-4398-98E7-1003A574F9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1" y="3141"/>
              <a:ext cx="27" cy="11"/>
            </a:xfrm>
            <a:custGeom>
              <a:avLst/>
              <a:gdLst>
                <a:gd name="T0" fmla="*/ 12 w 17"/>
                <a:gd name="T1" fmla="*/ 0 h 7"/>
                <a:gd name="T2" fmla="*/ 2 w 17"/>
                <a:gd name="T3" fmla="*/ 3 h 7"/>
                <a:gd name="T4" fmla="*/ 3 w 17"/>
                <a:gd name="T5" fmla="*/ 6 h 7"/>
                <a:gd name="T6" fmla="*/ 9 w 17"/>
                <a:gd name="T7" fmla="*/ 5 h 7"/>
                <a:gd name="T8" fmla="*/ 12 w 17"/>
                <a:gd name="T9" fmla="*/ 4 h 7"/>
                <a:gd name="T10" fmla="*/ 12 w 17"/>
                <a:gd name="T11" fmla="*/ 4 h 7"/>
                <a:gd name="T12" fmla="*/ 15 w 17"/>
                <a:gd name="T13" fmla="*/ 4 h 7"/>
                <a:gd name="T14" fmla="*/ 12 w 1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12" y="0"/>
                  </a:moveTo>
                  <a:cubicBezTo>
                    <a:pt x="9" y="1"/>
                    <a:pt x="6" y="2"/>
                    <a:pt x="2" y="3"/>
                  </a:cubicBezTo>
                  <a:cubicBezTo>
                    <a:pt x="0" y="3"/>
                    <a:pt x="0" y="7"/>
                    <a:pt x="3" y="6"/>
                  </a:cubicBezTo>
                  <a:cubicBezTo>
                    <a:pt x="5" y="6"/>
                    <a:pt x="7" y="5"/>
                    <a:pt x="9" y="5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4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7" name="Freeform 972">
              <a:extLst>
                <a:ext uri="{FF2B5EF4-FFF2-40B4-BE49-F238E27FC236}">
                  <a16:creationId xmlns:a16="http://schemas.microsoft.com/office/drawing/2014/main" xmlns="" id="{9D780B35-F645-44B1-89EE-5BEED26D4B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2" y="3125"/>
              <a:ext cx="27" cy="11"/>
            </a:xfrm>
            <a:custGeom>
              <a:avLst/>
              <a:gdLst>
                <a:gd name="T0" fmla="*/ 15 w 17"/>
                <a:gd name="T1" fmla="*/ 2 h 7"/>
                <a:gd name="T2" fmla="*/ 2 w 17"/>
                <a:gd name="T3" fmla="*/ 1 h 7"/>
                <a:gd name="T4" fmla="*/ 3 w 17"/>
                <a:gd name="T5" fmla="*/ 5 h 7"/>
                <a:gd name="T6" fmla="*/ 12 w 17"/>
                <a:gd name="T7" fmla="*/ 5 h 7"/>
                <a:gd name="T8" fmla="*/ 15 w 1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5" y="2"/>
                  </a:moveTo>
                  <a:cubicBezTo>
                    <a:pt x="11" y="0"/>
                    <a:pt x="6" y="0"/>
                    <a:pt x="2" y="1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6" y="4"/>
                    <a:pt x="10" y="4"/>
                    <a:pt x="12" y="5"/>
                  </a:cubicBezTo>
                  <a:cubicBezTo>
                    <a:pt x="14" y="7"/>
                    <a:pt x="17" y="4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8" name="Freeform 973">
              <a:extLst>
                <a:ext uri="{FF2B5EF4-FFF2-40B4-BE49-F238E27FC236}">
                  <a16:creationId xmlns:a16="http://schemas.microsoft.com/office/drawing/2014/main" xmlns="" id="{1817D5A5-36C1-49B1-92A8-442EFD59DE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9" y="2743"/>
              <a:ext cx="29" cy="19"/>
            </a:xfrm>
            <a:custGeom>
              <a:avLst/>
              <a:gdLst>
                <a:gd name="T0" fmla="*/ 12 w 18"/>
                <a:gd name="T1" fmla="*/ 1 h 12"/>
                <a:gd name="T2" fmla="*/ 10 w 18"/>
                <a:gd name="T3" fmla="*/ 3 h 12"/>
                <a:gd name="T4" fmla="*/ 10 w 18"/>
                <a:gd name="T5" fmla="*/ 4 h 12"/>
                <a:gd name="T6" fmla="*/ 7 w 18"/>
                <a:gd name="T7" fmla="*/ 5 h 12"/>
                <a:gd name="T8" fmla="*/ 2 w 18"/>
                <a:gd name="T9" fmla="*/ 8 h 12"/>
                <a:gd name="T10" fmla="*/ 4 w 18"/>
                <a:gd name="T11" fmla="*/ 11 h 12"/>
                <a:gd name="T12" fmla="*/ 12 w 18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12" y="1"/>
                  </a:moveTo>
                  <a:cubicBezTo>
                    <a:pt x="11" y="0"/>
                    <a:pt x="10" y="2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9" y="4"/>
                    <a:pt x="8" y="5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7" y="10"/>
                    <a:pt x="18" y="4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9" name="Freeform 974">
              <a:extLst>
                <a:ext uri="{FF2B5EF4-FFF2-40B4-BE49-F238E27FC236}">
                  <a16:creationId xmlns:a16="http://schemas.microsoft.com/office/drawing/2014/main" xmlns="" id="{F2100265-28C8-4038-9B23-B71F7EF18F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0" y="2768"/>
              <a:ext cx="20" cy="22"/>
            </a:xfrm>
            <a:custGeom>
              <a:avLst/>
              <a:gdLst>
                <a:gd name="T0" fmla="*/ 9 w 13"/>
                <a:gd name="T1" fmla="*/ 2 h 14"/>
                <a:gd name="T2" fmla="*/ 2 w 13"/>
                <a:gd name="T3" fmla="*/ 9 h 14"/>
                <a:gd name="T4" fmla="*/ 4 w 13"/>
                <a:gd name="T5" fmla="*/ 12 h 14"/>
                <a:gd name="T6" fmla="*/ 11 w 13"/>
                <a:gd name="T7" fmla="*/ 5 h 14"/>
                <a:gd name="T8" fmla="*/ 9 w 1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9" y="2"/>
                  </a:moveTo>
                  <a:cubicBezTo>
                    <a:pt x="7" y="5"/>
                    <a:pt x="5" y="7"/>
                    <a:pt x="2" y="9"/>
                  </a:cubicBezTo>
                  <a:cubicBezTo>
                    <a:pt x="0" y="11"/>
                    <a:pt x="2" y="14"/>
                    <a:pt x="4" y="12"/>
                  </a:cubicBezTo>
                  <a:cubicBezTo>
                    <a:pt x="7" y="10"/>
                    <a:pt x="9" y="7"/>
                    <a:pt x="11" y="5"/>
                  </a:cubicBezTo>
                  <a:cubicBezTo>
                    <a:pt x="13" y="3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0" name="Freeform 975">
              <a:extLst>
                <a:ext uri="{FF2B5EF4-FFF2-40B4-BE49-F238E27FC236}">
                  <a16:creationId xmlns:a16="http://schemas.microsoft.com/office/drawing/2014/main" xmlns="" id="{76A48EBE-5DD3-4430-A1E0-83D36D8043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5" y="2751"/>
              <a:ext cx="19" cy="22"/>
            </a:xfrm>
            <a:custGeom>
              <a:avLst/>
              <a:gdLst>
                <a:gd name="T0" fmla="*/ 8 w 12"/>
                <a:gd name="T1" fmla="*/ 2 h 14"/>
                <a:gd name="T2" fmla="*/ 2 w 12"/>
                <a:gd name="T3" fmla="*/ 10 h 14"/>
                <a:gd name="T4" fmla="*/ 4 w 12"/>
                <a:gd name="T5" fmla="*/ 13 h 14"/>
                <a:gd name="T6" fmla="*/ 11 w 12"/>
                <a:gd name="T7" fmla="*/ 3 h 14"/>
                <a:gd name="T8" fmla="*/ 8 w 12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2"/>
                  </a:moveTo>
                  <a:cubicBezTo>
                    <a:pt x="7" y="5"/>
                    <a:pt x="4" y="8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ubicBezTo>
                    <a:pt x="7" y="10"/>
                    <a:pt x="10" y="7"/>
                    <a:pt x="11" y="3"/>
                  </a:cubicBezTo>
                  <a:cubicBezTo>
                    <a:pt x="12" y="1"/>
                    <a:pt x="8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1" name="Freeform 976">
              <a:extLst>
                <a:ext uri="{FF2B5EF4-FFF2-40B4-BE49-F238E27FC236}">
                  <a16:creationId xmlns:a16="http://schemas.microsoft.com/office/drawing/2014/main" xmlns="" id="{F1CD0B86-3CEE-4506-BC07-26F8644803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8" y="2790"/>
              <a:ext cx="19" cy="22"/>
            </a:xfrm>
            <a:custGeom>
              <a:avLst/>
              <a:gdLst>
                <a:gd name="T0" fmla="*/ 7 w 12"/>
                <a:gd name="T1" fmla="*/ 3 h 14"/>
                <a:gd name="T2" fmla="*/ 2 w 12"/>
                <a:gd name="T3" fmla="*/ 9 h 14"/>
                <a:gd name="T4" fmla="*/ 4 w 12"/>
                <a:gd name="T5" fmla="*/ 12 h 14"/>
                <a:gd name="T6" fmla="*/ 11 w 12"/>
                <a:gd name="T7" fmla="*/ 3 h 14"/>
                <a:gd name="T8" fmla="*/ 7 w 1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3"/>
                  </a:moveTo>
                  <a:cubicBezTo>
                    <a:pt x="7" y="5"/>
                    <a:pt x="4" y="8"/>
                    <a:pt x="2" y="9"/>
                  </a:cubicBezTo>
                  <a:cubicBezTo>
                    <a:pt x="0" y="11"/>
                    <a:pt x="2" y="14"/>
                    <a:pt x="4" y="12"/>
                  </a:cubicBezTo>
                  <a:cubicBezTo>
                    <a:pt x="7" y="10"/>
                    <a:pt x="10" y="7"/>
                    <a:pt x="11" y="3"/>
                  </a:cubicBezTo>
                  <a:cubicBezTo>
                    <a:pt x="12" y="1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2" name="Freeform 977">
              <a:extLst>
                <a:ext uri="{FF2B5EF4-FFF2-40B4-BE49-F238E27FC236}">
                  <a16:creationId xmlns:a16="http://schemas.microsoft.com/office/drawing/2014/main" xmlns="" id="{5F3F4DF0-1C33-4EFE-9955-7AF54B3E0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2" y="2814"/>
              <a:ext cx="22" cy="22"/>
            </a:xfrm>
            <a:custGeom>
              <a:avLst/>
              <a:gdLst>
                <a:gd name="T0" fmla="*/ 9 w 14"/>
                <a:gd name="T1" fmla="*/ 2 h 14"/>
                <a:gd name="T2" fmla="*/ 2 w 14"/>
                <a:gd name="T3" fmla="*/ 10 h 14"/>
                <a:gd name="T4" fmla="*/ 4 w 14"/>
                <a:gd name="T5" fmla="*/ 13 h 14"/>
                <a:gd name="T6" fmla="*/ 13 w 14"/>
                <a:gd name="T7" fmla="*/ 3 h 14"/>
                <a:gd name="T8" fmla="*/ 9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9" y="2"/>
                  </a:moveTo>
                  <a:cubicBezTo>
                    <a:pt x="8" y="5"/>
                    <a:pt x="5" y="8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ubicBezTo>
                    <a:pt x="8" y="10"/>
                    <a:pt x="11" y="7"/>
                    <a:pt x="13" y="3"/>
                  </a:cubicBezTo>
                  <a:cubicBezTo>
                    <a:pt x="14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3" name="Freeform 978">
              <a:extLst>
                <a:ext uri="{FF2B5EF4-FFF2-40B4-BE49-F238E27FC236}">
                  <a16:creationId xmlns:a16="http://schemas.microsoft.com/office/drawing/2014/main" xmlns="" id="{76EBAA0F-FFC6-4753-8855-D8EB73183E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8" y="2789"/>
              <a:ext cx="22" cy="22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10 h 14"/>
                <a:gd name="T4" fmla="*/ 5 w 14"/>
                <a:gd name="T5" fmla="*/ 12 h 14"/>
                <a:gd name="T6" fmla="*/ 13 w 14"/>
                <a:gd name="T7" fmla="*/ 4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5"/>
                    <a:pt x="4" y="7"/>
                    <a:pt x="2" y="10"/>
                  </a:cubicBezTo>
                  <a:cubicBezTo>
                    <a:pt x="0" y="12"/>
                    <a:pt x="3" y="14"/>
                    <a:pt x="5" y="12"/>
                  </a:cubicBezTo>
                  <a:cubicBezTo>
                    <a:pt x="7" y="10"/>
                    <a:pt x="10" y="7"/>
                    <a:pt x="13" y="4"/>
                  </a:cubicBezTo>
                  <a:cubicBezTo>
                    <a:pt x="14" y="3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4" name="Freeform 979">
              <a:extLst>
                <a:ext uri="{FF2B5EF4-FFF2-40B4-BE49-F238E27FC236}">
                  <a16:creationId xmlns:a16="http://schemas.microsoft.com/office/drawing/2014/main" xmlns="" id="{81B2BFED-D434-417B-B100-0CBF8F24DE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5" y="2828"/>
              <a:ext cx="17" cy="19"/>
            </a:xfrm>
            <a:custGeom>
              <a:avLst/>
              <a:gdLst>
                <a:gd name="T0" fmla="*/ 7 w 11"/>
                <a:gd name="T1" fmla="*/ 2 h 12"/>
                <a:gd name="T2" fmla="*/ 7 w 11"/>
                <a:gd name="T3" fmla="*/ 3 h 12"/>
                <a:gd name="T4" fmla="*/ 6 w 11"/>
                <a:gd name="T5" fmla="*/ 4 h 12"/>
                <a:gd name="T6" fmla="*/ 2 w 11"/>
                <a:gd name="T7" fmla="*/ 8 h 12"/>
                <a:gd name="T8" fmla="*/ 4 w 11"/>
                <a:gd name="T9" fmla="*/ 11 h 12"/>
                <a:gd name="T10" fmla="*/ 9 w 11"/>
                <a:gd name="T11" fmla="*/ 6 h 12"/>
                <a:gd name="T12" fmla="*/ 11 w 11"/>
                <a:gd name="T13" fmla="*/ 2 h 12"/>
                <a:gd name="T14" fmla="*/ 7 w 11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7" y="2"/>
                  </a:move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6"/>
                    <a:pt x="3" y="7"/>
                    <a:pt x="2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6" y="10"/>
                    <a:pt x="8" y="8"/>
                    <a:pt x="9" y="6"/>
                  </a:cubicBezTo>
                  <a:cubicBezTo>
                    <a:pt x="10" y="5"/>
                    <a:pt x="11" y="3"/>
                    <a:pt x="11" y="2"/>
                  </a:cubicBezTo>
                  <a:cubicBezTo>
                    <a:pt x="11" y="0"/>
                    <a:pt x="7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5" name="Freeform 980">
              <a:extLst>
                <a:ext uri="{FF2B5EF4-FFF2-40B4-BE49-F238E27FC236}">
                  <a16:creationId xmlns:a16="http://schemas.microsoft.com/office/drawing/2014/main" xmlns="" id="{36189DBA-D536-42EA-8A23-025A5BCAF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5" y="2848"/>
              <a:ext cx="19" cy="19"/>
            </a:xfrm>
            <a:custGeom>
              <a:avLst/>
              <a:gdLst>
                <a:gd name="T0" fmla="*/ 7 w 12"/>
                <a:gd name="T1" fmla="*/ 3 h 12"/>
                <a:gd name="T2" fmla="*/ 3 w 12"/>
                <a:gd name="T3" fmla="*/ 8 h 12"/>
                <a:gd name="T4" fmla="*/ 4 w 12"/>
                <a:gd name="T5" fmla="*/ 11 h 12"/>
                <a:gd name="T6" fmla="*/ 11 w 12"/>
                <a:gd name="T7" fmla="*/ 4 h 12"/>
                <a:gd name="T8" fmla="*/ 7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3"/>
                  </a:moveTo>
                  <a:cubicBezTo>
                    <a:pt x="6" y="5"/>
                    <a:pt x="5" y="7"/>
                    <a:pt x="3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2" y="2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6" name="Freeform 981">
              <a:extLst>
                <a:ext uri="{FF2B5EF4-FFF2-40B4-BE49-F238E27FC236}">
                  <a16:creationId xmlns:a16="http://schemas.microsoft.com/office/drawing/2014/main" xmlns="" id="{A4C5BF99-F449-412C-B883-8EF3E28C34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0" y="2829"/>
              <a:ext cx="21" cy="19"/>
            </a:xfrm>
            <a:custGeom>
              <a:avLst/>
              <a:gdLst>
                <a:gd name="T0" fmla="*/ 9 w 13"/>
                <a:gd name="T1" fmla="*/ 2 h 12"/>
                <a:gd name="T2" fmla="*/ 2 w 13"/>
                <a:gd name="T3" fmla="*/ 7 h 12"/>
                <a:gd name="T4" fmla="*/ 5 w 13"/>
                <a:gd name="T5" fmla="*/ 10 h 12"/>
                <a:gd name="T6" fmla="*/ 11 w 13"/>
                <a:gd name="T7" fmla="*/ 5 h 12"/>
                <a:gd name="T8" fmla="*/ 9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2"/>
                  </a:moveTo>
                  <a:cubicBezTo>
                    <a:pt x="7" y="4"/>
                    <a:pt x="5" y="5"/>
                    <a:pt x="2" y="7"/>
                  </a:cubicBezTo>
                  <a:cubicBezTo>
                    <a:pt x="0" y="9"/>
                    <a:pt x="3" y="12"/>
                    <a:pt x="5" y="10"/>
                  </a:cubicBezTo>
                  <a:cubicBezTo>
                    <a:pt x="7" y="8"/>
                    <a:pt x="9" y="7"/>
                    <a:pt x="11" y="5"/>
                  </a:cubicBezTo>
                  <a:cubicBezTo>
                    <a:pt x="13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7" name="Freeform 982">
              <a:extLst>
                <a:ext uri="{FF2B5EF4-FFF2-40B4-BE49-F238E27FC236}">
                  <a16:creationId xmlns:a16="http://schemas.microsoft.com/office/drawing/2014/main" xmlns="" id="{C5C6115C-F5BC-44AE-9262-C1D0322ED4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1" y="2862"/>
              <a:ext cx="19" cy="18"/>
            </a:xfrm>
            <a:custGeom>
              <a:avLst/>
              <a:gdLst>
                <a:gd name="T0" fmla="*/ 7 w 12"/>
                <a:gd name="T1" fmla="*/ 2 h 11"/>
                <a:gd name="T2" fmla="*/ 2 w 12"/>
                <a:gd name="T3" fmla="*/ 6 h 11"/>
                <a:gd name="T4" fmla="*/ 4 w 12"/>
                <a:gd name="T5" fmla="*/ 10 h 11"/>
                <a:gd name="T6" fmla="*/ 11 w 12"/>
                <a:gd name="T7" fmla="*/ 4 h 11"/>
                <a:gd name="T8" fmla="*/ 7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2"/>
                  </a:moveTo>
                  <a:cubicBezTo>
                    <a:pt x="6" y="4"/>
                    <a:pt x="4" y="5"/>
                    <a:pt x="2" y="6"/>
                  </a:cubicBezTo>
                  <a:cubicBezTo>
                    <a:pt x="0" y="7"/>
                    <a:pt x="1" y="11"/>
                    <a:pt x="4" y="10"/>
                  </a:cubicBezTo>
                  <a:cubicBezTo>
                    <a:pt x="7" y="9"/>
                    <a:pt x="9" y="7"/>
                    <a:pt x="11" y="4"/>
                  </a:cubicBezTo>
                  <a:cubicBezTo>
                    <a:pt x="12" y="1"/>
                    <a:pt x="8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8" name="Freeform 983">
              <a:extLst>
                <a:ext uri="{FF2B5EF4-FFF2-40B4-BE49-F238E27FC236}">
                  <a16:creationId xmlns:a16="http://schemas.microsoft.com/office/drawing/2014/main" xmlns="" id="{DB3CCFDF-FC71-4FBE-A0C5-F8C782068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2" y="2870"/>
              <a:ext cx="24" cy="22"/>
            </a:xfrm>
            <a:custGeom>
              <a:avLst/>
              <a:gdLst>
                <a:gd name="T0" fmla="*/ 10 w 15"/>
                <a:gd name="T1" fmla="*/ 2 h 14"/>
                <a:gd name="T2" fmla="*/ 2 w 15"/>
                <a:gd name="T3" fmla="*/ 10 h 14"/>
                <a:gd name="T4" fmla="*/ 4 w 15"/>
                <a:gd name="T5" fmla="*/ 13 h 14"/>
                <a:gd name="T6" fmla="*/ 14 w 15"/>
                <a:gd name="T7" fmla="*/ 4 h 14"/>
                <a:gd name="T8" fmla="*/ 10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0" y="2"/>
                  </a:moveTo>
                  <a:cubicBezTo>
                    <a:pt x="9" y="6"/>
                    <a:pt x="5" y="8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ubicBezTo>
                    <a:pt x="8" y="10"/>
                    <a:pt x="12" y="8"/>
                    <a:pt x="14" y="4"/>
                  </a:cubicBezTo>
                  <a:cubicBezTo>
                    <a:pt x="15" y="2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9" name="Freeform 984">
              <a:extLst>
                <a:ext uri="{FF2B5EF4-FFF2-40B4-BE49-F238E27FC236}">
                  <a16:creationId xmlns:a16="http://schemas.microsoft.com/office/drawing/2014/main" xmlns="" id="{7C5850AF-790E-427F-8893-E0E0F56888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4" y="2866"/>
              <a:ext cx="21" cy="20"/>
            </a:xfrm>
            <a:custGeom>
              <a:avLst/>
              <a:gdLst>
                <a:gd name="T0" fmla="*/ 9 w 13"/>
                <a:gd name="T1" fmla="*/ 2 h 13"/>
                <a:gd name="T2" fmla="*/ 2 w 13"/>
                <a:gd name="T3" fmla="*/ 9 h 13"/>
                <a:gd name="T4" fmla="*/ 4 w 13"/>
                <a:gd name="T5" fmla="*/ 12 h 13"/>
                <a:gd name="T6" fmla="*/ 12 w 13"/>
                <a:gd name="T7" fmla="*/ 5 h 13"/>
                <a:gd name="T8" fmla="*/ 9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2"/>
                  </a:moveTo>
                  <a:cubicBezTo>
                    <a:pt x="7" y="5"/>
                    <a:pt x="4" y="7"/>
                    <a:pt x="2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7" y="10"/>
                    <a:pt x="10" y="7"/>
                    <a:pt x="12" y="5"/>
                  </a:cubicBezTo>
                  <a:cubicBezTo>
                    <a:pt x="13" y="3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0" name="Freeform 985">
              <a:extLst>
                <a:ext uri="{FF2B5EF4-FFF2-40B4-BE49-F238E27FC236}">
                  <a16:creationId xmlns:a16="http://schemas.microsoft.com/office/drawing/2014/main" xmlns="" id="{5186E4D6-CC6C-450E-AB51-CD1579FA55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4" y="2903"/>
              <a:ext cx="24" cy="19"/>
            </a:xfrm>
            <a:custGeom>
              <a:avLst/>
              <a:gdLst>
                <a:gd name="T0" fmla="*/ 11 w 15"/>
                <a:gd name="T1" fmla="*/ 1 h 12"/>
                <a:gd name="T2" fmla="*/ 2 w 15"/>
                <a:gd name="T3" fmla="*/ 8 h 12"/>
                <a:gd name="T4" fmla="*/ 4 w 15"/>
                <a:gd name="T5" fmla="*/ 11 h 12"/>
                <a:gd name="T6" fmla="*/ 13 w 15"/>
                <a:gd name="T7" fmla="*/ 4 h 12"/>
                <a:gd name="T8" fmla="*/ 11 w 1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"/>
                  </a:moveTo>
                  <a:cubicBezTo>
                    <a:pt x="8" y="3"/>
                    <a:pt x="5" y="5"/>
                    <a:pt x="2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7" y="8"/>
                    <a:pt x="10" y="6"/>
                    <a:pt x="13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1" name="Freeform 986">
              <a:extLst>
                <a:ext uri="{FF2B5EF4-FFF2-40B4-BE49-F238E27FC236}">
                  <a16:creationId xmlns:a16="http://schemas.microsoft.com/office/drawing/2014/main" xmlns="" id="{AF9EC427-6C88-409F-9701-04CE8D9DC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8" y="2900"/>
              <a:ext cx="25" cy="19"/>
            </a:xfrm>
            <a:custGeom>
              <a:avLst/>
              <a:gdLst>
                <a:gd name="T0" fmla="*/ 11 w 16"/>
                <a:gd name="T1" fmla="*/ 2 h 12"/>
                <a:gd name="T2" fmla="*/ 2 w 16"/>
                <a:gd name="T3" fmla="*/ 8 h 12"/>
                <a:gd name="T4" fmla="*/ 4 w 16"/>
                <a:gd name="T5" fmla="*/ 11 h 12"/>
                <a:gd name="T6" fmla="*/ 14 w 16"/>
                <a:gd name="T7" fmla="*/ 4 h 12"/>
                <a:gd name="T8" fmla="*/ 11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2"/>
                  </a:moveTo>
                  <a:cubicBezTo>
                    <a:pt x="9" y="4"/>
                    <a:pt x="6" y="6"/>
                    <a:pt x="2" y="8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8" y="10"/>
                    <a:pt x="11" y="7"/>
                    <a:pt x="14" y="4"/>
                  </a:cubicBezTo>
                  <a:cubicBezTo>
                    <a:pt x="16" y="2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2" name="Freeform 987">
              <a:extLst>
                <a:ext uri="{FF2B5EF4-FFF2-40B4-BE49-F238E27FC236}">
                  <a16:creationId xmlns:a16="http://schemas.microsoft.com/office/drawing/2014/main" xmlns="" id="{BDEAA205-EF9A-4235-8C51-3E48F9222B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1" y="2878"/>
              <a:ext cx="17" cy="19"/>
            </a:xfrm>
            <a:custGeom>
              <a:avLst/>
              <a:gdLst>
                <a:gd name="T0" fmla="*/ 6 w 11"/>
                <a:gd name="T1" fmla="*/ 2 h 12"/>
                <a:gd name="T2" fmla="*/ 2 w 11"/>
                <a:gd name="T3" fmla="*/ 7 h 12"/>
                <a:gd name="T4" fmla="*/ 4 w 11"/>
                <a:gd name="T5" fmla="*/ 10 h 12"/>
                <a:gd name="T6" fmla="*/ 10 w 11"/>
                <a:gd name="T7" fmla="*/ 4 h 12"/>
                <a:gd name="T8" fmla="*/ 6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6" y="2"/>
                  </a:moveTo>
                  <a:cubicBezTo>
                    <a:pt x="5" y="4"/>
                    <a:pt x="4" y="6"/>
                    <a:pt x="2" y="7"/>
                  </a:cubicBezTo>
                  <a:cubicBezTo>
                    <a:pt x="0" y="9"/>
                    <a:pt x="2" y="12"/>
                    <a:pt x="4" y="10"/>
                  </a:cubicBezTo>
                  <a:cubicBezTo>
                    <a:pt x="6" y="8"/>
                    <a:pt x="8" y="6"/>
                    <a:pt x="10" y="4"/>
                  </a:cubicBezTo>
                  <a:cubicBezTo>
                    <a:pt x="11" y="1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3" name="Freeform 988">
              <a:extLst>
                <a:ext uri="{FF2B5EF4-FFF2-40B4-BE49-F238E27FC236}">
                  <a16:creationId xmlns:a16="http://schemas.microsoft.com/office/drawing/2014/main" xmlns="" id="{11BF4132-A050-457F-9BF2-7C2623AED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1" y="2884"/>
              <a:ext cx="22" cy="19"/>
            </a:xfrm>
            <a:custGeom>
              <a:avLst/>
              <a:gdLst>
                <a:gd name="T0" fmla="*/ 10 w 14"/>
                <a:gd name="T1" fmla="*/ 2 h 12"/>
                <a:gd name="T2" fmla="*/ 2 w 14"/>
                <a:gd name="T3" fmla="*/ 7 h 12"/>
                <a:gd name="T4" fmla="*/ 3 w 14"/>
                <a:gd name="T5" fmla="*/ 11 h 12"/>
                <a:gd name="T6" fmla="*/ 12 w 14"/>
                <a:gd name="T7" fmla="*/ 4 h 12"/>
                <a:gd name="T8" fmla="*/ 10 w 14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0" y="2"/>
                  </a:moveTo>
                  <a:cubicBezTo>
                    <a:pt x="7" y="4"/>
                    <a:pt x="5" y="6"/>
                    <a:pt x="2" y="7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7" y="9"/>
                    <a:pt x="10" y="7"/>
                    <a:pt x="12" y="4"/>
                  </a:cubicBezTo>
                  <a:cubicBezTo>
                    <a:pt x="14" y="2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4" name="Freeform 989">
              <a:extLst>
                <a:ext uri="{FF2B5EF4-FFF2-40B4-BE49-F238E27FC236}">
                  <a16:creationId xmlns:a16="http://schemas.microsoft.com/office/drawing/2014/main" xmlns="" id="{32ECDD06-659B-472A-9AE4-C853A12989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76" y="2916"/>
              <a:ext cx="19" cy="16"/>
            </a:xfrm>
            <a:custGeom>
              <a:avLst/>
              <a:gdLst>
                <a:gd name="T0" fmla="*/ 7 w 12"/>
                <a:gd name="T1" fmla="*/ 2 h 10"/>
                <a:gd name="T2" fmla="*/ 3 w 12"/>
                <a:gd name="T3" fmla="*/ 6 h 10"/>
                <a:gd name="T4" fmla="*/ 3 w 12"/>
                <a:gd name="T5" fmla="*/ 10 h 10"/>
                <a:gd name="T6" fmla="*/ 10 w 12"/>
                <a:gd name="T7" fmla="*/ 4 h 10"/>
                <a:gd name="T8" fmla="*/ 7 w 12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7" y="2"/>
                  </a:moveTo>
                  <a:cubicBezTo>
                    <a:pt x="6" y="4"/>
                    <a:pt x="5" y="6"/>
                    <a:pt x="3" y="6"/>
                  </a:cubicBezTo>
                  <a:cubicBezTo>
                    <a:pt x="0" y="6"/>
                    <a:pt x="1" y="10"/>
                    <a:pt x="3" y="10"/>
                  </a:cubicBezTo>
                  <a:cubicBezTo>
                    <a:pt x="6" y="10"/>
                    <a:pt x="9" y="6"/>
                    <a:pt x="10" y="4"/>
                  </a:cubicBezTo>
                  <a:cubicBezTo>
                    <a:pt x="12" y="1"/>
                    <a:pt x="8" y="0"/>
                    <a:pt x="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5" name="Freeform 990">
              <a:extLst>
                <a:ext uri="{FF2B5EF4-FFF2-40B4-BE49-F238E27FC236}">
                  <a16:creationId xmlns:a16="http://schemas.microsoft.com/office/drawing/2014/main" xmlns="" id="{6B6EE69B-755F-4589-A39C-0BEF74D5D5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9" y="2919"/>
              <a:ext cx="25" cy="19"/>
            </a:xfrm>
            <a:custGeom>
              <a:avLst/>
              <a:gdLst>
                <a:gd name="T0" fmla="*/ 11 w 16"/>
                <a:gd name="T1" fmla="*/ 2 h 12"/>
                <a:gd name="T2" fmla="*/ 2 w 16"/>
                <a:gd name="T3" fmla="*/ 8 h 12"/>
                <a:gd name="T4" fmla="*/ 4 w 16"/>
                <a:gd name="T5" fmla="*/ 12 h 12"/>
                <a:gd name="T6" fmla="*/ 14 w 16"/>
                <a:gd name="T7" fmla="*/ 5 h 12"/>
                <a:gd name="T8" fmla="*/ 11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2"/>
                  </a:moveTo>
                  <a:cubicBezTo>
                    <a:pt x="9" y="5"/>
                    <a:pt x="6" y="7"/>
                    <a:pt x="2" y="8"/>
                  </a:cubicBezTo>
                  <a:cubicBezTo>
                    <a:pt x="0" y="9"/>
                    <a:pt x="2" y="12"/>
                    <a:pt x="4" y="12"/>
                  </a:cubicBezTo>
                  <a:cubicBezTo>
                    <a:pt x="8" y="10"/>
                    <a:pt x="11" y="8"/>
                    <a:pt x="14" y="5"/>
                  </a:cubicBezTo>
                  <a:cubicBezTo>
                    <a:pt x="16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6" name="Freeform 991">
              <a:extLst>
                <a:ext uri="{FF2B5EF4-FFF2-40B4-BE49-F238E27FC236}">
                  <a16:creationId xmlns:a16="http://schemas.microsoft.com/office/drawing/2014/main" xmlns="" id="{96E8EC63-E4F7-49A1-B22E-89CDE662BE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2" y="2925"/>
              <a:ext cx="25" cy="21"/>
            </a:xfrm>
            <a:custGeom>
              <a:avLst/>
              <a:gdLst>
                <a:gd name="T0" fmla="*/ 11 w 16"/>
                <a:gd name="T1" fmla="*/ 2 h 13"/>
                <a:gd name="T2" fmla="*/ 2 w 16"/>
                <a:gd name="T3" fmla="*/ 8 h 13"/>
                <a:gd name="T4" fmla="*/ 3 w 16"/>
                <a:gd name="T5" fmla="*/ 12 h 13"/>
                <a:gd name="T6" fmla="*/ 14 w 16"/>
                <a:gd name="T7" fmla="*/ 4 h 13"/>
                <a:gd name="T8" fmla="*/ 11 w 16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1" y="2"/>
                  </a:moveTo>
                  <a:cubicBezTo>
                    <a:pt x="9" y="5"/>
                    <a:pt x="5" y="7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ubicBezTo>
                    <a:pt x="7" y="10"/>
                    <a:pt x="11" y="8"/>
                    <a:pt x="14" y="4"/>
                  </a:cubicBezTo>
                  <a:cubicBezTo>
                    <a:pt x="16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7" name="Freeform 992">
              <a:extLst>
                <a:ext uri="{FF2B5EF4-FFF2-40B4-BE49-F238E27FC236}">
                  <a16:creationId xmlns:a16="http://schemas.microsoft.com/office/drawing/2014/main" xmlns="" id="{C02E91AF-ED61-4A65-9025-27144AF578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0" y="2949"/>
              <a:ext cx="25" cy="19"/>
            </a:xfrm>
            <a:custGeom>
              <a:avLst/>
              <a:gdLst>
                <a:gd name="T0" fmla="*/ 11 w 16"/>
                <a:gd name="T1" fmla="*/ 2 h 12"/>
                <a:gd name="T2" fmla="*/ 3 w 16"/>
                <a:gd name="T3" fmla="*/ 8 h 12"/>
                <a:gd name="T4" fmla="*/ 4 w 16"/>
                <a:gd name="T5" fmla="*/ 11 h 12"/>
                <a:gd name="T6" fmla="*/ 14 w 16"/>
                <a:gd name="T7" fmla="*/ 4 h 12"/>
                <a:gd name="T8" fmla="*/ 11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2"/>
                  </a:moveTo>
                  <a:cubicBezTo>
                    <a:pt x="9" y="5"/>
                    <a:pt x="6" y="7"/>
                    <a:pt x="3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8" y="10"/>
                    <a:pt x="11" y="7"/>
                    <a:pt x="14" y="4"/>
                  </a:cubicBezTo>
                  <a:cubicBezTo>
                    <a:pt x="16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8" name="Freeform 993">
              <a:extLst>
                <a:ext uri="{FF2B5EF4-FFF2-40B4-BE49-F238E27FC236}">
                  <a16:creationId xmlns:a16="http://schemas.microsoft.com/office/drawing/2014/main" xmlns="" id="{BCE403BE-36F5-4B6A-BB1E-DCC7470C7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3" y="2947"/>
              <a:ext cx="22" cy="21"/>
            </a:xfrm>
            <a:custGeom>
              <a:avLst/>
              <a:gdLst>
                <a:gd name="T0" fmla="*/ 9 w 14"/>
                <a:gd name="T1" fmla="*/ 2 h 13"/>
                <a:gd name="T2" fmla="*/ 3 w 14"/>
                <a:gd name="T3" fmla="*/ 8 h 13"/>
                <a:gd name="T4" fmla="*/ 4 w 14"/>
                <a:gd name="T5" fmla="*/ 12 h 13"/>
                <a:gd name="T6" fmla="*/ 12 w 14"/>
                <a:gd name="T7" fmla="*/ 5 h 13"/>
                <a:gd name="T8" fmla="*/ 9 w 1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9" y="2"/>
                  </a:moveTo>
                  <a:cubicBezTo>
                    <a:pt x="8" y="5"/>
                    <a:pt x="5" y="7"/>
                    <a:pt x="3" y="8"/>
                  </a:cubicBezTo>
                  <a:cubicBezTo>
                    <a:pt x="0" y="9"/>
                    <a:pt x="2" y="13"/>
                    <a:pt x="4" y="12"/>
                  </a:cubicBezTo>
                  <a:cubicBezTo>
                    <a:pt x="7" y="10"/>
                    <a:pt x="10" y="7"/>
                    <a:pt x="12" y="5"/>
                  </a:cubicBezTo>
                  <a:cubicBezTo>
                    <a:pt x="14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9" name="Freeform 994">
              <a:extLst>
                <a:ext uri="{FF2B5EF4-FFF2-40B4-BE49-F238E27FC236}">
                  <a16:creationId xmlns:a16="http://schemas.microsoft.com/office/drawing/2014/main" xmlns="" id="{84BDE377-04D1-491E-8A4A-3050D7E77A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7" y="2935"/>
              <a:ext cx="29" cy="20"/>
            </a:xfrm>
            <a:custGeom>
              <a:avLst/>
              <a:gdLst>
                <a:gd name="T0" fmla="*/ 14 w 18"/>
                <a:gd name="T1" fmla="*/ 1 h 13"/>
                <a:gd name="T2" fmla="*/ 2 w 18"/>
                <a:gd name="T3" fmla="*/ 8 h 13"/>
                <a:gd name="T4" fmla="*/ 4 w 18"/>
                <a:gd name="T5" fmla="*/ 12 h 13"/>
                <a:gd name="T6" fmla="*/ 16 w 18"/>
                <a:gd name="T7" fmla="*/ 4 h 13"/>
                <a:gd name="T8" fmla="*/ 14 w 18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4" y="1"/>
                  </a:moveTo>
                  <a:cubicBezTo>
                    <a:pt x="10" y="4"/>
                    <a:pt x="6" y="6"/>
                    <a:pt x="2" y="8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8" y="9"/>
                    <a:pt x="12" y="7"/>
                    <a:pt x="16" y="4"/>
                  </a:cubicBezTo>
                  <a:cubicBezTo>
                    <a:pt x="18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0" name="Freeform 995">
              <a:extLst>
                <a:ext uri="{FF2B5EF4-FFF2-40B4-BE49-F238E27FC236}">
                  <a16:creationId xmlns:a16="http://schemas.microsoft.com/office/drawing/2014/main" xmlns="" id="{197622A4-68E3-4778-9869-503DF8168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7" y="2974"/>
              <a:ext cx="26" cy="20"/>
            </a:xfrm>
            <a:custGeom>
              <a:avLst/>
              <a:gdLst>
                <a:gd name="T0" fmla="*/ 13 w 17"/>
                <a:gd name="T1" fmla="*/ 2 h 13"/>
                <a:gd name="T2" fmla="*/ 3 w 17"/>
                <a:gd name="T3" fmla="*/ 9 h 13"/>
                <a:gd name="T4" fmla="*/ 3 w 17"/>
                <a:gd name="T5" fmla="*/ 12 h 13"/>
                <a:gd name="T6" fmla="*/ 16 w 17"/>
                <a:gd name="T7" fmla="*/ 5 h 13"/>
                <a:gd name="T8" fmla="*/ 13 w 1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13" y="2"/>
                  </a:moveTo>
                  <a:cubicBezTo>
                    <a:pt x="10" y="6"/>
                    <a:pt x="7" y="8"/>
                    <a:pt x="3" y="9"/>
                  </a:cubicBezTo>
                  <a:cubicBezTo>
                    <a:pt x="0" y="9"/>
                    <a:pt x="1" y="13"/>
                    <a:pt x="3" y="12"/>
                  </a:cubicBezTo>
                  <a:cubicBezTo>
                    <a:pt x="8" y="11"/>
                    <a:pt x="13" y="9"/>
                    <a:pt x="16" y="5"/>
                  </a:cubicBezTo>
                  <a:cubicBezTo>
                    <a:pt x="17" y="3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1" name="Freeform 996">
              <a:extLst>
                <a:ext uri="{FF2B5EF4-FFF2-40B4-BE49-F238E27FC236}">
                  <a16:creationId xmlns:a16="http://schemas.microsoft.com/office/drawing/2014/main" xmlns="" id="{F07B962C-8367-4BDD-8938-37C3F0C629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2" y="2965"/>
              <a:ext cx="27" cy="15"/>
            </a:xfrm>
            <a:custGeom>
              <a:avLst/>
              <a:gdLst>
                <a:gd name="T0" fmla="*/ 13 w 17"/>
                <a:gd name="T1" fmla="*/ 1 h 10"/>
                <a:gd name="T2" fmla="*/ 2 w 17"/>
                <a:gd name="T3" fmla="*/ 6 h 10"/>
                <a:gd name="T4" fmla="*/ 2 w 17"/>
                <a:gd name="T5" fmla="*/ 10 h 10"/>
                <a:gd name="T6" fmla="*/ 15 w 17"/>
                <a:gd name="T7" fmla="*/ 4 h 10"/>
                <a:gd name="T8" fmla="*/ 13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3" y="1"/>
                  </a:moveTo>
                  <a:cubicBezTo>
                    <a:pt x="10" y="4"/>
                    <a:pt x="6" y="6"/>
                    <a:pt x="2" y="6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7" y="9"/>
                    <a:pt x="11" y="7"/>
                    <a:pt x="15" y="4"/>
                  </a:cubicBezTo>
                  <a:cubicBezTo>
                    <a:pt x="17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2" name="Freeform 997">
              <a:extLst>
                <a:ext uri="{FF2B5EF4-FFF2-40B4-BE49-F238E27FC236}">
                  <a16:creationId xmlns:a16="http://schemas.microsoft.com/office/drawing/2014/main" xmlns="" id="{0F1FF231-BA57-4029-B965-EC038D9564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5" y="2936"/>
              <a:ext cx="20" cy="19"/>
            </a:xfrm>
            <a:custGeom>
              <a:avLst/>
              <a:gdLst>
                <a:gd name="T0" fmla="*/ 9 w 13"/>
                <a:gd name="T1" fmla="*/ 2 h 12"/>
                <a:gd name="T2" fmla="*/ 2 w 13"/>
                <a:gd name="T3" fmla="*/ 8 h 12"/>
                <a:gd name="T4" fmla="*/ 3 w 13"/>
                <a:gd name="T5" fmla="*/ 11 h 12"/>
                <a:gd name="T6" fmla="*/ 12 w 13"/>
                <a:gd name="T7" fmla="*/ 5 h 12"/>
                <a:gd name="T8" fmla="*/ 9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2"/>
                  </a:moveTo>
                  <a:cubicBezTo>
                    <a:pt x="7" y="5"/>
                    <a:pt x="5" y="7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7" y="10"/>
                    <a:pt x="10" y="8"/>
                    <a:pt x="12" y="5"/>
                  </a:cubicBezTo>
                  <a:cubicBezTo>
                    <a:pt x="13" y="3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3" name="Freeform 998">
              <a:extLst>
                <a:ext uri="{FF2B5EF4-FFF2-40B4-BE49-F238E27FC236}">
                  <a16:creationId xmlns:a16="http://schemas.microsoft.com/office/drawing/2014/main" xmlns="" id="{700B634E-B607-4511-9778-0F5031BFF8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2" y="2990"/>
              <a:ext cx="26" cy="15"/>
            </a:xfrm>
            <a:custGeom>
              <a:avLst/>
              <a:gdLst>
                <a:gd name="T0" fmla="*/ 12 w 16"/>
                <a:gd name="T1" fmla="*/ 0 h 10"/>
                <a:gd name="T2" fmla="*/ 2 w 16"/>
                <a:gd name="T3" fmla="*/ 5 h 10"/>
                <a:gd name="T4" fmla="*/ 4 w 16"/>
                <a:gd name="T5" fmla="*/ 8 h 10"/>
                <a:gd name="T6" fmla="*/ 14 w 16"/>
                <a:gd name="T7" fmla="*/ 4 h 10"/>
                <a:gd name="T8" fmla="*/ 12 w 1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2" y="0"/>
                  </a:moveTo>
                  <a:cubicBezTo>
                    <a:pt x="9" y="2"/>
                    <a:pt x="5" y="3"/>
                    <a:pt x="2" y="5"/>
                  </a:cubicBezTo>
                  <a:cubicBezTo>
                    <a:pt x="0" y="7"/>
                    <a:pt x="2" y="10"/>
                    <a:pt x="4" y="8"/>
                  </a:cubicBezTo>
                  <a:cubicBezTo>
                    <a:pt x="7" y="7"/>
                    <a:pt x="10" y="5"/>
                    <a:pt x="14" y="4"/>
                  </a:cubicBezTo>
                  <a:cubicBezTo>
                    <a:pt x="16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4" name="Freeform 999">
              <a:extLst>
                <a:ext uri="{FF2B5EF4-FFF2-40B4-BE49-F238E27FC236}">
                  <a16:creationId xmlns:a16="http://schemas.microsoft.com/office/drawing/2014/main" xmlns="" id="{3D57D37D-F57A-4DDE-990C-42F46E92A7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5" y="2983"/>
              <a:ext cx="25" cy="13"/>
            </a:xfrm>
            <a:custGeom>
              <a:avLst/>
              <a:gdLst>
                <a:gd name="T0" fmla="*/ 12 w 16"/>
                <a:gd name="T1" fmla="*/ 1 h 8"/>
                <a:gd name="T2" fmla="*/ 3 w 16"/>
                <a:gd name="T3" fmla="*/ 4 h 8"/>
                <a:gd name="T4" fmla="*/ 4 w 16"/>
                <a:gd name="T5" fmla="*/ 8 h 8"/>
                <a:gd name="T6" fmla="*/ 13 w 16"/>
                <a:gd name="T7" fmla="*/ 4 h 8"/>
                <a:gd name="T8" fmla="*/ 12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1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6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5" name="Freeform 1000">
              <a:extLst>
                <a:ext uri="{FF2B5EF4-FFF2-40B4-BE49-F238E27FC236}">
                  <a16:creationId xmlns:a16="http://schemas.microsoft.com/office/drawing/2014/main" xmlns="" id="{88891448-61B9-4179-872C-C5C3602A84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0" y="2999"/>
              <a:ext cx="25" cy="13"/>
            </a:xfrm>
            <a:custGeom>
              <a:avLst/>
              <a:gdLst>
                <a:gd name="T0" fmla="*/ 12 w 16"/>
                <a:gd name="T1" fmla="*/ 1 h 8"/>
                <a:gd name="T2" fmla="*/ 2 w 16"/>
                <a:gd name="T3" fmla="*/ 4 h 8"/>
                <a:gd name="T4" fmla="*/ 2 w 16"/>
                <a:gd name="T5" fmla="*/ 8 h 8"/>
                <a:gd name="T6" fmla="*/ 14 w 16"/>
                <a:gd name="T7" fmla="*/ 4 h 8"/>
                <a:gd name="T8" fmla="*/ 12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1"/>
                  </a:moveTo>
                  <a:cubicBezTo>
                    <a:pt x="9" y="3"/>
                    <a:pt x="5" y="4"/>
                    <a:pt x="2" y="4"/>
                  </a:cubicBezTo>
                  <a:cubicBezTo>
                    <a:pt x="0" y="5"/>
                    <a:pt x="0" y="8"/>
                    <a:pt x="2" y="8"/>
                  </a:cubicBezTo>
                  <a:cubicBezTo>
                    <a:pt x="6" y="8"/>
                    <a:pt x="10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6" name="Freeform 1001">
              <a:extLst>
                <a:ext uri="{FF2B5EF4-FFF2-40B4-BE49-F238E27FC236}">
                  <a16:creationId xmlns:a16="http://schemas.microsoft.com/office/drawing/2014/main" xmlns="" id="{F19B09E9-238F-4116-A3EE-D54157175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3" y="3018"/>
              <a:ext cx="23" cy="14"/>
            </a:xfrm>
            <a:custGeom>
              <a:avLst/>
              <a:gdLst>
                <a:gd name="T0" fmla="*/ 11 w 15"/>
                <a:gd name="T1" fmla="*/ 1 h 9"/>
                <a:gd name="T2" fmla="*/ 2 w 15"/>
                <a:gd name="T3" fmla="*/ 5 h 9"/>
                <a:gd name="T4" fmla="*/ 3 w 15"/>
                <a:gd name="T5" fmla="*/ 9 h 9"/>
                <a:gd name="T6" fmla="*/ 13 w 15"/>
                <a:gd name="T7" fmla="*/ 4 h 9"/>
                <a:gd name="T8" fmla="*/ 11 w 15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1" y="1"/>
                  </a:moveTo>
                  <a:cubicBezTo>
                    <a:pt x="8" y="3"/>
                    <a:pt x="5" y="4"/>
                    <a:pt x="2" y="5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7" y="7"/>
                    <a:pt x="10" y="6"/>
                    <a:pt x="13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7" name="Freeform 1002">
              <a:extLst>
                <a:ext uri="{FF2B5EF4-FFF2-40B4-BE49-F238E27FC236}">
                  <a16:creationId xmlns:a16="http://schemas.microsoft.com/office/drawing/2014/main" xmlns="" id="{915F8E0C-0D94-4C0F-B58A-EC422D8BFE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6" y="3005"/>
              <a:ext cx="30" cy="19"/>
            </a:xfrm>
            <a:custGeom>
              <a:avLst/>
              <a:gdLst>
                <a:gd name="T0" fmla="*/ 15 w 19"/>
                <a:gd name="T1" fmla="*/ 1 h 12"/>
                <a:gd name="T2" fmla="*/ 3 w 19"/>
                <a:gd name="T3" fmla="*/ 7 h 12"/>
                <a:gd name="T4" fmla="*/ 4 w 19"/>
                <a:gd name="T5" fmla="*/ 11 h 12"/>
                <a:gd name="T6" fmla="*/ 17 w 19"/>
                <a:gd name="T7" fmla="*/ 4 h 12"/>
                <a:gd name="T8" fmla="*/ 15 w 19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5" y="1"/>
                  </a:moveTo>
                  <a:cubicBezTo>
                    <a:pt x="11" y="3"/>
                    <a:pt x="7" y="5"/>
                    <a:pt x="3" y="7"/>
                  </a:cubicBezTo>
                  <a:cubicBezTo>
                    <a:pt x="0" y="8"/>
                    <a:pt x="2" y="12"/>
                    <a:pt x="4" y="11"/>
                  </a:cubicBezTo>
                  <a:cubicBezTo>
                    <a:pt x="8" y="9"/>
                    <a:pt x="13" y="6"/>
                    <a:pt x="17" y="4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8" name="Freeform 1003">
              <a:extLst>
                <a:ext uri="{FF2B5EF4-FFF2-40B4-BE49-F238E27FC236}">
                  <a16:creationId xmlns:a16="http://schemas.microsoft.com/office/drawing/2014/main" xmlns="" id="{7B674CE7-1585-4E65-B5EA-F68790C51C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1" y="3042"/>
              <a:ext cx="25" cy="12"/>
            </a:xfrm>
            <a:custGeom>
              <a:avLst/>
              <a:gdLst>
                <a:gd name="T0" fmla="*/ 12 w 16"/>
                <a:gd name="T1" fmla="*/ 1 h 8"/>
                <a:gd name="T2" fmla="*/ 2 w 16"/>
                <a:gd name="T3" fmla="*/ 4 h 8"/>
                <a:gd name="T4" fmla="*/ 3 w 16"/>
                <a:gd name="T5" fmla="*/ 8 h 8"/>
                <a:gd name="T6" fmla="*/ 14 w 16"/>
                <a:gd name="T7" fmla="*/ 4 h 8"/>
                <a:gd name="T8" fmla="*/ 12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1"/>
                  </a:moveTo>
                  <a:cubicBezTo>
                    <a:pt x="9" y="3"/>
                    <a:pt x="6" y="4"/>
                    <a:pt x="2" y="4"/>
                  </a:cubicBezTo>
                  <a:cubicBezTo>
                    <a:pt x="0" y="5"/>
                    <a:pt x="0" y="8"/>
                    <a:pt x="3" y="8"/>
                  </a:cubicBezTo>
                  <a:cubicBezTo>
                    <a:pt x="7" y="8"/>
                    <a:pt x="11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9" name="Freeform 1004">
              <a:extLst>
                <a:ext uri="{FF2B5EF4-FFF2-40B4-BE49-F238E27FC236}">
                  <a16:creationId xmlns:a16="http://schemas.microsoft.com/office/drawing/2014/main" xmlns="" id="{8026B934-6D86-46C7-801F-FB52E87FA7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27" y="3029"/>
              <a:ext cx="23" cy="11"/>
            </a:xfrm>
            <a:custGeom>
              <a:avLst/>
              <a:gdLst>
                <a:gd name="T0" fmla="*/ 11 w 15"/>
                <a:gd name="T1" fmla="*/ 0 h 7"/>
                <a:gd name="T2" fmla="*/ 2 w 15"/>
                <a:gd name="T3" fmla="*/ 3 h 7"/>
                <a:gd name="T4" fmla="*/ 2 w 15"/>
                <a:gd name="T5" fmla="*/ 7 h 7"/>
                <a:gd name="T6" fmla="*/ 13 w 15"/>
                <a:gd name="T7" fmla="*/ 4 h 7"/>
                <a:gd name="T8" fmla="*/ 11 w 1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8" y="2"/>
                    <a:pt x="5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6" y="7"/>
                    <a:pt x="9" y="5"/>
                    <a:pt x="13" y="4"/>
                  </a:cubicBezTo>
                  <a:cubicBezTo>
                    <a:pt x="15" y="3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0" name="Freeform 1005">
              <a:extLst>
                <a:ext uri="{FF2B5EF4-FFF2-40B4-BE49-F238E27FC236}">
                  <a16:creationId xmlns:a16="http://schemas.microsoft.com/office/drawing/2014/main" xmlns="" id="{B882DB96-738F-4A95-AFCD-8EFDFD2B2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8" y="3015"/>
              <a:ext cx="32" cy="17"/>
            </a:xfrm>
            <a:custGeom>
              <a:avLst/>
              <a:gdLst>
                <a:gd name="T0" fmla="*/ 16 w 20"/>
                <a:gd name="T1" fmla="*/ 1 h 11"/>
                <a:gd name="T2" fmla="*/ 3 w 20"/>
                <a:gd name="T3" fmla="*/ 7 h 11"/>
                <a:gd name="T4" fmla="*/ 4 w 20"/>
                <a:gd name="T5" fmla="*/ 10 h 11"/>
                <a:gd name="T6" fmla="*/ 18 w 20"/>
                <a:gd name="T7" fmla="*/ 4 h 11"/>
                <a:gd name="T8" fmla="*/ 16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12" y="3"/>
                    <a:pt x="7" y="5"/>
                    <a:pt x="3" y="7"/>
                  </a:cubicBezTo>
                  <a:cubicBezTo>
                    <a:pt x="0" y="7"/>
                    <a:pt x="2" y="11"/>
                    <a:pt x="4" y="10"/>
                  </a:cubicBezTo>
                  <a:cubicBezTo>
                    <a:pt x="9" y="8"/>
                    <a:pt x="14" y="6"/>
                    <a:pt x="18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1" name="Freeform 1006">
              <a:extLst>
                <a:ext uri="{FF2B5EF4-FFF2-40B4-BE49-F238E27FC236}">
                  <a16:creationId xmlns:a16="http://schemas.microsoft.com/office/drawing/2014/main" xmlns="" id="{50A3FDCA-93F3-4E84-AAEA-538AF46745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3" y="2994"/>
              <a:ext cx="19" cy="15"/>
            </a:xfrm>
            <a:custGeom>
              <a:avLst/>
              <a:gdLst>
                <a:gd name="T0" fmla="*/ 8 w 12"/>
                <a:gd name="T1" fmla="*/ 2 h 9"/>
                <a:gd name="T2" fmla="*/ 3 w 12"/>
                <a:gd name="T3" fmla="*/ 5 h 9"/>
                <a:gd name="T4" fmla="*/ 4 w 12"/>
                <a:gd name="T5" fmla="*/ 8 h 9"/>
                <a:gd name="T6" fmla="*/ 11 w 12"/>
                <a:gd name="T7" fmla="*/ 4 h 9"/>
                <a:gd name="T8" fmla="*/ 8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cubicBezTo>
                    <a:pt x="6" y="3"/>
                    <a:pt x="4" y="4"/>
                    <a:pt x="3" y="5"/>
                  </a:cubicBezTo>
                  <a:cubicBezTo>
                    <a:pt x="0" y="5"/>
                    <a:pt x="2" y="9"/>
                    <a:pt x="4" y="8"/>
                  </a:cubicBezTo>
                  <a:cubicBezTo>
                    <a:pt x="6" y="7"/>
                    <a:pt x="9" y="6"/>
                    <a:pt x="11" y="4"/>
                  </a:cubicBezTo>
                  <a:cubicBezTo>
                    <a:pt x="12" y="3"/>
                    <a:pt x="9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2" name="Freeform 1007">
              <a:extLst>
                <a:ext uri="{FF2B5EF4-FFF2-40B4-BE49-F238E27FC236}">
                  <a16:creationId xmlns:a16="http://schemas.microsoft.com/office/drawing/2014/main" xmlns="" id="{CFFD4464-80FA-4858-8F00-A29D89676F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4" y="3018"/>
              <a:ext cx="19" cy="14"/>
            </a:xfrm>
            <a:custGeom>
              <a:avLst/>
              <a:gdLst>
                <a:gd name="T0" fmla="*/ 8 w 12"/>
                <a:gd name="T1" fmla="*/ 2 h 9"/>
                <a:gd name="T2" fmla="*/ 2 w 12"/>
                <a:gd name="T3" fmla="*/ 5 h 9"/>
                <a:gd name="T4" fmla="*/ 3 w 12"/>
                <a:gd name="T5" fmla="*/ 9 h 9"/>
                <a:gd name="T6" fmla="*/ 11 w 12"/>
                <a:gd name="T7" fmla="*/ 5 h 9"/>
                <a:gd name="T8" fmla="*/ 8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cubicBezTo>
                    <a:pt x="6" y="3"/>
                    <a:pt x="4" y="4"/>
                    <a:pt x="2" y="5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6" y="8"/>
                    <a:pt x="8" y="7"/>
                    <a:pt x="11" y="5"/>
                  </a:cubicBezTo>
                  <a:cubicBezTo>
                    <a:pt x="12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3" name="Freeform 1008">
              <a:extLst>
                <a:ext uri="{FF2B5EF4-FFF2-40B4-BE49-F238E27FC236}">
                  <a16:creationId xmlns:a16="http://schemas.microsoft.com/office/drawing/2014/main" xmlns="" id="{B38B984E-F070-4632-A74E-BFA97AA324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2" y="3038"/>
              <a:ext cx="25" cy="13"/>
            </a:xfrm>
            <a:custGeom>
              <a:avLst/>
              <a:gdLst>
                <a:gd name="T0" fmla="*/ 12 w 16"/>
                <a:gd name="T1" fmla="*/ 2 h 8"/>
                <a:gd name="T2" fmla="*/ 3 w 16"/>
                <a:gd name="T3" fmla="*/ 4 h 8"/>
                <a:gd name="T4" fmla="*/ 2 w 16"/>
                <a:gd name="T5" fmla="*/ 8 h 8"/>
                <a:gd name="T6" fmla="*/ 14 w 16"/>
                <a:gd name="T7" fmla="*/ 5 h 8"/>
                <a:gd name="T8" fmla="*/ 12 w 1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2"/>
                  </a:moveTo>
                  <a:cubicBezTo>
                    <a:pt x="9" y="3"/>
                    <a:pt x="6" y="5"/>
                    <a:pt x="3" y="4"/>
                  </a:cubicBezTo>
                  <a:cubicBezTo>
                    <a:pt x="0" y="4"/>
                    <a:pt x="0" y="8"/>
                    <a:pt x="2" y="8"/>
                  </a:cubicBezTo>
                  <a:cubicBezTo>
                    <a:pt x="7" y="8"/>
                    <a:pt x="11" y="7"/>
                    <a:pt x="14" y="5"/>
                  </a:cubicBezTo>
                  <a:cubicBezTo>
                    <a:pt x="16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4" name="Freeform 1009">
              <a:extLst>
                <a:ext uri="{FF2B5EF4-FFF2-40B4-BE49-F238E27FC236}">
                  <a16:creationId xmlns:a16="http://schemas.microsoft.com/office/drawing/2014/main" xmlns="" id="{4B9B2384-F5BA-4CEF-9E85-4E576E64D2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6" y="3045"/>
              <a:ext cx="27" cy="15"/>
            </a:xfrm>
            <a:custGeom>
              <a:avLst/>
              <a:gdLst>
                <a:gd name="T0" fmla="*/ 13 w 17"/>
                <a:gd name="T1" fmla="*/ 1 h 10"/>
                <a:gd name="T2" fmla="*/ 2 w 17"/>
                <a:gd name="T3" fmla="*/ 6 h 10"/>
                <a:gd name="T4" fmla="*/ 2 w 17"/>
                <a:gd name="T5" fmla="*/ 9 h 10"/>
                <a:gd name="T6" fmla="*/ 15 w 17"/>
                <a:gd name="T7" fmla="*/ 4 h 10"/>
                <a:gd name="T8" fmla="*/ 13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3" y="1"/>
                  </a:moveTo>
                  <a:cubicBezTo>
                    <a:pt x="10" y="4"/>
                    <a:pt x="6" y="5"/>
                    <a:pt x="2" y="6"/>
                  </a:cubicBezTo>
                  <a:cubicBezTo>
                    <a:pt x="0" y="6"/>
                    <a:pt x="0" y="10"/>
                    <a:pt x="2" y="9"/>
                  </a:cubicBezTo>
                  <a:cubicBezTo>
                    <a:pt x="7" y="9"/>
                    <a:pt x="12" y="7"/>
                    <a:pt x="15" y="4"/>
                  </a:cubicBezTo>
                  <a:cubicBezTo>
                    <a:pt x="17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5" name="Freeform 1010">
              <a:extLst>
                <a:ext uri="{FF2B5EF4-FFF2-40B4-BE49-F238E27FC236}">
                  <a16:creationId xmlns:a16="http://schemas.microsoft.com/office/drawing/2014/main" xmlns="" id="{AE962FC2-0D87-486A-AE54-58A4A8CAFF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" y="3067"/>
              <a:ext cx="27" cy="9"/>
            </a:xfrm>
            <a:custGeom>
              <a:avLst/>
              <a:gdLst>
                <a:gd name="T0" fmla="*/ 14 w 17"/>
                <a:gd name="T1" fmla="*/ 1 h 6"/>
                <a:gd name="T2" fmla="*/ 3 w 17"/>
                <a:gd name="T3" fmla="*/ 2 h 6"/>
                <a:gd name="T4" fmla="*/ 3 w 17"/>
                <a:gd name="T5" fmla="*/ 6 h 6"/>
                <a:gd name="T6" fmla="*/ 15 w 17"/>
                <a:gd name="T7" fmla="*/ 5 h 6"/>
                <a:gd name="T8" fmla="*/ 14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1"/>
                  </a:moveTo>
                  <a:cubicBezTo>
                    <a:pt x="10" y="2"/>
                    <a:pt x="7" y="3"/>
                    <a:pt x="3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7" y="6"/>
                    <a:pt x="11" y="6"/>
                    <a:pt x="15" y="5"/>
                  </a:cubicBezTo>
                  <a:cubicBezTo>
                    <a:pt x="17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6" name="Freeform 1011">
              <a:extLst>
                <a:ext uri="{FF2B5EF4-FFF2-40B4-BE49-F238E27FC236}">
                  <a16:creationId xmlns:a16="http://schemas.microsoft.com/office/drawing/2014/main" xmlns="" id="{7226262C-0743-435C-B821-ADF554C6B2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69" y="3137"/>
              <a:ext cx="25" cy="10"/>
            </a:xfrm>
            <a:custGeom>
              <a:avLst/>
              <a:gdLst>
                <a:gd name="T0" fmla="*/ 13 w 16"/>
                <a:gd name="T1" fmla="*/ 2 h 6"/>
                <a:gd name="T2" fmla="*/ 3 w 16"/>
                <a:gd name="T3" fmla="*/ 0 h 6"/>
                <a:gd name="T4" fmla="*/ 2 w 16"/>
                <a:gd name="T5" fmla="*/ 4 h 6"/>
                <a:gd name="T6" fmla="*/ 12 w 16"/>
                <a:gd name="T7" fmla="*/ 5 h 6"/>
                <a:gd name="T8" fmla="*/ 13 w 16"/>
                <a:gd name="T9" fmla="*/ 5 h 6"/>
                <a:gd name="T10" fmla="*/ 13 w 1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3" y="2"/>
                  </a:moveTo>
                  <a:cubicBezTo>
                    <a:pt x="10" y="1"/>
                    <a:pt x="6" y="1"/>
                    <a:pt x="3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9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6"/>
                    <a:pt x="16" y="2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7" name="Freeform 1012">
              <a:extLst>
                <a:ext uri="{FF2B5EF4-FFF2-40B4-BE49-F238E27FC236}">
                  <a16:creationId xmlns:a16="http://schemas.microsoft.com/office/drawing/2014/main" xmlns="" id="{4CCD7B26-DEDF-46FB-A9A2-4047B467F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69" y="3156"/>
              <a:ext cx="23" cy="7"/>
            </a:xfrm>
            <a:custGeom>
              <a:avLst/>
              <a:gdLst>
                <a:gd name="T0" fmla="*/ 14 w 15"/>
                <a:gd name="T1" fmla="*/ 0 h 4"/>
                <a:gd name="T2" fmla="*/ 9 w 15"/>
                <a:gd name="T3" fmla="*/ 0 h 4"/>
                <a:gd name="T4" fmla="*/ 3 w 15"/>
                <a:gd name="T5" fmla="*/ 0 h 4"/>
                <a:gd name="T6" fmla="*/ 2 w 15"/>
                <a:gd name="T7" fmla="*/ 4 h 4"/>
                <a:gd name="T8" fmla="*/ 8 w 15"/>
                <a:gd name="T9" fmla="*/ 4 h 4"/>
                <a:gd name="T10" fmla="*/ 11 w 15"/>
                <a:gd name="T11" fmla="*/ 4 h 4"/>
                <a:gd name="T12" fmla="*/ 12 w 15"/>
                <a:gd name="T13" fmla="*/ 4 h 4"/>
                <a:gd name="T14" fmla="*/ 13 w 15"/>
                <a:gd name="T15" fmla="*/ 4 h 4"/>
                <a:gd name="T16" fmla="*/ 14 w 15"/>
                <a:gd name="T17" fmla="*/ 3 h 4"/>
                <a:gd name="T18" fmla="*/ 14 w 1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2" y="0"/>
                    <a:pt x="10" y="0"/>
                    <a:pt x="9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6" y="4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5" y="2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8" name="Freeform 1013">
              <a:extLst>
                <a:ext uri="{FF2B5EF4-FFF2-40B4-BE49-F238E27FC236}">
                  <a16:creationId xmlns:a16="http://schemas.microsoft.com/office/drawing/2014/main" xmlns="" id="{355107EE-04A5-47EB-9E62-3091102379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6" y="3175"/>
              <a:ext cx="26" cy="8"/>
            </a:xfrm>
            <a:custGeom>
              <a:avLst/>
              <a:gdLst>
                <a:gd name="T0" fmla="*/ 15 w 16"/>
                <a:gd name="T1" fmla="*/ 1 h 5"/>
                <a:gd name="T2" fmla="*/ 11 w 16"/>
                <a:gd name="T3" fmla="*/ 0 h 5"/>
                <a:gd name="T4" fmla="*/ 2 w 16"/>
                <a:gd name="T5" fmla="*/ 1 h 5"/>
                <a:gd name="T6" fmla="*/ 3 w 16"/>
                <a:gd name="T7" fmla="*/ 5 h 5"/>
                <a:gd name="T8" fmla="*/ 8 w 16"/>
                <a:gd name="T9" fmla="*/ 4 h 5"/>
                <a:gd name="T10" fmla="*/ 11 w 16"/>
                <a:gd name="T11" fmla="*/ 4 h 5"/>
                <a:gd name="T12" fmla="*/ 12 w 16"/>
                <a:gd name="T13" fmla="*/ 3 h 5"/>
                <a:gd name="T14" fmla="*/ 12 w 16"/>
                <a:gd name="T15" fmla="*/ 4 h 5"/>
                <a:gd name="T16" fmla="*/ 15 w 16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15" y="1"/>
                  </a:moveTo>
                  <a:cubicBezTo>
                    <a:pt x="14" y="0"/>
                    <a:pt x="12" y="0"/>
                    <a:pt x="11" y="0"/>
                  </a:cubicBezTo>
                  <a:cubicBezTo>
                    <a:pt x="8" y="0"/>
                    <a:pt x="5" y="1"/>
                    <a:pt x="2" y="1"/>
                  </a:cubicBezTo>
                  <a:cubicBezTo>
                    <a:pt x="0" y="2"/>
                    <a:pt x="0" y="5"/>
                    <a:pt x="3" y="5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1" y="4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3" y="5"/>
                    <a:pt x="16" y="3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9" name="Freeform 1014">
              <a:extLst>
                <a:ext uri="{FF2B5EF4-FFF2-40B4-BE49-F238E27FC236}">
                  <a16:creationId xmlns:a16="http://schemas.microsoft.com/office/drawing/2014/main" xmlns="" id="{8605E643-26A5-461B-9D40-4493E240E3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6" y="3191"/>
              <a:ext cx="25" cy="11"/>
            </a:xfrm>
            <a:custGeom>
              <a:avLst/>
              <a:gdLst>
                <a:gd name="T0" fmla="*/ 14 w 16"/>
                <a:gd name="T1" fmla="*/ 0 h 7"/>
                <a:gd name="T2" fmla="*/ 2 w 16"/>
                <a:gd name="T3" fmla="*/ 3 h 7"/>
                <a:gd name="T4" fmla="*/ 3 w 16"/>
                <a:gd name="T5" fmla="*/ 6 h 7"/>
                <a:gd name="T6" fmla="*/ 14 w 16"/>
                <a:gd name="T7" fmla="*/ 4 h 7"/>
                <a:gd name="T8" fmla="*/ 14 w 1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4" y="0"/>
                  </a:moveTo>
                  <a:cubicBezTo>
                    <a:pt x="10" y="1"/>
                    <a:pt x="6" y="1"/>
                    <a:pt x="2" y="3"/>
                  </a:cubicBezTo>
                  <a:cubicBezTo>
                    <a:pt x="0" y="3"/>
                    <a:pt x="1" y="7"/>
                    <a:pt x="3" y="6"/>
                  </a:cubicBezTo>
                  <a:cubicBezTo>
                    <a:pt x="7" y="5"/>
                    <a:pt x="10" y="5"/>
                    <a:pt x="14" y="4"/>
                  </a:cubicBezTo>
                  <a:cubicBezTo>
                    <a:pt x="16" y="4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0" name="Freeform 1015">
              <a:extLst>
                <a:ext uri="{FF2B5EF4-FFF2-40B4-BE49-F238E27FC236}">
                  <a16:creationId xmlns:a16="http://schemas.microsoft.com/office/drawing/2014/main" xmlns="" id="{D96ABBAA-8F88-41C5-B269-F0131EE56A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11" y="3172"/>
              <a:ext cx="22" cy="9"/>
            </a:xfrm>
            <a:custGeom>
              <a:avLst/>
              <a:gdLst>
                <a:gd name="T0" fmla="*/ 12 w 14"/>
                <a:gd name="T1" fmla="*/ 1 h 6"/>
                <a:gd name="T2" fmla="*/ 11 w 14"/>
                <a:gd name="T3" fmla="*/ 1 h 6"/>
                <a:gd name="T4" fmla="*/ 10 w 14"/>
                <a:gd name="T5" fmla="*/ 1 h 6"/>
                <a:gd name="T6" fmla="*/ 7 w 14"/>
                <a:gd name="T7" fmla="*/ 1 h 6"/>
                <a:gd name="T8" fmla="*/ 2 w 14"/>
                <a:gd name="T9" fmla="*/ 2 h 6"/>
                <a:gd name="T10" fmla="*/ 3 w 14"/>
                <a:gd name="T11" fmla="*/ 5 h 6"/>
                <a:gd name="T12" fmla="*/ 8 w 14"/>
                <a:gd name="T13" fmla="*/ 5 h 6"/>
                <a:gd name="T14" fmla="*/ 12 w 14"/>
                <a:gd name="T15" fmla="*/ 4 h 6"/>
                <a:gd name="T16" fmla="*/ 12 w 14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"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4" y="1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4" y="3"/>
                    <a:pt x="14" y="1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1" name="Freeform 1016">
              <a:extLst>
                <a:ext uri="{FF2B5EF4-FFF2-40B4-BE49-F238E27FC236}">
                  <a16:creationId xmlns:a16="http://schemas.microsoft.com/office/drawing/2014/main" xmlns="" id="{0BC7B1ED-D1C2-471E-9BCA-CC8425E1CF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9" y="3153"/>
              <a:ext cx="24" cy="8"/>
            </a:xfrm>
            <a:custGeom>
              <a:avLst/>
              <a:gdLst>
                <a:gd name="T0" fmla="*/ 13 w 15"/>
                <a:gd name="T1" fmla="*/ 1 h 5"/>
                <a:gd name="T2" fmla="*/ 3 w 15"/>
                <a:gd name="T3" fmla="*/ 1 h 5"/>
                <a:gd name="T4" fmla="*/ 3 w 15"/>
                <a:gd name="T5" fmla="*/ 5 h 5"/>
                <a:gd name="T6" fmla="*/ 13 w 15"/>
                <a:gd name="T7" fmla="*/ 4 h 5"/>
                <a:gd name="T8" fmla="*/ 13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3" y="1"/>
                  </a:moveTo>
                  <a:cubicBezTo>
                    <a:pt x="9" y="1"/>
                    <a:pt x="6" y="1"/>
                    <a:pt x="3" y="1"/>
                  </a:cubicBezTo>
                  <a:cubicBezTo>
                    <a:pt x="0" y="1"/>
                    <a:pt x="1" y="5"/>
                    <a:pt x="3" y="5"/>
                  </a:cubicBezTo>
                  <a:cubicBezTo>
                    <a:pt x="6" y="5"/>
                    <a:pt x="10" y="5"/>
                    <a:pt x="13" y="4"/>
                  </a:cubicBezTo>
                  <a:cubicBezTo>
                    <a:pt x="15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2" name="Freeform 1017">
              <a:extLst>
                <a:ext uri="{FF2B5EF4-FFF2-40B4-BE49-F238E27FC236}">
                  <a16:creationId xmlns:a16="http://schemas.microsoft.com/office/drawing/2014/main" xmlns="" id="{948C649E-019E-46CA-AA82-0E3A8947E0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6" y="3133"/>
              <a:ext cx="24" cy="8"/>
            </a:xfrm>
            <a:custGeom>
              <a:avLst/>
              <a:gdLst>
                <a:gd name="T0" fmla="*/ 13 w 15"/>
                <a:gd name="T1" fmla="*/ 1 h 5"/>
                <a:gd name="T2" fmla="*/ 2 w 15"/>
                <a:gd name="T3" fmla="*/ 1 h 5"/>
                <a:gd name="T4" fmla="*/ 2 w 15"/>
                <a:gd name="T5" fmla="*/ 5 h 5"/>
                <a:gd name="T6" fmla="*/ 13 w 15"/>
                <a:gd name="T7" fmla="*/ 4 h 5"/>
                <a:gd name="T8" fmla="*/ 13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3" y="1"/>
                  </a:moveTo>
                  <a:cubicBezTo>
                    <a:pt x="9" y="1"/>
                    <a:pt x="6" y="1"/>
                    <a:pt x="2" y="1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6" y="5"/>
                    <a:pt x="9" y="5"/>
                    <a:pt x="13" y="4"/>
                  </a:cubicBezTo>
                  <a:cubicBezTo>
                    <a:pt x="15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3" name="Freeform 1018">
              <a:extLst>
                <a:ext uri="{FF2B5EF4-FFF2-40B4-BE49-F238E27FC236}">
                  <a16:creationId xmlns:a16="http://schemas.microsoft.com/office/drawing/2014/main" xmlns="" id="{A39388A6-FA0D-46B7-8423-D69E33BBE7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" y="3133"/>
              <a:ext cx="25" cy="12"/>
            </a:xfrm>
            <a:custGeom>
              <a:avLst/>
              <a:gdLst>
                <a:gd name="T0" fmla="*/ 13 w 16"/>
                <a:gd name="T1" fmla="*/ 1 h 8"/>
                <a:gd name="T2" fmla="*/ 2 w 16"/>
                <a:gd name="T3" fmla="*/ 4 h 8"/>
                <a:gd name="T4" fmla="*/ 3 w 16"/>
                <a:gd name="T5" fmla="*/ 7 h 8"/>
                <a:gd name="T6" fmla="*/ 14 w 16"/>
                <a:gd name="T7" fmla="*/ 4 h 8"/>
                <a:gd name="T8" fmla="*/ 13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1"/>
                  </a:moveTo>
                  <a:cubicBezTo>
                    <a:pt x="9" y="2"/>
                    <a:pt x="6" y="2"/>
                    <a:pt x="2" y="4"/>
                  </a:cubicBezTo>
                  <a:cubicBezTo>
                    <a:pt x="0" y="5"/>
                    <a:pt x="1" y="8"/>
                    <a:pt x="3" y="7"/>
                  </a:cubicBezTo>
                  <a:cubicBezTo>
                    <a:pt x="7" y="6"/>
                    <a:pt x="11" y="5"/>
                    <a:pt x="14" y="4"/>
                  </a:cubicBezTo>
                  <a:cubicBezTo>
                    <a:pt x="16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4" name="Freeform 1019">
              <a:extLst>
                <a:ext uri="{FF2B5EF4-FFF2-40B4-BE49-F238E27FC236}">
                  <a16:creationId xmlns:a16="http://schemas.microsoft.com/office/drawing/2014/main" xmlns="" id="{1E3C78DC-887B-433A-880A-7FBA9F39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0" y="3144"/>
              <a:ext cx="30" cy="12"/>
            </a:xfrm>
            <a:custGeom>
              <a:avLst/>
              <a:gdLst>
                <a:gd name="T0" fmla="*/ 16 w 19"/>
                <a:gd name="T1" fmla="*/ 1 h 8"/>
                <a:gd name="T2" fmla="*/ 3 w 19"/>
                <a:gd name="T3" fmla="*/ 4 h 8"/>
                <a:gd name="T4" fmla="*/ 4 w 19"/>
                <a:gd name="T5" fmla="*/ 7 h 8"/>
                <a:gd name="T6" fmla="*/ 16 w 19"/>
                <a:gd name="T7" fmla="*/ 4 h 8"/>
                <a:gd name="T8" fmla="*/ 16 w 1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6" y="1"/>
                  </a:moveTo>
                  <a:cubicBezTo>
                    <a:pt x="11" y="1"/>
                    <a:pt x="7" y="2"/>
                    <a:pt x="3" y="4"/>
                  </a:cubicBezTo>
                  <a:cubicBezTo>
                    <a:pt x="0" y="4"/>
                    <a:pt x="2" y="8"/>
                    <a:pt x="4" y="7"/>
                  </a:cubicBezTo>
                  <a:cubicBezTo>
                    <a:pt x="8" y="6"/>
                    <a:pt x="12" y="5"/>
                    <a:pt x="16" y="4"/>
                  </a:cubicBezTo>
                  <a:cubicBezTo>
                    <a:pt x="19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5" name="Freeform 1020">
              <a:extLst>
                <a:ext uri="{FF2B5EF4-FFF2-40B4-BE49-F238E27FC236}">
                  <a16:creationId xmlns:a16="http://schemas.microsoft.com/office/drawing/2014/main" xmlns="" id="{AEAE4CA9-953F-423E-9639-60397F27BE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6" y="3172"/>
              <a:ext cx="24" cy="8"/>
            </a:xfrm>
            <a:custGeom>
              <a:avLst/>
              <a:gdLst>
                <a:gd name="T0" fmla="*/ 11 w 15"/>
                <a:gd name="T1" fmla="*/ 0 h 5"/>
                <a:gd name="T2" fmla="*/ 3 w 15"/>
                <a:gd name="T3" fmla="*/ 1 h 5"/>
                <a:gd name="T4" fmla="*/ 2 w 15"/>
                <a:gd name="T5" fmla="*/ 5 h 5"/>
                <a:gd name="T6" fmla="*/ 12 w 15"/>
                <a:gd name="T7" fmla="*/ 4 h 5"/>
                <a:gd name="T8" fmla="*/ 11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8" y="1"/>
                    <a:pt x="6" y="2"/>
                    <a:pt x="3" y="1"/>
                  </a:cubicBezTo>
                  <a:cubicBezTo>
                    <a:pt x="0" y="0"/>
                    <a:pt x="0" y="4"/>
                    <a:pt x="2" y="5"/>
                  </a:cubicBezTo>
                  <a:cubicBezTo>
                    <a:pt x="6" y="5"/>
                    <a:pt x="9" y="5"/>
                    <a:pt x="12" y="4"/>
                  </a:cubicBezTo>
                  <a:cubicBezTo>
                    <a:pt x="15" y="3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6" name="Freeform 1021">
              <a:extLst>
                <a:ext uri="{FF2B5EF4-FFF2-40B4-BE49-F238E27FC236}">
                  <a16:creationId xmlns:a16="http://schemas.microsoft.com/office/drawing/2014/main" xmlns="" id="{43AA3F73-A00C-49B2-8B3B-9D37DDDA02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66" y="3178"/>
              <a:ext cx="24" cy="10"/>
            </a:xfrm>
            <a:custGeom>
              <a:avLst/>
              <a:gdLst>
                <a:gd name="T0" fmla="*/ 12 w 15"/>
                <a:gd name="T1" fmla="*/ 1 h 6"/>
                <a:gd name="T2" fmla="*/ 11 w 15"/>
                <a:gd name="T3" fmla="*/ 1 h 6"/>
                <a:gd name="T4" fmla="*/ 8 w 15"/>
                <a:gd name="T5" fmla="*/ 1 h 6"/>
                <a:gd name="T6" fmla="*/ 3 w 15"/>
                <a:gd name="T7" fmla="*/ 1 h 6"/>
                <a:gd name="T8" fmla="*/ 2 w 15"/>
                <a:gd name="T9" fmla="*/ 4 h 6"/>
                <a:gd name="T10" fmla="*/ 13 w 15"/>
                <a:gd name="T11" fmla="*/ 5 h 6"/>
                <a:gd name="T12" fmla="*/ 12 w 1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">
                  <a:moveTo>
                    <a:pt x="12" y="1"/>
                  </a:move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5"/>
                    <a:pt x="10" y="6"/>
                    <a:pt x="13" y="5"/>
                  </a:cubicBezTo>
                  <a:cubicBezTo>
                    <a:pt x="15" y="4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7" name="Freeform 1022">
              <a:extLst>
                <a:ext uri="{FF2B5EF4-FFF2-40B4-BE49-F238E27FC236}">
                  <a16:creationId xmlns:a16="http://schemas.microsoft.com/office/drawing/2014/main" xmlns="" id="{4DADE2B0-8B62-4889-9857-E795A98CA5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76" y="3159"/>
              <a:ext cx="30" cy="13"/>
            </a:xfrm>
            <a:custGeom>
              <a:avLst/>
              <a:gdLst>
                <a:gd name="T0" fmla="*/ 16 w 19"/>
                <a:gd name="T1" fmla="*/ 0 h 8"/>
                <a:gd name="T2" fmla="*/ 2 w 19"/>
                <a:gd name="T3" fmla="*/ 4 h 8"/>
                <a:gd name="T4" fmla="*/ 3 w 19"/>
                <a:gd name="T5" fmla="*/ 7 h 8"/>
                <a:gd name="T6" fmla="*/ 17 w 19"/>
                <a:gd name="T7" fmla="*/ 4 h 8"/>
                <a:gd name="T8" fmla="*/ 16 w 1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6" y="0"/>
                  </a:moveTo>
                  <a:cubicBezTo>
                    <a:pt x="11" y="0"/>
                    <a:pt x="7" y="2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8" y="5"/>
                    <a:pt x="12" y="4"/>
                    <a:pt x="17" y="4"/>
                  </a:cubicBezTo>
                  <a:cubicBezTo>
                    <a:pt x="19" y="4"/>
                    <a:pt x="19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8" name="Freeform 1023">
              <a:extLst>
                <a:ext uri="{FF2B5EF4-FFF2-40B4-BE49-F238E27FC236}">
                  <a16:creationId xmlns:a16="http://schemas.microsoft.com/office/drawing/2014/main" xmlns="" id="{00D14785-1236-4CDF-8229-8DAC139804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91" y="3139"/>
              <a:ext cx="26" cy="8"/>
            </a:xfrm>
            <a:custGeom>
              <a:avLst/>
              <a:gdLst>
                <a:gd name="T0" fmla="*/ 13 w 16"/>
                <a:gd name="T1" fmla="*/ 0 h 5"/>
                <a:gd name="T2" fmla="*/ 12 w 16"/>
                <a:gd name="T3" fmla="*/ 0 h 5"/>
                <a:gd name="T4" fmla="*/ 9 w 16"/>
                <a:gd name="T5" fmla="*/ 1 h 5"/>
                <a:gd name="T6" fmla="*/ 5 w 16"/>
                <a:gd name="T7" fmla="*/ 1 h 5"/>
                <a:gd name="T8" fmla="*/ 3 w 16"/>
                <a:gd name="T9" fmla="*/ 1 h 5"/>
                <a:gd name="T10" fmla="*/ 2 w 16"/>
                <a:gd name="T11" fmla="*/ 5 h 5"/>
                <a:gd name="T12" fmla="*/ 9 w 16"/>
                <a:gd name="T13" fmla="*/ 4 h 5"/>
                <a:gd name="T14" fmla="*/ 15 w 16"/>
                <a:gd name="T15" fmla="*/ 3 h 5"/>
                <a:gd name="T16" fmla="*/ 16 w 16"/>
                <a:gd name="T17" fmla="*/ 1 h 5"/>
                <a:gd name="T18" fmla="*/ 13 w 1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">
                  <a:moveTo>
                    <a:pt x="13" y="0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5" y="5"/>
                    <a:pt x="7" y="5"/>
                    <a:pt x="9" y="4"/>
                  </a:cubicBezTo>
                  <a:cubicBezTo>
                    <a:pt x="11" y="4"/>
                    <a:pt x="14" y="5"/>
                    <a:pt x="15" y="3"/>
                  </a:cubicBezTo>
                  <a:cubicBezTo>
                    <a:pt x="16" y="3"/>
                    <a:pt x="16" y="2"/>
                    <a:pt x="16" y="1"/>
                  </a:cubicBezTo>
                  <a:cubicBezTo>
                    <a:pt x="16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9" name="Freeform 1024">
              <a:extLst>
                <a:ext uri="{FF2B5EF4-FFF2-40B4-BE49-F238E27FC236}">
                  <a16:creationId xmlns:a16="http://schemas.microsoft.com/office/drawing/2014/main" xmlns="" id="{61D89BF4-77A4-4703-B8C5-C6D06449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2" y="3119"/>
              <a:ext cx="27" cy="11"/>
            </a:xfrm>
            <a:custGeom>
              <a:avLst/>
              <a:gdLst>
                <a:gd name="T0" fmla="*/ 15 w 17"/>
                <a:gd name="T1" fmla="*/ 0 h 7"/>
                <a:gd name="T2" fmla="*/ 3 w 17"/>
                <a:gd name="T3" fmla="*/ 2 h 7"/>
                <a:gd name="T4" fmla="*/ 4 w 17"/>
                <a:gd name="T5" fmla="*/ 6 h 7"/>
                <a:gd name="T6" fmla="*/ 14 w 17"/>
                <a:gd name="T7" fmla="*/ 4 h 7"/>
                <a:gd name="T8" fmla="*/ 15 w 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11" y="0"/>
                    <a:pt x="6" y="1"/>
                    <a:pt x="3" y="2"/>
                  </a:cubicBezTo>
                  <a:cubicBezTo>
                    <a:pt x="0" y="3"/>
                    <a:pt x="2" y="7"/>
                    <a:pt x="4" y="6"/>
                  </a:cubicBezTo>
                  <a:cubicBezTo>
                    <a:pt x="7" y="5"/>
                    <a:pt x="11" y="3"/>
                    <a:pt x="14" y="4"/>
                  </a:cubicBezTo>
                  <a:cubicBezTo>
                    <a:pt x="17" y="4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0" name="Freeform 1025">
              <a:extLst>
                <a:ext uri="{FF2B5EF4-FFF2-40B4-BE49-F238E27FC236}">
                  <a16:creationId xmlns:a16="http://schemas.microsoft.com/office/drawing/2014/main" xmlns="" id="{040C2B84-DED6-439F-82D3-DBFDB8C790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1" y="3114"/>
              <a:ext cx="25" cy="9"/>
            </a:xfrm>
            <a:custGeom>
              <a:avLst/>
              <a:gdLst>
                <a:gd name="T0" fmla="*/ 13 w 16"/>
                <a:gd name="T1" fmla="*/ 0 h 6"/>
                <a:gd name="T2" fmla="*/ 2 w 16"/>
                <a:gd name="T3" fmla="*/ 2 h 6"/>
                <a:gd name="T4" fmla="*/ 4 w 16"/>
                <a:gd name="T5" fmla="*/ 6 h 6"/>
                <a:gd name="T6" fmla="*/ 13 w 16"/>
                <a:gd name="T7" fmla="*/ 4 h 6"/>
                <a:gd name="T8" fmla="*/ 13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9" y="0"/>
                    <a:pt x="6" y="1"/>
                    <a:pt x="2" y="2"/>
                  </a:cubicBezTo>
                  <a:cubicBezTo>
                    <a:pt x="0" y="3"/>
                    <a:pt x="1" y="6"/>
                    <a:pt x="4" y="6"/>
                  </a:cubicBezTo>
                  <a:cubicBezTo>
                    <a:pt x="7" y="4"/>
                    <a:pt x="10" y="4"/>
                    <a:pt x="13" y="4"/>
                  </a:cubicBezTo>
                  <a:cubicBezTo>
                    <a:pt x="16" y="4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1" name="Freeform 1026">
              <a:extLst>
                <a:ext uri="{FF2B5EF4-FFF2-40B4-BE49-F238E27FC236}">
                  <a16:creationId xmlns:a16="http://schemas.microsoft.com/office/drawing/2014/main" xmlns="" id="{D4E4103C-E214-4D50-87A1-04EB3696E6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2" y="3125"/>
              <a:ext cx="27" cy="9"/>
            </a:xfrm>
            <a:custGeom>
              <a:avLst/>
              <a:gdLst>
                <a:gd name="T0" fmla="*/ 14 w 17"/>
                <a:gd name="T1" fmla="*/ 0 h 6"/>
                <a:gd name="T2" fmla="*/ 2 w 17"/>
                <a:gd name="T3" fmla="*/ 2 h 6"/>
                <a:gd name="T4" fmla="*/ 3 w 17"/>
                <a:gd name="T5" fmla="*/ 6 h 6"/>
                <a:gd name="T6" fmla="*/ 15 w 17"/>
                <a:gd name="T7" fmla="*/ 4 h 6"/>
                <a:gd name="T8" fmla="*/ 14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0"/>
                  </a:moveTo>
                  <a:cubicBezTo>
                    <a:pt x="10" y="0"/>
                    <a:pt x="6" y="2"/>
                    <a:pt x="2" y="2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7" y="6"/>
                    <a:pt x="11" y="4"/>
                    <a:pt x="15" y="4"/>
                  </a:cubicBezTo>
                  <a:cubicBezTo>
                    <a:pt x="17" y="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2" name="Freeform 1027">
              <a:extLst>
                <a:ext uri="{FF2B5EF4-FFF2-40B4-BE49-F238E27FC236}">
                  <a16:creationId xmlns:a16="http://schemas.microsoft.com/office/drawing/2014/main" xmlns="" id="{E9CBA7E4-796F-471E-9406-43BA09F6E3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3" y="3153"/>
              <a:ext cx="27" cy="8"/>
            </a:xfrm>
            <a:custGeom>
              <a:avLst/>
              <a:gdLst>
                <a:gd name="T0" fmla="*/ 14 w 17"/>
                <a:gd name="T1" fmla="*/ 0 h 5"/>
                <a:gd name="T2" fmla="*/ 2 w 17"/>
                <a:gd name="T3" fmla="*/ 1 h 5"/>
                <a:gd name="T4" fmla="*/ 2 w 17"/>
                <a:gd name="T5" fmla="*/ 5 h 5"/>
                <a:gd name="T6" fmla="*/ 14 w 17"/>
                <a:gd name="T7" fmla="*/ 4 h 5"/>
                <a:gd name="T8" fmla="*/ 14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0"/>
                  </a:moveTo>
                  <a:cubicBezTo>
                    <a:pt x="10" y="0"/>
                    <a:pt x="6" y="1"/>
                    <a:pt x="2" y="1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6" y="5"/>
                    <a:pt x="10" y="4"/>
                    <a:pt x="14" y="4"/>
                  </a:cubicBezTo>
                  <a:cubicBezTo>
                    <a:pt x="17" y="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3" name="Freeform 1028">
              <a:extLst>
                <a:ext uri="{FF2B5EF4-FFF2-40B4-BE49-F238E27FC236}">
                  <a16:creationId xmlns:a16="http://schemas.microsoft.com/office/drawing/2014/main" xmlns="" id="{79AD8E11-93AF-4404-97BB-2F5D86EEBD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10" y="3164"/>
              <a:ext cx="27" cy="10"/>
            </a:xfrm>
            <a:custGeom>
              <a:avLst/>
              <a:gdLst>
                <a:gd name="T0" fmla="*/ 14 w 17"/>
                <a:gd name="T1" fmla="*/ 1 h 6"/>
                <a:gd name="T2" fmla="*/ 3 w 17"/>
                <a:gd name="T3" fmla="*/ 2 h 6"/>
                <a:gd name="T4" fmla="*/ 3 w 17"/>
                <a:gd name="T5" fmla="*/ 6 h 6"/>
                <a:gd name="T6" fmla="*/ 15 w 17"/>
                <a:gd name="T7" fmla="*/ 4 h 6"/>
                <a:gd name="T8" fmla="*/ 14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1"/>
                  </a:moveTo>
                  <a:cubicBezTo>
                    <a:pt x="10" y="2"/>
                    <a:pt x="7" y="2"/>
                    <a:pt x="3" y="2"/>
                  </a:cubicBezTo>
                  <a:cubicBezTo>
                    <a:pt x="0" y="2"/>
                    <a:pt x="1" y="6"/>
                    <a:pt x="3" y="6"/>
                  </a:cubicBezTo>
                  <a:cubicBezTo>
                    <a:pt x="7" y="5"/>
                    <a:pt x="11" y="6"/>
                    <a:pt x="15" y="4"/>
                  </a:cubicBezTo>
                  <a:cubicBezTo>
                    <a:pt x="17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4" name="Freeform 1029">
              <a:extLst>
                <a:ext uri="{FF2B5EF4-FFF2-40B4-BE49-F238E27FC236}">
                  <a16:creationId xmlns:a16="http://schemas.microsoft.com/office/drawing/2014/main" xmlns="" id="{3B1A7D91-41FE-439B-B873-402C5183D6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2" y="3153"/>
              <a:ext cx="29" cy="13"/>
            </a:xfrm>
            <a:custGeom>
              <a:avLst/>
              <a:gdLst>
                <a:gd name="T0" fmla="*/ 14 w 18"/>
                <a:gd name="T1" fmla="*/ 1 h 8"/>
                <a:gd name="T2" fmla="*/ 14 w 18"/>
                <a:gd name="T3" fmla="*/ 1 h 8"/>
                <a:gd name="T4" fmla="*/ 13 w 18"/>
                <a:gd name="T5" fmla="*/ 2 h 8"/>
                <a:gd name="T6" fmla="*/ 10 w 18"/>
                <a:gd name="T7" fmla="*/ 3 h 8"/>
                <a:gd name="T8" fmla="*/ 2 w 18"/>
                <a:gd name="T9" fmla="*/ 4 h 8"/>
                <a:gd name="T10" fmla="*/ 3 w 18"/>
                <a:gd name="T11" fmla="*/ 8 h 8"/>
                <a:gd name="T12" fmla="*/ 13 w 18"/>
                <a:gd name="T13" fmla="*/ 5 h 8"/>
                <a:gd name="T14" fmla="*/ 18 w 18"/>
                <a:gd name="T15" fmla="*/ 2 h 8"/>
                <a:gd name="T16" fmla="*/ 14 w 18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8" y="3"/>
                    <a:pt x="5" y="4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6" y="8"/>
                    <a:pt x="10" y="7"/>
                    <a:pt x="13" y="5"/>
                  </a:cubicBezTo>
                  <a:cubicBezTo>
                    <a:pt x="15" y="5"/>
                    <a:pt x="18" y="4"/>
                    <a:pt x="18" y="2"/>
                  </a:cubicBezTo>
                  <a:cubicBezTo>
                    <a:pt x="18" y="0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5" name="Freeform 1030">
              <a:extLst>
                <a:ext uri="{FF2B5EF4-FFF2-40B4-BE49-F238E27FC236}">
                  <a16:creationId xmlns:a16="http://schemas.microsoft.com/office/drawing/2014/main" xmlns="" id="{7CB96C7F-1909-4E1F-BC94-AFB439C0C8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7" y="3131"/>
              <a:ext cx="31" cy="16"/>
            </a:xfrm>
            <a:custGeom>
              <a:avLst/>
              <a:gdLst>
                <a:gd name="T0" fmla="*/ 16 w 20"/>
                <a:gd name="T1" fmla="*/ 1 h 10"/>
                <a:gd name="T2" fmla="*/ 3 w 20"/>
                <a:gd name="T3" fmla="*/ 6 h 10"/>
                <a:gd name="T4" fmla="*/ 3 w 20"/>
                <a:gd name="T5" fmla="*/ 9 h 10"/>
                <a:gd name="T6" fmla="*/ 18 w 20"/>
                <a:gd name="T7" fmla="*/ 4 h 10"/>
                <a:gd name="T8" fmla="*/ 16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16" y="1"/>
                  </a:moveTo>
                  <a:cubicBezTo>
                    <a:pt x="12" y="3"/>
                    <a:pt x="7" y="5"/>
                    <a:pt x="3" y="6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8" y="9"/>
                    <a:pt x="13" y="7"/>
                    <a:pt x="18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6" name="Freeform 1031">
              <a:extLst>
                <a:ext uri="{FF2B5EF4-FFF2-40B4-BE49-F238E27FC236}">
                  <a16:creationId xmlns:a16="http://schemas.microsoft.com/office/drawing/2014/main" xmlns="" id="{D7825C15-FE2F-4471-80E1-88FEEFD09A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8" y="3109"/>
              <a:ext cx="30" cy="16"/>
            </a:xfrm>
            <a:custGeom>
              <a:avLst/>
              <a:gdLst>
                <a:gd name="T0" fmla="*/ 15 w 19"/>
                <a:gd name="T1" fmla="*/ 1 h 10"/>
                <a:gd name="T2" fmla="*/ 2 w 19"/>
                <a:gd name="T3" fmla="*/ 6 h 10"/>
                <a:gd name="T4" fmla="*/ 3 w 19"/>
                <a:gd name="T5" fmla="*/ 9 h 10"/>
                <a:gd name="T6" fmla="*/ 17 w 19"/>
                <a:gd name="T7" fmla="*/ 4 h 10"/>
                <a:gd name="T8" fmla="*/ 15 w 1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5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3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7" name="Freeform 1032">
              <a:extLst>
                <a:ext uri="{FF2B5EF4-FFF2-40B4-BE49-F238E27FC236}">
                  <a16:creationId xmlns:a16="http://schemas.microsoft.com/office/drawing/2014/main" xmlns="" id="{C6FA58CC-22F6-4275-BE15-FF634BAB5E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5" y="3092"/>
              <a:ext cx="28" cy="11"/>
            </a:xfrm>
            <a:custGeom>
              <a:avLst/>
              <a:gdLst>
                <a:gd name="T0" fmla="*/ 15 w 18"/>
                <a:gd name="T1" fmla="*/ 1 h 7"/>
                <a:gd name="T2" fmla="*/ 3 w 18"/>
                <a:gd name="T3" fmla="*/ 3 h 7"/>
                <a:gd name="T4" fmla="*/ 3 w 18"/>
                <a:gd name="T5" fmla="*/ 7 h 7"/>
                <a:gd name="T6" fmla="*/ 16 w 18"/>
                <a:gd name="T7" fmla="*/ 4 h 7"/>
                <a:gd name="T8" fmla="*/ 15 w 1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5" y="1"/>
                  </a:moveTo>
                  <a:cubicBezTo>
                    <a:pt x="11" y="2"/>
                    <a:pt x="7" y="3"/>
                    <a:pt x="3" y="3"/>
                  </a:cubicBezTo>
                  <a:cubicBezTo>
                    <a:pt x="0" y="4"/>
                    <a:pt x="0" y="7"/>
                    <a:pt x="3" y="7"/>
                  </a:cubicBezTo>
                  <a:cubicBezTo>
                    <a:pt x="7" y="7"/>
                    <a:pt x="12" y="6"/>
                    <a:pt x="16" y="4"/>
                  </a:cubicBezTo>
                  <a:cubicBezTo>
                    <a:pt x="18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8" name="Freeform 1033">
              <a:extLst>
                <a:ext uri="{FF2B5EF4-FFF2-40B4-BE49-F238E27FC236}">
                  <a16:creationId xmlns:a16="http://schemas.microsoft.com/office/drawing/2014/main" xmlns="" id="{4602A393-7851-4E84-8F2F-F4CFD99AA1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9" y="3082"/>
              <a:ext cx="27" cy="15"/>
            </a:xfrm>
            <a:custGeom>
              <a:avLst/>
              <a:gdLst>
                <a:gd name="T0" fmla="*/ 14 w 17"/>
                <a:gd name="T1" fmla="*/ 1 h 9"/>
                <a:gd name="T2" fmla="*/ 2 w 17"/>
                <a:gd name="T3" fmla="*/ 5 h 9"/>
                <a:gd name="T4" fmla="*/ 3 w 17"/>
                <a:gd name="T5" fmla="*/ 9 h 9"/>
                <a:gd name="T6" fmla="*/ 15 w 17"/>
                <a:gd name="T7" fmla="*/ 4 h 9"/>
                <a:gd name="T8" fmla="*/ 14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4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9" name="Freeform 1034">
              <a:extLst>
                <a:ext uri="{FF2B5EF4-FFF2-40B4-BE49-F238E27FC236}">
                  <a16:creationId xmlns:a16="http://schemas.microsoft.com/office/drawing/2014/main" xmlns="" id="{2AC38F13-C0F8-4FF9-B722-31ED84B3F5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3" y="3109"/>
              <a:ext cx="25" cy="11"/>
            </a:xfrm>
            <a:custGeom>
              <a:avLst/>
              <a:gdLst>
                <a:gd name="T0" fmla="*/ 12 w 16"/>
                <a:gd name="T1" fmla="*/ 0 h 7"/>
                <a:gd name="T2" fmla="*/ 3 w 16"/>
                <a:gd name="T3" fmla="*/ 3 h 7"/>
                <a:gd name="T4" fmla="*/ 4 w 16"/>
                <a:gd name="T5" fmla="*/ 7 h 7"/>
                <a:gd name="T6" fmla="*/ 14 w 16"/>
                <a:gd name="T7" fmla="*/ 4 h 7"/>
                <a:gd name="T8" fmla="*/ 12 w 1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2" y="0"/>
                  </a:moveTo>
                  <a:cubicBezTo>
                    <a:pt x="9" y="1"/>
                    <a:pt x="6" y="2"/>
                    <a:pt x="3" y="3"/>
                  </a:cubicBezTo>
                  <a:cubicBezTo>
                    <a:pt x="0" y="4"/>
                    <a:pt x="2" y="7"/>
                    <a:pt x="4" y="7"/>
                  </a:cubicBezTo>
                  <a:cubicBezTo>
                    <a:pt x="7" y="5"/>
                    <a:pt x="10" y="5"/>
                    <a:pt x="14" y="4"/>
                  </a:cubicBezTo>
                  <a:cubicBezTo>
                    <a:pt x="16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0" name="Freeform 1035">
              <a:extLst>
                <a:ext uri="{FF2B5EF4-FFF2-40B4-BE49-F238E27FC236}">
                  <a16:creationId xmlns:a16="http://schemas.microsoft.com/office/drawing/2014/main" xmlns="" id="{44E8F9A8-BB95-438A-BC69-71F1BDC5A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06" y="3131"/>
              <a:ext cx="30" cy="11"/>
            </a:xfrm>
            <a:custGeom>
              <a:avLst/>
              <a:gdLst>
                <a:gd name="T0" fmla="*/ 15 w 19"/>
                <a:gd name="T1" fmla="*/ 1 h 7"/>
                <a:gd name="T2" fmla="*/ 3 w 19"/>
                <a:gd name="T3" fmla="*/ 3 h 7"/>
                <a:gd name="T4" fmla="*/ 2 w 19"/>
                <a:gd name="T5" fmla="*/ 6 h 7"/>
                <a:gd name="T6" fmla="*/ 16 w 19"/>
                <a:gd name="T7" fmla="*/ 4 h 7"/>
                <a:gd name="T8" fmla="*/ 15 w 19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5" y="1"/>
                  </a:moveTo>
                  <a:cubicBezTo>
                    <a:pt x="11" y="2"/>
                    <a:pt x="7" y="3"/>
                    <a:pt x="3" y="3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7" y="7"/>
                    <a:pt x="12" y="6"/>
                    <a:pt x="16" y="4"/>
                  </a:cubicBezTo>
                  <a:cubicBezTo>
                    <a:pt x="19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1" name="Freeform 1036">
              <a:extLst>
                <a:ext uri="{FF2B5EF4-FFF2-40B4-BE49-F238E27FC236}">
                  <a16:creationId xmlns:a16="http://schemas.microsoft.com/office/drawing/2014/main" xmlns="" id="{535737B6-B97A-4F62-BD62-5CF6C384D8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0" y="3126"/>
              <a:ext cx="24" cy="16"/>
            </a:xfrm>
            <a:custGeom>
              <a:avLst/>
              <a:gdLst>
                <a:gd name="T0" fmla="*/ 12 w 15"/>
                <a:gd name="T1" fmla="*/ 1 h 10"/>
                <a:gd name="T2" fmla="*/ 9 w 15"/>
                <a:gd name="T3" fmla="*/ 3 h 10"/>
                <a:gd name="T4" fmla="*/ 8 w 15"/>
                <a:gd name="T5" fmla="*/ 4 h 10"/>
                <a:gd name="T6" fmla="*/ 2 w 15"/>
                <a:gd name="T7" fmla="*/ 6 h 10"/>
                <a:gd name="T8" fmla="*/ 4 w 15"/>
                <a:gd name="T9" fmla="*/ 9 h 10"/>
                <a:gd name="T10" fmla="*/ 12 w 15"/>
                <a:gd name="T11" fmla="*/ 6 h 10"/>
                <a:gd name="T12" fmla="*/ 12 w 1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12" y="1"/>
                  </a:moveTo>
                  <a:cubicBezTo>
                    <a:pt x="10" y="0"/>
                    <a:pt x="9" y="2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5"/>
                    <a:pt x="4" y="5"/>
                    <a:pt x="2" y="6"/>
                  </a:cubicBezTo>
                  <a:cubicBezTo>
                    <a:pt x="0" y="7"/>
                    <a:pt x="2" y="10"/>
                    <a:pt x="4" y="9"/>
                  </a:cubicBezTo>
                  <a:cubicBezTo>
                    <a:pt x="7" y="8"/>
                    <a:pt x="10" y="8"/>
                    <a:pt x="12" y="6"/>
                  </a:cubicBezTo>
                  <a:cubicBezTo>
                    <a:pt x="15" y="5"/>
                    <a:pt x="14" y="2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2" name="Freeform 1037">
              <a:extLst>
                <a:ext uri="{FF2B5EF4-FFF2-40B4-BE49-F238E27FC236}">
                  <a16:creationId xmlns:a16="http://schemas.microsoft.com/office/drawing/2014/main" xmlns="" id="{3FF4916D-FAF2-4749-A5E6-C4F8C0F1C3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3098"/>
              <a:ext cx="28" cy="21"/>
            </a:xfrm>
            <a:custGeom>
              <a:avLst/>
              <a:gdLst>
                <a:gd name="T0" fmla="*/ 14 w 18"/>
                <a:gd name="T1" fmla="*/ 2 h 13"/>
                <a:gd name="T2" fmla="*/ 10 w 18"/>
                <a:gd name="T3" fmla="*/ 5 h 13"/>
                <a:gd name="T4" fmla="*/ 3 w 18"/>
                <a:gd name="T5" fmla="*/ 9 h 13"/>
                <a:gd name="T6" fmla="*/ 4 w 18"/>
                <a:gd name="T7" fmla="*/ 12 h 13"/>
                <a:gd name="T8" fmla="*/ 12 w 18"/>
                <a:gd name="T9" fmla="*/ 8 h 13"/>
                <a:gd name="T10" fmla="*/ 17 w 18"/>
                <a:gd name="T11" fmla="*/ 4 h 13"/>
                <a:gd name="T12" fmla="*/ 14 w 18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4" y="2"/>
                  </a:moveTo>
                  <a:cubicBezTo>
                    <a:pt x="13" y="3"/>
                    <a:pt x="11" y="4"/>
                    <a:pt x="10" y="5"/>
                  </a:cubicBezTo>
                  <a:cubicBezTo>
                    <a:pt x="8" y="6"/>
                    <a:pt x="5" y="8"/>
                    <a:pt x="3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7" y="11"/>
                    <a:pt x="9" y="10"/>
                    <a:pt x="12" y="8"/>
                  </a:cubicBezTo>
                  <a:cubicBezTo>
                    <a:pt x="14" y="7"/>
                    <a:pt x="16" y="6"/>
                    <a:pt x="17" y="4"/>
                  </a:cubicBezTo>
                  <a:cubicBezTo>
                    <a:pt x="18" y="2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3" name="Freeform 1038">
              <a:extLst>
                <a:ext uri="{FF2B5EF4-FFF2-40B4-BE49-F238E27FC236}">
                  <a16:creationId xmlns:a16="http://schemas.microsoft.com/office/drawing/2014/main" xmlns="" id="{442ACC5D-6FA0-4802-9BF8-8183B75A9C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1" y="3076"/>
              <a:ext cx="32" cy="17"/>
            </a:xfrm>
            <a:custGeom>
              <a:avLst/>
              <a:gdLst>
                <a:gd name="T0" fmla="*/ 16 w 20"/>
                <a:gd name="T1" fmla="*/ 1 h 11"/>
                <a:gd name="T2" fmla="*/ 3 w 20"/>
                <a:gd name="T3" fmla="*/ 7 h 11"/>
                <a:gd name="T4" fmla="*/ 4 w 20"/>
                <a:gd name="T5" fmla="*/ 10 h 11"/>
                <a:gd name="T6" fmla="*/ 18 w 20"/>
                <a:gd name="T7" fmla="*/ 4 h 11"/>
                <a:gd name="T8" fmla="*/ 16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12" y="4"/>
                    <a:pt x="7" y="5"/>
                    <a:pt x="3" y="7"/>
                  </a:cubicBezTo>
                  <a:cubicBezTo>
                    <a:pt x="0" y="8"/>
                    <a:pt x="2" y="11"/>
                    <a:pt x="4" y="10"/>
                  </a:cubicBezTo>
                  <a:cubicBezTo>
                    <a:pt x="9" y="8"/>
                    <a:pt x="14" y="7"/>
                    <a:pt x="18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4" name="Freeform 1039">
              <a:extLst>
                <a:ext uri="{FF2B5EF4-FFF2-40B4-BE49-F238E27FC236}">
                  <a16:creationId xmlns:a16="http://schemas.microsoft.com/office/drawing/2014/main" xmlns="" id="{36DCA88C-DDFC-4230-AB15-E626AA6743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9" y="3057"/>
              <a:ext cx="27" cy="11"/>
            </a:xfrm>
            <a:custGeom>
              <a:avLst/>
              <a:gdLst>
                <a:gd name="T0" fmla="*/ 14 w 17"/>
                <a:gd name="T1" fmla="*/ 1 h 7"/>
                <a:gd name="T2" fmla="*/ 2 w 17"/>
                <a:gd name="T3" fmla="*/ 3 h 7"/>
                <a:gd name="T4" fmla="*/ 2 w 17"/>
                <a:gd name="T5" fmla="*/ 7 h 7"/>
                <a:gd name="T6" fmla="*/ 14 w 17"/>
                <a:gd name="T7" fmla="*/ 4 h 7"/>
                <a:gd name="T8" fmla="*/ 14 w 1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4" y="1"/>
                  </a:moveTo>
                  <a:cubicBezTo>
                    <a:pt x="10" y="1"/>
                    <a:pt x="6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6" y="6"/>
                    <a:pt x="10" y="5"/>
                    <a:pt x="14" y="4"/>
                  </a:cubicBezTo>
                  <a:cubicBezTo>
                    <a:pt x="17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5" name="Freeform 1040">
              <a:extLst>
                <a:ext uri="{FF2B5EF4-FFF2-40B4-BE49-F238E27FC236}">
                  <a16:creationId xmlns:a16="http://schemas.microsoft.com/office/drawing/2014/main" xmlns="" id="{0DA1160A-D569-40F0-BA4D-D8F376EB09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2" y="3070"/>
              <a:ext cx="26" cy="11"/>
            </a:xfrm>
            <a:custGeom>
              <a:avLst/>
              <a:gdLst>
                <a:gd name="T0" fmla="*/ 12 w 16"/>
                <a:gd name="T1" fmla="*/ 0 h 7"/>
                <a:gd name="T2" fmla="*/ 2 w 16"/>
                <a:gd name="T3" fmla="*/ 3 h 7"/>
                <a:gd name="T4" fmla="*/ 2 w 16"/>
                <a:gd name="T5" fmla="*/ 7 h 7"/>
                <a:gd name="T6" fmla="*/ 14 w 16"/>
                <a:gd name="T7" fmla="*/ 4 h 7"/>
                <a:gd name="T8" fmla="*/ 12 w 1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2" y="0"/>
                  </a:moveTo>
                  <a:cubicBezTo>
                    <a:pt x="9" y="2"/>
                    <a:pt x="5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6" y="7"/>
                    <a:pt x="10" y="5"/>
                    <a:pt x="14" y="4"/>
                  </a:cubicBezTo>
                  <a:cubicBezTo>
                    <a:pt x="16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6" name="Freeform 1041">
              <a:extLst>
                <a:ext uri="{FF2B5EF4-FFF2-40B4-BE49-F238E27FC236}">
                  <a16:creationId xmlns:a16="http://schemas.microsoft.com/office/drawing/2014/main" xmlns="" id="{ADF18BA9-D6BC-4112-B8F3-B7FD85384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1" y="3042"/>
              <a:ext cx="27" cy="14"/>
            </a:xfrm>
            <a:custGeom>
              <a:avLst/>
              <a:gdLst>
                <a:gd name="T0" fmla="*/ 13 w 17"/>
                <a:gd name="T1" fmla="*/ 1 h 9"/>
                <a:gd name="T2" fmla="*/ 3 w 17"/>
                <a:gd name="T3" fmla="*/ 5 h 9"/>
                <a:gd name="T4" fmla="*/ 3 w 17"/>
                <a:gd name="T5" fmla="*/ 9 h 9"/>
                <a:gd name="T6" fmla="*/ 15 w 17"/>
                <a:gd name="T7" fmla="*/ 4 h 9"/>
                <a:gd name="T8" fmla="*/ 13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cubicBezTo>
                    <a:pt x="10" y="2"/>
                    <a:pt x="6" y="4"/>
                    <a:pt x="3" y="5"/>
                  </a:cubicBezTo>
                  <a:cubicBezTo>
                    <a:pt x="0" y="5"/>
                    <a:pt x="1" y="9"/>
                    <a:pt x="3" y="9"/>
                  </a:cubicBezTo>
                  <a:cubicBezTo>
                    <a:pt x="7" y="8"/>
                    <a:pt x="11" y="6"/>
                    <a:pt x="15" y="4"/>
                  </a:cubicBezTo>
                  <a:cubicBezTo>
                    <a:pt x="17" y="3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7" name="Freeform 1042">
              <a:extLst>
                <a:ext uri="{FF2B5EF4-FFF2-40B4-BE49-F238E27FC236}">
                  <a16:creationId xmlns:a16="http://schemas.microsoft.com/office/drawing/2014/main" xmlns="" id="{0F3AF2A2-CA9E-47DC-ADAF-893D49F267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7" y="3062"/>
              <a:ext cx="18" cy="13"/>
            </a:xfrm>
            <a:custGeom>
              <a:avLst/>
              <a:gdLst>
                <a:gd name="T0" fmla="*/ 8 w 12"/>
                <a:gd name="T1" fmla="*/ 2 h 8"/>
                <a:gd name="T2" fmla="*/ 2 w 12"/>
                <a:gd name="T3" fmla="*/ 4 h 8"/>
                <a:gd name="T4" fmla="*/ 2 w 12"/>
                <a:gd name="T5" fmla="*/ 8 h 8"/>
                <a:gd name="T6" fmla="*/ 10 w 12"/>
                <a:gd name="T7" fmla="*/ 4 h 8"/>
                <a:gd name="T8" fmla="*/ 8 w 12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6" y="3"/>
                    <a:pt x="4" y="4"/>
                    <a:pt x="2" y="4"/>
                  </a:cubicBezTo>
                  <a:cubicBezTo>
                    <a:pt x="0" y="4"/>
                    <a:pt x="0" y="8"/>
                    <a:pt x="2" y="8"/>
                  </a:cubicBezTo>
                  <a:cubicBezTo>
                    <a:pt x="5" y="7"/>
                    <a:pt x="8" y="7"/>
                    <a:pt x="10" y="4"/>
                  </a:cubicBezTo>
                  <a:cubicBezTo>
                    <a:pt x="12" y="3"/>
                    <a:pt x="9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8" name="Freeform 1043">
              <a:extLst>
                <a:ext uri="{FF2B5EF4-FFF2-40B4-BE49-F238E27FC236}">
                  <a16:creationId xmlns:a16="http://schemas.microsoft.com/office/drawing/2014/main" xmlns="" id="{3A671C98-391C-4E8C-A0B2-0826C84256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3" y="3098"/>
              <a:ext cx="25" cy="11"/>
            </a:xfrm>
            <a:custGeom>
              <a:avLst/>
              <a:gdLst>
                <a:gd name="T0" fmla="*/ 12 w 16"/>
                <a:gd name="T1" fmla="*/ 0 h 7"/>
                <a:gd name="T2" fmla="*/ 3 w 16"/>
                <a:gd name="T3" fmla="*/ 3 h 7"/>
                <a:gd name="T4" fmla="*/ 3 w 16"/>
                <a:gd name="T5" fmla="*/ 7 h 7"/>
                <a:gd name="T6" fmla="*/ 9 w 16"/>
                <a:gd name="T7" fmla="*/ 5 h 7"/>
                <a:gd name="T8" fmla="*/ 12 w 16"/>
                <a:gd name="T9" fmla="*/ 4 h 7"/>
                <a:gd name="T10" fmla="*/ 13 w 16"/>
                <a:gd name="T11" fmla="*/ 4 h 7"/>
                <a:gd name="T12" fmla="*/ 13 w 16"/>
                <a:gd name="T13" fmla="*/ 4 h 7"/>
                <a:gd name="T14" fmla="*/ 16 w 16"/>
                <a:gd name="T15" fmla="*/ 2 h 7"/>
                <a:gd name="T16" fmla="*/ 12 w 16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">
                  <a:moveTo>
                    <a:pt x="12" y="0"/>
                  </a:moveTo>
                  <a:cubicBezTo>
                    <a:pt x="9" y="1"/>
                    <a:pt x="6" y="2"/>
                    <a:pt x="3" y="3"/>
                  </a:cubicBezTo>
                  <a:cubicBezTo>
                    <a:pt x="0" y="3"/>
                    <a:pt x="1" y="7"/>
                    <a:pt x="3" y="7"/>
                  </a:cubicBezTo>
                  <a:cubicBezTo>
                    <a:pt x="5" y="6"/>
                    <a:pt x="7" y="6"/>
                    <a:pt x="9" y="5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6" y="0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9" name="Freeform 1044">
              <a:extLst>
                <a:ext uri="{FF2B5EF4-FFF2-40B4-BE49-F238E27FC236}">
                  <a16:creationId xmlns:a16="http://schemas.microsoft.com/office/drawing/2014/main" xmlns="" id="{8A48EAC3-77B6-42D0-BFB6-ECD479DAA5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9" y="3112"/>
              <a:ext cx="29" cy="13"/>
            </a:xfrm>
            <a:custGeom>
              <a:avLst/>
              <a:gdLst>
                <a:gd name="T0" fmla="*/ 14 w 18"/>
                <a:gd name="T1" fmla="*/ 1 h 8"/>
                <a:gd name="T2" fmla="*/ 9 w 18"/>
                <a:gd name="T3" fmla="*/ 3 h 8"/>
                <a:gd name="T4" fmla="*/ 3 w 18"/>
                <a:gd name="T5" fmla="*/ 4 h 8"/>
                <a:gd name="T6" fmla="*/ 3 w 18"/>
                <a:gd name="T7" fmla="*/ 8 h 8"/>
                <a:gd name="T8" fmla="*/ 11 w 18"/>
                <a:gd name="T9" fmla="*/ 7 h 8"/>
                <a:gd name="T10" fmla="*/ 16 w 18"/>
                <a:gd name="T11" fmla="*/ 4 h 8"/>
                <a:gd name="T12" fmla="*/ 14 w 1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3" y="2"/>
                    <a:pt x="11" y="3"/>
                    <a:pt x="9" y="3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6" y="8"/>
                    <a:pt x="8" y="7"/>
                    <a:pt x="11" y="7"/>
                  </a:cubicBezTo>
                  <a:cubicBezTo>
                    <a:pt x="12" y="6"/>
                    <a:pt x="15" y="6"/>
                    <a:pt x="16" y="4"/>
                  </a:cubicBezTo>
                  <a:cubicBezTo>
                    <a:pt x="18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0" name="Freeform 1045">
              <a:extLst>
                <a:ext uri="{FF2B5EF4-FFF2-40B4-BE49-F238E27FC236}">
                  <a16:creationId xmlns:a16="http://schemas.microsoft.com/office/drawing/2014/main" xmlns="" id="{35F98528-BAB2-48D4-82CE-C39CA1E75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9" y="3082"/>
              <a:ext cx="30" cy="19"/>
            </a:xfrm>
            <a:custGeom>
              <a:avLst/>
              <a:gdLst>
                <a:gd name="T0" fmla="*/ 15 w 19"/>
                <a:gd name="T1" fmla="*/ 2 h 12"/>
                <a:gd name="T2" fmla="*/ 3 w 19"/>
                <a:gd name="T3" fmla="*/ 7 h 12"/>
                <a:gd name="T4" fmla="*/ 4 w 19"/>
                <a:gd name="T5" fmla="*/ 11 h 12"/>
                <a:gd name="T6" fmla="*/ 12 w 19"/>
                <a:gd name="T7" fmla="*/ 8 h 12"/>
                <a:gd name="T8" fmla="*/ 17 w 19"/>
                <a:gd name="T9" fmla="*/ 5 h 12"/>
                <a:gd name="T10" fmla="*/ 15 w 19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5" y="2"/>
                  </a:moveTo>
                  <a:cubicBezTo>
                    <a:pt x="12" y="5"/>
                    <a:pt x="6" y="6"/>
                    <a:pt x="3" y="7"/>
                  </a:cubicBezTo>
                  <a:cubicBezTo>
                    <a:pt x="0" y="8"/>
                    <a:pt x="2" y="12"/>
                    <a:pt x="4" y="11"/>
                  </a:cubicBezTo>
                  <a:cubicBezTo>
                    <a:pt x="7" y="10"/>
                    <a:pt x="9" y="9"/>
                    <a:pt x="12" y="8"/>
                  </a:cubicBezTo>
                  <a:cubicBezTo>
                    <a:pt x="13" y="7"/>
                    <a:pt x="16" y="6"/>
                    <a:pt x="17" y="5"/>
                  </a:cubicBezTo>
                  <a:cubicBezTo>
                    <a:pt x="19" y="3"/>
                    <a:pt x="17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1" name="Freeform 1046">
              <a:extLst>
                <a:ext uri="{FF2B5EF4-FFF2-40B4-BE49-F238E27FC236}">
                  <a16:creationId xmlns:a16="http://schemas.microsoft.com/office/drawing/2014/main" xmlns="" id="{26C67391-6616-418D-BE20-C5AA52FE5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5" y="3081"/>
              <a:ext cx="20" cy="16"/>
            </a:xfrm>
            <a:custGeom>
              <a:avLst/>
              <a:gdLst>
                <a:gd name="T0" fmla="*/ 8 w 13"/>
                <a:gd name="T1" fmla="*/ 2 h 10"/>
                <a:gd name="T2" fmla="*/ 2 w 13"/>
                <a:gd name="T3" fmla="*/ 6 h 10"/>
                <a:gd name="T4" fmla="*/ 2 w 13"/>
                <a:gd name="T5" fmla="*/ 10 h 10"/>
                <a:gd name="T6" fmla="*/ 12 w 13"/>
                <a:gd name="T7" fmla="*/ 4 h 10"/>
                <a:gd name="T8" fmla="*/ 8 w 13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2"/>
                  </a:moveTo>
                  <a:cubicBezTo>
                    <a:pt x="7" y="4"/>
                    <a:pt x="4" y="6"/>
                    <a:pt x="2" y="6"/>
                  </a:cubicBezTo>
                  <a:cubicBezTo>
                    <a:pt x="0" y="6"/>
                    <a:pt x="0" y="10"/>
                    <a:pt x="2" y="10"/>
                  </a:cubicBezTo>
                  <a:cubicBezTo>
                    <a:pt x="6" y="9"/>
                    <a:pt x="10" y="7"/>
                    <a:pt x="12" y="4"/>
                  </a:cubicBezTo>
                  <a:cubicBezTo>
                    <a:pt x="13" y="2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2" name="Freeform 1047">
              <a:extLst>
                <a:ext uri="{FF2B5EF4-FFF2-40B4-BE49-F238E27FC236}">
                  <a16:creationId xmlns:a16="http://schemas.microsoft.com/office/drawing/2014/main" xmlns="" id="{2EB70063-095F-4251-82A9-8246BC60B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45" y="3618"/>
              <a:ext cx="30" cy="16"/>
            </a:xfrm>
            <a:custGeom>
              <a:avLst/>
              <a:gdLst>
                <a:gd name="T0" fmla="*/ 15 w 19"/>
                <a:gd name="T1" fmla="*/ 2 h 10"/>
                <a:gd name="T2" fmla="*/ 4 w 19"/>
                <a:gd name="T3" fmla="*/ 2 h 10"/>
                <a:gd name="T4" fmla="*/ 1 w 19"/>
                <a:gd name="T5" fmla="*/ 3 h 10"/>
                <a:gd name="T6" fmla="*/ 17 w 19"/>
                <a:gd name="T7" fmla="*/ 6 h 10"/>
                <a:gd name="T8" fmla="*/ 15 w 1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5" y="2"/>
                  </a:moveTo>
                  <a:cubicBezTo>
                    <a:pt x="12" y="4"/>
                    <a:pt x="6" y="6"/>
                    <a:pt x="4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4" y="10"/>
                    <a:pt x="12" y="9"/>
                    <a:pt x="17" y="6"/>
                  </a:cubicBezTo>
                  <a:cubicBezTo>
                    <a:pt x="19" y="4"/>
                    <a:pt x="17" y="1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3" name="Freeform 1048">
              <a:extLst>
                <a:ext uri="{FF2B5EF4-FFF2-40B4-BE49-F238E27FC236}">
                  <a16:creationId xmlns:a16="http://schemas.microsoft.com/office/drawing/2014/main" xmlns="" id="{25BF8E27-A1FF-483F-AE7D-16FAB5E3A1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2" y="3612"/>
              <a:ext cx="36" cy="17"/>
            </a:xfrm>
            <a:custGeom>
              <a:avLst/>
              <a:gdLst>
                <a:gd name="T0" fmla="*/ 18 w 23"/>
                <a:gd name="T1" fmla="*/ 2 h 11"/>
                <a:gd name="T2" fmla="*/ 4 w 23"/>
                <a:gd name="T3" fmla="*/ 2 h 11"/>
                <a:gd name="T4" fmla="*/ 2 w 23"/>
                <a:gd name="T5" fmla="*/ 5 h 11"/>
                <a:gd name="T6" fmla="*/ 21 w 23"/>
                <a:gd name="T7" fmla="*/ 5 h 11"/>
                <a:gd name="T8" fmla="*/ 18 w 2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18" y="2"/>
                  </a:moveTo>
                  <a:cubicBezTo>
                    <a:pt x="14" y="6"/>
                    <a:pt x="9" y="4"/>
                    <a:pt x="4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8" y="9"/>
                    <a:pt x="15" y="11"/>
                    <a:pt x="21" y="5"/>
                  </a:cubicBezTo>
                  <a:cubicBezTo>
                    <a:pt x="23" y="3"/>
                    <a:pt x="20" y="1"/>
                    <a:pt x="1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4" name="Freeform 1049">
              <a:extLst>
                <a:ext uri="{FF2B5EF4-FFF2-40B4-BE49-F238E27FC236}">
                  <a16:creationId xmlns:a16="http://schemas.microsoft.com/office/drawing/2014/main" xmlns="" id="{0897991B-9384-481B-81A9-4A65288BC6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7" y="3642"/>
              <a:ext cx="41" cy="12"/>
            </a:xfrm>
            <a:custGeom>
              <a:avLst/>
              <a:gdLst>
                <a:gd name="T0" fmla="*/ 21 w 26"/>
                <a:gd name="T1" fmla="*/ 1 h 8"/>
                <a:gd name="T2" fmla="*/ 4 w 26"/>
                <a:gd name="T3" fmla="*/ 2 h 8"/>
                <a:gd name="T4" fmla="*/ 3 w 26"/>
                <a:gd name="T5" fmla="*/ 5 h 8"/>
                <a:gd name="T6" fmla="*/ 23 w 26"/>
                <a:gd name="T7" fmla="*/ 4 h 8"/>
                <a:gd name="T8" fmla="*/ 21 w 2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1" y="1"/>
                  </a:moveTo>
                  <a:cubicBezTo>
                    <a:pt x="16" y="4"/>
                    <a:pt x="10" y="4"/>
                    <a:pt x="4" y="2"/>
                  </a:cubicBezTo>
                  <a:cubicBezTo>
                    <a:pt x="2" y="1"/>
                    <a:pt x="0" y="4"/>
                    <a:pt x="3" y="5"/>
                  </a:cubicBezTo>
                  <a:cubicBezTo>
                    <a:pt x="9" y="8"/>
                    <a:pt x="17" y="8"/>
                    <a:pt x="23" y="4"/>
                  </a:cubicBezTo>
                  <a:cubicBezTo>
                    <a:pt x="26" y="3"/>
                    <a:pt x="23" y="0"/>
                    <a:pt x="2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5" name="Freeform 1050">
              <a:extLst>
                <a:ext uri="{FF2B5EF4-FFF2-40B4-BE49-F238E27FC236}">
                  <a16:creationId xmlns:a16="http://schemas.microsoft.com/office/drawing/2014/main" xmlns="" id="{651CB37A-2614-4ABE-BC6D-39AB1A9A1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3" y="3629"/>
              <a:ext cx="35" cy="14"/>
            </a:xfrm>
            <a:custGeom>
              <a:avLst/>
              <a:gdLst>
                <a:gd name="T0" fmla="*/ 18 w 22"/>
                <a:gd name="T1" fmla="*/ 1 h 9"/>
                <a:gd name="T2" fmla="*/ 5 w 22"/>
                <a:gd name="T3" fmla="*/ 2 h 9"/>
                <a:gd name="T4" fmla="*/ 2 w 22"/>
                <a:gd name="T5" fmla="*/ 5 h 9"/>
                <a:gd name="T6" fmla="*/ 20 w 22"/>
                <a:gd name="T7" fmla="*/ 4 h 9"/>
                <a:gd name="T8" fmla="*/ 18 w 2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8" y="1"/>
                  </a:moveTo>
                  <a:cubicBezTo>
                    <a:pt x="14" y="4"/>
                    <a:pt x="9" y="5"/>
                    <a:pt x="5" y="2"/>
                  </a:cubicBezTo>
                  <a:cubicBezTo>
                    <a:pt x="3" y="1"/>
                    <a:pt x="0" y="4"/>
                    <a:pt x="2" y="5"/>
                  </a:cubicBezTo>
                  <a:cubicBezTo>
                    <a:pt x="8" y="9"/>
                    <a:pt x="15" y="8"/>
                    <a:pt x="20" y="4"/>
                  </a:cubicBezTo>
                  <a:cubicBezTo>
                    <a:pt x="22" y="3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6" name="Freeform 1051">
              <a:extLst>
                <a:ext uri="{FF2B5EF4-FFF2-40B4-BE49-F238E27FC236}">
                  <a16:creationId xmlns:a16="http://schemas.microsoft.com/office/drawing/2014/main" xmlns="" id="{CCE60FDA-B40B-4AA7-AC7C-56091C1BA0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" y="3610"/>
              <a:ext cx="33" cy="16"/>
            </a:xfrm>
            <a:custGeom>
              <a:avLst/>
              <a:gdLst>
                <a:gd name="T0" fmla="*/ 16 w 21"/>
                <a:gd name="T1" fmla="*/ 2 h 10"/>
                <a:gd name="T2" fmla="*/ 4 w 21"/>
                <a:gd name="T3" fmla="*/ 1 h 10"/>
                <a:gd name="T4" fmla="*/ 2 w 21"/>
                <a:gd name="T5" fmla="*/ 4 h 10"/>
                <a:gd name="T6" fmla="*/ 19 w 21"/>
                <a:gd name="T7" fmla="*/ 5 h 10"/>
                <a:gd name="T8" fmla="*/ 16 w 2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16" y="2"/>
                  </a:moveTo>
                  <a:cubicBezTo>
                    <a:pt x="12" y="6"/>
                    <a:pt x="8" y="5"/>
                    <a:pt x="4" y="1"/>
                  </a:cubicBezTo>
                  <a:cubicBezTo>
                    <a:pt x="2" y="0"/>
                    <a:pt x="0" y="2"/>
                    <a:pt x="2" y="4"/>
                  </a:cubicBezTo>
                  <a:cubicBezTo>
                    <a:pt x="7" y="9"/>
                    <a:pt x="14" y="10"/>
                    <a:pt x="19" y="5"/>
                  </a:cubicBezTo>
                  <a:cubicBezTo>
                    <a:pt x="21" y="3"/>
                    <a:pt x="18" y="1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7" name="Freeform 1052">
              <a:extLst>
                <a:ext uri="{FF2B5EF4-FFF2-40B4-BE49-F238E27FC236}">
                  <a16:creationId xmlns:a16="http://schemas.microsoft.com/office/drawing/2014/main" xmlns="" id="{34C518E1-4C2D-4BF2-8E88-ADD50E28AF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1" y="3612"/>
              <a:ext cx="40" cy="13"/>
            </a:xfrm>
            <a:custGeom>
              <a:avLst/>
              <a:gdLst>
                <a:gd name="T0" fmla="*/ 21 w 25"/>
                <a:gd name="T1" fmla="*/ 2 h 8"/>
                <a:gd name="T2" fmla="*/ 5 w 25"/>
                <a:gd name="T3" fmla="*/ 1 h 8"/>
                <a:gd name="T4" fmla="*/ 2 w 25"/>
                <a:gd name="T5" fmla="*/ 4 h 8"/>
                <a:gd name="T6" fmla="*/ 22 w 25"/>
                <a:gd name="T7" fmla="*/ 6 h 8"/>
                <a:gd name="T8" fmla="*/ 21 w 2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8">
                  <a:moveTo>
                    <a:pt x="21" y="2"/>
                  </a:moveTo>
                  <a:cubicBezTo>
                    <a:pt x="16" y="4"/>
                    <a:pt x="9" y="4"/>
                    <a:pt x="5" y="1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8" y="8"/>
                    <a:pt x="16" y="8"/>
                    <a:pt x="22" y="6"/>
                  </a:cubicBezTo>
                  <a:cubicBezTo>
                    <a:pt x="25" y="5"/>
                    <a:pt x="23" y="1"/>
                    <a:pt x="2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8" name="Freeform 1053">
              <a:extLst>
                <a:ext uri="{FF2B5EF4-FFF2-40B4-BE49-F238E27FC236}">
                  <a16:creationId xmlns:a16="http://schemas.microsoft.com/office/drawing/2014/main" xmlns="" id="{F400A88F-8EDA-4BF9-B624-54B15EAAFF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1" y="3632"/>
              <a:ext cx="30" cy="10"/>
            </a:xfrm>
            <a:custGeom>
              <a:avLst/>
              <a:gdLst>
                <a:gd name="T0" fmla="*/ 16 w 19"/>
                <a:gd name="T1" fmla="*/ 1 h 6"/>
                <a:gd name="T2" fmla="*/ 3 w 19"/>
                <a:gd name="T3" fmla="*/ 1 h 6"/>
                <a:gd name="T4" fmla="*/ 3 w 19"/>
                <a:gd name="T5" fmla="*/ 5 h 6"/>
                <a:gd name="T6" fmla="*/ 17 w 19"/>
                <a:gd name="T7" fmla="*/ 4 h 6"/>
                <a:gd name="T8" fmla="*/ 16 w 1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6" y="1"/>
                  </a:moveTo>
                  <a:cubicBezTo>
                    <a:pt x="12" y="2"/>
                    <a:pt x="8" y="2"/>
                    <a:pt x="3" y="1"/>
                  </a:cubicBezTo>
                  <a:cubicBezTo>
                    <a:pt x="1" y="1"/>
                    <a:pt x="0" y="4"/>
                    <a:pt x="3" y="5"/>
                  </a:cubicBezTo>
                  <a:cubicBezTo>
                    <a:pt x="7" y="6"/>
                    <a:pt x="12" y="5"/>
                    <a:pt x="17" y="4"/>
                  </a:cubicBezTo>
                  <a:cubicBezTo>
                    <a:pt x="19" y="4"/>
                    <a:pt x="19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9" name="Freeform 1054">
              <a:extLst>
                <a:ext uri="{FF2B5EF4-FFF2-40B4-BE49-F238E27FC236}">
                  <a16:creationId xmlns:a16="http://schemas.microsoft.com/office/drawing/2014/main" xmlns="" id="{F8F32CBE-4A19-4ED1-8395-1D2F9859BB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1" y="3648"/>
              <a:ext cx="27" cy="13"/>
            </a:xfrm>
            <a:custGeom>
              <a:avLst/>
              <a:gdLst>
                <a:gd name="T0" fmla="*/ 13 w 17"/>
                <a:gd name="T1" fmla="*/ 3 h 8"/>
                <a:gd name="T2" fmla="*/ 3 w 17"/>
                <a:gd name="T3" fmla="*/ 1 h 8"/>
                <a:gd name="T4" fmla="*/ 2 w 17"/>
                <a:gd name="T5" fmla="*/ 4 h 8"/>
                <a:gd name="T6" fmla="*/ 15 w 17"/>
                <a:gd name="T7" fmla="*/ 6 h 8"/>
                <a:gd name="T8" fmla="*/ 13 w 1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3" y="3"/>
                  </a:moveTo>
                  <a:cubicBezTo>
                    <a:pt x="10" y="4"/>
                    <a:pt x="7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6" y="6"/>
                    <a:pt x="10" y="8"/>
                    <a:pt x="15" y="6"/>
                  </a:cubicBezTo>
                  <a:cubicBezTo>
                    <a:pt x="17" y="5"/>
                    <a:pt x="16" y="2"/>
                    <a:pt x="13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0" name="Freeform 1055">
              <a:extLst>
                <a:ext uri="{FF2B5EF4-FFF2-40B4-BE49-F238E27FC236}">
                  <a16:creationId xmlns:a16="http://schemas.microsoft.com/office/drawing/2014/main" xmlns="" id="{3C4C8AF6-DF7A-481D-931E-A5B311BD0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6" y="3653"/>
              <a:ext cx="33" cy="14"/>
            </a:xfrm>
            <a:custGeom>
              <a:avLst/>
              <a:gdLst>
                <a:gd name="T0" fmla="*/ 18 w 21"/>
                <a:gd name="T1" fmla="*/ 5 h 9"/>
                <a:gd name="T2" fmla="*/ 4 w 21"/>
                <a:gd name="T3" fmla="*/ 2 h 9"/>
                <a:gd name="T4" fmla="*/ 2 w 21"/>
                <a:gd name="T5" fmla="*/ 4 h 9"/>
                <a:gd name="T6" fmla="*/ 18 w 21"/>
                <a:gd name="T7" fmla="*/ 8 h 9"/>
                <a:gd name="T8" fmla="*/ 18 w 2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8" y="5"/>
                  </a:moveTo>
                  <a:cubicBezTo>
                    <a:pt x="13" y="5"/>
                    <a:pt x="8" y="4"/>
                    <a:pt x="4" y="2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7" y="8"/>
                    <a:pt x="12" y="9"/>
                    <a:pt x="18" y="8"/>
                  </a:cubicBezTo>
                  <a:cubicBezTo>
                    <a:pt x="21" y="8"/>
                    <a:pt x="20" y="4"/>
                    <a:pt x="18" y="5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1" name="Freeform 1056">
              <a:extLst>
                <a:ext uri="{FF2B5EF4-FFF2-40B4-BE49-F238E27FC236}">
                  <a16:creationId xmlns:a16="http://schemas.microsoft.com/office/drawing/2014/main" xmlns="" id="{6689EF0C-76E9-49F3-A6C1-653FE7DFE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1" y="3681"/>
              <a:ext cx="32" cy="8"/>
            </a:xfrm>
            <a:custGeom>
              <a:avLst/>
              <a:gdLst>
                <a:gd name="T0" fmla="*/ 17 w 20"/>
                <a:gd name="T1" fmla="*/ 0 h 5"/>
                <a:gd name="T2" fmla="*/ 2 w 20"/>
                <a:gd name="T3" fmla="*/ 1 h 5"/>
                <a:gd name="T4" fmla="*/ 2 w 20"/>
                <a:gd name="T5" fmla="*/ 5 h 5"/>
                <a:gd name="T6" fmla="*/ 17 w 20"/>
                <a:gd name="T7" fmla="*/ 4 h 5"/>
                <a:gd name="T8" fmla="*/ 17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7" y="5"/>
                    <a:pt x="12" y="4"/>
                    <a:pt x="17" y="4"/>
                  </a:cubicBezTo>
                  <a:cubicBezTo>
                    <a:pt x="20" y="4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2" name="Freeform 1057">
              <a:extLst>
                <a:ext uri="{FF2B5EF4-FFF2-40B4-BE49-F238E27FC236}">
                  <a16:creationId xmlns:a16="http://schemas.microsoft.com/office/drawing/2014/main" xmlns="" id="{9638BCA5-25F8-46A4-8C8C-6D3E3271EE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3" y="3661"/>
              <a:ext cx="41" cy="11"/>
            </a:xfrm>
            <a:custGeom>
              <a:avLst/>
              <a:gdLst>
                <a:gd name="T0" fmla="*/ 22 w 26"/>
                <a:gd name="T1" fmla="*/ 1 h 7"/>
                <a:gd name="T2" fmla="*/ 4 w 26"/>
                <a:gd name="T3" fmla="*/ 1 h 7"/>
                <a:gd name="T4" fmla="*/ 2 w 26"/>
                <a:gd name="T5" fmla="*/ 4 h 7"/>
                <a:gd name="T6" fmla="*/ 24 w 26"/>
                <a:gd name="T7" fmla="*/ 5 h 7"/>
                <a:gd name="T8" fmla="*/ 22 w 2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2" y="1"/>
                  </a:moveTo>
                  <a:cubicBezTo>
                    <a:pt x="17" y="3"/>
                    <a:pt x="10" y="3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9" y="7"/>
                    <a:pt x="17" y="7"/>
                    <a:pt x="24" y="5"/>
                  </a:cubicBezTo>
                  <a:cubicBezTo>
                    <a:pt x="26" y="4"/>
                    <a:pt x="25" y="0"/>
                    <a:pt x="2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3" name="Freeform 1058">
              <a:extLst>
                <a:ext uri="{FF2B5EF4-FFF2-40B4-BE49-F238E27FC236}">
                  <a16:creationId xmlns:a16="http://schemas.microsoft.com/office/drawing/2014/main" xmlns="" id="{3DDF698B-5A1C-4BFA-8E99-809FEB767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9" y="3636"/>
              <a:ext cx="36" cy="15"/>
            </a:xfrm>
            <a:custGeom>
              <a:avLst/>
              <a:gdLst>
                <a:gd name="T0" fmla="*/ 19 w 23"/>
                <a:gd name="T1" fmla="*/ 3 h 10"/>
                <a:gd name="T2" fmla="*/ 3 w 23"/>
                <a:gd name="T3" fmla="*/ 1 h 10"/>
                <a:gd name="T4" fmla="*/ 2 w 23"/>
                <a:gd name="T5" fmla="*/ 5 h 10"/>
                <a:gd name="T6" fmla="*/ 21 w 23"/>
                <a:gd name="T7" fmla="*/ 6 h 10"/>
                <a:gd name="T8" fmla="*/ 19 w 23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19" y="3"/>
                  </a:moveTo>
                  <a:cubicBezTo>
                    <a:pt x="14" y="6"/>
                    <a:pt x="8" y="4"/>
                    <a:pt x="3" y="1"/>
                  </a:cubicBezTo>
                  <a:cubicBezTo>
                    <a:pt x="1" y="0"/>
                    <a:pt x="0" y="3"/>
                    <a:pt x="2" y="5"/>
                  </a:cubicBezTo>
                  <a:cubicBezTo>
                    <a:pt x="7" y="8"/>
                    <a:pt x="15" y="10"/>
                    <a:pt x="21" y="6"/>
                  </a:cubicBezTo>
                  <a:cubicBezTo>
                    <a:pt x="23" y="4"/>
                    <a:pt x="21" y="1"/>
                    <a:pt x="1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4" name="Freeform 1059">
              <a:extLst>
                <a:ext uri="{FF2B5EF4-FFF2-40B4-BE49-F238E27FC236}">
                  <a16:creationId xmlns:a16="http://schemas.microsoft.com/office/drawing/2014/main" xmlns="" id="{BCA0251D-E8CB-4C29-B72E-0C8A84F5C2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9" y="3618"/>
              <a:ext cx="28" cy="10"/>
            </a:xfrm>
            <a:custGeom>
              <a:avLst/>
              <a:gdLst>
                <a:gd name="T0" fmla="*/ 15 w 18"/>
                <a:gd name="T1" fmla="*/ 1 h 6"/>
                <a:gd name="T2" fmla="*/ 2 w 18"/>
                <a:gd name="T3" fmla="*/ 2 h 6"/>
                <a:gd name="T4" fmla="*/ 2 w 18"/>
                <a:gd name="T5" fmla="*/ 6 h 6"/>
                <a:gd name="T6" fmla="*/ 16 w 18"/>
                <a:gd name="T7" fmla="*/ 4 h 6"/>
                <a:gd name="T8" fmla="*/ 15 w 1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5" y="1"/>
                  </a:moveTo>
                  <a:cubicBezTo>
                    <a:pt x="11" y="2"/>
                    <a:pt x="6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7" y="6"/>
                    <a:pt x="12" y="6"/>
                    <a:pt x="16" y="4"/>
                  </a:cubicBezTo>
                  <a:cubicBezTo>
                    <a:pt x="18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5" name="Freeform 1060">
              <a:extLst>
                <a:ext uri="{FF2B5EF4-FFF2-40B4-BE49-F238E27FC236}">
                  <a16:creationId xmlns:a16="http://schemas.microsoft.com/office/drawing/2014/main" xmlns="" id="{2D9E62BE-2111-48F6-B20D-98E3856AB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7" y="3621"/>
              <a:ext cx="30" cy="13"/>
            </a:xfrm>
            <a:custGeom>
              <a:avLst/>
              <a:gdLst>
                <a:gd name="T0" fmla="*/ 15 w 19"/>
                <a:gd name="T1" fmla="*/ 1 h 8"/>
                <a:gd name="T2" fmla="*/ 5 w 19"/>
                <a:gd name="T3" fmla="*/ 1 h 8"/>
                <a:gd name="T4" fmla="*/ 2 w 19"/>
                <a:gd name="T5" fmla="*/ 4 h 8"/>
                <a:gd name="T6" fmla="*/ 17 w 19"/>
                <a:gd name="T7" fmla="*/ 4 h 8"/>
                <a:gd name="T8" fmla="*/ 15 w 1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5" y="1"/>
                  </a:moveTo>
                  <a:cubicBezTo>
                    <a:pt x="11" y="3"/>
                    <a:pt x="8" y="3"/>
                    <a:pt x="5" y="1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7" y="7"/>
                    <a:pt x="12" y="8"/>
                    <a:pt x="17" y="4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6" name="Freeform 1061">
              <a:extLst>
                <a:ext uri="{FF2B5EF4-FFF2-40B4-BE49-F238E27FC236}">
                  <a16:creationId xmlns:a16="http://schemas.microsoft.com/office/drawing/2014/main" xmlns="" id="{72589B11-D069-4402-A33B-ECA1134F89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1" y="3598"/>
              <a:ext cx="30" cy="14"/>
            </a:xfrm>
            <a:custGeom>
              <a:avLst/>
              <a:gdLst>
                <a:gd name="T0" fmla="*/ 14 w 19"/>
                <a:gd name="T1" fmla="*/ 2 h 9"/>
                <a:gd name="T2" fmla="*/ 4 w 19"/>
                <a:gd name="T3" fmla="*/ 2 h 9"/>
                <a:gd name="T4" fmla="*/ 3 w 19"/>
                <a:gd name="T5" fmla="*/ 6 h 9"/>
                <a:gd name="T6" fmla="*/ 18 w 19"/>
                <a:gd name="T7" fmla="*/ 3 h 9"/>
                <a:gd name="T8" fmla="*/ 14 w 1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4" y="2"/>
                  </a:moveTo>
                  <a:cubicBezTo>
                    <a:pt x="14" y="4"/>
                    <a:pt x="5" y="2"/>
                    <a:pt x="4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7" y="6"/>
                    <a:pt x="17" y="9"/>
                    <a:pt x="18" y="3"/>
                  </a:cubicBezTo>
                  <a:cubicBezTo>
                    <a:pt x="19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7" name="Freeform 1062">
              <a:extLst>
                <a:ext uri="{FF2B5EF4-FFF2-40B4-BE49-F238E27FC236}">
                  <a16:creationId xmlns:a16="http://schemas.microsoft.com/office/drawing/2014/main" xmlns="" id="{C80C81BA-9D39-440C-992F-43DBC231C1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9" y="3606"/>
              <a:ext cx="29" cy="12"/>
            </a:xfrm>
            <a:custGeom>
              <a:avLst/>
              <a:gdLst>
                <a:gd name="T0" fmla="*/ 14 w 18"/>
                <a:gd name="T1" fmla="*/ 2 h 8"/>
                <a:gd name="T2" fmla="*/ 4 w 18"/>
                <a:gd name="T3" fmla="*/ 1 h 8"/>
                <a:gd name="T4" fmla="*/ 2 w 18"/>
                <a:gd name="T5" fmla="*/ 5 h 8"/>
                <a:gd name="T6" fmla="*/ 16 w 18"/>
                <a:gd name="T7" fmla="*/ 5 h 8"/>
                <a:gd name="T8" fmla="*/ 14 w 1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2"/>
                  </a:moveTo>
                  <a:cubicBezTo>
                    <a:pt x="11" y="4"/>
                    <a:pt x="7" y="3"/>
                    <a:pt x="4" y="1"/>
                  </a:cubicBezTo>
                  <a:cubicBezTo>
                    <a:pt x="1" y="0"/>
                    <a:pt x="0" y="4"/>
                    <a:pt x="2" y="5"/>
                  </a:cubicBezTo>
                  <a:cubicBezTo>
                    <a:pt x="7" y="7"/>
                    <a:pt x="12" y="8"/>
                    <a:pt x="16" y="5"/>
                  </a:cubicBezTo>
                  <a:cubicBezTo>
                    <a:pt x="18" y="3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8" name="Freeform 1063">
              <a:extLst>
                <a:ext uri="{FF2B5EF4-FFF2-40B4-BE49-F238E27FC236}">
                  <a16:creationId xmlns:a16="http://schemas.microsoft.com/office/drawing/2014/main" xmlns="" id="{BABBEC7F-9713-4D66-B779-64D27FFC9E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6" y="3634"/>
              <a:ext cx="26" cy="13"/>
            </a:xfrm>
            <a:custGeom>
              <a:avLst/>
              <a:gdLst>
                <a:gd name="T0" fmla="*/ 12 w 16"/>
                <a:gd name="T1" fmla="*/ 3 h 8"/>
                <a:gd name="T2" fmla="*/ 4 w 16"/>
                <a:gd name="T3" fmla="*/ 2 h 8"/>
                <a:gd name="T4" fmla="*/ 2 w 16"/>
                <a:gd name="T5" fmla="*/ 5 h 8"/>
                <a:gd name="T6" fmla="*/ 13 w 16"/>
                <a:gd name="T7" fmla="*/ 6 h 8"/>
                <a:gd name="T8" fmla="*/ 12 w 1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3"/>
                  </a:moveTo>
                  <a:cubicBezTo>
                    <a:pt x="9" y="4"/>
                    <a:pt x="6" y="4"/>
                    <a:pt x="4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5" y="8"/>
                    <a:pt x="9" y="8"/>
                    <a:pt x="13" y="6"/>
                  </a:cubicBezTo>
                  <a:cubicBezTo>
                    <a:pt x="16" y="5"/>
                    <a:pt x="14" y="2"/>
                    <a:pt x="12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9" name="Freeform 1064">
              <a:extLst>
                <a:ext uri="{FF2B5EF4-FFF2-40B4-BE49-F238E27FC236}">
                  <a16:creationId xmlns:a16="http://schemas.microsoft.com/office/drawing/2014/main" xmlns="" id="{A8CA4E20-37B8-4CA9-A5EF-936624626E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6" y="3654"/>
              <a:ext cx="28" cy="13"/>
            </a:xfrm>
            <a:custGeom>
              <a:avLst/>
              <a:gdLst>
                <a:gd name="T0" fmla="*/ 15 w 18"/>
                <a:gd name="T1" fmla="*/ 2 h 8"/>
                <a:gd name="T2" fmla="*/ 4 w 18"/>
                <a:gd name="T3" fmla="*/ 2 h 8"/>
                <a:gd name="T4" fmla="*/ 3 w 18"/>
                <a:gd name="T5" fmla="*/ 5 h 8"/>
                <a:gd name="T6" fmla="*/ 17 w 18"/>
                <a:gd name="T7" fmla="*/ 5 h 8"/>
                <a:gd name="T8" fmla="*/ 15 w 1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2"/>
                  </a:moveTo>
                  <a:cubicBezTo>
                    <a:pt x="12" y="4"/>
                    <a:pt x="7" y="3"/>
                    <a:pt x="4" y="2"/>
                  </a:cubicBezTo>
                  <a:cubicBezTo>
                    <a:pt x="2" y="1"/>
                    <a:pt x="0" y="4"/>
                    <a:pt x="3" y="5"/>
                  </a:cubicBezTo>
                  <a:cubicBezTo>
                    <a:pt x="7" y="7"/>
                    <a:pt x="13" y="8"/>
                    <a:pt x="17" y="5"/>
                  </a:cubicBezTo>
                  <a:cubicBezTo>
                    <a:pt x="18" y="3"/>
                    <a:pt x="16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0" name="Freeform 1065">
              <a:extLst>
                <a:ext uri="{FF2B5EF4-FFF2-40B4-BE49-F238E27FC236}">
                  <a16:creationId xmlns:a16="http://schemas.microsoft.com/office/drawing/2014/main" xmlns="" id="{C8FD3F2D-5B9C-4B1C-81A7-6622661CC0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4" y="3672"/>
              <a:ext cx="31" cy="11"/>
            </a:xfrm>
            <a:custGeom>
              <a:avLst/>
              <a:gdLst>
                <a:gd name="T0" fmla="*/ 16 w 20"/>
                <a:gd name="T1" fmla="*/ 2 h 7"/>
                <a:gd name="T2" fmla="*/ 3 w 20"/>
                <a:gd name="T3" fmla="*/ 1 h 7"/>
                <a:gd name="T4" fmla="*/ 2 w 20"/>
                <a:gd name="T5" fmla="*/ 4 h 7"/>
                <a:gd name="T6" fmla="*/ 17 w 20"/>
                <a:gd name="T7" fmla="*/ 5 h 7"/>
                <a:gd name="T8" fmla="*/ 16 w 20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6" y="2"/>
                  </a:moveTo>
                  <a:cubicBezTo>
                    <a:pt x="12" y="3"/>
                    <a:pt x="7" y="2"/>
                    <a:pt x="3" y="1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7" y="5"/>
                    <a:pt x="12" y="7"/>
                    <a:pt x="17" y="5"/>
                  </a:cubicBezTo>
                  <a:cubicBezTo>
                    <a:pt x="20" y="4"/>
                    <a:pt x="18" y="1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1" name="Freeform 1066">
              <a:extLst>
                <a:ext uri="{FF2B5EF4-FFF2-40B4-BE49-F238E27FC236}">
                  <a16:creationId xmlns:a16="http://schemas.microsoft.com/office/drawing/2014/main" xmlns="" id="{80A6CE1B-7D02-4DD9-A332-00C93155C2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3" y="3691"/>
              <a:ext cx="38" cy="12"/>
            </a:xfrm>
            <a:custGeom>
              <a:avLst/>
              <a:gdLst>
                <a:gd name="T0" fmla="*/ 20 w 24"/>
                <a:gd name="T1" fmla="*/ 2 h 8"/>
                <a:gd name="T2" fmla="*/ 4 w 24"/>
                <a:gd name="T3" fmla="*/ 1 h 8"/>
                <a:gd name="T4" fmla="*/ 3 w 24"/>
                <a:gd name="T5" fmla="*/ 4 h 8"/>
                <a:gd name="T6" fmla="*/ 21 w 24"/>
                <a:gd name="T7" fmla="*/ 6 h 8"/>
                <a:gd name="T8" fmla="*/ 20 w 24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20" y="2"/>
                  </a:moveTo>
                  <a:cubicBezTo>
                    <a:pt x="15" y="4"/>
                    <a:pt x="9" y="3"/>
                    <a:pt x="4" y="1"/>
                  </a:cubicBezTo>
                  <a:cubicBezTo>
                    <a:pt x="2" y="0"/>
                    <a:pt x="0" y="3"/>
                    <a:pt x="3" y="4"/>
                  </a:cubicBezTo>
                  <a:cubicBezTo>
                    <a:pt x="9" y="7"/>
                    <a:pt x="15" y="8"/>
                    <a:pt x="21" y="6"/>
                  </a:cubicBezTo>
                  <a:cubicBezTo>
                    <a:pt x="24" y="5"/>
                    <a:pt x="22" y="1"/>
                    <a:pt x="2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2" name="Freeform 1067">
              <a:extLst>
                <a:ext uri="{FF2B5EF4-FFF2-40B4-BE49-F238E27FC236}">
                  <a16:creationId xmlns:a16="http://schemas.microsoft.com/office/drawing/2014/main" xmlns="" id="{FA88C20B-66EB-43AE-A888-54D250FE8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7" y="3702"/>
              <a:ext cx="27" cy="12"/>
            </a:xfrm>
            <a:custGeom>
              <a:avLst/>
              <a:gdLst>
                <a:gd name="T0" fmla="*/ 14 w 17"/>
                <a:gd name="T1" fmla="*/ 1 h 8"/>
                <a:gd name="T2" fmla="*/ 3 w 17"/>
                <a:gd name="T3" fmla="*/ 3 h 8"/>
                <a:gd name="T4" fmla="*/ 4 w 17"/>
                <a:gd name="T5" fmla="*/ 7 h 8"/>
                <a:gd name="T6" fmla="*/ 15 w 17"/>
                <a:gd name="T7" fmla="*/ 4 h 8"/>
                <a:gd name="T8" fmla="*/ 14 w 1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4" y="1"/>
                  </a:moveTo>
                  <a:cubicBezTo>
                    <a:pt x="10" y="1"/>
                    <a:pt x="7" y="2"/>
                    <a:pt x="3" y="3"/>
                  </a:cubicBezTo>
                  <a:cubicBezTo>
                    <a:pt x="0" y="4"/>
                    <a:pt x="2" y="8"/>
                    <a:pt x="4" y="7"/>
                  </a:cubicBezTo>
                  <a:cubicBezTo>
                    <a:pt x="8" y="6"/>
                    <a:pt x="11" y="5"/>
                    <a:pt x="15" y="4"/>
                  </a:cubicBezTo>
                  <a:cubicBezTo>
                    <a:pt x="17" y="4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3" name="Freeform 1068">
              <a:extLst>
                <a:ext uri="{FF2B5EF4-FFF2-40B4-BE49-F238E27FC236}">
                  <a16:creationId xmlns:a16="http://schemas.microsoft.com/office/drawing/2014/main" xmlns="" id="{A272BA55-AECE-47D7-9C1C-DCACF9DC89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9" y="3705"/>
              <a:ext cx="32" cy="8"/>
            </a:xfrm>
            <a:custGeom>
              <a:avLst/>
              <a:gdLst>
                <a:gd name="T0" fmla="*/ 17 w 20"/>
                <a:gd name="T1" fmla="*/ 1 h 5"/>
                <a:gd name="T2" fmla="*/ 2 w 20"/>
                <a:gd name="T3" fmla="*/ 2 h 5"/>
                <a:gd name="T4" fmla="*/ 2 w 20"/>
                <a:gd name="T5" fmla="*/ 5 h 5"/>
                <a:gd name="T6" fmla="*/ 17 w 20"/>
                <a:gd name="T7" fmla="*/ 4 h 5"/>
                <a:gd name="T8" fmla="*/ 17 w 2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7" y="1"/>
                  </a:moveTo>
                  <a:cubicBezTo>
                    <a:pt x="12" y="1"/>
                    <a:pt x="7" y="1"/>
                    <a:pt x="2" y="2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7" y="5"/>
                    <a:pt x="12" y="5"/>
                    <a:pt x="17" y="4"/>
                  </a:cubicBezTo>
                  <a:cubicBezTo>
                    <a:pt x="20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4" name="Freeform 1069">
              <a:extLst>
                <a:ext uri="{FF2B5EF4-FFF2-40B4-BE49-F238E27FC236}">
                  <a16:creationId xmlns:a16="http://schemas.microsoft.com/office/drawing/2014/main" xmlns="" id="{9D56DE59-C862-4000-9701-52271BEE56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1" y="3714"/>
              <a:ext cx="36" cy="13"/>
            </a:xfrm>
            <a:custGeom>
              <a:avLst/>
              <a:gdLst>
                <a:gd name="T0" fmla="*/ 20 w 23"/>
                <a:gd name="T1" fmla="*/ 1 h 8"/>
                <a:gd name="T2" fmla="*/ 3 w 23"/>
                <a:gd name="T3" fmla="*/ 3 h 8"/>
                <a:gd name="T4" fmla="*/ 2 w 23"/>
                <a:gd name="T5" fmla="*/ 7 h 8"/>
                <a:gd name="T6" fmla="*/ 21 w 23"/>
                <a:gd name="T7" fmla="*/ 5 h 8"/>
                <a:gd name="T8" fmla="*/ 20 w 2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20" y="1"/>
                  </a:moveTo>
                  <a:cubicBezTo>
                    <a:pt x="14" y="3"/>
                    <a:pt x="9" y="4"/>
                    <a:pt x="3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9" y="8"/>
                    <a:pt x="15" y="7"/>
                    <a:pt x="21" y="5"/>
                  </a:cubicBezTo>
                  <a:cubicBezTo>
                    <a:pt x="23" y="4"/>
                    <a:pt x="22" y="0"/>
                    <a:pt x="2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5" name="Freeform 1070">
              <a:extLst>
                <a:ext uri="{FF2B5EF4-FFF2-40B4-BE49-F238E27FC236}">
                  <a16:creationId xmlns:a16="http://schemas.microsoft.com/office/drawing/2014/main" xmlns="" id="{E9C0E832-C390-4060-8B0B-FB867CEB77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3727"/>
              <a:ext cx="36" cy="9"/>
            </a:xfrm>
            <a:custGeom>
              <a:avLst/>
              <a:gdLst>
                <a:gd name="T0" fmla="*/ 20 w 23"/>
                <a:gd name="T1" fmla="*/ 0 h 6"/>
                <a:gd name="T2" fmla="*/ 2 w 23"/>
                <a:gd name="T3" fmla="*/ 2 h 6"/>
                <a:gd name="T4" fmla="*/ 3 w 23"/>
                <a:gd name="T5" fmla="*/ 6 h 6"/>
                <a:gd name="T6" fmla="*/ 20 w 23"/>
                <a:gd name="T7" fmla="*/ 4 h 6"/>
                <a:gd name="T8" fmla="*/ 20 w 2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">
                  <a:moveTo>
                    <a:pt x="20" y="0"/>
                  </a:moveTo>
                  <a:cubicBezTo>
                    <a:pt x="14" y="1"/>
                    <a:pt x="8" y="1"/>
                    <a:pt x="2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8" y="5"/>
                    <a:pt x="14" y="4"/>
                    <a:pt x="20" y="4"/>
                  </a:cubicBezTo>
                  <a:cubicBezTo>
                    <a:pt x="23" y="3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6" name="Freeform 1071">
              <a:extLst>
                <a:ext uri="{FF2B5EF4-FFF2-40B4-BE49-F238E27FC236}">
                  <a16:creationId xmlns:a16="http://schemas.microsoft.com/office/drawing/2014/main" xmlns="" id="{8AA9DDA7-039F-469D-A933-12414B2D3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4" y="3736"/>
              <a:ext cx="32" cy="13"/>
            </a:xfrm>
            <a:custGeom>
              <a:avLst/>
              <a:gdLst>
                <a:gd name="T0" fmla="*/ 17 w 20"/>
                <a:gd name="T1" fmla="*/ 1 h 8"/>
                <a:gd name="T2" fmla="*/ 3 w 20"/>
                <a:gd name="T3" fmla="*/ 3 h 8"/>
                <a:gd name="T4" fmla="*/ 3 w 20"/>
                <a:gd name="T5" fmla="*/ 7 h 8"/>
                <a:gd name="T6" fmla="*/ 18 w 20"/>
                <a:gd name="T7" fmla="*/ 5 h 8"/>
                <a:gd name="T8" fmla="*/ 17 w 2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7" y="1"/>
                  </a:moveTo>
                  <a:cubicBezTo>
                    <a:pt x="12" y="3"/>
                    <a:pt x="8" y="4"/>
                    <a:pt x="3" y="3"/>
                  </a:cubicBezTo>
                  <a:cubicBezTo>
                    <a:pt x="1" y="3"/>
                    <a:pt x="0" y="6"/>
                    <a:pt x="3" y="7"/>
                  </a:cubicBezTo>
                  <a:cubicBezTo>
                    <a:pt x="8" y="8"/>
                    <a:pt x="13" y="6"/>
                    <a:pt x="18" y="5"/>
                  </a:cubicBezTo>
                  <a:cubicBezTo>
                    <a:pt x="20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7" name="Freeform 1072">
              <a:extLst>
                <a:ext uri="{FF2B5EF4-FFF2-40B4-BE49-F238E27FC236}">
                  <a16:creationId xmlns:a16="http://schemas.microsoft.com/office/drawing/2014/main" xmlns="" id="{C8E0C328-2568-46CC-8B89-2D33F9C558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8" y="3717"/>
              <a:ext cx="27" cy="8"/>
            </a:xfrm>
            <a:custGeom>
              <a:avLst/>
              <a:gdLst>
                <a:gd name="T0" fmla="*/ 14 w 17"/>
                <a:gd name="T1" fmla="*/ 0 h 5"/>
                <a:gd name="T2" fmla="*/ 3 w 17"/>
                <a:gd name="T3" fmla="*/ 1 h 5"/>
                <a:gd name="T4" fmla="*/ 2 w 17"/>
                <a:gd name="T5" fmla="*/ 5 h 5"/>
                <a:gd name="T6" fmla="*/ 15 w 17"/>
                <a:gd name="T7" fmla="*/ 4 h 5"/>
                <a:gd name="T8" fmla="*/ 14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0"/>
                  </a:moveTo>
                  <a:cubicBezTo>
                    <a:pt x="11" y="1"/>
                    <a:pt x="7" y="2"/>
                    <a:pt x="3" y="1"/>
                  </a:cubicBezTo>
                  <a:cubicBezTo>
                    <a:pt x="1" y="1"/>
                    <a:pt x="0" y="5"/>
                    <a:pt x="2" y="5"/>
                  </a:cubicBezTo>
                  <a:cubicBezTo>
                    <a:pt x="6" y="5"/>
                    <a:pt x="11" y="4"/>
                    <a:pt x="15" y="4"/>
                  </a:cubicBezTo>
                  <a:cubicBezTo>
                    <a:pt x="17" y="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8" name="Freeform 1073">
              <a:extLst>
                <a:ext uri="{FF2B5EF4-FFF2-40B4-BE49-F238E27FC236}">
                  <a16:creationId xmlns:a16="http://schemas.microsoft.com/office/drawing/2014/main" xmlns="" id="{5D5BB977-788B-416A-AD52-AE091DA36F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0" y="3691"/>
              <a:ext cx="31" cy="12"/>
            </a:xfrm>
            <a:custGeom>
              <a:avLst/>
              <a:gdLst>
                <a:gd name="T0" fmla="*/ 16 w 20"/>
                <a:gd name="T1" fmla="*/ 3 h 8"/>
                <a:gd name="T2" fmla="*/ 15 w 20"/>
                <a:gd name="T3" fmla="*/ 3 h 8"/>
                <a:gd name="T4" fmla="*/ 11 w 20"/>
                <a:gd name="T5" fmla="*/ 3 h 8"/>
                <a:gd name="T6" fmla="*/ 3 w 20"/>
                <a:gd name="T7" fmla="*/ 3 h 8"/>
                <a:gd name="T8" fmla="*/ 3 w 20"/>
                <a:gd name="T9" fmla="*/ 7 h 8"/>
                <a:gd name="T10" fmla="*/ 14 w 20"/>
                <a:gd name="T11" fmla="*/ 7 h 8"/>
                <a:gd name="T12" fmla="*/ 19 w 20"/>
                <a:gd name="T13" fmla="*/ 3 h 8"/>
                <a:gd name="T14" fmla="*/ 16 w 20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16" y="3"/>
                  </a:moveTo>
                  <a:cubicBezTo>
                    <a:pt x="15" y="2"/>
                    <a:pt x="16" y="2"/>
                    <a:pt x="15" y="3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9" y="4"/>
                    <a:pt x="6" y="4"/>
                    <a:pt x="3" y="3"/>
                  </a:cubicBezTo>
                  <a:cubicBezTo>
                    <a:pt x="1" y="3"/>
                    <a:pt x="0" y="7"/>
                    <a:pt x="3" y="7"/>
                  </a:cubicBezTo>
                  <a:cubicBezTo>
                    <a:pt x="7" y="8"/>
                    <a:pt x="10" y="7"/>
                    <a:pt x="14" y="7"/>
                  </a:cubicBezTo>
                  <a:cubicBezTo>
                    <a:pt x="16" y="6"/>
                    <a:pt x="20" y="5"/>
                    <a:pt x="19" y="3"/>
                  </a:cubicBezTo>
                  <a:cubicBezTo>
                    <a:pt x="19" y="0"/>
                    <a:pt x="15" y="1"/>
                    <a:pt x="16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9" name="Freeform 1074">
              <a:extLst>
                <a:ext uri="{FF2B5EF4-FFF2-40B4-BE49-F238E27FC236}">
                  <a16:creationId xmlns:a16="http://schemas.microsoft.com/office/drawing/2014/main" xmlns="" id="{7D07F066-D715-465B-A01F-5E6247204A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5" y="3673"/>
              <a:ext cx="29" cy="11"/>
            </a:xfrm>
            <a:custGeom>
              <a:avLst/>
              <a:gdLst>
                <a:gd name="T0" fmla="*/ 13 w 18"/>
                <a:gd name="T1" fmla="*/ 1 h 7"/>
                <a:gd name="T2" fmla="*/ 3 w 18"/>
                <a:gd name="T3" fmla="*/ 2 h 7"/>
                <a:gd name="T4" fmla="*/ 2 w 18"/>
                <a:gd name="T5" fmla="*/ 6 h 7"/>
                <a:gd name="T6" fmla="*/ 16 w 18"/>
                <a:gd name="T7" fmla="*/ 4 h 7"/>
                <a:gd name="T8" fmla="*/ 13 w 1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3" y="1"/>
                  </a:moveTo>
                  <a:cubicBezTo>
                    <a:pt x="11" y="4"/>
                    <a:pt x="6" y="3"/>
                    <a:pt x="3" y="2"/>
                  </a:cubicBezTo>
                  <a:cubicBezTo>
                    <a:pt x="1" y="1"/>
                    <a:pt x="0" y="5"/>
                    <a:pt x="2" y="6"/>
                  </a:cubicBezTo>
                  <a:cubicBezTo>
                    <a:pt x="7" y="7"/>
                    <a:pt x="12" y="7"/>
                    <a:pt x="16" y="4"/>
                  </a:cubicBezTo>
                  <a:cubicBezTo>
                    <a:pt x="18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0" name="Freeform 1075">
              <a:extLst>
                <a:ext uri="{FF2B5EF4-FFF2-40B4-BE49-F238E27FC236}">
                  <a16:creationId xmlns:a16="http://schemas.microsoft.com/office/drawing/2014/main" xmlns="" id="{298DAEF2-C8F2-442D-96D4-09013912C8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5" y="3651"/>
              <a:ext cx="30" cy="13"/>
            </a:xfrm>
            <a:custGeom>
              <a:avLst/>
              <a:gdLst>
                <a:gd name="T0" fmla="*/ 15 w 19"/>
                <a:gd name="T1" fmla="*/ 1 h 8"/>
                <a:gd name="T2" fmla="*/ 3 w 19"/>
                <a:gd name="T3" fmla="*/ 2 h 8"/>
                <a:gd name="T4" fmla="*/ 2 w 19"/>
                <a:gd name="T5" fmla="*/ 5 h 8"/>
                <a:gd name="T6" fmla="*/ 17 w 19"/>
                <a:gd name="T7" fmla="*/ 5 h 8"/>
                <a:gd name="T8" fmla="*/ 15 w 1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5" y="1"/>
                  </a:moveTo>
                  <a:cubicBezTo>
                    <a:pt x="11" y="4"/>
                    <a:pt x="6" y="3"/>
                    <a:pt x="3" y="2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7" y="6"/>
                    <a:pt x="12" y="8"/>
                    <a:pt x="17" y="5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1" name="Freeform 1076">
              <a:extLst>
                <a:ext uri="{FF2B5EF4-FFF2-40B4-BE49-F238E27FC236}">
                  <a16:creationId xmlns:a16="http://schemas.microsoft.com/office/drawing/2014/main" xmlns="" id="{75C1D225-8840-49CC-8159-EDB08ED94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3" y="3632"/>
              <a:ext cx="32" cy="13"/>
            </a:xfrm>
            <a:custGeom>
              <a:avLst/>
              <a:gdLst>
                <a:gd name="T0" fmla="*/ 15 w 20"/>
                <a:gd name="T1" fmla="*/ 2 h 8"/>
                <a:gd name="T2" fmla="*/ 4 w 20"/>
                <a:gd name="T3" fmla="*/ 2 h 8"/>
                <a:gd name="T4" fmla="*/ 2 w 20"/>
                <a:gd name="T5" fmla="*/ 5 h 8"/>
                <a:gd name="T6" fmla="*/ 18 w 20"/>
                <a:gd name="T7" fmla="*/ 4 h 8"/>
                <a:gd name="T8" fmla="*/ 15 w 20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5" y="2"/>
                  </a:moveTo>
                  <a:cubicBezTo>
                    <a:pt x="13" y="4"/>
                    <a:pt x="7" y="4"/>
                    <a:pt x="4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7" y="8"/>
                    <a:pt x="14" y="8"/>
                    <a:pt x="18" y="4"/>
                  </a:cubicBezTo>
                  <a:cubicBezTo>
                    <a:pt x="20" y="2"/>
                    <a:pt x="17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2" name="Freeform 1077">
              <a:extLst>
                <a:ext uri="{FF2B5EF4-FFF2-40B4-BE49-F238E27FC236}">
                  <a16:creationId xmlns:a16="http://schemas.microsoft.com/office/drawing/2014/main" xmlns="" id="{E33F5090-C6C6-41D9-AE3A-FD3865611D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9" y="3609"/>
              <a:ext cx="25" cy="8"/>
            </a:xfrm>
            <a:custGeom>
              <a:avLst/>
              <a:gdLst>
                <a:gd name="T0" fmla="*/ 14 w 16"/>
                <a:gd name="T1" fmla="*/ 1 h 5"/>
                <a:gd name="T2" fmla="*/ 3 w 16"/>
                <a:gd name="T3" fmla="*/ 1 h 5"/>
                <a:gd name="T4" fmla="*/ 2 w 16"/>
                <a:gd name="T5" fmla="*/ 4 h 5"/>
                <a:gd name="T6" fmla="*/ 14 w 16"/>
                <a:gd name="T7" fmla="*/ 5 h 5"/>
                <a:gd name="T8" fmla="*/ 14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4" y="1"/>
                  </a:moveTo>
                  <a:cubicBezTo>
                    <a:pt x="10" y="1"/>
                    <a:pt x="7" y="1"/>
                    <a:pt x="3" y="1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6" y="5"/>
                    <a:pt x="10" y="5"/>
                    <a:pt x="14" y="5"/>
                  </a:cubicBezTo>
                  <a:cubicBezTo>
                    <a:pt x="16" y="5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3" name="Freeform 1078">
              <a:extLst>
                <a:ext uri="{FF2B5EF4-FFF2-40B4-BE49-F238E27FC236}">
                  <a16:creationId xmlns:a16="http://schemas.microsoft.com/office/drawing/2014/main" xmlns="" id="{29CB74F5-7224-48A0-A6C0-9CF95474E8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7" y="3609"/>
              <a:ext cx="28" cy="11"/>
            </a:xfrm>
            <a:custGeom>
              <a:avLst/>
              <a:gdLst>
                <a:gd name="T0" fmla="*/ 15 w 18"/>
                <a:gd name="T1" fmla="*/ 1 h 7"/>
                <a:gd name="T2" fmla="*/ 3 w 18"/>
                <a:gd name="T3" fmla="*/ 3 h 7"/>
                <a:gd name="T4" fmla="*/ 2 w 18"/>
                <a:gd name="T5" fmla="*/ 6 h 7"/>
                <a:gd name="T6" fmla="*/ 16 w 18"/>
                <a:gd name="T7" fmla="*/ 4 h 7"/>
                <a:gd name="T8" fmla="*/ 15 w 1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5" y="1"/>
                  </a:moveTo>
                  <a:cubicBezTo>
                    <a:pt x="11" y="2"/>
                    <a:pt x="7" y="3"/>
                    <a:pt x="3" y="3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7" y="7"/>
                    <a:pt x="12" y="6"/>
                    <a:pt x="16" y="4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4" name="Freeform 1079">
              <a:extLst>
                <a:ext uri="{FF2B5EF4-FFF2-40B4-BE49-F238E27FC236}">
                  <a16:creationId xmlns:a16="http://schemas.microsoft.com/office/drawing/2014/main" xmlns="" id="{F784577D-2C3B-49DA-BDBD-AAB833F8DE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4" y="3637"/>
              <a:ext cx="29" cy="6"/>
            </a:xfrm>
            <a:custGeom>
              <a:avLst/>
              <a:gdLst>
                <a:gd name="T0" fmla="*/ 16 w 19"/>
                <a:gd name="T1" fmla="*/ 0 h 4"/>
                <a:gd name="T2" fmla="*/ 3 w 19"/>
                <a:gd name="T3" fmla="*/ 0 h 4"/>
                <a:gd name="T4" fmla="*/ 3 w 19"/>
                <a:gd name="T5" fmla="*/ 4 h 4"/>
                <a:gd name="T6" fmla="*/ 16 w 19"/>
                <a:gd name="T7" fmla="*/ 4 h 4"/>
                <a:gd name="T8" fmla="*/ 16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16" y="0"/>
                  </a:moveTo>
                  <a:cubicBezTo>
                    <a:pt x="12" y="0"/>
                    <a:pt x="7" y="0"/>
                    <a:pt x="3" y="0"/>
                  </a:cubicBezTo>
                  <a:cubicBezTo>
                    <a:pt x="0" y="1"/>
                    <a:pt x="0" y="4"/>
                    <a:pt x="3" y="4"/>
                  </a:cubicBezTo>
                  <a:cubicBezTo>
                    <a:pt x="7" y="4"/>
                    <a:pt x="12" y="4"/>
                    <a:pt x="16" y="4"/>
                  </a:cubicBezTo>
                  <a:cubicBezTo>
                    <a:pt x="19" y="4"/>
                    <a:pt x="19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5" name="Freeform 1080">
              <a:extLst>
                <a:ext uri="{FF2B5EF4-FFF2-40B4-BE49-F238E27FC236}">
                  <a16:creationId xmlns:a16="http://schemas.microsoft.com/office/drawing/2014/main" xmlns="" id="{6749A8A9-6859-47D0-A050-B4046E4F11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2" y="3654"/>
              <a:ext cx="29" cy="10"/>
            </a:xfrm>
            <a:custGeom>
              <a:avLst/>
              <a:gdLst>
                <a:gd name="T0" fmla="*/ 15 w 18"/>
                <a:gd name="T1" fmla="*/ 1 h 6"/>
                <a:gd name="T2" fmla="*/ 4 w 18"/>
                <a:gd name="T3" fmla="*/ 1 h 6"/>
                <a:gd name="T4" fmla="*/ 2 w 18"/>
                <a:gd name="T5" fmla="*/ 5 h 6"/>
                <a:gd name="T6" fmla="*/ 16 w 18"/>
                <a:gd name="T7" fmla="*/ 5 h 6"/>
                <a:gd name="T8" fmla="*/ 15 w 1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5" y="1"/>
                  </a:moveTo>
                  <a:cubicBezTo>
                    <a:pt x="11" y="2"/>
                    <a:pt x="8" y="3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7" y="6"/>
                    <a:pt x="12" y="6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6" name="Freeform 1081">
              <a:extLst>
                <a:ext uri="{FF2B5EF4-FFF2-40B4-BE49-F238E27FC236}">
                  <a16:creationId xmlns:a16="http://schemas.microsoft.com/office/drawing/2014/main" xmlns="" id="{5C7E1238-2796-422F-8A67-6EFAF5886C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9" y="3678"/>
              <a:ext cx="23" cy="8"/>
            </a:xfrm>
            <a:custGeom>
              <a:avLst/>
              <a:gdLst>
                <a:gd name="T0" fmla="*/ 13 w 15"/>
                <a:gd name="T1" fmla="*/ 1 h 5"/>
                <a:gd name="T2" fmla="*/ 3 w 15"/>
                <a:gd name="T3" fmla="*/ 0 h 5"/>
                <a:gd name="T4" fmla="*/ 3 w 15"/>
                <a:gd name="T5" fmla="*/ 4 h 5"/>
                <a:gd name="T6" fmla="*/ 12 w 15"/>
                <a:gd name="T7" fmla="*/ 5 h 5"/>
                <a:gd name="T8" fmla="*/ 13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5" y="5"/>
                    <a:pt x="15" y="1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7" name="Freeform 1082">
              <a:extLst>
                <a:ext uri="{FF2B5EF4-FFF2-40B4-BE49-F238E27FC236}">
                  <a16:creationId xmlns:a16="http://schemas.microsoft.com/office/drawing/2014/main" xmlns="" id="{92E92E24-E2C5-459D-ACDE-203F47169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5" y="3692"/>
              <a:ext cx="33" cy="11"/>
            </a:xfrm>
            <a:custGeom>
              <a:avLst/>
              <a:gdLst>
                <a:gd name="T0" fmla="*/ 17 w 21"/>
                <a:gd name="T1" fmla="*/ 1 h 7"/>
                <a:gd name="T2" fmla="*/ 3 w 21"/>
                <a:gd name="T3" fmla="*/ 2 h 7"/>
                <a:gd name="T4" fmla="*/ 3 w 21"/>
                <a:gd name="T5" fmla="*/ 5 h 7"/>
                <a:gd name="T6" fmla="*/ 18 w 21"/>
                <a:gd name="T7" fmla="*/ 4 h 7"/>
                <a:gd name="T8" fmla="*/ 17 w 2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17" y="1"/>
                  </a:moveTo>
                  <a:cubicBezTo>
                    <a:pt x="13" y="3"/>
                    <a:pt x="8" y="3"/>
                    <a:pt x="3" y="2"/>
                  </a:cubicBezTo>
                  <a:cubicBezTo>
                    <a:pt x="1" y="1"/>
                    <a:pt x="0" y="5"/>
                    <a:pt x="3" y="5"/>
                  </a:cubicBezTo>
                  <a:cubicBezTo>
                    <a:pt x="8" y="7"/>
                    <a:pt x="13" y="6"/>
                    <a:pt x="18" y="4"/>
                  </a:cubicBezTo>
                  <a:cubicBezTo>
                    <a:pt x="21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8" name="Freeform 1083">
              <a:extLst>
                <a:ext uri="{FF2B5EF4-FFF2-40B4-BE49-F238E27FC236}">
                  <a16:creationId xmlns:a16="http://schemas.microsoft.com/office/drawing/2014/main" xmlns="" id="{4422F96F-F06E-439B-ADC8-ED9EEE0AAE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" y="3706"/>
              <a:ext cx="29" cy="13"/>
            </a:xfrm>
            <a:custGeom>
              <a:avLst/>
              <a:gdLst>
                <a:gd name="T0" fmla="*/ 14 w 18"/>
                <a:gd name="T1" fmla="*/ 1 h 8"/>
                <a:gd name="T2" fmla="*/ 4 w 18"/>
                <a:gd name="T3" fmla="*/ 3 h 8"/>
                <a:gd name="T4" fmla="*/ 2 w 18"/>
                <a:gd name="T5" fmla="*/ 6 h 8"/>
                <a:gd name="T6" fmla="*/ 16 w 18"/>
                <a:gd name="T7" fmla="*/ 5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1" y="2"/>
                    <a:pt x="7" y="4"/>
                    <a:pt x="4" y="3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7" y="8"/>
                    <a:pt x="11" y="6"/>
                    <a:pt x="16" y="5"/>
                  </a:cubicBezTo>
                  <a:cubicBezTo>
                    <a:pt x="18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9" name="Freeform 1084">
              <a:extLst>
                <a:ext uri="{FF2B5EF4-FFF2-40B4-BE49-F238E27FC236}">
                  <a16:creationId xmlns:a16="http://schemas.microsoft.com/office/drawing/2014/main" xmlns="" id="{873C94E5-BDAA-48DE-B360-62428A2D7D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3724"/>
              <a:ext cx="33" cy="6"/>
            </a:xfrm>
            <a:custGeom>
              <a:avLst/>
              <a:gdLst>
                <a:gd name="T0" fmla="*/ 18 w 21"/>
                <a:gd name="T1" fmla="*/ 0 h 4"/>
                <a:gd name="T2" fmla="*/ 3 w 21"/>
                <a:gd name="T3" fmla="*/ 0 h 4"/>
                <a:gd name="T4" fmla="*/ 3 w 21"/>
                <a:gd name="T5" fmla="*/ 3 h 4"/>
                <a:gd name="T6" fmla="*/ 19 w 21"/>
                <a:gd name="T7" fmla="*/ 4 h 4"/>
                <a:gd name="T8" fmla="*/ 18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18" y="0"/>
                  </a:moveTo>
                  <a:cubicBezTo>
                    <a:pt x="13" y="0"/>
                    <a:pt x="8" y="0"/>
                    <a:pt x="3" y="0"/>
                  </a:cubicBezTo>
                  <a:cubicBezTo>
                    <a:pt x="0" y="0"/>
                    <a:pt x="1" y="4"/>
                    <a:pt x="3" y="3"/>
                  </a:cubicBezTo>
                  <a:cubicBezTo>
                    <a:pt x="8" y="3"/>
                    <a:pt x="13" y="4"/>
                    <a:pt x="19" y="4"/>
                  </a:cubicBezTo>
                  <a:cubicBezTo>
                    <a:pt x="21" y="4"/>
                    <a:pt x="21" y="0"/>
                    <a:pt x="18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0" name="Freeform 1085">
              <a:extLst>
                <a:ext uri="{FF2B5EF4-FFF2-40B4-BE49-F238E27FC236}">
                  <a16:creationId xmlns:a16="http://schemas.microsoft.com/office/drawing/2014/main" xmlns="" id="{FF717064-AB0E-48DC-96CF-69B42E453B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3741"/>
              <a:ext cx="28" cy="9"/>
            </a:xfrm>
            <a:custGeom>
              <a:avLst/>
              <a:gdLst>
                <a:gd name="T0" fmla="*/ 15 w 18"/>
                <a:gd name="T1" fmla="*/ 1 h 6"/>
                <a:gd name="T2" fmla="*/ 4 w 18"/>
                <a:gd name="T3" fmla="*/ 1 h 6"/>
                <a:gd name="T4" fmla="*/ 2 w 18"/>
                <a:gd name="T5" fmla="*/ 5 h 6"/>
                <a:gd name="T6" fmla="*/ 16 w 18"/>
                <a:gd name="T7" fmla="*/ 5 h 6"/>
                <a:gd name="T8" fmla="*/ 15 w 1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5" y="1"/>
                  </a:moveTo>
                  <a:cubicBezTo>
                    <a:pt x="11" y="2"/>
                    <a:pt x="7" y="3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7" y="6"/>
                    <a:pt x="11" y="6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1" name="Freeform 1086">
              <a:extLst>
                <a:ext uri="{FF2B5EF4-FFF2-40B4-BE49-F238E27FC236}">
                  <a16:creationId xmlns:a16="http://schemas.microsoft.com/office/drawing/2014/main" xmlns="" id="{164BDD0B-B613-4494-831A-93A949085B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4" y="3749"/>
              <a:ext cx="33" cy="8"/>
            </a:xfrm>
            <a:custGeom>
              <a:avLst/>
              <a:gdLst>
                <a:gd name="T0" fmla="*/ 18 w 21"/>
                <a:gd name="T1" fmla="*/ 1 h 5"/>
                <a:gd name="T2" fmla="*/ 3 w 21"/>
                <a:gd name="T3" fmla="*/ 0 h 5"/>
                <a:gd name="T4" fmla="*/ 3 w 21"/>
                <a:gd name="T5" fmla="*/ 4 h 5"/>
                <a:gd name="T6" fmla="*/ 19 w 21"/>
                <a:gd name="T7" fmla="*/ 4 h 5"/>
                <a:gd name="T8" fmla="*/ 18 w 2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">
                  <a:moveTo>
                    <a:pt x="18" y="1"/>
                  </a:moveTo>
                  <a:cubicBezTo>
                    <a:pt x="13" y="1"/>
                    <a:pt x="8" y="1"/>
                    <a:pt x="3" y="0"/>
                  </a:cubicBezTo>
                  <a:cubicBezTo>
                    <a:pt x="1" y="0"/>
                    <a:pt x="0" y="3"/>
                    <a:pt x="3" y="4"/>
                  </a:cubicBezTo>
                  <a:cubicBezTo>
                    <a:pt x="8" y="5"/>
                    <a:pt x="13" y="5"/>
                    <a:pt x="19" y="4"/>
                  </a:cubicBezTo>
                  <a:cubicBezTo>
                    <a:pt x="21" y="4"/>
                    <a:pt x="21" y="0"/>
                    <a:pt x="1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2" name="Freeform 1087">
              <a:extLst>
                <a:ext uri="{FF2B5EF4-FFF2-40B4-BE49-F238E27FC236}">
                  <a16:creationId xmlns:a16="http://schemas.microsoft.com/office/drawing/2014/main" xmlns="" id="{7EF877D3-15A2-4ACF-BAB4-E092EC4501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8" y="3720"/>
              <a:ext cx="28" cy="13"/>
            </a:xfrm>
            <a:custGeom>
              <a:avLst/>
              <a:gdLst>
                <a:gd name="T0" fmla="*/ 15 w 18"/>
                <a:gd name="T1" fmla="*/ 1 h 8"/>
                <a:gd name="T2" fmla="*/ 4 w 18"/>
                <a:gd name="T3" fmla="*/ 3 h 8"/>
                <a:gd name="T4" fmla="*/ 3 w 18"/>
                <a:gd name="T5" fmla="*/ 6 h 8"/>
                <a:gd name="T6" fmla="*/ 16 w 18"/>
                <a:gd name="T7" fmla="*/ 5 h 8"/>
                <a:gd name="T8" fmla="*/ 15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1"/>
                  </a:moveTo>
                  <a:cubicBezTo>
                    <a:pt x="11" y="2"/>
                    <a:pt x="8" y="4"/>
                    <a:pt x="4" y="3"/>
                  </a:cubicBezTo>
                  <a:cubicBezTo>
                    <a:pt x="2" y="2"/>
                    <a:pt x="0" y="5"/>
                    <a:pt x="3" y="6"/>
                  </a:cubicBezTo>
                  <a:cubicBezTo>
                    <a:pt x="7" y="8"/>
                    <a:pt x="12" y="6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3" name="Freeform 1088">
              <a:extLst>
                <a:ext uri="{FF2B5EF4-FFF2-40B4-BE49-F238E27FC236}">
                  <a16:creationId xmlns:a16="http://schemas.microsoft.com/office/drawing/2014/main" xmlns="" id="{302EAB48-D025-4BB3-9882-C0AA300C5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2" y="3695"/>
              <a:ext cx="25" cy="11"/>
            </a:xfrm>
            <a:custGeom>
              <a:avLst/>
              <a:gdLst>
                <a:gd name="T0" fmla="*/ 13 w 16"/>
                <a:gd name="T1" fmla="*/ 1 h 7"/>
                <a:gd name="T2" fmla="*/ 4 w 16"/>
                <a:gd name="T3" fmla="*/ 2 h 7"/>
                <a:gd name="T4" fmla="*/ 2 w 16"/>
                <a:gd name="T5" fmla="*/ 5 h 7"/>
                <a:gd name="T6" fmla="*/ 14 w 16"/>
                <a:gd name="T7" fmla="*/ 5 h 7"/>
                <a:gd name="T8" fmla="*/ 13 w 1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3" y="1"/>
                  </a:moveTo>
                  <a:cubicBezTo>
                    <a:pt x="10" y="2"/>
                    <a:pt x="7" y="3"/>
                    <a:pt x="4" y="2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6" y="7"/>
                    <a:pt x="10" y="6"/>
                    <a:pt x="14" y="5"/>
                  </a:cubicBezTo>
                  <a:cubicBezTo>
                    <a:pt x="16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4" name="Freeform 1089">
              <a:extLst>
                <a:ext uri="{FF2B5EF4-FFF2-40B4-BE49-F238E27FC236}">
                  <a16:creationId xmlns:a16="http://schemas.microsoft.com/office/drawing/2014/main" xmlns="" id="{0F8D8ADD-8E6C-43BE-B5C2-5E9865F7ED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7" y="3670"/>
              <a:ext cx="28" cy="10"/>
            </a:xfrm>
            <a:custGeom>
              <a:avLst/>
              <a:gdLst>
                <a:gd name="T0" fmla="*/ 15 w 18"/>
                <a:gd name="T1" fmla="*/ 1 h 6"/>
                <a:gd name="T2" fmla="*/ 4 w 18"/>
                <a:gd name="T3" fmla="*/ 1 h 6"/>
                <a:gd name="T4" fmla="*/ 2 w 18"/>
                <a:gd name="T5" fmla="*/ 4 h 6"/>
                <a:gd name="T6" fmla="*/ 16 w 18"/>
                <a:gd name="T7" fmla="*/ 4 h 6"/>
                <a:gd name="T8" fmla="*/ 15 w 1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5" y="1"/>
                  </a:moveTo>
                  <a:cubicBezTo>
                    <a:pt x="11" y="2"/>
                    <a:pt x="8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7" y="6"/>
                    <a:pt x="12" y="6"/>
                    <a:pt x="16" y="4"/>
                  </a:cubicBezTo>
                  <a:cubicBezTo>
                    <a:pt x="18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5" name="Freeform 1090">
              <a:extLst>
                <a:ext uri="{FF2B5EF4-FFF2-40B4-BE49-F238E27FC236}">
                  <a16:creationId xmlns:a16="http://schemas.microsoft.com/office/drawing/2014/main" xmlns="" id="{C52AAC10-1A51-42E8-9DA9-EC70796DDF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4" y="3637"/>
              <a:ext cx="27" cy="16"/>
            </a:xfrm>
            <a:custGeom>
              <a:avLst/>
              <a:gdLst>
                <a:gd name="T0" fmla="*/ 12 w 17"/>
                <a:gd name="T1" fmla="*/ 2 h 10"/>
                <a:gd name="T2" fmla="*/ 3 w 17"/>
                <a:gd name="T3" fmla="*/ 4 h 10"/>
                <a:gd name="T4" fmla="*/ 2 w 17"/>
                <a:gd name="T5" fmla="*/ 8 h 10"/>
                <a:gd name="T6" fmla="*/ 15 w 17"/>
                <a:gd name="T7" fmla="*/ 4 h 10"/>
                <a:gd name="T8" fmla="*/ 12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2" y="2"/>
                  </a:moveTo>
                  <a:cubicBezTo>
                    <a:pt x="10" y="5"/>
                    <a:pt x="7" y="6"/>
                    <a:pt x="3" y="4"/>
                  </a:cubicBezTo>
                  <a:cubicBezTo>
                    <a:pt x="1" y="3"/>
                    <a:pt x="0" y="7"/>
                    <a:pt x="2" y="8"/>
                  </a:cubicBezTo>
                  <a:cubicBezTo>
                    <a:pt x="7" y="10"/>
                    <a:pt x="12" y="9"/>
                    <a:pt x="15" y="4"/>
                  </a:cubicBezTo>
                  <a:cubicBezTo>
                    <a:pt x="17" y="2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6" name="Freeform 1091">
              <a:extLst>
                <a:ext uri="{FF2B5EF4-FFF2-40B4-BE49-F238E27FC236}">
                  <a16:creationId xmlns:a16="http://schemas.microsoft.com/office/drawing/2014/main" xmlns="" id="{FEEBB03C-3624-4359-BC0D-457C693427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4" y="3617"/>
              <a:ext cx="29" cy="12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2 w 18"/>
                <a:gd name="T5" fmla="*/ 8 h 8"/>
                <a:gd name="T6" fmla="*/ 16 w 18"/>
                <a:gd name="T7" fmla="*/ 4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2"/>
                    <a:pt x="6" y="4"/>
                    <a:pt x="2" y="4"/>
                  </a:cubicBezTo>
                  <a:cubicBezTo>
                    <a:pt x="0" y="4"/>
                    <a:pt x="0" y="8"/>
                    <a:pt x="2" y="8"/>
                  </a:cubicBezTo>
                  <a:cubicBezTo>
                    <a:pt x="7" y="7"/>
                    <a:pt x="11" y="6"/>
                    <a:pt x="16" y="4"/>
                  </a:cubicBezTo>
                  <a:cubicBezTo>
                    <a:pt x="18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7" name="Freeform 1092">
              <a:extLst>
                <a:ext uri="{FF2B5EF4-FFF2-40B4-BE49-F238E27FC236}">
                  <a16:creationId xmlns:a16="http://schemas.microsoft.com/office/drawing/2014/main" xmlns="" id="{AC7A2C85-91E7-4489-9481-FDAF7C22FB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8" y="3598"/>
              <a:ext cx="32" cy="12"/>
            </a:xfrm>
            <a:custGeom>
              <a:avLst/>
              <a:gdLst>
                <a:gd name="T0" fmla="*/ 16 w 20"/>
                <a:gd name="T1" fmla="*/ 1 h 8"/>
                <a:gd name="T2" fmla="*/ 3 w 20"/>
                <a:gd name="T3" fmla="*/ 4 h 8"/>
                <a:gd name="T4" fmla="*/ 3 w 20"/>
                <a:gd name="T5" fmla="*/ 8 h 8"/>
                <a:gd name="T6" fmla="*/ 17 w 20"/>
                <a:gd name="T7" fmla="*/ 4 h 8"/>
                <a:gd name="T8" fmla="*/ 16 w 2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6" y="1"/>
                  </a:moveTo>
                  <a:cubicBezTo>
                    <a:pt x="12" y="2"/>
                    <a:pt x="7" y="4"/>
                    <a:pt x="3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8" y="8"/>
                    <a:pt x="13" y="6"/>
                    <a:pt x="17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8" name="Freeform 1093">
              <a:extLst>
                <a:ext uri="{FF2B5EF4-FFF2-40B4-BE49-F238E27FC236}">
                  <a16:creationId xmlns:a16="http://schemas.microsoft.com/office/drawing/2014/main" xmlns="" id="{9032CDF4-632D-4A72-B7F2-A75CF29698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3" y="3617"/>
              <a:ext cx="32" cy="9"/>
            </a:xfrm>
            <a:custGeom>
              <a:avLst/>
              <a:gdLst>
                <a:gd name="T0" fmla="*/ 17 w 20"/>
                <a:gd name="T1" fmla="*/ 1 h 6"/>
                <a:gd name="T2" fmla="*/ 2 w 20"/>
                <a:gd name="T3" fmla="*/ 2 h 6"/>
                <a:gd name="T4" fmla="*/ 3 w 20"/>
                <a:gd name="T5" fmla="*/ 5 h 6"/>
                <a:gd name="T6" fmla="*/ 18 w 20"/>
                <a:gd name="T7" fmla="*/ 4 h 6"/>
                <a:gd name="T8" fmla="*/ 17 w 2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7" y="1"/>
                  </a:moveTo>
                  <a:cubicBezTo>
                    <a:pt x="12" y="2"/>
                    <a:pt x="7" y="1"/>
                    <a:pt x="2" y="2"/>
                  </a:cubicBezTo>
                  <a:cubicBezTo>
                    <a:pt x="0" y="2"/>
                    <a:pt x="0" y="5"/>
                    <a:pt x="3" y="5"/>
                  </a:cubicBezTo>
                  <a:cubicBezTo>
                    <a:pt x="8" y="5"/>
                    <a:pt x="13" y="6"/>
                    <a:pt x="18" y="4"/>
                  </a:cubicBezTo>
                  <a:cubicBezTo>
                    <a:pt x="20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9" name="Freeform 1094">
              <a:extLst>
                <a:ext uri="{FF2B5EF4-FFF2-40B4-BE49-F238E27FC236}">
                  <a16:creationId xmlns:a16="http://schemas.microsoft.com/office/drawing/2014/main" xmlns="" id="{B7336FC4-B27C-4EAB-BA18-1AB397FAF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4" y="3601"/>
              <a:ext cx="31" cy="8"/>
            </a:xfrm>
            <a:custGeom>
              <a:avLst/>
              <a:gdLst>
                <a:gd name="T0" fmla="*/ 17 w 20"/>
                <a:gd name="T1" fmla="*/ 0 h 5"/>
                <a:gd name="T2" fmla="*/ 2 w 20"/>
                <a:gd name="T3" fmla="*/ 1 h 5"/>
                <a:gd name="T4" fmla="*/ 2 w 20"/>
                <a:gd name="T5" fmla="*/ 4 h 5"/>
                <a:gd name="T6" fmla="*/ 17 w 20"/>
                <a:gd name="T7" fmla="*/ 4 h 5"/>
                <a:gd name="T8" fmla="*/ 17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0" y="1"/>
                    <a:pt x="0" y="5"/>
                    <a:pt x="2" y="4"/>
                  </a:cubicBezTo>
                  <a:cubicBezTo>
                    <a:pt x="7" y="4"/>
                    <a:pt x="12" y="4"/>
                    <a:pt x="17" y="4"/>
                  </a:cubicBezTo>
                  <a:cubicBezTo>
                    <a:pt x="20" y="3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0" name="Freeform 1095">
              <a:extLst>
                <a:ext uri="{FF2B5EF4-FFF2-40B4-BE49-F238E27FC236}">
                  <a16:creationId xmlns:a16="http://schemas.microsoft.com/office/drawing/2014/main" xmlns="" id="{3ADEDBCA-5616-4CE4-870D-63E8982A82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1" y="3642"/>
              <a:ext cx="29" cy="8"/>
            </a:xfrm>
            <a:custGeom>
              <a:avLst/>
              <a:gdLst>
                <a:gd name="T0" fmla="*/ 15 w 18"/>
                <a:gd name="T1" fmla="*/ 0 h 5"/>
                <a:gd name="T2" fmla="*/ 3 w 18"/>
                <a:gd name="T3" fmla="*/ 0 h 5"/>
                <a:gd name="T4" fmla="*/ 3 w 18"/>
                <a:gd name="T5" fmla="*/ 4 h 5"/>
                <a:gd name="T6" fmla="*/ 15 w 18"/>
                <a:gd name="T7" fmla="*/ 4 h 5"/>
                <a:gd name="T8" fmla="*/ 15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5" y="0"/>
                  </a:moveTo>
                  <a:cubicBezTo>
                    <a:pt x="11" y="1"/>
                    <a:pt x="7" y="1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7" y="5"/>
                    <a:pt x="11" y="4"/>
                    <a:pt x="15" y="4"/>
                  </a:cubicBezTo>
                  <a:cubicBezTo>
                    <a:pt x="18" y="4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1" name="Freeform 1096">
              <a:extLst>
                <a:ext uri="{FF2B5EF4-FFF2-40B4-BE49-F238E27FC236}">
                  <a16:creationId xmlns:a16="http://schemas.microsoft.com/office/drawing/2014/main" xmlns="" id="{C60CEDEF-F71B-455F-B945-4A2461B0F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5" y="3664"/>
              <a:ext cx="37" cy="12"/>
            </a:xfrm>
            <a:custGeom>
              <a:avLst/>
              <a:gdLst>
                <a:gd name="T0" fmla="*/ 20 w 23"/>
                <a:gd name="T1" fmla="*/ 2 h 8"/>
                <a:gd name="T2" fmla="*/ 4 w 23"/>
                <a:gd name="T3" fmla="*/ 1 h 8"/>
                <a:gd name="T4" fmla="*/ 2 w 23"/>
                <a:gd name="T5" fmla="*/ 4 h 8"/>
                <a:gd name="T6" fmla="*/ 21 w 23"/>
                <a:gd name="T7" fmla="*/ 6 h 8"/>
                <a:gd name="T8" fmla="*/ 20 w 2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20" y="2"/>
                  </a:moveTo>
                  <a:cubicBezTo>
                    <a:pt x="14" y="4"/>
                    <a:pt x="9" y="3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8" y="7"/>
                    <a:pt x="14" y="8"/>
                    <a:pt x="21" y="6"/>
                  </a:cubicBezTo>
                  <a:cubicBezTo>
                    <a:pt x="23" y="5"/>
                    <a:pt x="22" y="1"/>
                    <a:pt x="2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2" name="Freeform 1097">
              <a:extLst>
                <a:ext uri="{FF2B5EF4-FFF2-40B4-BE49-F238E27FC236}">
                  <a16:creationId xmlns:a16="http://schemas.microsoft.com/office/drawing/2014/main" xmlns="" id="{A060597A-AD59-4E02-9F58-44FE3D19D9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4" y="3662"/>
              <a:ext cx="30" cy="10"/>
            </a:xfrm>
            <a:custGeom>
              <a:avLst/>
              <a:gdLst>
                <a:gd name="T0" fmla="*/ 15 w 19"/>
                <a:gd name="T1" fmla="*/ 1 h 6"/>
                <a:gd name="T2" fmla="*/ 3 w 19"/>
                <a:gd name="T3" fmla="*/ 3 h 6"/>
                <a:gd name="T4" fmla="*/ 3 w 19"/>
                <a:gd name="T5" fmla="*/ 6 h 6"/>
                <a:gd name="T6" fmla="*/ 17 w 19"/>
                <a:gd name="T7" fmla="*/ 4 h 6"/>
                <a:gd name="T8" fmla="*/ 15 w 1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5" y="1"/>
                  </a:moveTo>
                  <a:cubicBezTo>
                    <a:pt x="11" y="2"/>
                    <a:pt x="7" y="2"/>
                    <a:pt x="3" y="3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8" y="6"/>
                    <a:pt x="12" y="6"/>
                    <a:pt x="17" y="4"/>
                  </a:cubicBezTo>
                  <a:cubicBezTo>
                    <a:pt x="19" y="4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3" name="Freeform 1098">
              <a:extLst>
                <a:ext uri="{FF2B5EF4-FFF2-40B4-BE49-F238E27FC236}">
                  <a16:creationId xmlns:a16="http://schemas.microsoft.com/office/drawing/2014/main" xmlns="" id="{897B8E67-81C1-4F04-85B1-F7A661D8A9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1" y="3643"/>
              <a:ext cx="23" cy="10"/>
            </a:xfrm>
            <a:custGeom>
              <a:avLst/>
              <a:gdLst>
                <a:gd name="T0" fmla="*/ 11 w 15"/>
                <a:gd name="T1" fmla="*/ 1 h 6"/>
                <a:gd name="T2" fmla="*/ 4 w 15"/>
                <a:gd name="T3" fmla="*/ 1 h 6"/>
                <a:gd name="T4" fmla="*/ 2 w 15"/>
                <a:gd name="T5" fmla="*/ 4 h 6"/>
                <a:gd name="T6" fmla="*/ 13 w 15"/>
                <a:gd name="T7" fmla="*/ 4 h 6"/>
                <a:gd name="T8" fmla="*/ 11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1" y="1"/>
                  </a:moveTo>
                  <a:cubicBezTo>
                    <a:pt x="9" y="2"/>
                    <a:pt x="6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6" y="6"/>
                    <a:pt x="9" y="5"/>
                    <a:pt x="13" y="4"/>
                  </a:cubicBezTo>
                  <a:cubicBezTo>
                    <a:pt x="15" y="3"/>
                    <a:pt x="14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4" name="Freeform 1099">
              <a:extLst>
                <a:ext uri="{FF2B5EF4-FFF2-40B4-BE49-F238E27FC236}">
                  <a16:creationId xmlns:a16="http://schemas.microsoft.com/office/drawing/2014/main" xmlns="" id="{947F7BB4-39CA-4EE9-8773-C533DEB9CD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6" y="3623"/>
              <a:ext cx="33" cy="8"/>
            </a:xfrm>
            <a:custGeom>
              <a:avLst/>
              <a:gdLst>
                <a:gd name="T0" fmla="*/ 18 w 21"/>
                <a:gd name="T1" fmla="*/ 0 h 5"/>
                <a:gd name="T2" fmla="*/ 2 w 21"/>
                <a:gd name="T3" fmla="*/ 1 h 5"/>
                <a:gd name="T4" fmla="*/ 2 w 21"/>
                <a:gd name="T5" fmla="*/ 5 h 5"/>
                <a:gd name="T6" fmla="*/ 19 w 21"/>
                <a:gd name="T7" fmla="*/ 4 h 5"/>
                <a:gd name="T8" fmla="*/ 18 w 2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">
                  <a:moveTo>
                    <a:pt x="18" y="0"/>
                  </a:moveTo>
                  <a:cubicBezTo>
                    <a:pt x="13" y="0"/>
                    <a:pt x="7" y="1"/>
                    <a:pt x="2" y="1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8" y="4"/>
                    <a:pt x="13" y="4"/>
                    <a:pt x="19" y="4"/>
                  </a:cubicBezTo>
                  <a:cubicBezTo>
                    <a:pt x="21" y="3"/>
                    <a:pt x="21" y="0"/>
                    <a:pt x="18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5" name="Freeform 1100">
              <a:extLst>
                <a:ext uri="{FF2B5EF4-FFF2-40B4-BE49-F238E27FC236}">
                  <a16:creationId xmlns:a16="http://schemas.microsoft.com/office/drawing/2014/main" xmlns="" id="{DE17B715-DF0A-44AD-9331-719C59F120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9" y="3599"/>
              <a:ext cx="27" cy="8"/>
            </a:xfrm>
            <a:custGeom>
              <a:avLst/>
              <a:gdLst>
                <a:gd name="T0" fmla="*/ 14 w 17"/>
                <a:gd name="T1" fmla="*/ 0 h 5"/>
                <a:gd name="T2" fmla="*/ 2 w 17"/>
                <a:gd name="T3" fmla="*/ 1 h 5"/>
                <a:gd name="T4" fmla="*/ 2 w 17"/>
                <a:gd name="T5" fmla="*/ 5 h 5"/>
                <a:gd name="T6" fmla="*/ 14 w 17"/>
                <a:gd name="T7" fmla="*/ 3 h 5"/>
                <a:gd name="T8" fmla="*/ 14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0"/>
                  </a:moveTo>
                  <a:cubicBezTo>
                    <a:pt x="10" y="0"/>
                    <a:pt x="6" y="1"/>
                    <a:pt x="2" y="1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6" y="5"/>
                    <a:pt x="10" y="4"/>
                    <a:pt x="14" y="3"/>
                  </a:cubicBezTo>
                  <a:cubicBezTo>
                    <a:pt x="17" y="3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6" name="Freeform 1101">
              <a:extLst>
                <a:ext uri="{FF2B5EF4-FFF2-40B4-BE49-F238E27FC236}">
                  <a16:creationId xmlns:a16="http://schemas.microsoft.com/office/drawing/2014/main" xmlns="" id="{075A8673-62FC-4FFA-891B-E1D2BB517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4" y="3686"/>
              <a:ext cx="28" cy="11"/>
            </a:xfrm>
            <a:custGeom>
              <a:avLst/>
              <a:gdLst>
                <a:gd name="T0" fmla="*/ 16 w 18"/>
                <a:gd name="T1" fmla="*/ 0 h 7"/>
                <a:gd name="T2" fmla="*/ 3 w 18"/>
                <a:gd name="T3" fmla="*/ 3 h 7"/>
                <a:gd name="T4" fmla="*/ 4 w 18"/>
                <a:gd name="T5" fmla="*/ 7 h 7"/>
                <a:gd name="T6" fmla="*/ 16 w 18"/>
                <a:gd name="T7" fmla="*/ 4 h 7"/>
                <a:gd name="T8" fmla="*/ 16 w 1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6" y="0"/>
                  </a:moveTo>
                  <a:cubicBezTo>
                    <a:pt x="11" y="0"/>
                    <a:pt x="7" y="2"/>
                    <a:pt x="3" y="3"/>
                  </a:cubicBezTo>
                  <a:cubicBezTo>
                    <a:pt x="0" y="4"/>
                    <a:pt x="2" y="7"/>
                    <a:pt x="4" y="7"/>
                  </a:cubicBezTo>
                  <a:cubicBezTo>
                    <a:pt x="8" y="5"/>
                    <a:pt x="12" y="4"/>
                    <a:pt x="16" y="4"/>
                  </a:cubicBezTo>
                  <a:cubicBezTo>
                    <a:pt x="18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7" name="Freeform 1102">
              <a:extLst>
                <a:ext uri="{FF2B5EF4-FFF2-40B4-BE49-F238E27FC236}">
                  <a16:creationId xmlns:a16="http://schemas.microsoft.com/office/drawing/2014/main" xmlns="" id="{E76257E7-7AD1-4276-952E-F6027BE0F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72" y="3705"/>
              <a:ext cx="31" cy="11"/>
            </a:xfrm>
            <a:custGeom>
              <a:avLst/>
              <a:gdLst>
                <a:gd name="T0" fmla="*/ 17 w 20"/>
                <a:gd name="T1" fmla="*/ 1 h 7"/>
                <a:gd name="T2" fmla="*/ 3 w 20"/>
                <a:gd name="T3" fmla="*/ 2 h 7"/>
                <a:gd name="T4" fmla="*/ 2 w 20"/>
                <a:gd name="T5" fmla="*/ 5 h 7"/>
                <a:gd name="T6" fmla="*/ 18 w 20"/>
                <a:gd name="T7" fmla="*/ 4 h 7"/>
                <a:gd name="T8" fmla="*/ 17 w 2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7" y="1"/>
                  </a:moveTo>
                  <a:cubicBezTo>
                    <a:pt x="12" y="3"/>
                    <a:pt x="7" y="3"/>
                    <a:pt x="3" y="2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7" y="7"/>
                    <a:pt x="13" y="6"/>
                    <a:pt x="18" y="4"/>
                  </a:cubicBezTo>
                  <a:cubicBezTo>
                    <a:pt x="20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8" name="Freeform 1103">
              <a:extLst>
                <a:ext uri="{FF2B5EF4-FFF2-40B4-BE49-F238E27FC236}">
                  <a16:creationId xmlns:a16="http://schemas.microsoft.com/office/drawing/2014/main" xmlns="" id="{E6AA83AF-25CC-4410-8943-96E629CA7B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2" y="3724"/>
              <a:ext cx="32" cy="9"/>
            </a:xfrm>
            <a:custGeom>
              <a:avLst/>
              <a:gdLst>
                <a:gd name="T0" fmla="*/ 17 w 20"/>
                <a:gd name="T1" fmla="*/ 2 h 6"/>
                <a:gd name="T2" fmla="*/ 3 w 20"/>
                <a:gd name="T3" fmla="*/ 1 h 6"/>
                <a:gd name="T4" fmla="*/ 3 w 20"/>
                <a:gd name="T5" fmla="*/ 5 h 6"/>
                <a:gd name="T6" fmla="*/ 17 w 20"/>
                <a:gd name="T7" fmla="*/ 5 h 6"/>
                <a:gd name="T8" fmla="*/ 17 w 20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7" y="2"/>
                  </a:moveTo>
                  <a:cubicBezTo>
                    <a:pt x="12" y="2"/>
                    <a:pt x="8" y="2"/>
                    <a:pt x="3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8" y="6"/>
                    <a:pt x="12" y="6"/>
                    <a:pt x="17" y="5"/>
                  </a:cubicBezTo>
                  <a:cubicBezTo>
                    <a:pt x="20" y="5"/>
                    <a:pt x="19" y="2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9" name="Freeform 1104">
              <a:extLst>
                <a:ext uri="{FF2B5EF4-FFF2-40B4-BE49-F238E27FC236}">
                  <a16:creationId xmlns:a16="http://schemas.microsoft.com/office/drawing/2014/main" xmlns="" id="{D2B8702E-5D80-4B3F-B480-6795BF688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4" y="3742"/>
              <a:ext cx="32" cy="8"/>
            </a:xfrm>
            <a:custGeom>
              <a:avLst/>
              <a:gdLst>
                <a:gd name="T0" fmla="*/ 17 w 20"/>
                <a:gd name="T1" fmla="*/ 1 h 5"/>
                <a:gd name="T2" fmla="*/ 3 w 20"/>
                <a:gd name="T3" fmla="*/ 0 h 5"/>
                <a:gd name="T4" fmla="*/ 3 w 20"/>
                <a:gd name="T5" fmla="*/ 4 h 5"/>
                <a:gd name="T6" fmla="*/ 17 w 20"/>
                <a:gd name="T7" fmla="*/ 4 h 5"/>
                <a:gd name="T8" fmla="*/ 17 w 2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7" y="1"/>
                  </a:moveTo>
                  <a:cubicBezTo>
                    <a:pt x="13" y="0"/>
                    <a:pt x="8" y="0"/>
                    <a:pt x="3" y="0"/>
                  </a:cubicBezTo>
                  <a:cubicBezTo>
                    <a:pt x="0" y="0"/>
                    <a:pt x="1" y="4"/>
                    <a:pt x="3" y="4"/>
                  </a:cubicBezTo>
                  <a:cubicBezTo>
                    <a:pt x="8" y="3"/>
                    <a:pt x="12" y="3"/>
                    <a:pt x="17" y="4"/>
                  </a:cubicBezTo>
                  <a:cubicBezTo>
                    <a:pt x="19" y="5"/>
                    <a:pt x="20" y="1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0" name="Freeform 1105">
              <a:extLst>
                <a:ext uri="{FF2B5EF4-FFF2-40B4-BE49-F238E27FC236}">
                  <a16:creationId xmlns:a16="http://schemas.microsoft.com/office/drawing/2014/main" xmlns="" id="{50E665B0-5A2F-4F1E-8EF7-0415F2952B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1" y="3752"/>
              <a:ext cx="33" cy="11"/>
            </a:xfrm>
            <a:custGeom>
              <a:avLst/>
              <a:gdLst>
                <a:gd name="T0" fmla="*/ 19 w 21"/>
                <a:gd name="T1" fmla="*/ 3 h 7"/>
                <a:gd name="T2" fmla="*/ 3 w 21"/>
                <a:gd name="T3" fmla="*/ 1 h 7"/>
                <a:gd name="T4" fmla="*/ 2 w 21"/>
                <a:gd name="T5" fmla="*/ 5 h 7"/>
                <a:gd name="T6" fmla="*/ 18 w 21"/>
                <a:gd name="T7" fmla="*/ 6 h 7"/>
                <a:gd name="T8" fmla="*/ 19 w 21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19" y="3"/>
                  </a:moveTo>
                  <a:cubicBezTo>
                    <a:pt x="13" y="2"/>
                    <a:pt x="8" y="2"/>
                    <a:pt x="3" y="1"/>
                  </a:cubicBezTo>
                  <a:cubicBezTo>
                    <a:pt x="0" y="0"/>
                    <a:pt x="0" y="4"/>
                    <a:pt x="2" y="5"/>
                  </a:cubicBezTo>
                  <a:cubicBezTo>
                    <a:pt x="7" y="6"/>
                    <a:pt x="13" y="6"/>
                    <a:pt x="18" y="6"/>
                  </a:cubicBezTo>
                  <a:cubicBezTo>
                    <a:pt x="21" y="7"/>
                    <a:pt x="21" y="3"/>
                    <a:pt x="1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1" name="Freeform 1106">
              <a:extLst>
                <a:ext uri="{FF2B5EF4-FFF2-40B4-BE49-F238E27FC236}">
                  <a16:creationId xmlns:a16="http://schemas.microsoft.com/office/drawing/2014/main" xmlns="" id="{8A183262-C81F-4059-B0D8-E8D7D234A4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6" y="3755"/>
              <a:ext cx="23" cy="11"/>
            </a:xfrm>
            <a:custGeom>
              <a:avLst/>
              <a:gdLst>
                <a:gd name="T0" fmla="*/ 12 w 15"/>
                <a:gd name="T1" fmla="*/ 1 h 7"/>
                <a:gd name="T2" fmla="*/ 2 w 15"/>
                <a:gd name="T3" fmla="*/ 3 h 7"/>
                <a:gd name="T4" fmla="*/ 3 w 15"/>
                <a:gd name="T5" fmla="*/ 6 h 7"/>
                <a:gd name="T6" fmla="*/ 13 w 15"/>
                <a:gd name="T7" fmla="*/ 4 h 7"/>
                <a:gd name="T8" fmla="*/ 12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2" y="1"/>
                  </a:moveTo>
                  <a:cubicBezTo>
                    <a:pt x="9" y="2"/>
                    <a:pt x="5" y="2"/>
                    <a:pt x="2" y="3"/>
                  </a:cubicBezTo>
                  <a:cubicBezTo>
                    <a:pt x="0" y="4"/>
                    <a:pt x="1" y="7"/>
                    <a:pt x="3" y="6"/>
                  </a:cubicBezTo>
                  <a:cubicBezTo>
                    <a:pt x="6" y="5"/>
                    <a:pt x="10" y="5"/>
                    <a:pt x="13" y="4"/>
                  </a:cubicBezTo>
                  <a:cubicBezTo>
                    <a:pt x="15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2" name="Freeform 1107">
              <a:extLst>
                <a:ext uri="{FF2B5EF4-FFF2-40B4-BE49-F238E27FC236}">
                  <a16:creationId xmlns:a16="http://schemas.microsoft.com/office/drawing/2014/main" xmlns="" id="{8040AF05-1A61-419A-BF43-2B0B797C7F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7" y="3733"/>
              <a:ext cx="25" cy="8"/>
            </a:xfrm>
            <a:custGeom>
              <a:avLst/>
              <a:gdLst>
                <a:gd name="T0" fmla="*/ 13 w 16"/>
                <a:gd name="T1" fmla="*/ 1 h 5"/>
                <a:gd name="T2" fmla="*/ 3 w 16"/>
                <a:gd name="T3" fmla="*/ 1 h 5"/>
                <a:gd name="T4" fmla="*/ 2 w 16"/>
                <a:gd name="T5" fmla="*/ 5 h 5"/>
                <a:gd name="T6" fmla="*/ 14 w 16"/>
                <a:gd name="T7" fmla="*/ 4 h 5"/>
                <a:gd name="T8" fmla="*/ 13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3" y="1"/>
                  </a:moveTo>
                  <a:cubicBezTo>
                    <a:pt x="10" y="1"/>
                    <a:pt x="6" y="1"/>
                    <a:pt x="3" y="1"/>
                  </a:cubicBezTo>
                  <a:cubicBezTo>
                    <a:pt x="1" y="1"/>
                    <a:pt x="0" y="5"/>
                    <a:pt x="2" y="5"/>
                  </a:cubicBezTo>
                  <a:cubicBezTo>
                    <a:pt x="6" y="5"/>
                    <a:pt x="10" y="5"/>
                    <a:pt x="14" y="4"/>
                  </a:cubicBezTo>
                  <a:cubicBezTo>
                    <a:pt x="16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3" name="Freeform 1108">
              <a:extLst>
                <a:ext uri="{FF2B5EF4-FFF2-40B4-BE49-F238E27FC236}">
                  <a16:creationId xmlns:a16="http://schemas.microsoft.com/office/drawing/2014/main" xmlns="" id="{2F623E88-508A-4206-9930-8BBAE7BD95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9" y="3703"/>
              <a:ext cx="29" cy="13"/>
            </a:xfrm>
            <a:custGeom>
              <a:avLst/>
              <a:gdLst>
                <a:gd name="T0" fmla="*/ 14 w 18"/>
                <a:gd name="T1" fmla="*/ 3 h 8"/>
                <a:gd name="T2" fmla="*/ 5 w 18"/>
                <a:gd name="T3" fmla="*/ 1 h 8"/>
                <a:gd name="T4" fmla="*/ 2 w 18"/>
                <a:gd name="T5" fmla="*/ 4 h 8"/>
                <a:gd name="T6" fmla="*/ 16 w 18"/>
                <a:gd name="T7" fmla="*/ 7 h 8"/>
                <a:gd name="T8" fmla="*/ 14 w 18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3"/>
                  </a:moveTo>
                  <a:cubicBezTo>
                    <a:pt x="11" y="4"/>
                    <a:pt x="8" y="4"/>
                    <a:pt x="5" y="1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7" y="7"/>
                    <a:pt x="11" y="8"/>
                    <a:pt x="16" y="7"/>
                  </a:cubicBezTo>
                  <a:cubicBezTo>
                    <a:pt x="18" y="6"/>
                    <a:pt x="17" y="2"/>
                    <a:pt x="14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4" name="Freeform 1109">
              <a:extLst>
                <a:ext uri="{FF2B5EF4-FFF2-40B4-BE49-F238E27FC236}">
                  <a16:creationId xmlns:a16="http://schemas.microsoft.com/office/drawing/2014/main" xmlns="" id="{7452329B-382A-44FA-AAEA-54653AE9F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1" y="3687"/>
              <a:ext cx="24" cy="8"/>
            </a:xfrm>
            <a:custGeom>
              <a:avLst/>
              <a:gdLst>
                <a:gd name="T0" fmla="*/ 11 w 15"/>
                <a:gd name="T1" fmla="*/ 1 h 5"/>
                <a:gd name="T2" fmla="*/ 3 w 15"/>
                <a:gd name="T3" fmla="*/ 1 h 5"/>
                <a:gd name="T4" fmla="*/ 2 w 15"/>
                <a:gd name="T5" fmla="*/ 5 h 5"/>
                <a:gd name="T6" fmla="*/ 12 w 15"/>
                <a:gd name="T7" fmla="*/ 4 h 5"/>
                <a:gd name="T8" fmla="*/ 11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1" y="1"/>
                  </a:moveTo>
                  <a:cubicBezTo>
                    <a:pt x="9" y="2"/>
                    <a:pt x="6" y="1"/>
                    <a:pt x="3" y="1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6" y="5"/>
                    <a:pt x="9" y="5"/>
                    <a:pt x="12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5" name="Freeform 1110">
              <a:extLst>
                <a:ext uri="{FF2B5EF4-FFF2-40B4-BE49-F238E27FC236}">
                  <a16:creationId xmlns:a16="http://schemas.microsoft.com/office/drawing/2014/main" xmlns="" id="{B2E7868B-2D4A-4C31-BB51-193CCE8F53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2" y="3667"/>
              <a:ext cx="25" cy="9"/>
            </a:xfrm>
            <a:custGeom>
              <a:avLst/>
              <a:gdLst>
                <a:gd name="T0" fmla="*/ 13 w 16"/>
                <a:gd name="T1" fmla="*/ 1 h 6"/>
                <a:gd name="T2" fmla="*/ 2 w 16"/>
                <a:gd name="T3" fmla="*/ 2 h 6"/>
                <a:gd name="T4" fmla="*/ 3 w 16"/>
                <a:gd name="T5" fmla="*/ 5 h 6"/>
                <a:gd name="T6" fmla="*/ 13 w 16"/>
                <a:gd name="T7" fmla="*/ 4 h 6"/>
                <a:gd name="T8" fmla="*/ 13 w 1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1"/>
                  </a:moveTo>
                  <a:cubicBezTo>
                    <a:pt x="10" y="0"/>
                    <a:pt x="6" y="0"/>
                    <a:pt x="2" y="2"/>
                  </a:cubicBezTo>
                  <a:cubicBezTo>
                    <a:pt x="0" y="2"/>
                    <a:pt x="1" y="6"/>
                    <a:pt x="3" y="5"/>
                  </a:cubicBezTo>
                  <a:cubicBezTo>
                    <a:pt x="6" y="4"/>
                    <a:pt x="10" y="4"/>
                    <a:pt x="13" y="4"/>
                  </a:cubicBezTo>
                  <a:cubicBezTo>
                    <a:pt x="15" y="5"/>
                    <a:pt x="16" y="1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6" name="Freeform 1111">
              <a:extLst>
                <a:ext uri="{FF2B5EF4-FFF2-40B4-BE49-F238E27FC236}">
                  <a16:creationId xmlns:a16="http://schemas.microsoft.com/office/drawing/2014/main" xmlns="" id="{D4E2F146-0D4E-4397-A0FC-09B15722D8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4" y="3656"/>
              <a:ext cx="30" cy="6"/>
            </a:xfrm>
            <a:custGeom>
              <a:avLst/>
              <a:gdLst>
                <a:gd name="T0" fmla="*/ 16 w 19"/>
                <a:gd name="T1" fmla="*/ 0 h 4"/>
                <a:gd name="T2" fmla="*/ 2 w 19"/>
                <a:gd name="T3" fmla="*/ 0 h 4"/>
                <a:gd name="T4" fmla="*/ 3 w 19"/>
                <a:gd name="T5" fmla="*/ 4 h 4"/>
                <a:gd name="T6" fmla="*/ 16 w 19"/>
                <a:gd name="T7" fmla="*/ 4 h 4"/>
                <a:gd name="T8" fmla="*/ 16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16" y="0"/>
                  </a:moveTo>
                  <a:cubicBezTo>
                    <a:pt x="11" y="0"/>
                    <a:pt x="7" y="0"/>
                    <a:pt x="2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7" y="4"/>
                    <a:pt x="12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7" name="Freeform 1112">
              <a:extLst>
                <a:ext uri="{FF2B5EF4-FFF2-40B4-BE49-F238E27FC236}">
                  <a16:creationId xmlns:a16="http://schemas.microsoft.com/office/drawing/2014/main" xmlns="" id="{BE3A4B01-0758-4EE7-96BE-77A964DE3E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9" y="3628"/>
              <a:ext cx="25" cy="12"/>
            </a:xfrm>
            <a:custGeom>
              <a:avLst/>
              <a:gdLst>
                <a:gd name="T0" fmla="*/ 12 w 16"/>
                <a:gd name="T1" fmla="*/ 1 h 8"/>
                <a:gd name="T2" fmla="*/ 2 w 16"/>
                <a:gd name="T3" fmla="*/ 3 h 8"/>
                <a:gd name="T4" fmla="*/ 4 w 16"/>
                <a:gd name="T5" fmla="*/ 7 h 8"/>
                <a:gd name="T6" fmla="*/ 14 w 16"/>
                <a:gd name="T7" fmla="*/ 5 h 8"/>
                <a:gd name="T8" fmla="*/ 12 w 1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2" y="1"/>
                  </a:moveTo>
                  <a:cubicBezTo>
                    <a:pt x="9" y="2"/>
                    <a:pt x="6" y="2"/>
                    <a:pt x="2" y="3"/>
                  </a:cubicBezTo>
                  <a:cubicBezTo>
                    <a:pt x="0" y="4"/>
                    <a:pt x="1" y="8"/>
                    <a:pt x="4" y="7"/>
                  </a:cubicBezTo>
                  <a:cubicBezTo>
                    <a:pt x="7" y="6"/>
                    <a:pt x="10" y="6"/>
                    <a:pt x="14" y="5"/>
                  </a:cubicBezTo>
                  <a:cubicBezTo>
                    <a:pt x="16" y="4"/>
                    <a:pt x="15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8" name="Freeform 1113">
              <a:extLst>
                <a:ext uri="{FF2B5EF4-FFF2-40B4-BE49-F238E27FC236}">
                  <a16:creationId xmlns:a16="http://schemas.microsoft.com/office/drawing/2014/main" xmlns="" id="{7B9F83D4-23C9-4BD1-BF29-4111F0A57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7" y="3604"/>
              <a:ext cx="30" cy="10"/>
            </a:xfrm>
            <a:custGeom>
              <a:avLst/>
              <a:gdLst>
                <a:gd name="T0" fmla="*/ 15 w 19"/>
                <a:gd name="T1" fmla="*/ 1 h 6"/>
                <a:gd name="T2" fmla="*/ 3 w 19"/>
                <a:gd name="T3" fmla="*/ 3 h 6"/>
                <a:gd name="T4" fmla="*/ 3 w 19"/>
                <a:gd name="T5" fmla="*/ 6 h 6"/>
                <a:gd name="T6" fmla="*/ 17 w 19"/>
                <a:gd name="T7" fmla="*/ 5 h 6"/>
                <a:gd name="T8" fmla="*/ 15 w 1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5" y="1"/>
                  </a:moveTo>
                  <a:cubicBezTo>
                    <a:pt x="11" y="2"/>
                    <a:pt x="7" y="3"/>
                    <a:pt x="3" y="3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8" y="6"/>
                    <a:pt x="12" y="6"/>
                    <a:pt x="17" y="5"/>
                  </a:cubicBezTo>
                  <a:cubicBezTo>
                    <a:pt x="19" y="4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9" name="Freeform 1114">
              <a:extLst>
                <a:ext uri="{FF2B5EF4-FFF2-40B4-BE49-F238E27FC236}">
                  <a16:creationId xmlns:a16="http://schemas.microsoft.com/office/drawing/2014/main" xmlns="" id="{1BB3AAA8-4EB4-4B29-B9A7-39FC74DA49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1" y="3584"/>
              <a:ext cx="40" cy="12"/>
            </a:xfrm>
            <a:custGeom>
              <a:avLst/>
              <a:gdLst>
                <a:gd name="T0" fmla="*/ 21 w 25"/>
                <a:gd name="T1" fmla="*/ 2 h 8"/>
                <a:gd name="T2" fmla="*/ 3 w 25"/>
                <a:gd name="T3" fmla="*/ 4 h 8"/>
                <a:gd name="T4" fmla="*/ 3 w 25"/>
                <a:gd name="T5" fmla="*/ 7 h 8"/>
                <a:gd name="T6" fmla="*/ 23 w 25"/>
                <a:gd name="T7" fmla="*/ 5 h 8"/>
                <a:gd name="T8" fmla="*/ 21 w 2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8">
                  <a:moveTo>
                    <a:pt x="21" y="2"/>
                  </a:moveTo>
                  <a:cubicBezTo>
                    <a:pt x="15" y="5"/>
                    <a:pt x="10" y="4"/>
                    <a:pt x="3" y="4"/>
                  </a:cubicBezTo>
                  <a:cubicBezTo>
                    <a:pt x="1" y="4"/>
                    <a:pt x="0" y="7"/>
                    <a:pt x="3" y="7"/>
                  </a:cubicBezTo>
                  <a:cubicBezTo>
                    <a:pt x="10" y="8"/>
                    <a:pt x="17" y="8"/>
                    <a:pt x="23" y="5"/>
                  </a:cubicBezTo>
                  <a:cubicBezTo>
                    <a:pt x="25" y="4"/>
                    <a:pt x="23" y="0"/>
                    <a:pt x="2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0" name="Freeform 1115">
              <a:extLst>
                <a:ext uri="{FF2B5EF4-FFF2-40B4-BE49-F238E27FC236}">
                  <a16:creationId xmlns:a16="http://schemas.microsoft.com/office/drawing/2014/main" xmlns="" id="{9821C3FC-9932-4AC8-B21E-28345318F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5" y="3758"/>
              <a:ext cx="39" cy="11"/>
            </a:xfrm>
            <a:custGeom>
              <a:avLst/>
              <a:gdLst>
                <a:gd name="T0" fmla="*/ 21 w 25"/>
                <a:gd name="T1" fmla="*/ 1 h 7"/>
                <a:gd name="T2" fmla="*/ 4 w 25"/>
                <a:gd name="T3" fmla="*/ 0 h 7"/>
                <a:gd name="T4" fmla="*/ 3 w 25"/>
                <a:gd name="T5" fmla="*/ 4 h 7"/>
                <a:gd name="T6" fmla="*/ 23 w 25"/>
                <a:gd name="T7" fmla="*/ 5 h 7"/>
                <a:gd name="T8" fmla="*/ 21 w 2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1" y="1"/>
                  </a:moveTo>
                  <a:cubicBezTo>
                    <a:pt x="16" y="3"/>
                    <a:pt x="9" y="3"/>
                    <a:pt x="4" y="0"/>
                  </a:cubicBezTo>
                  <a:cubicBezTo>
                    <a:pt x="2" y="0"/>
                    <a:pt x="0" y="3"/>
                    <a:pt x="3" y="4"/>
                  </a:cubicBezTo>
                  <a:cubicBezTo>
                    <a:pt x="9" y="6"/>
                    <a:pt x="17" y="7"/>
                    <a:pt x="23" y="5"/>
                  </a:cubicBezTo>
                  <a:cubicBezTo>
                    <a:pt x="25" y="4"/>
                    <a:pt x="24" y="0"/>
                    <a:pt x="2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1" name="Freeform 1116">
              <a:extLst>
                <a:ext uri="{FF2B5EF4-FFF2-40B4-BE49-F238E27FC236}">
                  <a16:creationId xmlns:a16="http://schemas.microsoft.com/office/drawing/2014/main" xmlns="" id="{1A74D73F-C1EE-4786-8D0B-373CDED58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3" y="3736"/>
              <a:ext cx="26" cy="10"/>
            </a:xfrm>
            <a:custGeom>
              <a:avLst/>
              <a:gdLst>
                <a:gd name="T0" fmla="*/ 13 w 16"/>
                <a:gd name="T1" fmla="*/ 2 h 6"/>
                <a:gd name="T2" fmla="*/ 3 w 16"/>
                <a:gd name="T3" fmla="*/ 1 h 6"/>
                <a:gd name="T4" fmla="*/ 2 w 16"/>
                <a:gd name="T5" fmla="*/ 5 h 6"/>
                <a:gd name="T6" fmla="*/ 14 w 16"/>
                <a:gd name="T7" fmla="*/ 5 h 6"/>
                <a:gd name="T8" fmla="*/ 1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2"/>
                  </a:moveTo>
                  <a:cubicBezTo>
                    <a:pt x="10" y="2"/>
                    <a:pt x="6" y="3"/>
                    <a:pt x="3" y="1"/>
                  </a:cubicBezTo>
                  <a:cubicBezTo>
                    <a:pt x="1" y="0"/>
                    <a:pt x="0" y="4"/>
                    <a:pt x="2" y="5"/>
                  </a:cubicBezTo>
                  <a:cubicBezTo>
                    <a:pt x="6" y="6"/>
                    <a:pt x="10" y="6"/>
                    <a:pt x="14" y="5"/>
                  </a:cubicBezTo>
                  <a:cubicBezTo>
                    <a:pt x="16" y="5"/>
                    <a:pt x="16" y="1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2" name="Freeform 1117">
              <a:extLst>
                <a:ext uri="{FF2B5EF4-FFF2-40B4-BE49-F238E27FC236}">
                  <a16:creationId xmlns:a16="http://schemas.microsoft.com/office/drawing/2014/main" xmlns="" id="{78800127-8F81-45F7-AFBD-4F40350458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1" y="3711"/>
              <a:ext cx="27" cy="11"/>
            </a:xfrm>
            <a:custGeom>
              <a:avLst/>
              <a:gdLst>
                <a:gd name="T0" fmla="*/ 13 w 17"/>
                <a:gd name="T1" fmla="*/ 2 h 7"/>
                <a:gd name="T2" fmla="*/ 4 w 17"/>
                <a:gd name="T3" fmla="*/ 1 h 7"/>
                <a:gd name="T4" fmla="*/ 2 w 17"/>
                <a:gd name="T5" fmla="*/ 4 h 7"/>
                <a:gd name="T6" fmla="*/ 15 w 17"/>
                <a:gd name="T7" fmla="*/ 5 h 7"/>
                <a:gd name="T8" fmla="*/ 13 w 1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3" y="2"/>
                  </a:moveTo>
                  <a:cubicBezTo>
                    <a:pt x="10" y="3"/>
                    <a:pt x="7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6" y="6"/>
                    <a:pt x="10" y="7"/>
                    <a:pt x="15" y="5"/>
                  </a:cubicBezTo>
                  <a:cubicBezTo>
                    <a:pt x="17" y="4"/>
                    <a:pt x="16" y="1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3" name="Freeform 1118">
              <a:extLst>
                <a:ext uri="{FF2B5EF4-FFF2-40B4-BE49-F238E27FC236}">
                  <a16:creationId xmlns:a16="http://schemas.microsoft.com/office/drawing/2014/main" xmlns="" id="{29399146-0DD7-4317-9F59-5FED7FB483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8" y="3691"/>
              <a:ext cx="26" cy="12"/>
            </a:xfrm>
            <a:custGeom>
              <a:avLst/>
              <a:gdLst>
                <a:gd name="T0" fmla="*/ 14 w 17"/>
                <a:gd name="T1" fmla="*/ 4 h 8"/>
                <a:gd name="T2" fmla="*/ 3 w 17"/>
                <a:gd name="T3" fmla="*/ 1 h 8"/>
                <a:gd name="T4" fmla="*/ 2 w 17"/>
                <a:gd name="T5" fmla="*/ 4 h 8"/>
                <a:gd name="T6" fmla="*/ 15 w 17"/>
                <a:gd name="T7" fmla="*/ 8 h 8"/>
                <a:gd name="T8" fmla="*/ 14 w 1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4" y="4"/>
                  </a:moveTo>
                  <a:cubicBezTo>
                    <a:pt x="11" y="4"/>
                    <a:pt x="7" y="3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6" y="6"/>
                    <a:pt x="10" y="8"/>
                    <a:pt x="15" y="8"/>
                  </a:cubicBezTo>
                  <a:cubicBezTo>
                    <a:pt x="17" y="8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4" name="Freeform 1119">
              <a:extLst>
                <a:ext uri="{FF2B5EF4-FFF2-40B4-BE49-F238E27FC236}">
                  <a16:creationId xmlns:a16="http://schemas.microsoft.com/office/drawing/2014/main" xmlns="" id="{F2EEBF13-0403-43AF-B703-4FCB7A690E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0" y="3664"/>
              <a:ext cx="33" cy="9"/>
            </a:xfrm>
            <a:custGeom>
              <a:avLst/>
              <a:gdLst>
                <a:gd name="T0" fmla="*/ 17 w 21"/>
                <a:gd name="T1" fmla="*/ 0 h 6"/>
                <a:gd name="T2" fmla="*/ 3 w 21"/>
                <a:gd name="T3" fmla="*/ 1 h 6"/>
                <a:gd name="T4" fmla="*/ 3 w 21"/>
                <a:gd name="T5" fmla="*/ 5 h 6"/>
                <a:gd name="T6" fmla="*/ 19 w 21"/>
                <a:gd name="T7" fmla="*/ 4 h 6"/>
                <a:gd name="T8" fmla="*/ 17 w 2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17" y="0"/>
                  </a:moveTo>
                  <a:cubicBezTo>
                    <a:pt x="13" y="2"/>
                    <a:pt x="8" y="2"/>
                    <a:pt x="3" y="1"/>
                  </a:cubicBezTo>
                  <a:cubicBezTo>
                    <a:pt x="1" y="1"/>
                    <a:pt x="0" y="4"/>
                    <a:pt x="3" y="5"/>
                  </a:cubicBezTo>
                  <a:cubicBezTo>
                    <a:pt x="8" y="6"/>
                    <a:pt x="13" y="6"/>
                    <a:pt x="19" y="4"/>
                  </a:cubicBezTo>
                  <a:cubicBezTo>
                    <a:pt x="21" y="3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5" name="Freeform 1120">
              <a:extLst>
                <a:ext uri="{FF2B5EF4-FFF2-40B4-BE49-F238E27FC236}">
                  <a16:creationId xmlns:a16="http://schemas.microsoft.com/office/drawing/2014/main" xmlns="" id="{8AB40370-817F-4E6C-9D29-1DBDA9B3FB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4" y="3631"/>
              <a:ext cx="24" cy="9"/>
            </a:xfrm>
            <a:custGeom>
              <a:avLst/>
              <a:gdLst>
                <a:gd name="T0" fmla="*/ 11 w 15"/>
                <a:gd name="T1" fmla="*/ 1 h 6"/>
                <a:gd name="T2" fmla="*/ 4 w 15"/>
                <a:gd name="T3" fmla="*/ 1 h 6"/>
                <a:gd name="T4" fmla="*/ 2 w 15"/>
                <a:gd name="T5" fmla="*/ 5 h 6"/>
                <a:gd name="T6" fmla="*/ 13 w 15"/>
                <a:gd name="T7" fmla="*/ 5 h 6"/>
                <a:gd name="T8" fmla="*/ 11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1" y="1"/>
                  </a:moveTo>
                  <a:cubicBezTo>
                    <a:pt x="9" y="2"/>
                    <a:pt x="6" y="3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6" y="6"/>
                    <a:pt x="9" y="6"/>
                    <a:pt x="13" y="5"/>
                  </a:cubicBezTo>
                  <a:cubicBezTo>
                    <a:pt x="15" y="4"/>
                    <a:pt x="14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6" name="Freeform 1121">
              <a:extLst>
                <a:ext uri="{FF2B5EF4-FFF2-40B4-BE49-F238E27FC236}">
                  <a16:creationId xmlns:a16="http://schemas.microsoft.com/office/drawing/2014/main" xmlns="" id="{99665432-23BD-42D4-B84E-30C717F6F6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9" y="3632"/>
              <a:ext cx="20" cy="10"/>
            </a:xfrm>
            <a:custGeom>
              <a:avLst/>
              <a:gdLst>
                <a:gd name="T0" fmla="*/ 10 w 13"/>
                <a:gd name="T1" fmla="*/ 1 h 6"/>
                <a:gd name="T2" fmla="*/ 4 w 13"/>
                <a:gd name="T3" fmla="*/ 2 h 6"/>
                <a:gd name="T4" fmla="*/ 3 w 13"/>
                <a:gd name="T5" fmla="*/ 6 h 6"/>
                <a:gd name="T6" fmla="*/ 11 w 13"/>
                <a:gd name="T7" fmla="*/ 4 h 6"/>
                <a:gd name="T8" fmla="*/ 10 w 1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0" y="1"/>
                  </a:moveTo>
                  <a:cubicBezTo>
                    <a:pt x="8" y="2"/>
                    <a:pt x="6" y="2"/>
                    <a:pt x="4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6" y="6"/>
                    <a:pt x="8" y="6"/>
                    <a:pt x="11" y="4"/>
                  </a:cubicBezTo>
                  <a:cubicBezTo>
                    <a:pt x="13" y="4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7" name="Freeform 1122">
              <a:extLst>
                <a:ext uri="{FF2B5EF4-FFF2-40B4-BE49-F238E27FC236}">
                  <a16:creationId xmlns:a16="http://schemas.microsoft.com/office/drawing/2014/main" xmlns="" id="{4B6B8E98-BC5E-4B51-959F-62E240E4B1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6" y="3607"/>
              <a:ext cx="22" cy="7"/>
            </a:xfrm>
            <a:custGeom>
              <a:avLst/>
              <a:gdLst>
                <a:gd name="T0" fmla="*/ 12 w 14"/>
                <a:gd name="T1" fmla="*/ 0 h 4"/>
                <a:gd name="T2" fmla="*/ 3 w 14"/>
                <a:gd name="T3" fmla="*/ 0 h 4"/>
                <a:gd name="T4" fmla="*/ 2 w 14"/>
                <a:gd name="T5" fmla="*/ 4 h 4"/>
                <a:gd name="T6" fmla="*/ 11 w 14"/>
                <a:gd name="T7" fmla="*/ 4 h 4"/>
                <a:gd name="T8" fmla="*/ 12 w 1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8" y="3"/>
                    <a:pt x="11" y="4"/>
                  </a:cubicBezTo>
                  <a:cubicBezTo>
                    <a:pt x="13" y="4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8" name="Freeform 1123">
              <a:extLst>
                <a:ext uri="{FF2B5EF4-FFF2-40B4-BE49-F238E27FC236}">
                  <a16:creationId xmlns:a16="http://schemas.microsoft.com/office/drawing/2014/main" xmlns="" id="{D797D311-C33D-4AC5-AD7F-215F31B2EA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" y="3606"/>
              <a:ext cx="24" cy="9"/>
            </a:xfrm>
            <a:custGeom>
              <a:avLst/>
              <a:gdLst>
                <a:gd name="T0" fmla="*/ 12 w 15"/>
                <a:gd name="T1" fmla="*/ 1 h 6"/>
                <a:gd name="T2" fmla="*/ 4 w 15"/>
                <a:gd name="T3" fmla="*/ 1 h 6"/>
                <a:gd name="T4" fmla="*/ 2 w 15"/>
                <a:gd name="T5" fmla="*/ 4 h 6"/>
                <a:gd name="T6" fmla="*/ 13 w 15"/>
                <a:gd name="T7" fmla="*/ 4 h 6"/>
                <a:gd name="T8" fmla="*/ 12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2" y="1"/>
                  </a:moveTo>
                  <a:cubicBezTo>
                    <a:pt x="9" y="2"/>
                    <a:pt x="7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6" y="6"/>
                    <a:pt x="9" y="5"/>
                    <a:pt x="13" y="4"/>
                  </a:cubicBezTo>
                  <a:cubicBezTo>
                    <a:pt x="15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9" name="Freeform 1124">
              <a:extLst>
                <a:ext uri="{FF2B5EF4-FFF2-40B4-BE49-F238E27FC236}">
                  <a16:creationId xmlns:a16="http://schemas.microsoft.com/office/drawing/2014/main" xmlns="" id="{9DD28947-55A5-415A-90C4-13DEFC19D3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1" y="3581"/>
              <a:ext cx="29" cy="11"/>
            </a:xfrm>
            <a:custGeom>
              <a:avLst/>
              <a:gdLst>
                <a:gd name="T0" fmla="*/ 15 w 18"/>
                <a:gd name="T1" fmla="*/ 1 h 7"/>
                <a:gd name="T2" fmla="*/ 3 w 18"/>
                <a:gd name="T3" fmla="*/ 3 h 7"/>
                <a:gd name="T4" fmla="*/ 2 w 18"/>
                <a:gd name="T5" fmla="*/ 6 h 7"/>
                <a:gd name="T6" fmla="*/ 16 w 18"/>
                <a:gd name="T7" fmla="*/ 5 h 7"/>
                <a:gd name="T8" fmla="*/ 15 w 1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5" y="1"/>
                  </a:moveTo>
                  <a:cubicBezTo>
                    <a:pt x="11" y="3"/>
                    <a:pt x="7" y="4"/>
                    <a:pt x="3" y="3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7" y="7"/>
                    <a:pt x="11" y="6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0" name="Freeform 1125">
              <a:extLst>
                <a:ext uri="{FF2B5EF4-FFF2-40B4-BE49-F238E27FC236}">
                  <a16:creationId xmlns:a16="http://schemas.microsoft.com/office/drawing/2014/main" xmlns="" id="{589D6336-3BCB-420F-9E7B-CD499EF67A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3" y="3571"/>
              <a:ext cx="32" cy="10"/>
            </a:xfrm>
            <a:custGeom>
              <a:avLst/>
              <a:gdLst>
                <a:gd name="T0" fmla="*/ 16 w 20"/>
                <a:gd name="T1" fmla="*/ 0 h 6"/>
                <a:gd name="T2" fmla="*/ 2 w 20"/>
                <a:gd name="T3" fmla="*/ 3 h 6"/>
                <a:gd name="T4" fmla="*/ 2 w 20"/>
                <a:gd name="T5" fmla="*/ 6 h 6"/>
                <a:gd name="T6" fmla="*/ 17 w 20"/>
                <a:gd name="T7" fmla="*/ 4 h 6"/>
                <a:gd name="T8" fmla="*/ 16 w 2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6" y="0"/>
                  </a:moveTo>
                  <a:cubicBezTo>
                    <a:pt x="11" y="2"/>
                    <a:pt x="7" y="2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7" y="6"/>
                    <a:pt x="12" y="6"/>
                    <a:pt x="17" y="4"/>
                  </a:cubicBezTo>
                  <a:cubicBezTo>
                    <a:pt x="20" y="3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1" name="Freeform 1126">
              <a:extLst>
                <a:ext uri="{FF2B5EF4-FFF2-40B4-BE49-F238E27FC236}">
                  <a16:creationId xmlns:a16="http://schemas.microsoft.com/office/drawing/2014/main" xmlns="" id="{B3A63CC6-796B-4D6A-98BA-092B97CAC7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8" y="3590"/>
              <a:ext cx="22" cy="11"/>
            </a:xfrm>
            <a:custGeom>
              <a:avLst/>
              <a:gdLst>
                <a:gd name="T0" fmla="*/ 11 w 14"/>
                <a:gd name="T1" fmla="*/ 1 h 7"/>
                <a:gd name="T2" fmla="*/ 3 w 14"/>
                <a:gd name="T3" fmla="*/ 3 h 7"/>
                <a:gd name="T4" fmla="*/ 3 w 14"/>
                <a:gd name="T5" fmla="*/ 7 h 7"/>
                <a:gd name="T6" fmla="*/ 12 w 14"/>
                <a:gd name="T7" fmla="*/ 5 h 7"/>
                <a:gd name="T8" fmla="*/ 11 w 14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1" y="1"/>
                  </a:moveTo>
                  <a:cubicBezTo>
                    <a:pt x="8" y="2"/>
                    <a:pt x="6" y="3"/>
                    <a:pt x="3" y="3"/>
                  </a:cubicBezTo>
                  <a:cubicBezTo>
                    <a:pt x="1" y="3"/>
                    <a:pt x="0" y="6"/>
                    <a:pt x="3" y="7"/>
                  </a:cubicBezTo>
                  <a:cubicBezTo>
                    <a:pt x="6" y="7"/>
                    <a:pt x="9" y="6"/>
                    <a:pt x="12" y="5"/>
                  </a:cubicBezTo>
                  <a:cubicBezTo>
                    <a:pt x="14" y="4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2" name="Freeform 1127">
              <a:extLst>
                <a:ext uri="{FF2B5EF4-FFF2-40B4-BE49-F238E27FC236}">
                  <a16:creationId xmlns:a16="http://schemas.microsoft.com/office/drawing/2014/main" xmlns="" id="{DA650A55-FF99-4A82-A339-614F3A0308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" y="3573"/>
              <a:ext cx="35" cy="8"/>
            </a:xfrm>
            <a:custGeom>
              <a:avLst/>
              <a:gdLst>
                <a:gd name="T0" fmla="*/ 20 w 22"/>
                <a:gd name="T1" fmla="*/ 1 h 5"/>
                <a:gd name="T2" fmla="*/ 3 w 22"/>
                <a:gd name="T3" fmla="*/ 1 h 5"/>
                <a:gd name="T4" fmla="*/ 3 w 22"/>
                <a:gd name="T5" fmla="*/ 4 h 5"/>
                <a:gd name="T6" fmla="*/ 19 w 22"/>
                <a:gd name="T7" fmla="*/ 4 h 5"/>
                <a:gd name="T8" fmla="*/ 20 w 2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">
                  <a:moveTo>
                    <a:pt x="20" y="1"/>
                  </a:moveTo>
                  <a:cubicBezTo>
                    <a:pt x="14" y="0"/>
                    <a:pt x="9" y="0"/>
                    <a:pt x="3" y="1"/>
                  </a:cubicBezTo>
                  <a:cubicBezTo>
                    <a:pt x="0" y="1"/>
                    <a:pt x="1" y="5"/>
                    <a:pt x="3" y="4"/>
                  </a:cubicBezTo>
                  <a:cubicBezTo>
                    <a:pt x="9" y="4"/>
                    <a:pt x="14" y="4"/>
                    <a:pt x="19" y="4"/>
                  </a:cubicBezTo>
                  <a:cubicBezTo>
                    <a:pt x="22" y="4"/>
                    <a:pt x="22" y="1"/>
                    <a:pt x="2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3" name="Freeform 1128">
              <a:extLst>
                <a:ext uri="{FF2B5EF4-FFF2-40B4-BE49-F238E27FC236}">
                  <a16:creationId xmlns:a16="http://schemas.microsoft.com/office/drawing/2014/main" xmlns="" id="{222FDD01-0817-4A6D-B693-2036B64B2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3" y="3621"/>
              <a:ext cx="30" cy="7"/>
            </a:xfrm>
            <a:custGeom>
              <a:avLst/>
              <a:gdLst>
                <a:gd name="T0" fmla="*/ 16 w 19"/>
                <a:gd name="T1" fmla="*/ 0 h 4"/>
                <a:gd name="T2" fmla="*/ 2 w 19"/>
                <a:gd name="T3" fmla="*/ 0 h 4"/>
                <a:gd name="T4" fmla="*/ 3 w 19"/>
                <a:gd name="T5" fmla="*/ 4 h 4"/>
                <a:gd name="T6" fmla="*/ 16 w 19"/>
                <a:gd name="T7" fmla="*/ 4 h 4"/>
                <a:gd name="T8" fmla="*/ 16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16" y="0"/>
                  </a:moveTo>
                  <a:cubicBezTo>
                    <a:pt x="12" y="0"/>
                    <a:pt x="7" y="0"/>
                    <a:pt x="2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7" y="4"/>
                    <a:pt x="12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4" name="Freeform 1129">
              <a:extLst>
                <a:ext uri="{FF2B5EF4-FFF2-40B4-BE49-F238E27FC236}">
                  <a16:creationId xmlns:a16="http://schemas.microsoft.com/office/drawing/2014/main" xmlns="" id="{9A29CE3A-25AB-4158-B4E9-EA7399BBCC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9" y="3650"/>
              <a:ext cx="25" cy="8"/>
            </a:xfrm>
            <a:custGeom>
              <a:avLst/>
              <a:gdLst>
                <a:gd name="T0" fmla="*/ 13 w 16"/>
                <a:gd name="T1" fmla="*/ 0 h 5"/>
                <a:gd name="T2" fmla="*/ 3 w 16"/>
                <a:gd name="T3" fmla="*/ 1 h 5"/>
                <a:gd name="T4" fmla="*/ 2 w 16"/>
                <a:gd name="T5" fmla="*/ 5 h 5"/>
                <a:gd name="T6" fmla="*/ 12 w 16"/>
                <a:gd name="T7" fmla="*/ 4 h 5"/>
                <a:gd name="T8" fmla="*/ 13 w 1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3" y="0"/>
                  </a:moveTo>
                  <a:cubicBezTo>
                    <a:pt x="10" y="0"/>
                    <a:pt x="6" y="1"/>
                    <a:pt x="3" y="1"/>
                  </a:cubicBezTo>
                  <a:cubicBezTo>
                    <a:pt x="0" y="1"/>
                    <a:pt x="0" y="4"/>
                    <a:pt x="2" y="5"/>
                  </a:cubicBezTo>
                  <a:cubicBezTo>
                    <a:pt x="6" y="5"/>
                    <a:pt x="9" y="4"/>
                    <a:pt x="12" y="4"/>
                  </a:cubicBezTo>
                  <a:cubicBezTo>
                    <a:pt x="15" y="4"/>
                    <a:pt x="16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5" name="Freeform 1130">
              <a:extLst>
                <a:ext uri="{FF2B5EF4-FFF2-40B4-BE49-F238E27FC236}">
                  <a16:creationId xmlns:a16="http://schemas.microsoft.com/office/drawing/2014/main" xmlns="" id="{1656DD46-8551-46BC-A40F-8F6279D31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0" y="3669"/>
              <a:ext cx="30" cy="12"/>
            </a:xfrm>
            <a:custGeom>
              <a:avLst/>
              <a:gdLst>
                <a:gd name="T0" fmla="*/ 15 w 19"/>
                <a:gd name="T1" fmla="*/ 3 h 8"/>
                <a:gd name="T2" fmla="*/ 4 w 19"/>
                <a:gd name="T3" fmla="*/ 1 h 8"/>
                <a:gd name="T4" fmla="*/ 2 w 19"/>
                <a:gd name="T5" fmla="*/ 5 h 8"/>
                <a:gd name="T6" fmla="*/ 16 w 19"/>
                <a:gd name="T7" fmla="*/ 6 h 8"/>
                <a:gd name="T8" fmla="*/ 15 w 19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5" y="3"/>
                  </a:moveTo>
                  <a:cubicBezTo>
                    <a:pt x="11" y="4"/>
                    <a:pt x="7" y="3"/>
                    <a:pt x="4" y="1"/>
                  </a:cubicBezTo>
                  <a:cubicBezTo>
                    <a:pt x="1" y="0"/>
                    <a:pt x="0" y="4"/>
                    <a:pt x="2" y="5"/>
                  </a:cubicBezTo>
                  <a:cubicBezTo>
                    <a:pt x="7" y="7"/>
                    <a:pt x="11" y="8"/>
                    <a:pt x="16" y="6"/>
                  </a:cubicBezTo>
                  <a:cubicBezTo>
                    <a:pt x="19" y="5"/>
                    <a:pt x="17" y="2"/>
                    <a:pt x="15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6" name="Freeform 1131">
              <a:extLst>
                <a:ext uri="{FF2B5EF4-FFF2-40B4-BE49-F238E27FC236}">
                  <a16:creationId xmlns:a16="http://schemas.microsoft.com/office/drawing/2014/main" xmlns="" id="{46F01636-45B5-46EC-AB36-502FBACA4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3" y="3705"/>
              <a:ext cx="27" cy="8"/>
            </a:xfrm>
            <a:custGeom>
              <a:avLst/>
              <a:gdLst>
                <a:gd name="T0" fmla="*/ 14 w 17"/>
                <a:gd name="T1" fmla="*/ 1 h 5"/>
                <a:gd name="T2" fmla="*/ 3 w 17"/>
                <a:gd name="T3" fmla="*/ 0 h 5"/>
                <a:gd name="T4" fmla="*/ 3 w 17"/>
                <a:gd name="T5" fmla="*/ 4 h 5"/>
                <a:gd name="T6" fmla="*/ 14 w 17"/>
                <a:gd name="T7" fmla="*/ 4 h 5"/>
                <a:gd name="T8" fmla="*/ 14 w 1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1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6" y="4"/>
                    <a:pt x="10" y="4"/>
                    <a:pt x="14" y="4"/>
                  </a:cubicBezTo>
                  <a:cubicBezTo>
                    <a:pt x="16" y="5"/>
                    <a:pt x="17" y="1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7" name="Freeform 1132">
              <a:extLst>
                <a:ext uri="{FF2B5EF4-FFF2-40B4-BE49-F238E27FC236}">
                  <a16:creationId xmlns:a16="http://schemas.microsoft.com/office/drawing/2014/main" xmlns="" id="{AD8652A2-4B94-46AC-A25F-C1D881214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8" y="3725"/>
              <a:ext cx="33" cy="11"/>
            </a:xfrm>
            <a:custGeom>
              <a:avLst/>
              <a:gdLst>
                <a:gd name="T0" fmla="*/ 17 w 21"/>
                <a:gd name="T1" fmla="*/ 1 h 7"/>
                <a:gd name="T2" fmla="*/ 3 w 21"/>
                <a:gd name="T3" fmla="*/ 1 h 7"/>
                <a:gd name="T4" fmla="*/ 2 w 21"/>
                <a:gd name="T5" fmla="*/ 5 h 7"/>
                <a:gd name="T6" fmla="*/ 19 w 21"/>
                <a:gd name="T7" fmla="*/ 5 h 7"/>
                <a:gd name="T8" fmla="*/ 17 w 2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17" y="1"/>
                  </a:moveTo>
                  <a:cubicBezTo>
                    <a:pt x="13" y="3"/>
                    <a:pt x="8" y="2"/>
                    <a:pt x="3" y="1"/>
                  </a:cubicBezTo>
                  <a:cubicBezTo>
                    <a:pt x="1" y="0"/>
                    <a:pt x="0" y="4"/>
                    <a:pt x="2" y="5"/>
                  </a:cubicBezTo>
                  <a:cubicBezTo>
                    <a:pt x="8" y="6"/>
                    <a:pt x="13" y="7"/>
                    <a:pt x="19" y="5"/>
                  </a:cubicBezTo>
                  <a:cubicBezTo>
                    <a:pt x="21" y="4"/>
                    <a:pt x="20" y="1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8" name="Freeform 1133">
              <a:extLst>
                <a:ext uri="{FF2B5EF4-FFF2-40B4-BE49-F238E27FC236}">
                  <a16:creationId xmlns:a16="http://schemas.microsoft.com/office/drawing/2014/main" xmlns="" id="{9FD4B4F1-3FF6-4221-9625-0E088F95E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0" y="3744"/>
              <a:ext cx="34" cy="9"/>
            </a:xfrm>
            <a:custGeom>
              <a:avLst/>
              <a:gdLst>
                <a:gd name="T0" fmla="*/ 19 w 22"/>
                <a:gd name="T1" fmla="*/ 1 h 6"/>
                <a:gd name="T2" fmla="*/ 2 w 22"/>
                <a:gd name="T3" fmla="*/ 2 h 6"/>
                <a:gd name="T4" fmla="*/ 3 w 22"/>
                <a:gd name="T5" fmla="*/ 6 h 6"/>
                <a:gd name="T6" fmla="*/ 19 w 22"/>
                <a:gd name="T7" fmla="*/ 4 h 6"/>
                <a:gd name="T8" fmla="*/ 19 w 2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9" y="1"/>
                  </a:moveTo>
                  <a:cubicBezTo>
                    <a:pt x="13" y="1"/>
                    <a:pt x="8" y="2"/>
                    <a:pt x="2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8" y="6"/>
                    <a:pt x="14" y="5"/>
                    <a:pt x="19" y="4"/>
                  </a:cubicBezTo>
                  <a:cubicBezTo>
                    <a:pt x="22" y="4"/>
                    <a:pt x="21" y="0"/>
                    <a:pt x="1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9" name="Freeform 1134">
              <a:extLst>
                <a:ext uri="{FF2B5EF4-FFF2-40B4-BE49-F238E27FC236}">
                  <a16:creationId xmlns:a16="http://schemas.microsoft.com/office/drawing/2014/main" xmlns="" id="{85767801-FCD1-48AC-909B-90A935B8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7" y="3757"/>
              <a:ext cx="22" cy="9"/>
            </a:xfrm>
            <a:custGeom>
              <a:avLst/>
              <a:gdLst>
                <a:gd name="T0" fmla="*/ 11 w 14"/>
                <a:gd name="T1" fmla="*/ 0 h 6"/>
                <a:gd name="T2" fmla="*/ 3 w 14"/>
                <a:gd name="T3" fmla="*/ 2 h 6"/>
                <a:gd name="T4" fmla="*/ 3 w 14"/>
                <a:gd name="T5" fmla="*/ 6 h 6"/>
                <a:gd name="T6" fmla="*/ 12 w 14"/>
                <a:gd name="T7" fmla="*/ 4 h 6"/>
                <a:gd name="T8" fmla="*/ 11 w 1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1" y="0"/>
                  </a:moveTo>
                  <a:cubicBezTo>
                    <a:pt x="8" y="1"/>
                    <a:pt x="6" y="2"/>
                    <a:pt x="3" y="2"/>
                  </a:cubicBezTo>
                  <a:cubicBezTo>
                    <a:pt x="1" y="2"/>
                    <a:pt x="0" y="5"/>
                    <a:pt x="3" y="6"/>
                  </a:cubicBezTo>
                  <a:cubicBezTo>
                    <a:pt x="6" y="6"/>
                    <a:pt x="9" y="5"/>
                    <a:pt x="12" y="4"/>
                  </a:cubicBezTo>
                  <a:cubicBezTo>
                    <a:pt x="14" y="3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0" name="Freeform 1135">
              <a:extLst>
                <a:ext uri="{FF2B5EF4-FFF2-40B4-BE49-F238E27FC236}">
                  <a16:creationId xmlns:a16="http://schemas.microsoft.com/office/drawing/2014/main" xmlns="" id="{E7DF5704-2287-4CB6-97CA-410D1C3108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4" y="3731"/>
              <a:ext cx="31" cy="10"/>
            </a:xfrm>
            <a:custGeom>
              <a:avLst/>
              <a:gdLst>
                <a:gd name="T0" fmla="*/ 16 w 20"/>
                <a:gd name="T1" fmla="*/ 1 h 6"/>
                <a:gd name="T2" fmla="*/ 4 w 20"/>
                <a:gd name="T3" fmla="*/ 1 h 6"/>
                <a:gd name="T4" fmla="*/ 3 w 20"/>
                <a:gd name="T5" fmla="*/ 5 h 6"/>
                <a:gd name="T6" fmla="*/ 18 w 20"/>
                <a:gd name="T7" fmla="*/ 4 h 6"/>
                <a:gd name="T8" fmla="*/ 16 w 20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6" y="1"/>
                  </a:moveTo>
                  <a:cubicBezTo>
                    <a:pt x="13" y="2"/>
                    <a:pt x="8" y="3"/>
                    <a:pt x="4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6"/>
                    <a:pt x="13" y="6"/>
                    <a:pt x="18" y="4"/>
                  </a:cubicBezTo>
                  <a:cubicBezTo>
                    <a:pt x="20" y="3"/>
                    <a:pt x="19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1" name="Freeform 1136">
              <a:extLst>
                <a:ext uri="{FF2B5EF4-FFF2-40B4-BE49-F238E27FC236}">
                  <a16:creationId xmlns:a16="http://schemas.microsoft.com/office/drawing/2014/main" xmlns="" id="{F9ED8EAE-D779-418E-9F5B-8181E3A733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6" y="3702"/>
              <a:ext cx="30" cy="9"/>
            </a:xfrm>
            <a:custGeom>
              <a:avLst/>
              <a:gdLst>
                <a:gd name="T0" fmla="*/ 15 w 19"/>
                <a:gd name="T1" fmla="*/ 0 h 6"/>
                <a:gd name="T2" fmla="*/ 2 w 19"/>
                <a:gd name="T3" fmla="*/ 2 h 6"/>
                <a:gd name="T4" fmla="*/ 3 w 19"/>
                <a:gd name="T5" fmla="*/ 6 h 6"/>
                <a:gd name="T6" fmla="*/ 16 w 19"/>
                <a:gd name="T7" fmla="*/ 4 h 6"/>
                <a:gd name="T8" fmla="*/ 15 w 1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5" y="0"/>
                  </a:moveTo>
                  <a:cubicBezTo>
                    <a:pt x="11" y="2"/>
                    <a:pt x="7" y="2"/>
                    <a:pt x="2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7" y="6"/>
                    <a:pt x="12" y="5"/>
                    <a:pt x="16" y="4"/>
                  </a:cubicBezTo>
                  <a:cubicBezTo>
                    <a:pt x="19" y="3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2" name="Freeform 1137">
              <a:extLst>
                <a:ext uri="{FF2B5EF4-FFF2-40B4-BE49-F238E27FC236}">
                  <a16:creationId xmlns:a16="http://schemas.microsoft.com/office/drawing/2014/main" xmlns="" id="{F523B02F-2547-4572-9343-909A779C3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2" y="3676"/>
              <a:ext cx="23" cy="13"/>
            </a:xfrm>
            <a:custGeom>
              <a:avLst/>
              <a:gdLst>
                <a:gd name="T0" fmla="*/ 11 w 15"/>
                <a:gd name="T1" fmla="*/ 1 h 8"/>
                <a:gd name="T2" fmla="*/ 4 w 15"/>
                <a:gd name="T3" fmla="*/ 2 h 8"/>
                <a:gd name="T4" fmla="*/ 2 w 15"/>
                <a:gd name="T5" fmla="*/ 4 h 8"/>
                <a:gd name="T6" fmla="*/ 13 w 15"/>
                <a:gd name="T7" fmla="*/ 4 h 8"/>
                <a:gd name="T8" fmla="*/ 11 w 15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1" y="1"/>
                  </a:moveTo>
                  <a:cubicBezTo>
                    <a:pt x="9" y="3"/>
                    <a:pt x="7" y="4"/>
                    <a:pt x="4" y="2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6" y="8"/>
                    <a:pt x="10" y="7"/>
                    <a:pt x="13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3" name="Freeform 1138">
              <a:extLst>
                <a:ext uri="{FF2B5EF4-FFF2-40B4-BE49-F238E27FC236}">
                  <a16:creationId xmlns:a16="http://schemas.microsoft.com/office/drawing/2014/main" xmlns="" id="{B5042D6B-B1AE-4B94-B417-20649100FE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0" y="3725"/>
              <a:ext cx="27" cy="8"/>
            </a:xfrm>
            <a:custGeom>
              <a:avLst/>
              <a:gdLst>
                <a:gd name="T0" fmla="*/ 14 w 17"/>
                <a:gd name="T1" fmla="*/ 0 h 5"/>
                <a:gd name="T2" fmla="*/ 2 w 17"/>
                <a:gd name="T3" fmla="*/ 1 h 5"/>
                <a:gd name="T4" fmla="*/ 3 w 17"/>
                <a:gd name="T5" fmla="*/ 5 h 5"/>
                <a:gd name="T6" fmla="*/ 15 w 17"/>
                <a:gd name="T7" fmla="*/ 3 h 5"/>
                <a:gd name="T8" fmla="*/ 14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0"/>
                  </a:moveTo>
                  <a:cubicBezTo>
                    <a:pt x="10" y="0"/>
                    <a:pt x="6" y="0"/>
                    <a:pt x="2" y="1"/>
                  </a:cubicBezTo>
                  <a:cubicBezTo>
                    <a:pt x="0" y="2"/>
                    <a:pt x="1" y="5"/>
                    <a:pt x="3" y="5"/>
                  </a:cubicBezTo>
                  <a:cubicBezTo>
                    <a:pt x="7" y="3"/>
                    <a:pt x="11" y="4"/>
                    <a:pt x="15" y="3"/>
                  </a:cubicBezTo>
                  <a:cubicBezTo>
                    <a:pt x="17" y="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4" name="Freeform 1139">
              <a:extLst>
                <a:ext uri="{FF2B5EF4-FFF2-40B4-BE49-F238E27FC236}">
                  <a16:creationId xmlns:a16="http://schemas.microsoft.com/office/drawing/2014/main" xmlns="" id="{502B2895-8035-4432-9B0D-6BDC32D48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6" y="3746"/>
              <a:ext cx="40" cy="14"/>
            </a:xfrm>
            <a:custGeom>
              <a:avLst/>
              <a:gdLst>
                <a:gd name="T0" fmla="*/ 21 w 25"/>
                <a:gd name="T1" fmla="*/ 3 h 9"/>
                <a:gd name="T2" fmla="*/ 3 w 25"/>
                <a:gd name="T3" fmla="*/ 1 h 9"/>
                <a:gd name="T4" fmla="*/ 2 w 25"/>
                <a:gd name="T5" fmla="*/ 4 h 9"/>
                <a:gd name="T6" fmla="*/ 22 w 25"/>
                <a:gd name="T7" fmla="*/ 6 h 9"/>
                <a:gd name="T8" fmla="*/ 21 w 2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21" y="3"/>
                  </a:moveTo>
                  <a:cubicBezTo>
                    <a:pt x="15" y="5"/>
                    <a:pt x="9" y="3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8" y="7"/>
                    <a:pt x="15" y="9"/>
                    <a:pt x="22" y="6"/>
                  </a:cubicBezTo>
                  <a:cubicBezTo>
                    <a:pt x="25" y="6"/>
                    <a:pt x="23" y="2"/>
                    <a:pt x="21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5" name="Freeform 1140">
              <a:extLst>
                <a:ext uri="{FF2B5EF4-FFF2-40B4-BE49-F238E27FC236}">
                  <a16:creationId xmlns:a16="http://schemas.microsoft.com/office/drawing/2014/main" xmlns="" id="{B489A429-2A0E-4117-90FC-33605C6F81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2" y="3735"/>
              <a:ext cx="36" cy="11"/>
            </a:xfrm>
            <a:custGeom>
              <a:avLst/>
              <a:gdLst>
                <a:gd name="T0" fmla="*/ 19 w 23"/>
                <a:gd name="T1" fmla="*/ 1 h 7"/>
                <a:gd name="T2" fmla="*/ 3 w 23"/>
                <a:gd name="T3" fmla="*/ 3 h 7"/>
                <a:gd name="T4" fmla="*/ 2 w 23"/>
                <a:gd name="T5" fmla="*/ 7 h 7"/>
                <a:gd name="T6" fmla="*/ 21 w 23"/>
                <a:gd name="T7" fmla="*/ 5 h 7"/>
                <a:gd name="T8" fmla="*/ 19 w 23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19" y="1"/>
                  </a:moveTo>
                  <a:cubicBezTo>
                    <a:pt x="14" y="3"/>
                    <a:pt x="8" y="4"/>
                    <a:pt x="3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8" y="7"/>
                    <a:pt x="15" y="7"/>
                    <a:pt x="21" y="5"/>
                  </a:cubicBezTo>
                  <a:cubicBezTo>
                    <a:pt x="23" y="4"/>
                    <a:pt x="22" y="0"/>
                    <a:pt x="1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6" name="Freeform 1141">
              <a:extLst>
                <a:ext uri="{FF2B5EF4-FFF2-40B4-BE49-F238E27FC236}">
                  <a16:creationId xmlns:a16="http://schemas.microsoft.com/office/drawing/2014/main" xmlns="" id="{C23C2103-00FC-425A-9C3A-7200880430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91" y="3711"/>
              <a:ext cx="26" cy="11"/>
            </a:xfrm>
            <a:custGeom>
              <a:avLst/>
              <a:gdLst>
                <a:gd name="T0" fmla="*/ 12 w 16"/>
                <a:gd name="T1" fmla="*/ 1 h 7"/>
                <a:gd name="T2" fmla="*/ 4 w 16"/>
                <a:gd name="T3" fmla="*/ 3 h 7"/>
                <a:gd name="T4" fmla="*/ 3 w 16"/>
                <a:gd name="T5" fmla="*/ 7 h 7"/>
                <a:gd name="T6" fmla="*/ 14 w 16"/>
                <a:gd name="T7" fmla="*/ 5 h 7"/>
                <a:gd name="T8" fmla="*/ 12 w 1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2" y="1"/>
                  </a:moveTo>
                  <a:cubicBezTo>
                    <a:pt x="10" y="2"/>
                    <a:pt x="7" y="4"/>
                    <a:pt x="4" y="3"/>
                  </a:cubicBezTo>
                  <a:cubicBezTo>
                    <a:pt x="1" y="3"/>
                    <a:pt x="0" y="7"/>
                    <a:pt x="3" y="7"/>
                  </a:cubicBezTo>
                  <a:cubicBezTo>
                    <a:pt x="7" y="7"/>
                    <a:pt x="10" y="6"/>
                    <a:pt x="14" y="5"/>
                  </a:cubicBezTo>
                  <a:cubicBezTo>
                    <a:pt x="16" y="4"/>
                    <a:pt x="15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7" name="Freeform 1142">
              <a:extLst>
                <a:ext uri="{FF2B5EF4-FFF2-40B4-BE49-F238E27FC236}">
                  <a16:creationId xmlns:a16="http://schemas.microsoft.com/office/drawing/2014/main" xmlns="" id="{4B440F64-9E39-402F-9F37-84DA2C254C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5" y="3687"/>
              <a:ext cx="27" cy="11"/>
            </a:xfrm>
            <a:custGeom>
              <a:avLst/>
              <a:gdLst>
                <a:gd name="T0" fmla="*/ 14 w 17"/>
                <a:gd name="T1" fmla="*/ 0 h 7"/>
                <a:gd name="T2" fmla="*/ 2 w 17"/>
                <a:gd name="T3" fmla="*/ 3 h 7"/>
                <a:gd name="T4" fmla="*/ 4 w 17"/>
                <a:gd name="T5" fmla="*/ 7 h 7"/>
                <a:gd name="T6" fmla="*/ 15 w 17"/>
                <a:gd name="T7" fmla="*/ 4 h 7"/>
                <a:gd name="T8" fmla="*/ 14 w 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4" y="0"/>
                  </a:moveTo>
                  <a:cubicBezTo>
                    <a:pt x="10" y="1"/>
                    <a:pt x="6" y="2"/>
                    <a:pt x="2" y="3"/>
                  </a:cubicBezTo>
                  <a:cubicBezTo>
                    <a:pt x="0" y="4"/>
                    <a:pt x="1" y="7"/>
                    <a:pt x="4" y="7"/>
                  </a:cubicBezTo>
                  <a:cubicBezTo>
                    <a:pt x="7" y="5"/>
                    <a:pt x="11" y="4"/>
                    <a:pt x="15" y="4"/>
                  </a:cubicBezTo>
                  <a:cubicBezTo>
                    <a:pt x="17" y="4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8" name="Freeform 1143">
              <a:extLst>
                <a:ext uri="{FF2B5EF4-FFF2-40B4-BE49-F238E27FC236}">
                  <a16:creationId xmlns:a16="http://schemas.microsoft.com/office/drawing/2014/main" xmlns="" id="{8232BF76-D405-4EE0-8CEF-8270075D0D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7" y="3650"/>
              <a:ext cx="26" cy="9"/>
            </a:xfrm>
            <a:custGeom>
              <a:avLst/>
              <a:gdLst>
                <a:gd name="T0" fmla="*/ 14 w 17"/>
                <a:gd name="T1" fmla="*/ 1 h 6"/>
                <a:gd name="T2" fmla="*/ 2 w 17"/>
                <a:gd name="T3" fmla="*/ 2 h 6"/>
                <a:gd name="T4" fmla="*/ 3 w 17"/>
                <a:gd name="T5" fmla="*/ 5 h 6"/>
                <a:gd name="T6" fmla="*/ 15 w 17"/>
                <a:gd name="T7" fmla="*/ 4 h 6"/>
                <a:gd name="T8" fmla="*/ 14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4" y="1"/>
                  </a:moveTo>
                  <a:cubicBezTo>
                    <a:pt x="10" y="2"/>
                    <a:pt x="6" y="2"/>
                    <a:pt x="2" y="2"/>
                  </a:cubicBezTo>
                  <a:cubicBezTo>
                    <a:pt x="0" y="2"/>
                    <a:pt x="0" y="6"/>
                    <a:pt x="3" y="5"/>
                  </a:cubicBezTo>
                  <a:cubicBezTo>
                    <a:pt x="7" y="5"/>
                    <a:pt x="11" y="5"/>
                    <a:pt x="15" y="4"/>
                  </a:cubicBezTo>
                  <a:cubicBezTo>
                    <a:pt x="17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9" name="Freeform 1144">
              <a:extLst>
                <a:ext uri="{FF2B5EF4-FFF2-40B4-BE49-F238E27FC236}">
                  <a16:creationId xmlns:a16="http://schemas.microsoft.com/office/drawing/2014/main" xmlns="" id="{F463157C-A42F-45DE-8EDE-D9B6BBFB63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3" y="3623"/>
              <a:ext cx="38" cy="13"/>
            </a:xfrm>
            <a:custGeom>
              <a:avLst/>
              <a:gdLst>
                <a:gd name="T0" fmla="*/ 20 w 24"/>
                <a:gd name="T1" fmla="*/ 2 h 8"/>
                <a:gd name="T2" fmla="*/ 4 w 24"/>
                <a:gd name="T3" fmla="*/ 1 h 8"/>
                <a:gd name="T4" fmla="*/ 3 w 24"/>
                <a:gd name="T5" fmla="*/ 5 h 8"/>
                <a:gd name="T6" fmla="*/ 21 w 24"/>
                <a:gd name="T7" fmla="*/ 6 h 8"/>
                <a:gd name="T8" fmla="*/ 20 w 24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20" y="2"/>
                  </a:moveTo>
                  <a:cubicBezTo>
                    <a:pt x="15" y="4"/>
                    <a:pt x="9" y="3"/>
                    <a:pt x="4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9" y="7"/>
                    <a:pt x="15" y="8"/>
                    <a:pt x="21" y="6"/>
                  </a:cubicBezTo>
                  <a:cubicBezTo>
                    <a:pt x="24" y="5"/>
                    <a:pt x="22" y="2"/>
                    <a:pt x="2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0" name="Freeform 1145">
              <a:extLst>
                <a:ext uri="{FF2B5EF4-FFF2-40B4-BE49-F238E27FC236}">
                  <a16:creationId xmlns:a16="http://schemas.microsoft.com/office/drawing/2014/main" xmlns="" id="{43C17903-9819-4CDB-AA7B-AE709857B1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3" y="3596"/>
              <a:ext cx="36" cy="13"/>
            </a:xfrm>
            <a:custGeom>
              <a:avLst/>
              <a:gdLst>
                <a:gd name="T0" fmla="*/ 19 w 23"/>
                <a:gd name="T1" fmla="*/ 1 h 8"/>
                <a:gd name="T2" fmla="*/ 3 w 23"/>
                <a:gd name="T3" fmla="*/ 4 h 8"/>
                <a:gd name="T4" fmla="*/ 2 w 23"/>
                <a:gd name="T5" fmla="*/ 7 h 8"/>
                <a:gd name="T6" fmla="*/ 21 w 23"/>
                <a:gd name="T7" fmla="*/ 4 h 8"/>
                <a:gd name="T8" fmla="*/ 19 w 2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19" y="1"/>
                  </a:moveTo>
                  <a:cubicBezTo>
                    <a:pt x="14" y="3"/>
                    <a:pt x="9" y="4"/>
                    <a:pt x="3" y="4"/>
                  </a:cubicBezTo>
                  <a:cubicBezTo>
                    <a:pt x="1" y="4"/>
                    <a:pt x="0" y="7"/>
                    <a:pt x="2" y="7"/>
                  </a:cubicBezTo>
                  <a:cubicBezTo>
                    <a:pt x="9" y="8"/>
                    <a:pt x="15" y="6"/>
                    <a:pt x="21" y="4"/>
                  </a:cubicBezTo>
                  <a:cubicBezTo>
                    <a:pt x="23" y="3"/>
                    <a:pt x="22" y="0"/>
                    <a:pt x="1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1" name="Freeform 1146">
              <a:extLst>
                <a:ext uri="{FF2B5EF4-FFF2-40B4-BE49-F238E27FC236}">
                  <a16:creationId xmlns:a16="http://schemas.microsoft.com/office/drawing/2014/main" xmlns="" id="{FCC5E174-8D1B-41ED-903A-F22A51B99A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7" y="3614"/>
              <a:ext cx="28" cy="7"/>
            </a:xfrm>
            <a:custGeom>
              <a:avLst/>
              <a:gdLst>
                <a:gd name="T0" fmla="*/ 16 w 18"/>
                <a:gd name="T1" fmla="*/ 0 h 5"/>
                <a:gd name="T2" fmla="*/ 2 w 18"/>
                <a:gd name="T3" fmla="*/ 1 h 5"/>
                <a:gd name="T4" fmla="*/ 2 w 18"/>
                <a:gd name="T5" fmla="*/ 5 h 5"/>
                <a:gd name="T6" fmla="*/ 16 w 18"/>
                <a:gd name="T7" fmla="*/ 4 h 5"/>
                <a:gd name="T8" fmla="*/ 16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6" y="0"/>
                  </a:moveTo>
                  <a:cubicBezTo>
                    <a:pt x="11" y="1"/>
                    <a:pt x="7" y="1"/>
                    <a:pt x="2" y="1"/>
                  </a:cubicBezTo>
                  <a:cubicBezTo>
                    <a:pt x="0" y="1"/>
                    <a:pt x="0" y="5"/>
                    <a:pt x="2" y="5"/>
                  </a:cubicBezTo>
                  <a:cubicBezTo>
                    <a:pt x="7" y="5"/>
                    <a:pt x="12" y="4"/>
                    <a:pt x="16" y="4"/>
                  </a:cubicBezTo>
                  <a:cubicBezTo>
                    <a:pt x="18" y="4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2" name="Freeform 1147">
              <a:extLst>
                <a:ext uri="{FF2B5EF4-FFF2-40B4-BE49-F238E27FC236}">
                  <a16:creationId xmlns:a16="http://schemas.microsoft.com/office/drawing/2014/main" xmlns="" id="{87B28C72-4504-4BF5-8911-D4DC31CC0A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7" y="3565"/>
              <a:ext cx="23" cy="11"/>
            </a:xfrm>
            <a:custGeom>
              <a:avLst/>
              <a:gdLst>
                <a:gd name="T0" fmla="*/ 11 w 15"/>
                <a:gd name="T1" fmla="*/ 1 h 7"/>
                <a:gd name="T2" fmla="*/ 2 w 15"/>
                <a:gd name="T3" fmla="*/ 3 h 7"/>
                <a:gd name="T4" fmla="*/ 2 w 15"/>
                <a:gd name="T5" fmla="*/ 7 h 7"/>
                <a:gd name="T6" fmla="*/ 13 w 15"/>
                <a:gd name="T7" fmla="*/ 4 h 7"/>
                <a:gd name="T8" fmla="*/ 11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1" y="1"/>
                  </a:moveTo>
                  <a:cubicBezTo>
                    <a:pt x="8" y="2"/>
                    <a:pt x="5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6" y="6"/>
                    <a:pt x="9" y="6"/>
                    <a:pt x="13" y="4"/>
                  </a:cubicBezTo>
                  <a:cubicBezTo>
                    <a:pt x="15" y="4"/>
                    <a:pt x="14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3" name="Freeform 1148">
              <a:extLst>
                <a:ext uri="{FF2B5EF4-FFF2-40B4-BE49-F238E27FC236}">
                  <a16:creationId xmlns:a16="http://schemas.microsoft.com/office/drawing/2014/main" xmlns="" id="{0B6A0B03-6E0B-4732-B2DE-78F79A516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65" y="3549"/>
              <a:ext cx="23" cy="10"/>
            </a:xfrm>
            <a:custGeom>
              <a:avLst/>
              <a:gdLst>
                <a:gd name="T0" fmla="*/ 11 w 15"/>
                <a:gd name="T1" fmla="*/ 1 h 6"/>
                <a:gd name="T2" fmla="*/ 3 w 15"/>
                <a:gd name="T3" fmla="*/ 2 h 6"/>
                <a:gd name="T4" fmla="*/ 3 w 15"/>
                <a:gd name="T5" fmla="*/ 6 h 6"/>
                <a:gd name="T6" fmla="*/ 12 w 15"/>
                <a:gd name="T7" fmla="*/ 4 h 6"/>
                <a:gd name="T8" fmla="*/ 11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1" y="1"/>
                  </a:moveTo>
                  <a:cubicBezTo>
                    <a:pt x="9" y="2"/>
                    <a:pt x="6" y="3"/>
                    <a:pt x="3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6" y="6"/>
                    <a:pt x="9" y="6"/>
                    <a:pt x="12" y="4"/>
                  </a:cubicBezTo>
                  <a:cubicBezTo>
                    <a:pt x="15" y="4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4" name="Freeform 1149">
              <a:extLst>
                <a:ext uri="{FF2B5EF4-FFF2-40B4-BE49-F238E27FC236}">
                  <a16:creationId xmlns:a16="http://schemas.microsoft.com/office/drawing/2014/main" xmlns="" id="{BAA864ED-4D30-4D41-AAFD-3FD2D84122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9" y="3584"/>
              <a:ext cx="30" cy="8"/>
            </a:xfrm>
            <a:custGeom>
              <a:avLst/>
              <a:gdLst>
                <a:gd name="T0" fmla="*/ 16 w 19"/>
                <a:gd name="T1" fmla="*/ 0 h 5"/>
                <a:gd name="T2" fmla="*/ 2 w 19"/>
                <a:gd name="T3" fmla="*/ 1 h 5"/>
                <a:gd name="T4" fmla="*/ 3 w 19"/>
                <a:gd name="T5" fmla="*/ 5 h 5"/>
                <a:gd name="T6" fmla="*/ 16 w 19"/>
                <a:gd name="T7" fmla="*/ 4 h 5"/>
                <a:gd name="T8" fmla="*/ 16 w 1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">
                  <a:moveTo>
                    <a:pt x="16" y="0"/>
                  </a:moveTo>
                  <a:cubicBezTo>
                    <a:pt x="12" y="1"/>
                    <a:pt x="7" y="1"/>
                    <a:pt x="2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7" y="4"/>
                    <a:pt x="12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5" name="Freeform 1150">
              <a:extLst>
                <a:ext uri="{FF2B5EF4-FFF2-40B4-BE49-F238E27FC236}">
                  <a16:creationId xmlns:a16="http://schemas.microsoft.com/office/drawing/2014/main" xmlns="" id="{D13818A6-042A-4EFB-98CE-1876506B32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6" y="3549"/>
              <a:ext cx="28" cy="10"/>
            </a:xfrm>
            <a:custGeom>
              <a:avLst/>
              <a:gdLst>
                <a:gd name="T0" fmla="*/ 15 w 18"/>
                <a:gd name="T1" fmla="*/ 0 h 6"/>
                <a:gd name="T2" fmla="*/ 2 w 18"/>
                <a:gd name="T3" fmla="*/ 2 h 6"/>
                <a:gd name="T4" fmla="*/ 2 w 18"/>
                <a:gd name="T5" fmla="*/ 6 h 6"/>
                <a:gd name="T6" fmla="*/ 16 w 18"/>
                <a:gd name="T7" fmla="*/ 4 h 6"/>
                <a:gd name="T8" fmla="*/ 15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1" y="1"/>
                    <a:pt x="7" y="2"/>
                    <a:pt x="2" y="2"/>
                  </a:cubicBezTo>
                  <a:cubicBezTo>
                    <a:pt x="0" y="2"/>
                    <a:pt x="0" y="6"/>
                    <a:pt x="2" y="6"/>
                  </a:cubicBezTo>
                  <a:cubicBezTo>
                    <a:pt x="7" y="6"/>
                    <a:pt x="11" y="4"/>
                    <a:pt x="16" y="4"/>
                  </a:cubicBezTo>
                  <a:cubicBezTo>
                    <a:pt x="18" y="4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6" name="Freeform 1151">
              <a:extLst>
                <a:ext uri="{FF2B5EF4-FFF2-40B4-BE49-F238E27FC236}">
                  <a16:creationId xmlns:a16="http://schemas.microsoft.com/office/drawing/2014/main" xmlns="" id="{341ABDA8-157A-4B3D-B748-BBD99BB66E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51" y="3560"/>
              <a:ext cx="32" cy="11"/>
            </a:xfrm>
            <a:custGeom>
              <a:avLst/>
              <a:gdLst>
                <a:gd name="T0" fmla="*/ 17 w 20"/>
                <a:gd name="T1" fmla="*/ 0 h 7"/>
                <a:gd name="T2" fmla="*/ 3 w 20"/>
                <a:gd name="T3" fmla="*/ 3 h 7"/>
                <a:gd name="T4" fmla="*/ 3 w 20"/>
                <a:gd name="T5" fmla="*/ 6 h 7"/>
                <a:gd name="T6" fmla="*/ 17 w 20"/>
                <a:gd name="T7" fmla="*/ 4 h 7"/>
                <a:gd name="T8" fmla="*/ 17 w 2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7" y="0"/>
                  </a:moveTo>
                  <a:cubicBezTo>
                    <a:pt x="12" y="1"/>
                    <a:pt x="8" y="2"/>
                    <a:pt x="3" y="3"/>
                  </a:cubicBezTo>
                  <a:cubicBezTo>
                    <a:pt x="0" y="3"/>
                    <a:pt x="1" y="7"/>
                    <a:pt x="3" y="6"/>
                  </a:cubicBezTo>
                  <a:cubicBezTo>
                    <a:pt x="8" y="6"/>
                    <a:pt x="13" y="5"/>
                    <a:pt x="17" y="4"/>
                  </a:cubicBezTo>
                  <a:cubicBezTo>
                    <a:pt x="20" y="4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7" name="Freeform 1152">
              <a:extLst>
                <a:ext uri="{FF2B5EF4-FFF2-40B4-BE49-F238E27FC236}">
                  <a16:creationId xmlns:a16="http://schemas.microsoft.com/office/drawing/2014/main" xmlns="" id="{9C42E43A-12AE-4BA0-AFB7-EF5659DD0B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2" y="3532"/>
              <a:ext cx="30" cy="16"/>
            </a:xfrm>
            <a:custGeom>
              <a:avLst/>
              <a:gdLst>
                <a:gd name="T0" fmla="*/ 15 w 19"/>
                <a:gd name="T1" fmla="*/ 1 h 10"/>
                <a:gd name="T2" fmla="*/ 2 w 19"/>
                <a:gd name="T3" fmla="*/ 6 h 10"/>
                <a:gd name="T4" fmla="*/ 3 w 19"/>
                <a:gd name="T5" fmla="*/ 10 h 10"/>
                <a:gd name="T6" fmla="*/ 17 w 19"/>
                <a:gd name="T7" fmla="*/ 5 h 10"/>
                <a:gd name="T8" fmla="*/ 15 w 1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5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1" y="10"/>
                    <a:pt x="3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4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8" name="Freeform 1153">
              <a:extLst>
                <a:ext uri="{FF2B5EF4-FFF2-40B4-BE49-F238E27FC236}">
                  <a16:creationId xmlns:a16="http://schemas.microsoft.com/office/drawing/2014/main" xmlns="" id="{528B796A-1D35-4598-BDCA-29AF62F92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53" y="3599"/>
              <a:ext cx="23" cy="8"/>
            </a:xfrm>
            <a:custGeom>
              <a:avLst/>
              <a:gdLst>
                <a:gd name="T0" fmla="*/ 13 w 15"/>
                <a:gd name="T1" fmla="*/ 1 h 5"/>
                <a:gd name="T2" fmla="*/ 3 w 15"/>
                <a:gd name="T3" fmla="*/ 0 h 5"/>
                <a:gd name="T4" fmla="*/ 2 w 15"/>
                <a:gd name="T5" fmla="*/ 4 h 5"/>
                <a:gd name="T6" fmla="*/ 12 w 15"/>
                <a:gd name="T7" fmla="*/ 5 h 5"/>
                <a:gd name="T8" fmla="*/ 13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5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9" name="Freeform 1154">
              <a:extLst>
                <a:ext uri="{FF2B5EF4-FFF2-40B4-BE49-F238E27FC236}">
                  <a16:creationId xmlns:a16="http://schemas.microsoft.com/office/drawing/2014/main" xmlns="" id="{F4A392AD-AF4A-4185-B899-BC2F6D06E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9" y="3625"/>
              <a:ext cx="32" cy="7"/>
            </a:xfrm>
            <a:custGeom>
              <a:avLst/>
              <a:gdLst>
                <a:gd name="T0" fmla="*/ 17 w 20"/>
                <a:gd name="T1" fmla="*/ 0 h 5"/>
                <a:gd name="T2" fmla="*/ 2 w 20"/>
                <a:gd name="T3" fmla="*/ 1 h 5"/>
                <a:gd name="T4" fmla="*/ 2 w 20"/>
                <a:gd name="T5" fmla="*/ 4 h 5"/>
                <a:gd name="T6" fmla="*/ 17 w 20"/>
                <a:gd name="T7" fmla="*/ 4 h 5"/>
                <a:gd name="T8" fmla="*/ 17 w 2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0" y="1"/>
                    <a:pt x="0" y="5"/>
                    <a:pt x="2" y="4"/>
                  </a:cubicBezTo>
                  <a:cubicBezTo>
                    <a:pt x="7" y="4"/>
                    <a:pt x="12" y="4"/>
                    <a:pt x="17" y="4"/>
                  </a:cubicBezTo>
                  <a:cubicBezTo>
                    <a:pt x="20" y="3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0" name="Freeform 1155">
              <a:extLst>
                <a:ext uri="{FF2B5EF4-FFF2-40B4-BE49-F238E27FC236}">
                  <a16:creationId xmlns:a16="http://schemas.microsoft.com/office/drawing/2014/main" xmlns="" id="{7D0A3D71-57F1-4A05-ACF6-25F6CB24F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15" y="3648"/>
              <a:ext cx="24" cy="11"/>
            </a:xfrm>
            <a:custGeom>
              <a:avLst/>
              <a:gdLst>
                <a:gd name="T0" fmla="*/ 12 w 15"/>
                <a:gd name="T1" fmla="*/ 1 h 7"/>
                <a:gd name="T2" fmla="*/ 3 w 15"/>
                <a:gd name="T3" fmla="*/ 3 h 7"/>
                <a:gd name="T4" fmla="*/ 2 w 15"/>
                <a:gd name="T5" fmla="*/ 7 h 7"/>
                <a:gd name="T6" fmla="*/ 13 w 15"/>
                <a:gd name="T7" fmla="*/ 4 h 7"/>
                <a:gd name="T8" fmla="*/ 12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2" y="1"/>
                  </a:moveTo>
                  <a:cubicBezTo>
                    <a:pt x="9" y="2"/>
                    <a:pt x="6" y="3"/>
                    <a:pt x="3" y="3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6" y="7"/>
                    <a:pt x="9" y="6"/>
                    <a:pt x="13" y="4"/>
                  </a:cubicBezTo>
                  <a:cubicBezTo>
                    <a:pt x="15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1" name="Freeform 1156">
              <a:extLst>
                <a:ext uri="{FF2B5EF4-FFF2-40B4-BE49-F238E27FC236}">
                  <a16:creationId xmlns:a16="http://schemas.microsoft.com/office/drawing/2014/main" xmlns="" id="{7A1A6656-C63B-457F-B669-F917EC6DE6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3" y="3662"/>
              <a:ext cx="29" cy="13"/>
            </a:xfrm>
            <a:custGeom>
              <a:avLst/>
              <a:gdLst>
                <a:gd name="T0" fmla="*/ 16 w 18"/>
                <a:gd name="T1" fmla="*/ 1 h 8"/>
                <a:gd name="T2" fmla="*/ 2 w 18"/>
                <a:gd name="T3" fmla="*/ 4 h 8"/>
                <a:gd name="T4" fmla="*/ 4 w 18"/>
                <a:gd name="T5" fmla="*/ 7 h 8"/>
                <a:gd name="T6" fmla="*/ 16 w 18"/>
                <a:gd name="T7" fmla="*/ 4 h 8"/>
                <a:gd name="T8" fmla="*/ 16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6" y="1"/>
                  </a:moveTo>
                  <a:cubicBezTo>
                    <a:pt x="11" y="1"/>
                    <a:pt x="6" y="1"/>
                    <a:pt x="2" y="4"/>
                  </a:cubicBezTo>
                  <a:cubicBezTo>
                    <a:pt x="0" y="5"/>
                    <a:pt x="2" y="8"/>
                    <a:pt x="4" y="7"/>
                  </a:cubicBezTo>
                  <a:cubicBezTo>
                    <a:pt x="8" y="5"/>
                    <a:pt x="12" y="4"/>
                    <a:pt x="16" y="4"/>
                  </a:cubicBezTo>
                  <a:cubicBezTo>
                    <a:pt x="18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2" name="Freeform 1157">
              <a:extLst>
                <a:ext uri="{FF2B5EF4-FFF2-40B4-BE49-F238E27FC236}">
                  <a16:creationId xmlns:a16="http://schemas.microsoft.com/office/drawing/2014/main" xmlns="" id="{D1993FF0-E906-42CA-A6A1-15CC1FADE4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0" y="3687"/>
              <a:ext cx="27" cy="8"/>
            </a:xfrm>
            <a:custGeom>
              <a:avLst/>
              <a:gdLst>
                <a:gd name="T0" fmla="*/ 14 w 17"/>
                <a:gd name="T1" fmla="*/ 0 h 5"/>
                <a:gd name="T2" fmla="*/ 2 w 17"/>
                <a:gd name="T3" fmla="*/ 1 h 5"/>
                <a:gd name="T4" fmla="*/ 3 w 17"/>
                <a:gd name="T5" fmla="*/ 5 h 5"/>
                <a:gd name="T6" fmla="*/ 14 w 17"/>
                <a:gd name="T7" fmla="*/ 3 h 5"/>
                <a:gd name="T8" fmla="*/ 14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4" y="0"/>
                  </a:moveTo>
                  <a:cubicBezTo>
                    <a:pt x="10" y="0"/>
                    <a:pt x="6" y="1"/>
                    <a:pt x="2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7" y="4"/>
                    <a:pt x="10" y="4"/>
                    <a:pt x="14" y="3"/>
                  </a:cubicBezTo>
                  <a:cubicBezTo>
                    <a:pt x="17" y="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3" name="Freeform 1158">
              <a:extLst>
                <a:ext uri="{FF2B5EF4-FFF2-40B4-BE49-F238E27FC236}">
                  <a16:creationId xmlns:a16="http://schemas.microsoft.com/office/drawing/2014/main" xmlns="" id="{539B4CD0-A033-4117-B574-201F4B14F8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5" y="3724"/>
              <a:ext cx="29" cy="6"/>
            </a:xfrm>
            <a:custGeom>
              <a:avLst/>
              <a:gdLst>
                <a:gd name="T0" fmla="*/ 16 w 18"/>
                <a:gd name="T1" fmla="*/ 0 h 4"/>
                <a:gd name="T2" fmla="*/ 3 w 18"/>
                <a:gd name="T3" fmla="*/ 0 h 4"/>
                <a:gd name="T4" fmla="*/ 3 w 18"/>
                <a:gd name="T5" fmla="*/ 4 h 4"/>
                <a:gd name="T6" fmla="*/ 15 w 18"/>
                <a:gd name="T7" fmla="*/ 4 h 4"/>
                <a:gd name="T8" fmla="*/ 16 w 1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cubicBezTo>
                    <a:pt x="11" y="0"/>
                    <a:pt x="7" y="0"/>
                    <a:pt x="3" y="0"/>
                  </a:cubicBezTo>
                  <a:cubicBezTo>
                    <a:pt x="0" y="0"/>
                    <a:pt x="1" y="4"/>
                    <a:pt x="3" y="4"/>
                  </a:cubicBezTo>
                  <a:cubicBezTo>
                    <a:pt x="7" y="4"/>
                    <a:pt x="11" y="4"/>
                    <a:pt x="15" y="4"/>
                  </a:cubicBezTo>
                  <a:cubicBezTo>
                    <a:pt x="17" y="4"/>
                    <a:pt x="18" y="1"/>
                    <a:pt x="16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4" name="Freeform 1159">
              <a:extLst>
                <a:ext uri="{FF2B5EF4-FFF2-40B4-BE49-F238E27FC236}">
                  <a16:creationId xmlns:a16="http://schemas.microsoft.com/office/drawing/2014/main" xmlns="" id="{3B60458D-FF86-4938-9B03-BA78E29FF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0" y="3730"/>
              <a:ext cx="28" cy="12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2 w 18"/>
                <a:gd name="T5" fmla="*/ 7 h 8"/>
                <a:gd name="T6" fmla="*/ 15 w 18"/>
                <a:gd name="T7" fmla="*/ 4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2"/>
                    <a:pt x="6" y="3"/>
                    <a:pt x="2" y="4"/>
                  </a:cubicBezTo>
                  <a:cubicBezTo>
                    <a:pt x="0" y="4"/>
                    <a:pt x="0" y="8"/>
                    <a:pt x="2" y="7"/>
                  </a:cubicBezTo>
                  <a:cubicBezTo>
                    <a:pt x="7" y="7"/>
                    <a:pt x="11" y="6"/>
                    <a:pt x="15" y="4"/>
                  </a:cubicBezTo>
                  <a:cubicBezTo>
                    <a:pt x="18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5" name="Freeform 1160">
              <a:extLst>
                <a:ext uri="{FF2B5EF4-FFF2-40B4-BE49-F238E27FC236}">
                  <a16:creationId xmlns:a16="http://schemas.microsoft.com/office/drawing/2014/main" xmlns="" id="{52D77969-B30F-4515-A461-958CB5B06E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4" y="3705"/>
              <a:ext cx="29" cy="12"/>
            </a:xfrm>
            <a:custGeom>
              <a:avLst/>
              <a:gdLst>
                <a:gd name="T0" fmla="*/ 15 w 18"/>
                <a:gd name="T1" fmla="*/ 1 h 8"/>
                <a:gd name="T2" fmla="*/ 4 w 18"/>
                <a:gd name="T3" fmla="*/ 2 h 8"/>
                <a:gd name="T4" fmla="*/ 3 w 18"/>
                <a:gd name="T5" fmla="*/ 6 h 8"/>
                <a:gd name="T6" fmla="*/ 16 w 18"/>
                <a:gd name="T7" fmla="*/ 4 h 8"/>
                <a:gd name="T8" fmla="*/ 15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1"/>
                  </a:moveTo>
                  <a:cubicBezTo>
                    <a:pt x="11" y="2"/>
                    <a:pt x="8" y="4"/>
                    <a:pt x="4" y="2"/>
                  </a:cubicBezTo>
                  <a:cubicBezTo>
                    <a:pt x="2" y="1"/>
                    <a:pt x="0" y="5"/>
                    <a:pt x="3" y="6"/>
                  </a:cubicBezTo>
                  <a:cubicBezTo>
                    <a:pt x="7" y="8"/>
                    <a:pt x="12" y="6"/>
                    <a:pt x="16" y="4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6" name="Freeform 1161">
              <a:extLst>
                <a:ext uri="{FF2B5EF4-FFF2-40B4-BE49-F238E27FC236}">
                  <a16:creationId xmlns:a16="http://schemas.microsoft.com/office/drawing/2014/main" xmlns="" id="{5E48A173-B592-4A66-A4BD-5448A1AD26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1" y="3719"/>
              <a:ext cx="23" cy="11"/>
            </a:xfrm>
            <a:custGeom>
              <a:avLst/>
              <a:gdLst>
                <a:gd name="T0" fmla="*/ 12 w 15"/>
                <a:gd name="T1" fmla="*/ 1 h 7"/>
                <a:gd name="T2" fmla="*/ 3 w 15"/>
                <a:gd name="T3" fmla="*/ 3 h 7"/>
                <a:gd name="T4" fmla="*/ 2 w 15"/>
                <a:gd name="T5" fmla="*/ 7 h 7"/>
                <a:gd name="T6" fmla="*/ 13 w 15"/>
                <a:gd name="T7" fmla="*/ 5 h 7"/>
                <a:gd name="T8" fmla="*/ 12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2" y="1"/>
                  </a:moveTo>
                  <a:cubicBezTo>
                    <a:pt x="9" y="2"/>
                    <a:pt x="6" y="4"/>
                    <a:pt x="3" y="3"/>
                  </a:cubicBezTo>
                  <a:cubicBezTo>
                    <a:pt x="1" y="3"/>
                    <a:pt x="0" y="7"/>
                    <a:pt x="2" y="7"/>
                  </a:cubicBezTo>
                  <a:cubicBezTo>
                    <a:pt x="6" y="7"/>
                    <a:pt x="10" y="6"/>
                    <a:pt x="13" y="5"/>
                  </a:cubicBezTo>
                  <a:cubicBezTo>
                    <a:pt x="15" y="4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7" name="Freeform 1162">
              <a:extLst>
                <a:ext uri="{FF2B5EF4-FFF2-40B4-BE49-F238E27FC236}">
                  <a16:creationId xmlns:a16="http://schemas.microsoft.com/office/drawing/2014/main" xmlns="" id="{295B42CA-A8E0-47DB-9045-E3A5D6DFD4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9" y="2900"/>
              <a:ext cx="30" cy="36"/>
            </a:xfrm>
            <a:custGeom>
              <a:avLst/>
              <a:gdLst>
                <a:gd name="T0" fmla="*/ 15 w 19"/>
                <a:gd name="T1" fmla="*/ 2 h 23"/>
                <a:gd name="T2" fmla="*/ 2 w 19"/>
                <a:gd name="T3" fmla="*/ 19 h 23"/>
                <a:gd name="T4" fmla="*/ 4 w 19"/>
                <a:gd name="T5" fmla="*/ 22 h 23"/>
                <a:gd name="T6" fmla="*/ 18 w 19"/>
                <a:gd name="T7" fmla="*/ 3 h 23"/>
                <a:gd name="T8" fmla="*/ 15 w 1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15" y="2"/>
                  </a:moveTo>
                  <a:cubicBezTo>
                    <a:pt x="14" y="10"/>
                    <a:pt x="8" y="15"/>
                    <a:pt x="2" y="19"/>
                  </a:cubicBezTo>
                  <a:cubicBezTo>
                    <a:pt x="0" y="20"/>
                    <a:pt x="2" y="23"/>
                    <a:pt x="4" y="22"/>
                  </a:cubicBezTo>
                  <a:cubicBezTo>
                    <a:pt x="11" y="18"/>
                    <a:pt x="17" y="11"/>
                    <a:pt x="18" y="3"/>
                  </a:cubicBezTo>
                  <a:cubicBezTo>
                    <a:pt x="19" y="1"/>
                    <a:pt x="15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8" name="Freeform 1163">
              <a:extLst>
                <a:ext uri="{FF2B5EF4-FFF2-40B4-BE49-F238E27FC236}">
                  <a16:creationId xmlns:a16="http://schemas.microsoft.com/office/drawing/2014/main" xmlns="" id="{5283D90D-950E-4C3E-A197-2CA63B74EA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29" y="2954"/>
              <a:ext cx="28" cy="29"/>
            </a:xfrm>
            <a:custGeom>
              <a:avLst/>
              <a:gdLst>
                <a:gd name="T0" fmla="*/ 13 w 18"/>
                <a:gd name="T1" fmla="*/ 2 h 19"/>
                <a:gd name="T2" fmla="*/ 2 w 18"/>
                <a:gd name="T3" fmla="*/ 15 h 19"/>
                <a:gd name="T4" fmla="*/ 4 w 18"/>
                <a:gd name="T5" fmla="*/ 18 h 19"/>
                <a:gd name="T6" fmla="*/ 17 w 18"/>
                <a:gd name="T7" fmla="*/ 3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2" y="8"/>
                    <a:pt x="6" y="12"/>
                    <a:pt x="2" y="15"/>
                  </a:cubicBezTo>
                  <a:cubicBezTo>
                    <a:pt x="0" y="16"/>
                    <a:pt x="2" y="19"/>
                    <a:pt x="4" y="18"/>
                  </a:cubicBezTo>
                  <a:cubicBezTo>
                    <a:pt x="10" y="14"/>
                    <a:pt x="15" y="9"/>
                    <a:pt x="17" y="3"/>
                  </a:cubicBezTo>
                  <a:cubicBezTo>
                    <a:pt x="18" y="1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9" name="Freeform 1164">
              <a:extLst>
                <a:ext uri="{FF2B5EF4-FFF2-40B4-BE49-F238E27FC236}">
                  <a16:creationId xmlns:a16="http://schemas.microsoft.com/office/drawing/2014/main" xmlns="" id="{4880B525-0719-457A-A289-8C6E4C57C1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8" y="2950"/>
              <a:ext cx="24" cy="27"/>
            </a:xfrm>
            <a:custGeom>
              <a:avLst/>
              <a:gdLst>
                <a:gd name="T0" fmla="*/ 11 w 15"/>
                <a:gd name="T1" fmla="*/ 2 h 17"/>
                <a:gd name="T2" fmla="*/ 2 w 15"/>
                <a:gd name="T3" fmla="*/ 13 h 17"/>
                <a:gd name="T4" fmla="*/ 4 w 15"/>
                <a:gd name="T5" fmla="*/ 16 h 17"/>
                <a:gd name="T6" fmla="*/ 14 w 15"/>
                <a:gd name="T7" fmla="*/ 4 h 17"/>
                <a:gd name="T8" fmla="*/ 11 w 15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2"/>
                  </a:moveTo>
                  <a:cubicBezTo>
                    <a:pt x="9" y="7"/>
                    <a:pt x="6" y="10"/>
                    <a:pt x="2" y="13"/>
                  </a:cubicBezTo>
                  <a:cubicBezTo>
                    <a:pt x="0" y="14"/>
                    <a:pt x="2" y="17"/>
                    <a:pt x="4" y="16"/>
                  </a:cubicBezTo>
                  <a:cubicBezTo>
                    <a:pt x="8" y="13"/>
                    <a:pt x="12" y="9"/>
                    <a:pt x="14" y="4"/>
                  </a:cubicBezTo>
                  <a:cubicBezTo>
                    <a:pt x="15" y="2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0" name="Freeform 1165">
              <a:extLst>
                <a:ext uri="{FF2B5EF4-FFF2-40B4-BE49-F238E27FC236}">
                  <a16:creationId xmlns:a16="http://schemas.microsoft.com/office/drawing/2014/main" xmlns="" id="{082A3BD2-2B58-49E2-BA95-40C2C4DD98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" y="2913"/>
              <a:ext cx="20" cy="30"/>
            </a:xfrm>
            <a:custGeom>
              <a:avLst/>
              <a:gdLst>
                <a:gd name="T0" fmla="*/ 10 w 13"/>
                <a:gd name="T1" fmla="*/ 3 h 19"/>
                <a:gd name="T2" fmla="*/ 2 w 13"/>
                <a:gd name="T3" fmla="*/ 15 h 19"/>
                <a:gd name="T4" fmla="*/ 4 w 13"/>
                <a:gd name="T5" fmla="*/ 18 h 19"/>
                <a:gd name="T6" fmla="*/ 13 w 13"/>
                <a:gd name="T7" fmla="*/ 2 h 19"/>
                <a:gd name="T8" fmla="*/ 10 w 13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0" y="3"/>
                  </a:moveTo>
                  <a:cubicBezTo>
                    <a:pt x="10" y="8"/>
                    <a:pt x="6" y="12"/>
                    <a:pt x="2" y="15"/>
                  </a:cubicBezTo>
                  <a:cubicBezTo>
                    <a:pt x="0" y="16"/>
                    <a:pt x="2" y="19"/>
                    <a:pt x="4" y="18"/>
                  </a:cubicBezTo>
                  <a:cubicBezTo>
                    <a:pt x="9" y="14"/>
                    <a:pt x="13" y="9"/>
                    <a:pt x="13" y="2"/>
                  </a:cubicBezTo>
                  <a:cubicBezTo>
                    <a:pt x="13" y="0"/>
                    <a:pt x="10" y="0"/>
                    <a:pt x="1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1" name="Freeform 1166">
              <a:extLst>
                <a:ext uri="{FF2B5EF4-FFF2-40B4-BE49-F238E27FC236}">
                  <a16:creationId xmlns:a16="http://schemas.microsoft.com/office/drawing/2014/main" xmlns="" id="{93FCFBD7-7807-40F2-9B4C-15154141D6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3" y="2987"/>
              <a:ext cx="21" cy="26"/>
            </a:xfrm>
            <a:custGeom>
              <a:avLst/>
              <a:gdLst>
                <a:gd name="T0" fmla="*/ 7 w 13"/>
                <a:gd name="T1" fmla="*/ 3 h 17"/>
                <a:gd name="T2" fmla="*/ 2 w 13"/>
                <a:gd name="T3" fmla="*/ 13 h 17"/>
                <a:gd name="T4" fmla="*/ 4 w 13"/>
                <a:gd name="T5" fmla="*/ 16 h 17"/>
                <a:gd name="T6" fmla="*/ 11 w 13"/>
                <a:gd name="T7" fmla="*/ 2 h 17"/>
                <a:gd name="T8" fmla="*/ 7 w 13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7" y="3"/>
                  </a:moveTo>
                  <a:cubicBezTo>
                    <a:pt x="9" y="7"/>
                    <a:pt x="4" y="11"/>
                    <a:pt x="2" y="13"/>
                  </a:cubicBezTo>
                  <a:cubicBezTo>
                    <a:pt x="0" y="14"/>
                    <a:pt x="2" y="17"/>
                    <a:pt x="4" y="16"/>
                  </a:cubicBezTo>
                  <a:cubicBezTo>
                    <a:pt x="8" y="13"/>
                    <a:pt x="13" y="8"/>
                    <a:pt x="11" y="2"/>
                  </a:cubicBezTo>
                  <a:cubicBezTo>
                    <a:pt x="10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2" name="Freeform 1167">
              <a:extLst>
                <a:ext uri="{FF2B5EF4-FFF2-40B4-BE49-F238E27FC236}">
                  <a16:creationId xmlns:a16="http://schemas.microsoft.com/office/drawing/2014/main" xmlns="" id="{44D3DE9F-947B-412D-834F-D393FDBD8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6" y="2988"/>
              <a:ext cx="28" cy="30"/>
            </a:xfrm>
            <a:custGeom>
              <a:avLst/>
              <a:gdLst>
                <a:gd name="T0" fmla="*/ 13 w 18"/>
                <a:gd name="T1" fmla="*/ 2 h 19"/>
                <a:gd name="T2" fmla="*/ 2 w 18"/>
                <a:gd name="T3" fmla="*/ 14 h 19"/>
                <a:gd name="T4" fmla="*/ 5 w 18"/>
                <a:gd name="T5" fmla="*/ 18 h 19"/>
                <a:gd name="T6" fmla="*/ 17 w 18"/>
                <a:gd name="T7" fmla="*/ 3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2" y="7"/>
                    <a:pt x="7" y="11"/>
                    <a:pt x="2" y="14"/>
                  </a:cubicBezTo>
                  <a:cubicBezTo>
                    <a:pt x="0" y="16"/>
                    <a:pt x="3" y="19"/>
                    <a:pt x="5" y="18"/>
                  </a:cubicBezTo>
                  <a:cubicBezTo>
                    <a:pt x="10" y="14"/>
                    <a:pt x="15" y="9"/>
                    <a:pt x="17" y="3"/>
                  </a:cubicBezTo>
                  <a:cubicBezTo>
                    <a:pt x="18" y="0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3" name="Freeform 1168">
              <a:extLst>
                <a:ext uri="{FF2B5EF4-FFF2-40B4-BE49-F238E27FC236}">
                  <a16:creationId xmlns:a16="http://schemas.microsoft.com/office/drawing/2014/main" xmlns="" id="{4240B41A-9C5C-4A0D-90CC-B0711AC5E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8" y="3018"/>
              <a:ext cx="17" cy="24"/>
            </a:xfrm>
            <a:custGeom>
              <a:avLst/>
              <a:gdLst>
                <a:gd name="T0" fmla="*/ 7 w 11"/>
                <a:gd name="T1" fmla="*/ 3 h 15"/>
                <a:gd name="T2" fmla="*/ 2 w 11"/>
                <a:gd name="T3" fmla="*/ 11 h 15"/>
                <a:gd name="T4" fmla="*/ 4 w 11"/>
                <a:gd name="T5" fmla="*/ 14 h 15"/>
                <a:gd name="T6" fmla="*/ 11 w 11"/>
                <a:gd name="T7" fmla="*/ 2 h 15"/>
                <a:gd name="T8" fmla="*/ 7 w 11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7" y="3"/>
                  </a:moveTo>
                  <a:cubicBezTo>
                    <a:pt x="7" y="6"/>
                    <a:pt x="5" y="9"/>
                    <a:pt x="2" y="11"/>
                  </a:cubicBezTo>
                  <a:cubicBezTo>
                    <a:pt x="0" y="12"/>
                    <a:pt x="2" y="15"/>
                    <a:pt x="4" y="14"/>
                  </a:cubicBezTo>
                  <a:cubicBezTo>
                    <a:pt x="8" y="11"/>
                    <a:pt x="11" y="8"/>
                    <a:pt x="11" y="2"/>
                  </a:cubicBezTo>
                  <a:cubicBezTo>
                    <a:pt x="11" y="0"/>
                    <a:pt x="7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4" name="Freeform 1169">
              <a:extLst>
                <a:ext uri="{FF2B5EF4-FFF2-40B4-BE49-F238E27FC236}">
                  <a16:creationId xmlns:a16="http://schemas.microsoft.com/office/drawing/2014/main" xmlns="" id="{225B46AD-7D8F-4E43-BAFD-EF7AC139B5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3" y="2993"/>
              <a:ext cx="28" cy="27"/>
            </a:xfrm>
            <a:custGeom>
              <a:avLst/>
              <a:gdLst>
                <a:gd name="T0" fmla="*/ 17 w 18"/>
                <a:gd name="T1" fmla="*/ 2 h 17"/>
                <a:gd name="T2" fmla="*/ 11 w 18"/>
                <a:gd name="T3" fmla="*/ 4 h 17"/>
                <a:gd name="T4" fmla="*/ 2 w 18"/>
                <a:gd name="T5" fmla="*/ 13 h 17"/>
                <a:gd name="T6" fmla="*/ 4 w 18"/>
                <a:gd name="T7" fmla="*/ 16 h 17"/>
                <a:gd name="T8" fmla="*/ 10 w 18"/>
                <a:gd name="T9" fmla="*/ 10 h 17"/>
                <a:gd name="T10" fmla="*/ 14 w 18"/>
                <a:gd name="T11" fmla="*/ 7 h 17"/>
                <a:gd name="T12" fmla="*/ 15 w 18"/>
                <a:gd name="T13" fmla="*/ 6 h 17"/>
                <a:gd name="T14" fmla="*/ 15 w 18"/>
                <a:gd name="T15" fmla="*/ 5 h 17"/>
                <a:gd name="T16" fmla="*/ 17 w 18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7" y="2"/>
                  </a:moveTo>
                  <a:cubicBezTo>
                    <a:pt x="15" y="0"/>
                    <a:pt x="13" y="3"/>
                    <a:pt x="11" y="4"/>
                  </a:cubicBezTo>
                  <a:cubicBezTo>
                    <a:pt x="8" y="7"/>
                    <a:pt x="5" y="10"/>
                    <a:pt x="2" y="13"/>
                  </a:cubicBezTo>
                  <a:cubicBezTo>
                    <a:pt x="0" y="14"/>
                    <a:pt x="2" y="17"/>
                    <a:pt x="4" y="16"/>
                  </a:cubicBezTo>
                  <a:cubicBezTo>
                    <a:pt x="6" y="14"/>
                    <a:pt x="8" y="12"/>
                    <a:pt x="10" y="10"/>
                  </a:cubicBezTo>
                  <a:cubicBezTo>
                    <a:pt x="11" y="9"/>
                    <a:pt x="13" y="8"/>
                    <a:pt x="14" y="7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4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39" name="Group 1371">
            <a:extLst>
              <a:ext uri="{FF2B5EF4-FFF2-40B4-BE49-F238E27FC236}">
                <a16:creationId xmlns:a16="http://schemas.microsoft.com/office/drawing/2014/main" xmlns="" id="{C733E852-2933-43CC-B1D2-98FF926F4FE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729538" y="790575"/>
            <a:ext cx="3440113" cy="5127625"/>
            <a:chOff x="4869" y="498"/>
            <a:chExt cx="2167" cy="3230"/>
          </a:xfrm>
        </p:grpSpPr>
        <p:sp>
          <p:nvSpPr>
            <p:cNvPr id="10565" name="Freeform 1171">
              <a:extLst>
                <a:ext uri="{FF2B5EF4-FFF2-40B4-BE49-F238E27FC236}">
                  <a16:creationId xmlns:a16="http://schemas.microsoft.com/office/drawing/2014/main" xmlns="" id="{6671EC8A-BA9F-484F-AA3B-5013002C41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11" y="2991"/>
              <a:ext cx="18" cy="21"/>
            </a:xfrm>
            <a:custGeom>
              <a:avLst/>
              <a:gdLst>
                <a:gd name="T0" fmla="*/ 7 w 11"/>
                <a:gd name="T1" fmla="*/ 3 h 13"/>
                <a:gd name="T2" fmla="*/ 2 w 11"/>
                <a:gd name="T3" fmla="*/ 8 h 13"/>
                <a:gd name="T4" fmla="*/ 3 w 11"/>
                <a:gd name="T5" fmla="*/ 12 h 13"/>
                <a:gd name="T6" fmla="*/ 11 w 11"/>
                <a:gd name="T7" fmla="*/ 4 h 13"/>
                <a:gd name="T8" fmla="*/ 7 w 11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7" y="3"/>
                  </a:moveTo>
                  <a:cubicBezTo>
                    <a:pt x="7" y="6"/>
                    <a:pt x="5" y="7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ubicBezTo>
                    <a:pt x="7" y="10"/>
                    <a:pt x="10" y="8"/>
                    <a:pt x="11" y="4"/>
                  </a:cubicBezTo>
                  <a:cubicBezTo>
                    <a:pt x="11" y="1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6" name="Freeform 1172">
              <a:extLst>
                <a:ext uri="{FF2B5EF4-FFF2-40B4-BE49-F238E27FC236}">
                  <a16:creationId xmlns:a16="http://schemas.microsoft.com/office/drawing/2014/main" xmlns="" id="{3E271449-40D8-4D1E-8704-3EA662975F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14" y="3021"/>
              <a:ext cx="22" cy="21"/>
            </a:xfrm>
            <a:custGeom>
              <a:avLst/>
              <a:gdLst>
                <a:gd name="T0" fmla="*/ 9 w 14"/>
                <a:gd name="T1" fmla="*/ 2 h 13"/>
                <a:gd name="T2" fmla="*/ 2 w 14"/>
                <a:gd name="T3" fmla="*/ 8 h 13"/>
                <a:gd name="T4" fmla="*/ 4 w 14"/>
                <a:gd name="T5" fmla="*/ 12 h 13"/>
                <a:gd name="T6" fmla="*/ 13 w 14"/>
                <a:gd name="T7" fmla="*/ 3 h 13"/>
                <a:gd name="T8" fmla="*/ 9 w 1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9" y="2"/>
                  </a:moveTo>
                  <a:cubicBezTo>
                    <a:pt x="8" y="5"/>
                    <a:pt x="6" y="7"/>
                    <a:pt x="2" y="8"/>
                  </a:cubicBezTo>
                  <a:cubicBezTo>
                    <a:pt x="0" y="9"/>
                    <a:pt x="1" y="13"/>
                    <a:pt x="4" y="12"/>
                  </a:cubicBezTo>
                  <a:cubicBezTo>
                    <a:pt x="8" y="10"/>
                    <a:pt x="11" y="8"/>
                    <a:pt x="13" y="3"/>
                  </a:cubicBezTo>
                  <a:cubicBezTo>
                    <a:pt x="14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7" name="Freeform 1173">
              <a:extLst>
                <a:ext uri="{FF2B5EF4-FFF2-40B4-BE49-F238E27FC236}">
                  <a16:creationId xmlns:a16="http://schemas.microsoft.com/office/drawing/2014/main" xmlns="" id="{7A3FD9C3-491E-4A05-9319-6CEF5D93AC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13" y="3043"/>
              <a:ext cx="23" cy="28"/>
            </a:xfrm>
            <a:custGeom>
              <a:avLst/>
              <a:gdLst>
                <a:gd name="T0" fmla="*/ 11 w 15"/>
                <a:gd name="T1" fmla="*/ 2 h 18"/>
                <a:gd name="T2" fmla="*/ 2 w 15"/>
                <a:gd name="T3" fmla="*/ 13 h 18"/>
                <a:gd name="T4" fmla="*/ 4 w 15"/>
                <a:gd name="T5" fmla="*/ 16 h 18"/>
                <a:gd name="T6" fmla="*/ 14 w 15"/>
                <a:gd name="T7" fmla="*/ 3 h 18"/>
                <a:gd name="T8" fmla="*/ 11 w 15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1" y="2"/>
                  </a:moveTo>
                  <a:cubicBezTo>
                    <a:pt x="9" y="7"/>
                    <a:pt x="6" y="10"/>
                    <a:pt x="2" y="13"/>
                  </a:cubicBezTo>
                  <a:cubicBezTo>
                    <a:pt x="0" y="15"/>
                    <a:pt x="2" y="18"/>
                    <a:pt x="4" y="16"/>
                  </a:cubicBezTo>
                  <a:cubicBezTo>
                    <a:pt x="9" y="13"/>
                    <a:pt x="13" y="8"/>
                    <a:pt x="14" y="3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8" name="Freeform 1174">
              <a:extLst>
                <a:ext uri="{FF2B5EF4-FFF2-40B4-BE49-F238E27FC236}">
                  <a16:creationId xmlns:a16="http://schemas.microsoft.com/office/drawing/2014/main" xmlns="" id="{54B203B5-7940-40E8-950E-9C928B4ADB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7" y="3067"/>
              <a:ext cx="20" cy="25"/>
            </a:xfrm>
            <a:custGeom>
              <a:avLst/>
              <a:gdLst>
                <a:gd name="T0" fmla="*/ 9 w 13"/>
                <a:gd name="T1" fmla="*/ 2 h 16"/>
                <a:gd name="T2" fmla="*/ 2 w 13"/>
                <a:gd name="T3" fmla="*/ 12 h 16"/>
                <a:gd name="T4" fmla="*/ 5 w 13"/>
                <a:gd name="T5" fmla="*/ 14 h 16"/>
                <a:gd name="T6" fmla="*/ 12 w 13"/>
                <a:gd name="T7" fmla="*/ 3 h 16"/>
                <a:gd name="T8" fmla="*/ 9 w 1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9" y="2"/>
                  </a:moveTo>
                  <a:cubicBezTo>
                    <a:pt x="7" y="5"/>
                    <a:pt x="5" y="9"/>
                    <a:pt x="2" y="12"/>
                  </a:cubicBezTo>
                  <a:cubicBezTo>
                    <a:pt x="0" y="13"/>
                    <a:pt x="3" y="16"/>
                    <a:pt x="5" y="14"/>
                  </a:cubicBezTo>
                  <a:cubicBezTo>
                    <a:pt x="8" y="11"/>
                    <a:pt x="10" y="7"/>
                    <a:pt x="12" y="3"/>
                  </a:cubicBezTo>
                  <a:cubicBezTo>
                    <a:pt x="13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9" name="Freeform 1175">
              <a:extLst>
                <a:ext uri="{FF2B5EF4-FFF2-40B4-BE49-F238E27FC236}">
                  <a16:creationId xmlns:a16="http://schemas.microsoft.com/office/drawing/2014/main" xmlns="" id="{679C908F-BBE9-4394-9245-AAD1372B25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92" y="3079"/>
              <a:ext cx="30" cy="29"/>
            </a:xfrm>
            <a:custGeom>
              <a:avLst/>
              <a:gdLst>
                <a:gd name="T0" fmla="*/ 14 w 19"/>
                <a:gd name="T1" fmla="*/ 2 h 18"/>
                <a:gd name="T2" fmla="*/ 2 w 19"/>
                <a:gd name="T3" fmla="*/ 13 h 18"/>
                <a:gd name="T4" fmla="*/ 5 w 19"/>
                <a:gd name="T5" fmla="*/ 16 h 18"/>
                <a:gd name="T6" fmla="*/ 17 w 19"/>
                <a:gd name="T7" fmla="*/ 4 h 18"/>
                <a:gd name="T8" fmla="*/ 14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4" y="2"/>
                  </a:moveTo>
                  <a:cubicBezTo>
                    <a:pt x="11" y="6"/>
                    <a:pt x="7" y="10"/>
                    <a:pt x="2" y="13"/>
                  </a:cubicBezTo>
                  <a:cubicBezTo>
                    <a:pt x="0" y="15"/>
                    <a:pt x="3" y="18"/>
                    <a:pt x="5" y="16"/>
                  </a:cubicBezTo>
                  <a:cubicBezTo>
                    <a:pt x="9" y="13"/>
                    <a:pt x="14" y="9"/>
                    <a:pt x="17" y="4"/>
                  </a:cubicBezTo>
                  <a:cubicBezTo>
                    <a:pt x="19" y="2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0" name="Freeform 1176">
              <a:extLst>
                <a:ext uri="{FF2B5EF4-FFF2-40B4-BE49-F238E27FC236}">
                  <a16:creationId xmlns:a16="http://schemas.microsoft.com/office/drawing/2014/main" xmlns="" id="{81995C70-0243-4C30-A3ED-809811E5FA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50" y="3046"/>
              <a:ext cx="23" cy="22"/>
            </a:xfrm>
            <a:custGeom>
              <a:avLst/>
              <a:gdLst>
                <a:gd name="T0" fmla="*/ 10 w 15"/>
                <a:gd name="T1" fmla="*/ 2 h 14"/>
                <a:gd name="T2" fmla="*/ 2 w 15"/>
                <a:gd name="T3" fmla="*/ 9 h 14"/>
                <a:gd name="T4" fmla="*/ 3 w 15"/>
                <a:gd name="T5" fmla="*/ 13 h 14"/>
                <a:gd name="T6" fmla="*/ 14 w 15"/>
                <a:gd name="T7" fmla="*/ 4 h 14"/>
                <a:gd name="T8" fmla="*/ 10 w 1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0" y="2"/>
                  </a:moveTo>
                  <a:cubicBezTo>
                    <a:pt x="9" y="6"/>
                    <a:pt x="6" y="8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ubicBezTo>
                    <a:pt x="8" y="11"/>
                    <a:pt x="12" y="8"/>
                    <a:pt x="14" y="4"/>
                  </a:cubicBezTo>
                  <a:cubicBezTo>
                    <a:pt x="15" y="2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1" name="Freeform 1177">
              <a:extLst>
                <a:ext uri="{FF2B5EF4-FFF2-40B4-BE49-F238E27FC236}">
                  <a16:creationId xmlns:a16="http://schemas.microsoft.com/office/drawing/2014/main" xmlns="" id="{F52EBD05-32A4-4925-8A76-C2395608F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2" y="3026"/>
              <a:ext cx="22" cy="25"/>
            </a:xfrm>
            <a:custGeom>
              <a:avLst/>
              <a:gdLst>
                <a:gd name="T0" fmla="*/ 10 w 14"/>
                <a:gd name="T1" fmla="*/ 3 h 16"/>
                <a:gd name="T2" fmla="*/ 2 w 14"/>
                <a:gd name="T3" fmla="*/ 12 h 16"/>
                <a:gd name="T4" fmla="*/ 3 w 14"/>
                <a:gd name="T5" fmla="*/ 15 h 16"/>
                <a:gd name="T6" fmla="*/ 14 w 14"/>
                <a:gd name="T7" fmla="*/ 2 h 16"/>
                <a:gd name="T8" fmla="*/ 10 w 14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0" y="3"/>
                  </a:moveTo>
                  <a:cubicBezTo>
                    <a:pt x="10" y="7"/>
                    <a:pt x="6" y="10"/>
                    <a:pt x="2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9" y="13"/>
                    <a:pt x="14" y="9"/>
                    <a:pt x="14" y="2"/>
                  </a:cubicBezTo>
                  <a:cubicBezTo>
                    <a:pt x="14" y="0"/>
                    <a:pt x="10" y="0"/>
                    <a:pt x="1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2" name="Freeform 1178">
              <a:extLst>
                <a:ext uri="{FF2B5EF4-FFF2-40B4-BE49-F238E27FC236}">
                  <a16:creationId xmlns:a16="http://schemas.microsoft.com/office/drawing/2014/main" xmlns="" id="{93C560C7-78D3-497B-B9F4-3F2D087C91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0" y="3075"/>
              <a:ext cx="31" cy="25"/>
            </a:xfrm>
            <a:custGeom>
              <a:avLst/>
              <a:gdLst>
                <a:gd name="T0" fmla="*/ 16 w 20"/>
                <a:gd name="T1" fmla="*/ 2 h 16"/>
                <a:gd name="T2" fmla="*/ 2 w 20"/>
                <a:gd name="T3" fmla="*/ 12 h 16"/>
                <a:gd name="T4" fmla="*/ 3 w 20"/>
                <a:gd name="T5" fmla="*/ 15 h 16"/>
                <a:gd name="T6" fmla="*/ 19 w 20"/>
                <a:gd name="T7" fmla="*/ 5 h 16"/>
                <a:gd name="T8" fmla="*/ 16 w 20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2"/>
                  </a:moveTo>
                  <a:cubicBezTo>
                    <a:pt x="12" y="7"/>
                    <a:pt x="7" y="10"/>
                    <a:pt x="2" y="12"/>
                  </a:cubicBezTo>
                  <a:cubicBezTo>
                    <a:pt x="0" y="12"/>
                    <a:pt x="1" y="16"/>
                    <a:pt x="3" y="15"/>
                  </a:cubicBezTo>
                  <a:cubicBezTo>
                    <a:pt x="9" y="13"/>
                    <a:pt x="15" y="10"/>
                    <a:pt x="19" y="5"/>
                  </a:cubicBezTo>
                  <a:cubicBezTo>
                    <a:pt x="20" y="3"/>
                    <a:pt x="17" y="0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3" name="Freeform 1179">
              <a:extLst>
                <a:ext uri="{FF2B5EF4-FFF2-40B4-BE49-F238E27FC236}">
                  <a16:creationId xmlns:a16="http://schemas.microsoft.com/office/drawing/2014/main" xmlns="" id="{5077A0AE-9E33-41C5-9136-37C5A05A14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5" y="3086"/>
              <a:ext cx="27" cy="23"/>
            </a:xfrm>
            <a:custGeom>
              <a:avLst/>
              <a:gdLst>
                <a:gd name="T0" fmla="*/ 12 w 17"/>
                <a:gd name="T1" fmla="*/ 2 h 15"/>
                <a:gd name="T2" fmla="*/ 2 w 17"/>
                <a:gd name="T3" fmla="*/ 11 h 15"/>
                <a:gd name="T4" fmla="*/ 3 w 17"/>
                <a:gd name="T5" fmla="*/ 14 h 15"/>
                <a:gd name="T6" fmla="*/ 16 w 17"/>
                <a:gd name="T7" fmla="*/ 3 h 15"/>
                <a:gd name="T8" fmla="*/ 12 w 17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2" y="2"/>
                  </a:moveTo>
                  <a:cubicBezTo>
                    <a:pt x="11" y="7"/>
                    <a:pt x="6" y="9"/>
                    <a:pt x="2" y="11"/>
                  </a:cubicBezTo>
                  <a:cubicBezTo>
                    <a:pt x="0" y="12"/>
                    <a:pt x="1" y="15"/>
                    <a:pt x="3" y="14"/>
                  </a:cubicBezTo>
                  <a:cubicBezTo>
                    <a:pt x="9" y="12"/>
                    <a:pt x="14" y="9"/>
                    <a:pt x="16" y="3"/>
                  </a:cubicBezTo>
                  <a:cubicBezTo>
                    <a:pt x="17" y="0"/>
                    <a:pt x="13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4" name="Freeform 1180">
              <a:extLst>
                <a:ext uri="{FF2B5EF4-FFF2-40B4-BE49-F238E27FC236}">
                  <a16:creationId xmlns:a16="http://schemas.microsoft.com/office/drawing/2014/main" xmlns="" id="{B695E146-E268-48B0-8DDE-5493B5538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50" y="3079"/>
              <a:ext cx="20" cy="22"/>
            </a:xfrm>
            <a:custGeom>
              <a:avLst/>
              <a:gdLst>
                <a:gd name="T0" fmla="*/ 9 w 13"/>
                <a:gd name="T1" fmla="*/ 2 h 14"/>
                <a:gd name="T2" fmla="*/ 6 w 13"/>
                <a:gd name="T3" fmla="*/ 5 h 14"/>
                <a:gd name="T4" fmla="*/ 2 w 13"/>
                <a:gd name="T5" fmla="*/ 10 h 14"/>
                <a:gd name="T6" fmla="*/ 4 w 13"/>
                <a:gd name="T7" fmla="*/ 13 h 14"/>
                <a:gd name="T8" fmla="*/ 9 w 1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9" y="2"/>
                  </a:moveTo>
                  <a:cubicBezTo>
                    <a:pt x="8" y="0"/>
                    <a:pt x="5" y="3"/>
                    <a:pt x="6" y="5"/>
                  </a:cubicBezTo>
                  <a:cubicBezTo>
                    <a:pt x="8" y="7"/>
                    <a:pt x="4" y="9"/>
                    <a:pt x="2" y="10"/>
                  </a:cubicBezTo>
                  <a:cubicBezTo>
                    <a:pt x="0" y="10"/>
                    <a:pt x="1" y="14"/>
                    <a:pt x="4" y="13"/>
                  </a:cubicBezTo>
                  <a:cubicBezTo>
                    <a:pt x="8" y="11"/>
                    <a:pt x="13" y="7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5" name="Freeform 1181">
              <a:extLst>
                <a:ext uri="{FF2B5EF4-FFF2-40B4-BE49-F238E27FC236}">
                  <a16:creationId xmlns:a16="http://schemas.microsoft.com/office/drawing/2014/main" xmlns="" id="{26BFD3C1-867B-45C1-8B06-2BC5B764BD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0" y="3106"/>
              <a:ext cx="33" cy="28"/>
            </a:xfrm>
            <a:custGeom>
              <a:avLst/>
              <a:gdLst>
                <a:gd name="T0" fmla="*/ 17 w 21"/>
                <a:gd name="T1" fmla="*/ 2 h 18"/>
                <a:gd name="T2" fmla="*/ 2 w 21"/>
                <a:gd name="T3" fmla="*/ 13 h 18"/>
                <a:gd name="T4" fmla="*/ 4 w 21"/>
                <a:gd name="T5" fmla="*/ 17 h 18"/>
                <a:gd name="T6" fmla="*/ 20 w 21"/>
                <a:gd name="T7" fmla="*/ 4 h 18"/>
                <a:gd name="T8" fmla="*/ 17 w 21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7" y="2"/>
                  </a:moveTo>
                  <a:cubicBezTo>
                    <a:pt x="13" y="7"/>
                    <a:pt x="8" y="11"/>
                    <a:pt x="2" y="13"/>
                  </a:cubicBezTo>
                  <a:cubicBezTo>
                    <a:pt x="0" y="14"/>
                    <a:pt x="1" y="18"/>
                    <a:pt x="4" y="17"/>
                  </a:cubicBezTo>
                  <a:cubicBezTo>
                    <a:pt x="10" y="14"/>
                    <a:pt x="16" y="10"/>
                    <a:pt x="20" y="4"/>
                  </a:cubicBezTo>
                  <a:cubicBezTo>
                    <a:pt x="21" y="2"/>
                    <a:pt x="18" y="0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6" name="Freeform 1182">
              <a:extLst>
                <a:ext uri="{FF2B5EF4-FFF2-40B4-BE49-F238E27FC236}">
                  <a16:creationId xmlns:a16="http://schemas.microsoft.com/office/drawing/2014/main" xmlns="" id="{1945AC5A-E05F-4520-80F3-ED724A15FE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2" y="3115"/>
              <a:ext cx="20" cy="24"/>
            </a:xfrm>
            <a:custGeom>
              <a:avLst/>
              <a:gdLst>
                <a:gd name="T0" fmla="*/ 9 w 13"/>
                <a:gd name="T1" fmla="*/ 3 h 15"/>
                <a:gd name="T2" fmla="*/ 2 w 13"/>
                <a:gd name="T3" fmla="*/ 11 h 15"/>
                <a:gd name="T4" fmla="*/ 3 w 13"/>
                <a:gd name="T5" fmla="*/ 14 h 15"/>
                <a:gd name="T6" fmla="*/ 13 w 13"/>
                <a:gd name="T7" fmla="*/ 3 h 15"/>
                <a:gd name="T8" fmla="*/ 9 w 13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9" y="3"/>
                  </a:moveTo>
                  <a:cubicBezTo>
                    <a:pt x="9" y="7"/>
                    <a:pt x="5" y="9"/>
                    <a:pt x="2" y="11"/>
                  </a:cubicBezTo>
                  <a:cubicBezTo>
                    <a:pt x="0" y="11"/>
                    <a:pt x="1" y="15"/>
                    <a:pt x="3" y="14"/>
                  </a:cubicBezTo>
                  <a:cubicBezTo>
                    <a:pt x="8" y="12"/>
                    <a:pt x="13" y="9"/>
                    <a:pt x="13" y="3"/>
                  </a:cubicBezTo>
                  <a:cubicBezTo>
                    <a:pt x="13" y="0"/>
                    <a:pt x="9" y="1"/>
                    <a:pt x="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7" name="Freeform 1183">
              <a:extLst>
                <a:ext uri="{FF2B5EF4-FFF2-40B4-BE49-F238E27FC236}">
                  <a16:creationId xmlns:a16="http://schemas.microsoft.com/office/drawing/2014/main" xmlns="" id="{C9EB016A-2830-4DDB-AE4F-F4679A641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7" y="3145"/>
              <a:ext cx="22" cy="25"/>
            </a:xfrm>
            <a:custGeom>
              <a:avLst/>
              <a:gdLst>
                <a:gd name="T0" fmla="*/ 9 w 14"/>
                <a:gd name="T1" fmla="*/ 3 h 16"/>
                <a:gd name="T2" fmla="*/ 2 w 14"/>
                <a:gd name="T3" fmla="*/ 12 h 16"/>
                <a:gd name="T4" fmla="*/ 4 w 14"/>
                <a:gd name="T5" fmla="*/ 15 h 16"/>
                <a:gd name="T6" fmla="*/ 13 w 14"/>
                <a:gd name="T7" fmla="*/ 3 h 16"/>
                <a:gd name="T8" fmla="*/ 9 w 14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8" y="6"/>
                    <a:pt x="6" y="10"/>
                    <a:pt x="2" y="12"/>
                  </a:cubicBezTo>
                  <a:cubicBezTo>
                    <a:pt x="0" y="13"/>
                    <a:pt x="1" y="16"/>
                    <a:pt x="4" y="15"/>
                  </a:cubicBezTo>
                  <a:cubicBezTo>
                    <a:pt x="9" y="13"/>
                    <a:pt x="12" y="8"/>
                    <a:pt x="13" y="3"/>
                  </a:cubicBezTo>
                  <a:cubicBezTo>
                    <a:pt x="14" y="1"/>
                    <a:pt x="10" y="0"/>
                    <a:pt x="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8" name="Freeform 1184">
              <a:extLst>
                <a:ext uri="{FF2B5EF4-FFF2-40B4-BE49-F238E27FC236}">
                  <a16:creationId xmlns:a16="http://schemas.microsoft.com/office/drawing/2014/main" xmlns="" id="{B1084E9B-E1CE-42F0-870C-944F347BF6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51" y="3156"/>
              <a:ext cx="24" cy="27"/>
            </a:xfrm>
            <a:custGeom>
              <a:avLst/>
              <a:gdLst>
                <a:gd name="T0" fmla="*/ 11 w 15"/>
                <a:gd name="T1" fmla="*/ 3 h 17"/>
                <a:gd name="T2" fmla="*/ 2 w 15"/>
                <a:gd name="T3" fmla="*/ 12 h 17"/>
                <a:gd name="T4" fmla="*/ 4 w 15"/>
                <a:gd name="T5" fmla="*/ 16 h 17"/>
                <a:gd name="T6" fmla="*/ 14 w 15"/>
                <a:gd name="T7" fmla="*/ 3 h 17"/>
                <a:gd name="T8" fmla="*/ 11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3"/>
                  </a:moveTo>
                  <a:cubicBezTo>
                    <a:pt x="9" y="7"/>
                    <a:pt x="7" y="11"/>
                    <a:pt x="2" y="12"/>
                  </a:cubicBezTo>
                  <a:cubicBezTo>
                    <a:pt x="0" y="13"/>
                    <a:pt x="1" y="17"/>
                    <a:pt x="4" y="16"/>
                  </a:cubicBezTo>
                  <a:cubicBezTo>
                    <a:pt x="9" y="14"/>
                    <a:pt x="13" y="9"/>
                    <a:pt x="14" y="3"/>
                  </a:cubicBezTo>
                  <a:cubicBezTo>
                    <a:pt x="15" y="1"/>
                    <a:pt x="11" y="0"/>
                    <a:pt x="11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9" name="Freeform 1185">
              <a:extLst>
                <a:ext uri="{FF2B5EF4-FFF2-40B4-BE49-F238E27FC236}">
                  <a16:creationId xmlns:a16="http://schemas.microsoft.com/office/drawing/2014/main" xmlns="" id="{63A1FBC9-554D-4C7B-A674-16511D0940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9" y="3144"/>
              <a:ext cx="26" cy="23"/>
            </a:xfrm>
            <a:custGeom>
              <a:avLst/>
              <a:gdLst>
                <a:gd name="T0" fmla="*/ 12 w 16"/>
                <a:gd name="T1" fmla="*/ 2 h 15"/>
                <a:gd name="T2" fmla="*/ 3 w 16"/>
                <a:gd name="T3" fmla="*/ 11 h 15"/>
                <a:gd name="T4" fmla="*/ 4 w 16"/>
                <a:gd name="T5" fmla="*/ 14 h 15"/>
                <a:gd name="T6" fmla="*/ 15 w 16"/>
                <a:gd name="T7" fmla="*/ 3 h 15"/>
                <a:gd name="T8" fmla="*/ 12 w 1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2" y="2"/>
                  </a:moveTo>
                  <a:cubicBezTo>
                    <a:pt x="10" y="7"/>
                    <a:pt x="7" y="9"/>
                    <a:pt x="3" y="11"/>
                  </a:cubicBezTo>
                  <a:cubicBezTo>
                    <a:pt x="0" y="12"/>
                    <a:pt x="2" y="15"/>
                    <a:pt x="4" y="14"/>
                  </a:cubicBezTo>
                  <a:cubicBezTo>
                    <a:pt x="9" y="12"/>
                    <a:pt x="14" y="9"/>
                    <a:pt x="15" y="3"/>
                  </a:cubicBezTo>
                  <a:cubicBezTo>
                    <a:pt x="16" y="1"/>
                    <a:pt x="12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0" name="Freeform 1186">
              <a:extLst>
                <a:ext uri="{FF2B5EF4-FFF2-40B4-BE49-F238E27FC236}">
                  <a16:creationId xmlns:a16="http://schemas.microsoft.com/office/drawing/2014/main" xmlns="" id="{A109C8EE-109A-41D0-9C1C-F995AF206F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3" y="3130"/>
              <a:ext cx="25" cy="26"/>
            </a:xfrm>
            <a:custGeom>
              <a:avLst/>
              <a:gdLst>
                <a:gd name="T0" fmla="*/ 12 w 16"/>
                <a:gd name="T1" fmla="*/ 3 h 17"/>
                <a:gd name="T2" fmla="*/ 2 w 16"/>
                <a:gd name="T3" fmla="*/ 13 h 17"/>
                <a:gd name="T4" fmla="*/ 3 w 16"/>
                <a:gd name="T5" fmla="*/ 16 h 17"/>
                <a:gd name="T6" fmla="*/ 15 w 16"/>
                <a:gd name="T7" fmla="*/ 3 h 17"/>
                <a:gd name="T8" fmla="*/ 12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2" y="3"/>
                  </a:moveTo>
                  <a:cubicBezTo>
                    <a:pt x="10" y="7"/>
                    <a:pt x="6" y="11"/>
                    <a:pt x="2" y="13"/>
                  </a:cubicBezTo>
                  <a:cubicBezTo>
                    <a:pt x="0" y="14"/>
                    <a:pt x="1" y="17"/>
                    <a:pt x="3" y="16"/>
                  </a:cubicBezTo>
                  <a:cubicBezTo>
                    <a:pt x="9" y="14"/>
                    <a:pt x="14" y="9"/>
                    <a:pt x="15" y="3"/>
                  </a:cubicBezTo>
                  <a:cubicBezTo>
                    <a:pt x="16" y="1"/>
                    <a:pt x="12" y="0"/>
                    <a:pt x="12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1" name="Freeform 1187">
              <a:extLst>
                <a:ext uri="{FF2B5EF4-FFF2-40B4-BE49-F238E27FC236}">
                  <a16:creationId xmlns:a16="http://schemas.microsoft.com/office/drawing/2014/main" xmlns="" id="{985FDFF7-4FD9-4C01-B703-CEDDFC5F7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1" y="3120"/>
              <a:ext cx="22" cy="24"/>
            </a:xfrm>
            <a:custGeom>
              <a:avLst/>
              <a:gdLst>
                <a:gd name="T0" fmla="*/ 10 w 14"/>
                <a:gd name="T1" fmla="*/ 2 h 15"/>
                <a:gd name="T2" fmla="*/ 2 w 14"/>
                <a:gd name="T3" fmla="*/ 10 h 15"/>
                <a:gd name="T4" fmla="*/ 3 w 14"/>
                <a:gd name="T5" fmla="*/ 14 h 15"/>
                <a:gd name="T6" fmla="*/ 13 w 14"/>
                <a:gd name="T7" fmla="*/ 3 h 15"/>
                <a:gd name="T8" fmla="*/ 10 w 1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0" y="2"/>
                  </a:moveTo>
                  <a:cubicBezTo>
                    <a:pt x="8" y="5"/>
                    <a:pt x="6" y="9"/>
                    <a:pt x="2" y="10"/>
                  </a:cubicBezTo>
                  <a:cubicBezTo>
                    <a:pt x="0" y="11"/>
                    <a:pt x="1" y="15"/>
                    <a:pt x="3" y="14"/>
                  </a:cubicBezTo>
                  <a:cubicBezTo>
                    <a:pt x="8" y="12"/>
                    <a:pt x="11" y="8"/>
                    <a:pt x="13" y="3"/>
                  </a:cubicBezTo>
                  <a:cubicBezTo>
                    <a:pt x="14" y="1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2" name="Freeform 1188">
              <a:extLst>
                <a:ext uri="{FF2B5EF4-FFF2-40B4-BE49-F238E27FC236}">
                  <a16:creationId xmlns:a16="http://schemas.microsoft.com/office/drawing/2014/main" xmlns="" id="{1772B4FD-C9CD-4334-A5CD-F67264E008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06" y="3144"/>
              <a:ext cx="34" cy="28"/>
            </a:xfrm>
            <a:custGeom>
              <a:avLst/>
              <a:gdLst>
                <a:gd name="T0" fmla="*/ 16 w 21"/>
                <a:gd name="T1" fmla="*/ 2 h 18"/>
                <a:gd name="T2" fmla="*/ 2 w 21"/>
                <a:gd name="T3" fmla="*/ 13 h 18"/>
                <a:gd name="T4" fmla="*/ 5 w 21"/>
                <a:gd name="T5" fmla="*/ 16 h 18"/>
                <a:gd name="T6" fmla="*/ 19 w 21"/>
                <a:gd name="T7" fmla="*/ 5 h 18"/>
                <a:gd name="T8" fmla="*/ 16 w 21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1" y="5"/>
                    <a:pt x="6" y="9"/>
                    <a:pt x="2" y="13"/>
                  </a:cubicBezTo>
                  <a:cubicBezTo>
                    <a:pt x="0" y="15"/>
                    <a:pt x="3" y="18"/>
                    <a:pt x="5" y="16"/>
                  </a:cubicBezTo>
                  <a:cubicBezTo>
                    <a:pt x="9" y="12"/>
                    <a:pt x="14" y="8"/>
                    <a:pt x="19" y="5"/>
                  </a:cubicBezTo>
                  <a:cubicBezTo>
                    <a:pt x="21" y="3"/>
                    <a:pt x="18" y="0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3" name="Freeform 1189">
              <a:extLst>
                <a:ext uri="{FF2B5EF4-FFF2-40B4-BE49-F238E27FC236}">
                  <a16:creationId xmlns:a16="http://schemas.microsoft.com/office/drawing/2014/main" xmlns="" id="{D9C117FD-68D4-44EC-BDCF-DDAFE8DC22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22" y="3120"/>
              <a:ext cx="22" cy="22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9 h 14"/>
                <a:gd name="T4" fmla="*/ 4 w 14"/>
                <a:gd name="T5" fmla="*/ 12 h 14"/>
                <a:gd name="T6" fmla="*/ 13 w 14"/>
                <a:gd name="T7" fmla="*/ 4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5"/>
                    <a:pt x="5" y="7"/>
                    <a:pt x="2" y="9"/>
                  </a:cubicBezTo>
                  <a:cubicBezTo>
                    <a:pt x="0" y="11"/>
                    <a:pt x="2" y="14"/>
                    <a:pt x="4" y="12"/>
                  </a:cubicBezTo>
                  <a:cubicBezTo>
                    <a:pt x="7" y="10"/>
                    <a:pt x="10" y="7"/>
                    <a:pt x="13" y="4"/>
                  </a:cubicBezTo>
                  <a:cubicBezTo>
                    <a:pt x="14" y="3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4" name="Freeform 1190">
              <a:extLst>
                <a:ext uri="{FF2B5EF4-FFF2-40B4-BE49-F238E27FC236}">
                  <a16:creationId xmlns:a16="http://schemas.microsoft.com/office/drawing/2014/main" xmlns="" id="{BBD5AE71-D300-4F39-8998-0B185DA146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7" y="3093"/>
              <a:ext cx="20" cy="19"/>
            </a:xfrm>
            <a:custGeom>
              <a:avLst/>
              <a:gdLst>
                <a:gd name="T0" fmla="*/ 9 w 13"/>
                <a:gd name="T1" fmla="*/ 2 h 12"/>
                <a:gd name="T2" fmla="*/ 3 w 13"/>
                <a:gd name="T3" fmla="*/ 7 h 12"/>
                <a:gd name="T4" fmla="*/ 4 w 13"/>
                <a:gd name="T5" fmla="*/ 11 h 12"/>
                <a:gd name="T6" fmla="*/ 12 w 13"/>
                <a:gd name="T7" fmla="*/ 4 h 12"/>
                <a:gd name="T8" fmla="*/ 9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2"/>
                  </a:moveTo>
                  <a:cubicBezTo>
                    <a:pt x="7" y="4"/>
                    <a:pt x="5" y="6"/>
                    <a:pt x="3" y="7"/>
                  </a:cubicBezTo>
                  <a:cubicBezTo>
                    <a:pt x="0" y="8"/>
                    <a:pt x="2" y="12"/>
                    <a:pt x="4" y="11"/>
                  </a:cubicBezTo>
                  <a:cubicBezTo>
                    <a:pt x="7" y="9"/>
                    <a:pt x="9" y="7"/>
                    <a:pt x="12" y="4"/>
                  </a:cubicBezTo>
                  <a:cubicBezTo>
                    <a:pt x="13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5" name="Freeform 1191">
              <a:extLst>
                <a:ext uri="{FF2B5EF4-FFF2-40B4-BE49-F238E27FC236}">
                  <a16:creationId xmlns:a16="http://schemas.microsoft.com/office/drawing/2014/main" xmlns="" id="{9D4E6249-9A62-459D-B31B-E78B3DAAB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3156"/>
              <a:ext cx="24" cy="24"/>
            </a:xfrm>
            <a:custGeom>
              <a:avLst/>
              <a:gdLst>
                <a:gd name="T0" fmla="*/ 10 w 15"/>
                <a:gd name="T1" fmla="*/ 3 h 15"/>
                <a:gd name="T2" fmla="*/ 3 w 15"/>
                <a:gd name="T3" fmla="*/ 11 h 15"/>
                <a:gd name="T4" fmla="*/ 4 w 15"/>
                <a:gd name="T5" fmla="*/ 14 h 15"/>
                <a:gd name="T6" fmla="*/ 14 w 15"/>
                <a:gd name="T7" fmla="*/ 3 h 15"/>
                <a:gd name="T8" fmla="*/ 10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0" y="3"/>
                  </a:moveTo>
                  <a:cubicBezTo>
                    <a:pt x="9" y="7"/>
                    <a:pt x="7" y="9"/>
                    <a:pt x="3" y="11"/>
                  </a:cubicBezTo>
                  <a:cubicBezTo>
                    <a:pt x="0" y="11"/>
                    <a:pt x="2" y="15"/>
                    <a:pt x="4" y="14"/>
                  </a:cubicBezTo>
                  <a:cubicBezTo>
                    <a:pt x="9" y="12"/>
                    <a:pt x="13" y="9"/>
                    <a:pt x="14" y="3"/>
                  </a:cubicBezTo>
                  <a:cubicBezTo>
                    <a:pt x="15" y="1"/>
                    <a:pt x="11" y="0"/>
                    <a:pt x="10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6" name="Freeform 1192">
              <a:extLst>
                <a:ext uri="{FF2B5EF4-FFF2-40B4-BE49-F238E27FC236}">
                  <a16:creationId xmlns:a16="http://schemas.microsoft.com/office/drawing/2014/main" xmlns="" id="{ABBF97F1-6515-44A1-A927-FF8AF160C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0" y="3169"/>
              <a:ext cx="24" cy="27"/>
            </a:xfrm>
            <a:custGeom>
              <a:avLst/>
              <a:gdLst>
                <a:gd name="T0" fmla="*/ 11 w 15"/>
                <a:gd name="T1" fmla="*/ 1 h 17"/>
                <a:gd name="T2" fmla="*/ 1 w 15"/>
                <a:gd name="T3" fmla="*/ 12 h 17"/>
                <a:gd name="T4" fmla="*/ 4 w 15"/>
                <a:gd name="T5" fmla="*/ 15 h 17"/>
                <a:gd name="T6" fmla="*/ 14 w 15"/>
                <a:gd name="T7" fmla="*/ 4 h 17"/>
                <a:gd name="T8" fmla="*/ 11 w 1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0" y="14"/>
                    <a:pt x="2" y="17"/>
                    <a:pt x="4" y="15"/>
                  </a:cubicBezTo>
                  <a:cubicBezTo>
                    <a:pt x="8" y="12"/>
                    <a:pt x="11" y="8"/>
                    <a:pt x="14" y="4"/>
                  </a:cubicBezTo>
                  <a:cubicBezTo>
                    <a:pt x="15" y="2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7" name="Freeform 1193">
              <a:extLst>
                <a:ext uri="{FF2B5EF4-FFF2-40B4-BE49-F238E27FC236}">
                  <a16:creationId xmlns:a16="http://schemas.microsoft.com/office/drawing/2014/main" xmlns="" id="{756DE6F8-62CC-4F11-A646-A0688431EE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3194"/>
              <a:ext cx="25" cy="28"/>
            </a:xfrm>
            <a:custGeom>
              <a:avLst/>
              <a:gdLst>
                <a:gd name="T0" fmla="*/ 12 w 16"/>
                <a:gd name="T1" fmla="*/ 2 h 18"/>
                <a:gd name="T2" fmla="*/ 2 w 16"/>
                <a:gd name="T3" fmla="*/ 13 h 18"/>
                <a:gd name="T4" fmla="*/ 5 w 16"/>
                <a:gd name="T5" fmla="*/ 16 h 18"/>
                <a:gd name="T6" fmla="*/ 14 w 16"/>
                <a:gd name="T7" fmla="*/ 5 h 18"/>
                <a:gd name="T8" fmla="*/ 12 w 16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2" y="2"/>
                  </a:moveTo>
                  <a:cubicBezTo>
                    <a:pt x="9" y="6"/>
                    <a:pt x="6" y="10"/>
                    <a:pt x="2" y="13"/>
                  </a:cubicBezTo>
                  <a:cubicBezTo>
                    <a:pt x="0" y="15"/>
                    <a:pt x="3" y="18"/>
                    <a:pt x="5" y="16"/>
                  </a:cubicBezTo>
                  <a:cubicBezTo>
                    <a:pt x="8" y="13"/>
                    <a:pt x="11" y="9"/>
                    <a:pt x="14" y="5"/>
                  </a:cubicBezTo>
                  <a:cubicBezTo>
                    <a:pt x="16" y="3"/>
                    <a:pt x="13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8" name="Freeform 1194">
              <a:extLst>
                <a:ext uri="{FF2B5EF4-FFF2-40B4-BE49-F238E27FC236}">
                  <a16:creationId xmlns:a16="http://schemas.microsoft.com/office/drawing/2014/main" xmlns="" id="{DB6BF682-B77A-4D92-8ECA-BF6F3F0152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2" y="3178"/>
              <a:ext cx="17" cy="22"/>
            </a:xfrm>
            <a:custGeom>
              <a:avLst/>
              <a:gdLst>
                <a:gd name="T0" fmla="*/ 6 w 11"/>
                <a:gd name="T1" fmla="*/ 4 h 14"/>
                <a:gd name="T2" fmla="*/ 2 w 11"/>
                <a:gd name="T3" fmla="*/ 9 h 14"/>
                <a:gd name="T4" fmla="*/ 3 w 11"/>
                <a:gd name="T5" fmla="*/ 13 h 14"/>
                <a:gd name="T6" fmla="*/ 9 w 11"/>
                <a:gd name="T7" fmla="*/ 2 h 14"/>
                <a:gd name="T8" fmla="*/ 6 w 11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6" y="4"/>
                  </a:moveTo>
                  <a:cubicBezTo>
                    <a:pt x="7" y="6"/>
                    <a:pt x="4" y="8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ubicBezTo>
                    <a:pt x="8" y="11"/>
                    <a:pt x="11" y="7"/>
                    <a:pt x="9" y="2"/>
                  </a:cubicBezTo>
                  <a:cubicBezTo>
                    <a:pt x="9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9" name="Freeform 1195">
              <a:extLst>
                <a:ext uri="{FF2B5EF4-FFF2-40B4-BE49-F238E27FC236}">
                  <a16:creationId xmlns:a16="http://schemas.microsoft.com/office/drawing/2014/main" xmlns="" id="{81FDCC64-B03C-4FD7-8A4F-791288078A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07" y="3199"/>
              <a:ext cx="25" cy="26"/>
            </a:xfrm>
            <a:custGeom>
              <a:avLst/>
              <a:gdLst>
                <a:gd name="T0" fmla="*/ 12 w 16"/>
                <a:gd name="T1" fmla="*/ 2 h 17"/>
                <a:gd name="T2" fmla="*/ 2 w 16"/>
                <a:gd name="T3" fmla="*/ 13 h 17"/>
                <a:gd name="T4" fmla="*/ 3 w 16"/>
                <a:gd name="T5" fmla="*/ 16 h 17"/>
                <a:gd name="T6" fmla="*/ 16 w 16"/>
                <a:gd name="T7" fmla="*/ 3 h 17"/>
                <a:gd name="T8" fmla="*/ 12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2" y="2"/>
                  </a:moveTo>
                  <a:cubicBezTo>
                    <a:pt x="11" y="7"/>
                    <a:pt x="7" y="11"/>
                    <a:pt x="2" y="13"/>
                  </a:cubicBezTo>
                  <a:cubicBezTo>
                    <a:pt x="0" y="13"/>
                    <a:pt x="1" y="17"/>
                    <a:pt x="3" y="16"/>
                  </a:cubicBezTo>
                  <a:cubicBezTo>
                    <a:pt x="9" y="14"/>
                    <a:pt x="14" y="9"/>
                    <a:pt x="16" y="3"/>
                  </a:cubicBezTo>
                  <a:cubicBezTo>
                    <a:pt x="16" y="1"/>
                    <a:pt x="12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0" name="Freeform 1196">
              <a:extLst>
                <a:ext uri="{FF2B5EF4-FFF2-40B4-BE49-F238E27FC236}">
                  <a16:creationId xmlns:a16="http://schemas.microsoft.com/office/drawing/2014/main" xmlns="" id="{DAD29191-2FE2-4176-AB01-70A97708A2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9" y="3229"/>
              <a:ext cx="26" cy="25"/>
            </a:xfrm>
            <a:custGeom>
              <a:avLst/>
              <a:gdLst>
                <a:gd name="T0" fmla="*/ 11 w 16"/>
                <a:gd name="T1" fmla="*/ 2 h 16"/>
                <a:gd name="T2" fmla="*/ 2 w 16"/>
                <a:gd name="T3" fmla="*/ 12 h 16"/>
                <a:gd name="T4" fmla="*/ 3 w 16"/>
                <a:gd name="T5" fmla="*/ 15 h 16"/>
                <a:gd name="T6" fmla="*/ 14 w 16"/>
                <a:gd name="T7" fmla="*/ 5 h 16"/>
                <a:gd name="T8" fmla="*/ 11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1" y="2"/>
                  </a:moveTo>
                  <a:cubicBezTo>
                    <a:pt x="9" y="6"/>
                    <a:pt x="6" y="10"/>
                    <a:pt x="2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8" y="13"/>
                    <a:pt x="11" y="9"/>
                    <a:pt x="14" y="5"/>
                  </a:cubicBezTo>
                  <a:cubicBezTo>
                    <a:pt x="16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1" name="Freeform 1197">
              <a:extLst>
                <a:ext uri="{FF2B5EF4-FFF2-40B4-BE49-F238E27FC236}">
                  <a16:creationId xmlns:a16="http://schemas.microsoft.com/office/drawing/2014/main" xmlns="" id="{886190DF-C38E-4483-B92F-1F4F1FB82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2" y="3241"/>
              <a:ext cx="17" cy="21"/>
            </a:xfrm>
            <a:custGeom>
              <a:avLst/>
              <a:gdLst>
                <a:gd name="T0" fmla="*/ 7 w 11"/>
                <a:gd name="T1" fmla="*/ 3 h 13"/>
                <a:gd name="T2" fmla="*/ 2 w 11"/>
                <a:gd name="T3" fmla="*/ 8 h 13"/>
                <a:gd name="T4" fmla="*/ 3 w 11"/>
                <a:gd name="T5" fmla="*/ 12 h 13"/>
                <a:gd name="T6" fmla="*/ 11 w 11"/>
                <a:gd name="T7" fmla="*/ 3 h 13"/>
                <a:gd name="T8" fmla="*/ 7 w 11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7" y="3"/>
                  </a:moveTo>
                  <a:cubicBezTo>
                    <a:pt x="7" y="5"/>
                    <a:pt x="4" y="7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ubicBezTo>
                    <a:pt x="7" y="10"/>
                    <a:pt x="10" y="7"/>
                    <a:pt x="11" y="3"/>
                  </a:cubicBezTo>
                  <a:cubicBezTo>
                    <a:pt x="11" y="1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2" name="Freeform 1198">
              <a:extLst>
                <a:ext uri="{FF2B5EF4-FFF2-40B4-BE49-F238E27FC236}">
                  <a16:creationId xmlns:a16="http://schemas.microsoft.com/office/drawing/2014/main" xmlns="" id="{4624C5CB-E0D5-4FE9-90FC-2BE376F6B3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2" y="3174"/>
              <a:ext cx="30" cy="22"/>
            </a:xfrm>
            <a:custGeom>
              <a:avLst/>
              <a:gdLst>
                <a:gd name="T0" fmla="*/ 15 w 19"/>
                <a:gd name="T1" fmla="*/ 1 h 14"/>
                <a:gd name="T2" fmla="*/ 2 w 19"/>
                <a:gd name="T3" fmla="*/ 9 h 14"/>
                <a:gd name="T4" fmla="*/ 4 w 19"/>
                <a:gd name="T5" fmla="*/ 12 h 14"/>
                <a:gd name="T6" fmla="*/ 17 w 19"/>
                <a:gd name="T7" fmla="*/ 4 h 14"/>
                <a:gd name="T8" fmla="*/ 15 w 19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5" y="1"/>
                  </a:moveTo>
                  <a:cubicBezTo>
                    <a:pt x="11" y="4"/>
                    <a:pt x="6" y="6"/>
                    <a:pt x="2" y="9"/>
                  </a:cubicBezTo>
                  <a:cubicBezTo>
                    <a:pt x="0" y="11"/>
                    <a:pt x="2" y="14"/>
                    <a:pt x="4" y="12"/>
                  </a:cubicBezTo>
                  <a:cubicBezTo>
                    <a:pt x="8" y="9"/>
                    <a:pt x="13" y="7"/>
                    <a:pt x="17" y="4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3" name="Freeform 1199">
              <a:extLst>
                <a:ext uri="{FF2B5EF4-FFF2-40B4-BE49-F238E27FC236}">
                  <a16:creationId xmlns:a16="http://schemas.microsoft.com/office/drawing/2014/main" xmlns="" id="{F253B242-B883-436A-A1FA-9CEA5D509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4" y="3188"/>
              <a:ext cx="21" cy="20"/>
            </a:xfrm>
            <a:custGeom>
              <a:avLst/>
              <a:gdLst>
                <a:gd name="T0" fmla="*/ 8 w 13"/>
                <a:gd name="T1" fmla="*/ 2 h 13"/>
                <a:gd name="T2" fmla="*/ 2 w 13"/>
                <a:gd name="T3" fmla="*/ 9 h 13"/>
                <a:gd name="T4" fmla="*/ 5 w 13"/>
                <a:gd name="T5" fmla="*/ 11 h 13"/>
                <a:gd name="T6" fmla="*/ 11 w 13"/>
                <a:gd name="T7" fmla="*/ 4 h 13"/>
                <a:gd name="T8" fmla="*/ 8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2"/>
                  </a:moveTo>
                  <a:cubicBezTo>
                    <a:pt x="6" y="4"/>
                    <a:pt x="4" y="7"/>
                    <a:pt x="2" y="9"/>
                  </a:cubicBezTo>
                  <a:cubicBezTo>
                    <a:pt x="0" y="11"/>
                    <a:pt x="3" y="13"/>
                    <a:pt x="5" y="11"/>
                  </a:cubicBezTo>
                  <a:cubicBezTo>
                    <a:pt x="7" y="9"/>
                    <a:pt x="9" y="7"/>
                    <a:pt x="11" y="4"/>
                  </a:cubicBezTo>
                  <a:cubicBezTo>
                    <a:pt x="13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4" name="Freeform 1200">
              <a:extLst>
                <a:ext uri="{FF2B5EF4-FFF2-40B4-BE49-F238E27FC236}">
                  <a16:creationId xmlns:a16="http://schemas.microsoft.com/office/drawing/2014/main" xmlns="" id="{861514F2-BAC2-4D49-BA27-F9300CEDBB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7" y="3175"/>
              <a:ext cx="16" cy="27"/>
            </a:xfrm>
            <a:custGeom>
              <a:avLst/>
              <a:gdLst>
                <a:gd name="T0" fmla="*/ 7 w 10"/>
                <a:gd name="T1" fmla="*/ 3 h 17"/>
                <a:gd name="T2" fmla="*/ 2 w 10"/>
                <a:gd name="T3" fmla="*/ 12 h 17"/>
                <a:gd name="T4" fmla="*/ 4 w 10"/>
                <a:gd name="T5" fmla="*/ 15 h 17"/>
                <a:gd name="T6" fmla="*/ 10 w 10"/>
                <a:gd name="T7" fmla="*/ 2 h 17"/>
                <a:gd name="T8" fmla="*/ 7 w 10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7" y="3"/>
                  </a:moveTo>
                  <a:cubicBezTo>
                    <a:pt x="7" y="6"/>
                    <a:pt x="5" y="10"/>
                    <a:pt x="2" y="12"/>
                  </a:cubicBezTo>
                  <a:cubicBezTo>
                    <a:pt x="0" y="13"/>
                    <a:pt x="3" y="17"/>
                    <a:pt x="4" y="15"/>
                  </a:cubicBezTo>
                  <a:cubicBezTo>
                    <a:pt x="8" y="12"/>
                    <a:pt x="10" y="7"/>
                    <a:pt x="10" y="2"/>
                  </a:cubicBezTo>
                  <a:cubicBezTo>
                    <a:pt x="10" y="0"/>
                    <a:pt x="7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5" name="Freeform 1201">
              <a:extLst>
                <a:ext uri="{FF2B5EF4-FFF2-40B4-BE49-F238E27FC236}">
                  <a16:creationId xmlns:a16="http://schemas.microsoft.com/office/drawing/2014/main" xmlns="" id="{12F3C60E-BC64-471A-BCF7-0B166ECB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21" y="3197"/>
              <a:ext cx="25" cy="30"/>
            </a:xfrm>
            <a:custGeom>
              <a:avLst/>
              <a:gdLst>
                <a:gd name="T0" fmla="*/ 11 w 16"/>
                <a:gd name="T1" fmla="*/ 2 h 19"/>
                <a:gd name="T2" fmla="*/ 2 w 16"/>
                <a:gd name="T3" fmla="*/ 14 h 19"/>
                <a:gd name="T4" fmla="*/ 4 w 16"/>
                <a:gd name="T5" fmla="*/ 17 h 19"/>
                <a:gd name="T6" fmla="*/ 15 w 16"/>
                <a:gd name="T7" fmla="*/ 3 h 19"/>
                <a:gd name="T8" fmla="*/ 11 w 16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1" y="2"/>
                  </a:moveTo>
                  <a:cubicBezTo>
                    <a:pt x="10" y="7"/>
                    <a:pt x="6" y="11"/>
                    <a:pt x="2" y="14"/>
                  </a:cubicBezTo>
                  <a:cubicBezTo>
                    <a:pt x="0" y="16"/>
                    <a:pt x="2" y="19"/>
                    <a:pt x="4" y="17"/>
                  </a:cubicBezTo>
                  <a:cubicBezTo>
                    <a:pt x="9" y="14"/>
                    <a:pt x="13" y="9"/>
                    <a:pt x="15" y="3"/>
                  </a:cubicBezTo>
                  <a:cubicBezTo>
                    <a:pt x="16" y="1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6" name="Freeform 1202">
              <a:extLst>
                <a:ext uri="{FF2B5EF4-FFF2-40B4-BE49-F238E27FC236}">
                  <a16:creationId xmlns:a16="http://schemas.microsoft.com/office/drawing/2014/main" xmlns="" id="{F3090AD4-750B-46D0-949C-3D79187F59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32" y="3222"/>
              <a:ext cx="22" cy="27"/>
            </a:xfrm>
            <a:custGeom>
              <a:avLst/>
              <a:gdLst>
                <a:gd name="T0" fmla="*/ 9 w 14"/>
                <a:gd name="T1" fmla="*/ 3 h 17"/>
                <a:gd name="T2" fmla="*/ 2 w 14"/>
                <a:gd name="T3" fmla="*/ 13 h 17"/>
                <a:gd name="T4" fmla="*/ 4 w 14"/>
                <a:gd name="T5" fmla="*/ 16 h 17"/>
                <a:gd name="T6" fmla="*/ 13 w 14"/>
                <a:gd name="T7" fmla="*/ 4 h 17"/>
                <a:gd name="T8" fmla="*/ 9 w 14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3"/>
                  </a:moveTo>
                  <a:cubicBezTo>
                    <a:pt x="7" y="6"/>
                    <a:pt x="5" y="10"/>
                    <a:pt x="2" y="13"/>
                  </a:cubicBezTo>
                  <a:cubicBezTo>
                    <a:pt x="0" y="14"/>
                    <a:pt x="2" y="17"/>
                    <a:pt x="4" y="16"/>
                  </a:cubicBezTo>
                  <a:cubicBezTo>
                    <a:pt x="8" y="12"/>
                    <a:pt x="11" y="9"/>
                    <a:pt x="13" y="4"/>
                  </a:cubicBezTo>
                  <a:cubicBezTo>
                    <a:pt x="14" y="2"/>
                    <a:pt x="10" y="0"/>
                    <a:pt x="9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7" name="Freeform 1203">
              <a:extLst>
                <a:ext uri="{FF2B5EF4-FFF2-40B4-BE49-F238E27FC236}">
                  <a16:creationId xmlns:a16="http://schemas.microsoft.com/office/drawing/2014/main" xmlns="" id="{C279B843-6C2C-4C91-8FE9-BA873B7C80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28" y="3249"/>
              <a:ext cx="21" cy="27"/>
            </a:xfrm>
            <a:custGeom>
              <a:avLst/>
              <a:gdLst>
                <a:gd name="T0" fmla="*/ 9 w 13"/>
                <a:gd name="T1" fmla="*/ 2 h 17"/>
                <a:gd name="T2" fmla="*/ 2 w 13"/>
                <a:gd name="T3" fmla="*/ 13 h 17"/>
                <a:gd name="T4" fmla="*/ 5 w 13"/>
                <a:gd name="T5" fmla="*/ 16 h 17"/>
                <a:gd name="T6" fmla="*/ 13 w 13"/>
                <a:gd name="T7" fmla="*/ 2 h 17"/>
                <a:gd name="T8" fmla="*/ 9 w 13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9" y="2"/>
                  </a:moveTo>
                  <a:cubicBezTo>
                    <a:pt x="9" y="7"/>
                    <a:pt x="5" y="10"/>
                    <a:pt x="2" y="13"/>
                  </a:cubicBezTo>
                  <a:cubicBezTo>
                    <a:pt x="0" y="14"/>
                    <a:pt x="3" y="17"/>
                    <a:pt x="5" y="16"/>
                  </a:cubicBezTo>
                  <a:cubicBezTo>
                    <a:pt x="9" y="12"/>
                    <a:pt x="13" y="8"/>
                    <a:pt x="13" y="2"/>
                  </a:cubicBezTo>
                  <a:cubicBezTo>
                    <a:pt x="13" y="0"/>
                    <a:pt x="9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8" name="Freeform 1204">
              <a:extLst>
                <a:ext uri="{FF2B5EF4-FFF2-40B4-BE49-F238E27FC236}">
                  <a16:creationId xmlns:a16="http://schemas.microsoft.com/office/drawing/2014/main" xmlns="" id="{1448B65E-793F-4916-A30C-7C51C50D8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3269"/>
              <a:ext cx="17" cy="26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1 h 16"/>
                <a:gd name="T4" fmla="*/ 4 w 11"/>
                <a:gd name="T5" fmla="*/ 14 h 16"/>
                <a:gd name="T6" fmla="*/ 11 w 11"/>
                <a:gd name="T7" fmla="*/ 2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8" y="6"/>
                    <a:pt x="4" y="9"/>
                    <a:pt x="1" y="11"/>
                  </a:cubicBezTo>
                  <a:cubicBezTo>
                    <a:pt x="0" y="12"/>
                    <a:pt x="2" y="16"/>
                    <a:pt x="4" y="14"/>
                  </a:cubicBezTo>
                  <a:cubicBezTo>
                    <a:pt x="8" y="11"/>
                    <a:pt x="11" y="7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9" name="Freeform 1205">
              <a:extLst>
                <a:ext uri="{FF2B5EF4-FFF2-40B4-BE49-F238E27FC236}">
                  <a16:creationId xmlns:a16="http://schemas.microsoft.com/office/drawing/2014/main" xmlns="" id="{9D8D9642-5662-4838-BEE8-3CA5418183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06" y="3307"/>
              <a:ext cx="34" cy="25"/>
            </a:xfrm>
            <a:custGeom>
              <a:avLst/>
              <a:gdLst>
                <a:gd name="T0" fmla="*/ 17 w 21"/>
                <a:gd name="T1" fmla="*/ 2 h 16"/>
                <a:gd name="T2" fmla="*/ 2 w 21"/>
                <a:gd name="T3" fmla="*/ 12 h 16"/>
                <a:gd name="T4" fmla="*/ 4 w 21"/>
                <a:gd name="T5" fmla="*/ 15 h 16"/>
                <a:gd name="T6" fmla="*/ 19 w 21"/>
                <a:gd name="T7" fmla="*/ 5 h 16"/>
                <a:gd name="T8" fmla="*/ 17 w 2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7" y="2"/>
                  </a:moveTo>
                  <a:cubicBezTo>
                    <a:pt x="12" y="5"/>
                    <a:pt x="7" y="8"/>
                    <a:pt x="2" y="12"/>
                  </a:cubicBezTo>
                  <a:cubicBezTo>
                    <a:pt x="0" y="13"/>
                    <a:pt x="2" y="16"/>
                    <a:pt x="4" y="15"/>
                  </a:cubicBezTo>
                  <a:cubicBezTo>
                    <a:pt x="9" y="11"/>
                    <a:pt x="14" y="8"/>
                    <a:pt x="19" y="5"/>
                  </a:cubicBezTo>
                  <a:cubicBezTo>
                    <a:pt x="21" y="3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0" name="Freeform 1206">
              <a:extLst>
                <a:ext uri="{FF2B5EF4-FFF2-40B4-BE49-F238E27FC236}">
                  <a16:creationId xmlns:a16="http://schemas.microsoft.com/office/drawing/2014/main" xmlns="" id="{9853B8B8-CB3F-40FE-8565-F264D40F74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0" y="3274"/>
              <a:ext cx="17" cy="22"/>
            </a:xfrm>
            <a:custGeom>
              <a:avLst/>
              <a:gdLst>
                <a:gd name="T0" fmla="*/ 6 w 11"/>
                <a:gd name="T1" fmla="*/ 2 h 14"/>
                <a:gd name="T2" fmla="*/ 2 w 11"/>
                <a:gd name="T3" fmla="*/ 10 h 14"/>
                <a:gd name="T4" fmla="*/ 5 w 11"/>
                <a:gd name="T5" fmla="*/ 12 h 14"/>
                <a:gd name="T6" fmla="*/ 10 w 11"/>
                <a:gd name="T7" fmla="*/ 4 h 14"/>
                <a:gd name="T8" fmla="*/ 6 w 11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6" y="2"/>
                  </a:moveTo>
                  <a:cubicBezTo>
                    <a:pt x="5" y="5"/>
                    <a:pt x="4" y="7"/>
                    <a:pt x="2" y="10"/>
                  </a:cubicBezTo>
                  <a:cubicBezTo>
                    <a:pt x="0" y="11"/>
                    <a:pt x="3" y="14"/>
                    <a:pt x="5" y="12"/>
                  </a:cubicBezTo>
                  <a:cubicBezTo>
                    <a:pt x="7" y="10"/>
                    <a:pt x="8" y="7"/>
                    <a:pt x="10" y="4"/>
                  </a:cubicBezTo>
                  <a:cubicBezTo>
                    <a:pt x="11" y="2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1" name="Freeform 1207">
              <a:extLst>
                <a:ext uri="{FF2B5EF4-FFF2-40B4-BE49-F238E27FC236}">
                  <a16:creationId xmlns:a16="http://schemas.microsoft.com/office/drawing/2014/main" xmlns="" id="{CEB9A611-0161-4A44-9082-61F06C475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" y="3221"/>
              <a:ext cx="23" cy="25"/>
            </a:xfrm>
            <a:custGeom>
              <a:avLst/>
              <a:gdLst>
                <a:gd name="T0" fmla="*/ 10 w 15"/>
                <a:gd name="T1" fmla="*/ 2 h 16"/>
                <a:gd name="T2" fmla="*/ 2 w 15"/>
                <a:gd name="T3" fmla="*/ 12 h 16"/>
                <a:gd name="T4" fmla="*/ 3 w 15"/>
                <a:gd name="T5" fmla="*/ 15 h 16"/>
                <a:gd name="T6" fmla="*/ 14 w 15"/>
                <a:gd name="T7" fmla="*/ 2 h 16"/>
                <a:gd name="T8" fmla="*/ 10 w 1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0" y="2"/>
                  </a:moveTo>
                  <a:cubicBezTo>
                    <a:pt x="9" y="6"/>
                    <a:pt x="6" y="10"/>
                    <a:pt x="2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9" y="13"/>
                    <a:pt x="13" y="8"/>
                    <a:pt x="14" y="2"/>
                  </a:cubicBezTo>
                  <a:cubicBezTo>
                    <a:pt x="15" y="0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2" name="Freeform 1208">
              <a:extLst>
                <a:ext uri="{FF2B5EF4-FFF2-40B4-BE49-F238E27FC236}">
                  <a16:creationId xmlns:a16="http://schemas.microsoft.com/office/drawing/2014/main" xmlns="" id="{82DAB46C-186A-462C-BB44-FC3C8BFE47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0" y="3229"/>
              <a:ext cx="27" cy="25"/>
            </a:xfrm>
            <a:custGeom>
              <a:avLst/>
              <a:gdLst>
                <a:gd name="T0" fmla="*/ 13 w 17"/>
                <a:gd name="T1" fmla="*/ 3 h 16"/>
                <a:gd name="T2" fmla="*/ 2 w 17"/>
                <a:gd name="T3" fmla="*/ 12 h 16"/>
                <a:gd name="T4" fmla="*/ 4 w 17"/>
                <a:gd name="T5" fmla="*/ 15 h 16"/>
                <a:gd name="T6" fmla="*/ 16 w 17"/>
                <a:gd name="T7" fmla="*/ 3 h 16"/>
                <a:gd name="T8" fmla="*/ 13 w 17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3"/>
                  </a:moveTo>
                  <a:cubicBezTo>
                    <a:pt x="12" y="7"/>
                    <a:pt x="6" y="10"/>
                    <a:pt x="2" y="12"/>
                  </a:cubicBezTo>
                  <a:cubicBezTo>
                    <a:pt x="0" y="12"/>
                    <a:pt x="1" y="16"/>
                    <a:pt x="4" y="15"/>
                  </a:cubicBezTo>
                  <a:cubicBezTo>
                    <a:pt x="8" y="13"/>
                    <a:pt x="15" y="9"/>
                    <a:pt x="16" y="3"/>
                  </a:cubicBezTo>
                  <a:cubicBezTo>
                    <a:pt x="17" y="1"/>
                    <a:pt x="13" y="0"/>
                    <a:pt x="13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3" name="Freeform 1209">
              <a:extLst>
                <a:ext uri="{FF2B5EF4-FFF2-40B4-BE49-F238E27FC236}">
                  <a16:creationId xmlns:a16="http://schemas.microsoft.com/office/drawing/2014/main" xmlns="" id="{865207BC-ED58-44C9-B725-AE253AD19E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0" y="3211"/>
              <a:ext cx="32" cy="24"/>
            </a:xfrm>
            <a:custGeom>
              <a:avLst/>
              <a:gdLst>
                <a:gd name="T0" fmla="*/ 15 w 20"/>
                <a:gd name="T1" fmla="*/ 2 h 15"/>
                <a:gd name="T2" fmla="*/ 2 w 20"/>
                <a:gd name="T3" fmla="*/ 11 h 15"/>
                <a:gd name="T4" fmla="*/ 4 w 20"/>
                <a:gd name="T5" fmla="*/ 14 h 15"/>
                <a:gd name="T6" fmla="*/ 18 w 20"/>
                <a:gd name="T7" fmla="*/ 4 h 15"/>
                <a:gd name="T8" fmla="*/ 15 w 20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5" y="2"/>
                  </a:moveTo>
                  <a:cubicBezTo>
                    <a:pt x="11" y="6"/>
                    <a:pt x="7" y="9"/>
                    <a:pt x="2" y="11"/>
                  </a:cubicBezTo>
                  <a:cubicBezTo>
                    <a:pt x="0" y="12"/>
                    <a:pt x="2" y="15"/>
                    <a:pt x="4" y="14"/>
                  </a:cubicBezTo>
                  <a:cubicBezTo>
                    <a:pt x="9" y="12"/>
                    <a:pt x="14" y="9"/>
                    <a:pt x="18" y="4"/>
                  </a:cubicBezTo>
                  <a:cubicBezTo>
                    <a:pt x="20" y="3"/>
                    <a:pt x="17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4" name="Freeform 1210">
              <a:extLst>
                <a:ext uri="{FF2B5EF4-FFF2-40B4-BE49-F238E27FC236}">
                  <a16:creationId xmlns:a16="http://schemas.microsoft.com/office/drawing/2014/main" xmlns="" id="{E4810535-5901-49C9-84C8-5590E93FC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8" y="3202"/>
              <a:ext cx="17" cy="19"/>
            </a:xfrm>
            <a:custGeom>
              <a:avLst/>
              <a:gdLst>
                <a:gd name="T0" fmla="*/ 7 w 11"/>
                <a:gd name="T1" fmla="*/ 3 h 12"/>
                <a:gd name="T2" fmla="*/ 3 w 11"/>
                <a:gd name="T3" fmla="*/ 8 h 12"/>
                <a:gd name="T4" fmla="*/ 4 w 11"/>
                <a:gd name="T5" fmla="*/ 11 h 12"/>
                <a:gd name="T6" fmla="*/ 10 w 11"/>
                <a:gd name="T7" fmla="*/ 4 h 12"/>
                <a:gd name="T8" fmla="*/ 7 w 11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7" y="3"/>
                  </a:moveTo>
                  <a:cubicBezTo>
                    <a:pt x="6" y="5"/>
                    <a:pt x="5" y="7"/>
                    <a:pt x="3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7" y="10"/>
                    <a:pt x="10" y="7"/>
                    <a:pt x="10" y="4"/>
                  </a:cubicBezTo>
                  <a:cubicBezTo>
                    <a:pt x="11" y="1"/>
                    <a:pt x="7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5" name="Freeform 1211">
              <a:extLst>
                <a:ext uri="{FF2B5EF4-FFF2-40B4-BE49-F238E27FC236}">
                  <a16:creationId xmlns:a16="http://schemas.microsoft.com/office/drawing/2014/main" xmlns="" id="{88509C38-8EE9-400D-B078-32EA1770A4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0" y="3229"/>
              <a:ext cx="22" cy="22"/>
            </a:xfrm>
            <a:custGeom>
              <a:avLst/>
              <a:gdLst>
                <a:gd name="T0" fmla="*/ 9 w 14"/>
                <a:gd name="T1" fmla="*/ 2 h 14"/>
                <a:gd name="T2" fmla="*/ 2 w 14"/>
                <a:gd name="T3" fmla="*/ 10 h 14"/>
                <a:gd name="T4" fmla="*/ 3 w 14"/>
                <a:gd name="T5" fmla="*/ 13 h 14"/>
                <a:gd name="T6" fmla="*/ 13 w 14"/>
                <a:gd name="T7" fmla="*/ 3 h 14"/>
                <a:gd name="T8" fmla="*/ 9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9" y="2"/>
                  </a:moveTo>
                  <a:cubicBezTo>
                    <a:pt x="8" y="6"/>
                    <a:pt x="6" y="8"/>
                    <a:pt x="2" y="10"/>
                  </a:cubicBezTo>
                  <a:cubicBezTo>
                    <a:pt x="0" y="11"/>
                    <a:pt x="1" y="14"/>
                    <a:pt x="3" y="13"/>
                  </a:cubicBezTo>
                  <a:cubicBezTo>
                    <a:pt x="8" y="11"/>
                    <a:pt x="12" y="8"/>
                    <a:pt x="13" y="3"/>
                  </a:cubicBezTo>
                  <a:cubicBezTo>
                    <a:pt x="14" y="0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6" name="Freeform 1212">
              <a:extLst>
                <a:ext uri="{FF2B5EF4-FFF2-40B4-BE49-F238E27FC236}">
                  <a16:creationId xmlns:a16="http://schemas.microsoft.com/office/drawing/2014/main" xmlns="" id="{DD445ED1-249F-4BDB-BF13-E4548620EF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" y="3254"/>
              <a:ext cx="27" cy="25"/>
            </a:xfrm>
            <a:custGeom>
              <a:avLst/>
              <a:gdLst>
                <a:gd name="T0" fmla="*/ 13 w 17"/>
                <a:gd name="T1" fmla="*/ 2 h 16"/>
                <a:gd name="T2" fmla="*/ 2 w 17"/>
                <a:gd name="T3" fmla="*/ 12 h 16"/>
                <a:gd name="T4" fmla="*/ 4 w 17"/>
                <a:gd name="T5" fmla="*/ 15 h 16"/>
                <a:gd name="T6" fmla="*/ 16 w 17"/>
                <a:gd name="T7" fmla="*/ 4 h 16"/>
                <a:gd name="T8" fmla="*/ 13 w 17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2"/>
                  </a:moveTo>
                  <a:cubicBezTo>
                    <a:pt x="10" y="6"/>
                    <a:pt x="6" y="8"/>
                    <a:pt x="2" y="12"/>
                  </a:cubicBezTo>
                  <a:cubicBezTo>
                    <a:pt x="0" y="13"/>
                    <a:pt x="2" y="16"/>
                    <a:pt x="4" y="15"/>
                  </a:cubicBezTo>
                  <a:cubicBezTo>
                    <a:pt x="8" y="11"/>
                    <a:pt x="13" y="8"/>
                    <a:pt x="16" y="4"/>
                  </a:cubicBezTo>
                  <a:cubicBezTo>
                    <a:pt x="17" y="2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7" name="Freeform 1213">
              <a:extLst>
                <a:ext uri="{FF2B5EF4-FFF2-40B4-BE49-F238E27FC236}">
                  <a16:creationId xmlns:a16="http://schemas.microsoft.com/office/drawing/2014/main" xmlns="" id="{0279DA1B-4BC9-4E42-A1E8-6D76B4E1D6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0" y="3273"/>
              <a:ext cx="29" cy="26"/>
            </a:xfrm>
            <a:custGeom>
              <a:avLst/>
              <a:gdLst>
                <a:gd name="T0" fmla="*/ 14 w 18"/>
                <a:gd name="T1" fmla="*/ 2 h 17"/>
                <a:gd name="T2" fmla="*/ 2 w 18"/>
                <a:gd name="T3" fmla="*/ 13 h 17"/>
                <a:gd name="T4" fmla="*/ 5 w 18"/>
                <a:gd name="T5" fmla="*/ 15 h 17"/>
                <a:gd name="T6" fmla="*/ 16 w 18"/>
                <a:gd name="T7" fmla="*/ 5 h 17"/>
                <a:gd name="T8" fmla="*/ 14 w 18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4" y="2"/>
                  </a:moveTo>
                  <a:cubicBezTo>
                    <a:pt x="10" y="5"/>
                    <a:pt x="6" y="9"/>
                    <a:pt x="2" y="13"/>
                  </a:cubicBezTo>
                  <a:cubicBezTo>
                    <a:pt x="0" y="14"/>
                    <a:pt x="3" y="17"/>
                    <a:pt x="5" y="15"/>
                  </a:cubicBezTo>
                  <a:cubicBezTo>
                    <a:pt x="9" y="11"/>
                    <a:pt x="12" y="8"/>
                    <a:pt x="16" y="5"/>
                  </a:cubicBezTo>
                  <a:cubicBezTo>
                    <a:pt x="18" y="4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8" name="Freeform 1214">
              <a:extLst>
                <a:ext uri="{FF2B5EF4-FFF2-40B4-BE49-F238E27FC236}">
                  <a16:creationId xmlns:a16="http://schemas.microsoft.com/office/drawing/2014/main" xmlns="" id="{A5E3D955-BA20-4ECD-9A5B-2261B84C18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6" y="3293"/>
              <a:ext cx="25" cy="22"/>
            </a:xfrm>
            <a:custGeom>
              <a:avLst/>
              <a:gdLst>
                <a:gd name="T0" fmla="*/ 11 w 16"/>
                <a:gd name="T1" fmla="*/ 2 h 14"/>
                <a:gd name="T2" fmla="*/ 2 w 16"/>
                <a:gd name="T3" fmla="*/ 10 h 14"/>
                <a:gd name="T4" fmla="*/ 5 w 16"/>
                <a:gd name="T5" fmla="*/ 12 h 14"/>
                <a:gd name="T6" fmla="*/ 9 w 16"/>
                <a:gd name="T7" fmla="*/ 9 h 14"/>
                <a:gd name="T8" fmla="*/ 14 w 16"/>
                <a:gd name="T9" fmla="*/ 4 h 14"/>
                <a:gd name="T10" fmla="*/ 11 w 16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1" y="2"/>
                  </a:moveTo>
                  <a:cubicBezTo>
                    <a:pt x="9" y="5"/>
                    <a:pt x="5" y="7"/>
                    <a:pt x="2" y="10"/>
                  </a:cubicBezTo>
                  <a:cubicBezTo>
                    <a:pt x="0" y="12"/>
                    <a:pt x="3" y="14"/>
                    <a:pt x="5" y="12"/>
                  </a:cubicBezTo>
                  <a:cubicBezTo>
                    <a:pt x="6" y="11"/>
                    <a:pt x="8" y="10"/>
                    <a:pt x="9" y="9"/>
                  </a:cubicBezTo>
                  <a:cubicBezTo>
                    <a:pt x="11" y="8"/>
                    <a:pt x="13" y="6"/>
                    <a:pt x="14" y="4"/>
                  </a:cubicBezTo>
                  <a:cubicBezTo>
                    <a:pt x="16" y="2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9" name="Freeform 1215">
              <a:extLst>
                <a:ext uri="{FF2B5EF4-FFF2-40B4-BE49-F238E27FC236}">
                  <a16:creationId xmlns:a16="http://schemas.microsoft.com/office/drawing/2014/main" xmlns="" id="{3AAAF5AD-0BE2-402A-B7C4-259279A99C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7" y="3284"/>
              <a:ext cx="24" cy="23"/>
            </a:xfrm>
            <a:custGeom>
              <a:avLst/>
              <a:gdLst>
                <a:gd name="T0" fmla="*/ 10 w 15"/>
                <a:gd name="T1" fmla="*/ 2 h 15"/>
                <a:gd name="T2" fmla="*/ 2 w 15"/>
                <a:gd name="T3" fmla="*/ 11 h 15"/>
                <a:gd name="T4" fmla="*/ 4 w 15"/>
                <a:gd name="T5" fmla="*/ 14 h 15"/>
                <a:gd name="T6" fmla="*/ 14 w 15"/>
                <a:gd name="T7" fmla="*/ 3 h 15"/>
                <a:gd name="T8" fmla="*/ 10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0" y="2"/>
                  </a:moveTo>
                  <a:cubicBezTo>
                    <a:pt x="8" y="6"/>
                    <a:pt x="5" y="8"/>
                    <a:pt x="2" y="11"/>
                  </a:cubicBezTo>
                  <a:cubicBezTo>
                    <a:pt x="0" y="12"/>
                    <a:pt x="2" y="15"/>
                    <a:pt x="4" y="14"/>
                  </a:cubicBezTo>
                  <a:cubicBezTo>
                    <a:pt x="8" y="11"/>
                    <a:pt x="12" y="8"/>
                    <a:pt x="14" y="3"/>
                  </a:cubicBezTo>
                  <a:cubicBezTo>
                    <a:pt x="15" y="1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0" name="Freeform 1216">
              <a:extLst>
                <a:ext uri="{FF2B5EF4-FFF2-40B4-BE49-F238E27FC236}">
                  <a16:creationId xmlns:a16="http://schemas.microsoft.com/office/drawing/2014/main" xmlns="" id="{74EB425F-2F9F-45EC-919C-EF45A7462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4" y="3321"/>
              <a:ext cx="27" cy="29"/>
            </a:xfrm>
            <a:custGeom>
              <a:avLst/>
              <a:gdLst>
                <a:gd name="T0" fmla="*/ 13 w 17"/>
                <a:gd name="T1" fmla="*/ 2 h 18"/>
                <a:gd name="T2" fmla="*/ 2 w 17"/>
                <a:gd name="T3" fmla="*/ 13 h 18"/>
                <a:gd name="T4" fmla="*/ 4 w 17"/>
                <a:gd name="T5" fmla="*/ 16 h 18"/>
                <a:gd name="T6" fmla="*/ 16 w 17"/>
                <a:gd name="T7" fmla="*/ 4 h 18"/>
                <a:gd name="T8" fmla="*/ 13 w 1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3" y="2"/>
                  </a:moveTo>
                  <a:cubicBezTo>
                    <a:pt x="10" y="7"/>
                    <a:pt x="6" y="10"/>
                    <a:pt x="2" y="13"/>
                  </a:cubicBezTo>
                  <a:cubicBezTo>
                    <a:pt x="0" y="15"/>
                    <a:pt x="3" y="18"/>
                    <a:pt x="4" y="16"/>
                  </a:cubicBezTo>
                  <a:cubicBezTo>
                    <a:pt x="9" y="13"/>
                    <a:pt x="13" y="9"/>
                    <a:pt x="16" y="4"/>
                  </a:cubicBezTo>
                  <a:cubicBezTo>
                    <a:pt x="17" y="2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1" name="Freeform 1217">
              <a:extLst>
                <a:ext uri="{FF2B5EF4-FFF2-40B4-BE49-F238E27FC236}">
                  <a16:creationId xmlns:a16="http://schemas.microsoft.com/office/drawing/2014/main" xmlns="" id="{11CF2E87-CB79-4B47-8E30-FA23007449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6" y="3350"/>
              <a:ext cx="28" cy="28"/>
            </a:xfrm>
            <a:custGeom>
              <a:avLst/>
              <a:gdLst>
                <a:gd name="T0" fmla="*/ 14 w 18"/>
                <a:gd name="T1" fmla="*/ 2 h 18"/>
                <a:gd name="T2" fmla="*/ 2 w 18"/>
                <a:gd name="T3" fmla="*/ 13 h 18"/>
                <a:gd name="T4" fmla="*/ 4 w 18"/>
                <a:gd name="T5" fmla="*/ 16 h 18"/>
                <a:gd name="T6" fmla="*/ 17 w 18"/>
                <a:gd name="T7" fmla="*/ 4 h 18"/>
                <a:gd name="T8" fmla="*/ 14 w 1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4" y="2"/>
                  </a:moveTo>
                  <a:cubicBezTo>
                    <a:pt x="10" y="6"/>
                    <a:pt x="7" y="10"/>
                    <a:pt x="2" y="13"/>
                  </a:cubicBezTo>
                  <a:cubicBezTo>
                    <a:pt x="0" y="15"/>
                    <a:pt x="2" y="18"/>
                    <a:pt x="4" y="16"/>
                  </a:cubicBezTo>
                  <a:cubicBezTo>
                    <a:pt x="9" y="13"/>
                    <a:pt x="13" y="9"/>
                    <a:pt x="17" y="4"/>
                  </a:cubicBezTo>
                  <a:cubicBezTo>
                    <a:pt x="18" y="2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2" name="Freeform 1218">
              <a:extLst>
                <a:ext uri="{FF2B5EF4-FFF2-40B4-BE49-F238E27FC236}">
                  <a16:creationId xmlns:a16="http://schemas.microsoft.com/office/drawing/2014/main" xmlns="" id="{71C31A3C-3F1D-44BB-841F-1847899A03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4" y="3345"/>
              <a:ext cx="26" cy="19"/>
            </a:xfrm>
            <a:custGeom>
              <a:avLst/>
              <a:gdLst>
                <a:gd name="T0" fmla="*/ 12 w 16"/>
                <a:gd name="T1" fmla="*/ 2 h 12"/>
                <a:gd name="T2" fmla="*/ 3 w 16"/>
                <a:gd name="T3" fmla="*/ 8 h 12"/>
                <a:gd name="T4" fmla="*/ 4 w 16"/>
                <a:gd name="T5" fmla="*/ 11 h 12"/>
                <a:gd name="T6" fmla="*/ 15 w 16"/>
                <a:gd name="T7" fmla="*/ 4 h 12"/>
                <a:gd name="T8" fmla="*/ 12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2" y="2"/>
                  </a:moveTo>
                  <a:cubicBezTo>
                    <a:pt x="9" y="4"/>
                    <a:pt x="6" y="7"/>
                    <a:pt x="3" y="8"/>
                  </a:cubicBezTo>
                  <a:cubicBezTo>
                    <a:pt x="0" y="9"/>
                    <a:pt x="2" y="12"/>
                    <a:pt x="4" y="11"/>
                  </a:cubicBezTo>
                  <a:cubicBezTo>
                    <a:pt x="8" y="10"/>
                    <a:pt x="12" y="7"/>
                    <a:pt x="15" y="4"/>
                  </a:cubicBezTo>
                  <a:cubicBezTo>
                    <a:pt x="16" y="2"/>
                    <a:pt x="13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3" name="Freeform 1219">
              <a:extLst>
                <a:ext uri="{FF2B5EF4-FFF2-40B4-BE49-F238E27FC236}">
                  <a16:creationId xmlns:a16="http://schemas.microsoft.com/office/drawing/2014/main" xmlns="" id="{E3A80E66-D60A-4605-8DA1-253DB9589A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3" y="3282"/>
              <a:ext cx="24" cy="25"/>
            </a:xfrm>
            <a:custGeom>
              <a:avLst/>
              <a:gdLst>
                <a:gd name="T0" fmla="*/ 11 w 15"/>
                <a:gd name="T1" fmla="*/ 2 h 16"/>
                <a:gd name="T2" fmla="*/ 2 w 15"/>
                <a:gd name="T3" fmla="*/ 11 h 16"/>
                <a:gd name="T4" fmla="*/ 4 w 15"/>
                <a:gd name="T5" fmla="*/ 15 h 16"/>
                <a:gd name="T6" fmla="*/ 14 w 15"/>
                <a:gd name="T7" fmla="*/ 5 h 16"/>
                <a:gd name="T8" fmla="*/ 11 w 1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1" y="2"/>
                  </a:moveTo>
                  <a:cubicBezTo>
                    <a:pt x="8" y="6"/>
                    <a:pt x="6" y="9"/>
                    <a:pt x="2" y="11"/>
                  </a:cubicBezTo>
                  <a:cubicBezTo>
                    <a:pt x="0" y="13"/>
                    <a:pt x="3" y="16"/>
                    <a:pt x="4" y="15"/>
                  </a:cubicBezTo>
                  <a:cubicBezTo>
                    <a:pt x="8" y="12"/>
                    <a:pt x="11" y="8"/>
                    <a:pt x="14" y="5"/>
                  </a:cubicBezTo>
                  <a:cubicBezTo>
                    <a:pt x="15" y="3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4" name="Freeform 1220">
              <a:extLst>
                <a:ext uri="{FF2B5EF4-FFF2-40B4-BE49-F238E27FC236}">
                  <a16:creationId xmlns:a16="http://schemas.microsoft.com/office/drawing/2014/main" xmlns="" id="{96444409-69BC-4168-ABF3-E67E77107A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1" y="3262"/>
              <a:ext cx="25" cy="23"/>
            </a:xfrm>
            <a:custGeom>
              <a:avLst/>
              <a:gdLst>
                <a:gd name="T0" fmla="*/ 12 w 16"/>
                <a:gd name="T1" fmla="*/ 3 h 15"/>
                <a:gd name="T2" fmla="*/ 3 w 16"/>
                <a:gd name="T3" fmla="*/ 11 h 15"/>
                <a:gd name="T4" fmla="*/ 4 w 16"/>
                <a:gd name="T5" fmla="*/ 15 h 15"/>
                <a:gd name="T6" fmla="*/ 15 w 16"/>
                <a:gd name="T7" fmla="*/ 3 h 15"/>
                <a:gd name="T8" fmla="*/ 12 w 16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2" y="3"/>
                  </a:moveTo>
                  <a:cubicBezTo>
                    <a:pt x="10" y="7"/>
                    <a:pt x="7" y="9"/>
                    <a:pt x="3" y="11"/>
                  </a:cubicBezTo>
                  <a:cubicBezTo>
                    <a:pt x="0" y="12"/>
                    <a:pt x="2" y="15"/>
                    <a:pt x="4" y="15"/>
                  </a:cubicBezTo>
                  <a:cubicBezTo>
                    <a:pt x="9" y="12"/>
                    <a:pt x="14" y="9"/>
                    <a:pt x="15" y="3"/>
                  </a:cubicBezTo>
                  <a:cubicBezTo>
                    <a:pt x="16" y="1"/>
                    <a:pt x="12" y="0"/>
                    <a:pt x="12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5" name="Freeform 1221">
              <a:extLst>
                <a:ext uri="{FF2B5EF4-FFF2-40B4-BE49-F238E27FC236}">
                  <a16:creationId xmlns:a16="http://schemas.microsoft.com/office/drawing/2014/main" xmlns="" id="{507E196C-CB14-422E-AEEB-3BDEBD0083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7" y="3230"/>
              <a:ext cx="25" cy="22"/>
            </a:xfrm>
            <a:custGeom>
              <a:avLst/>
              <a:gdLst>
                <a:gd name="T0" fmla="*/ 12 w 16"/>
                <a:gd name="T1" fmla="*/ 2 h 14"/>
                <a:gd name="T2" fmla="*/ 2 w 16"/>
                <a:gd name="T3" fmla="*/ 10 h 14"/>
                <a:gd name="T4" fmla="*/ 5 w 16"/>
                <a:gd name="T5" fmla="*/ 13 h 14"/>
                <a:gd name="T6" fmla="*/ 14 w 16"/>
                <a:gd name="T7" fmla="*/ 5 h 14"/>
                <a:gd name="T8" fmla="*/ 12 w 16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2" y="2"/>
                  </a:moveTo>
                  <a:cubicBezTo>
                    <a:pt x="8" y="4"/>
                    <a:pt x="5" y="7"/>
                    <a:pt x="2" y="10"/>
                  </a:cubicBezTo>
                  <a:cubicBezTo>
                    <a:pt x="0" y="12"/>
                    <a:pt x="3" y="14"/>
                    <a:pt x="5" y="13"/>
                  </a:cubicBezTo>
                  <a:cubicBezTo>
                    <a:pt x="8" y="10"/>
                    <a:pt x="11" y="7"/>
                    <a:pt x="14" y="5"/>
                  </a:cubicBezTo>
                  <a:cubicBezTo>
                    <a:pt x="16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6" name="Freeform 1222">
              <a:extLst>
                <a:ext uri="{FF2B5EF4-FFF2-40B4-BE49-F238E27FC236}">
                  <a16:creationId xmlns:a16="http://schemas.microsoft.com/office/drawing/2014/main" xmlns="" id="{03121F9F-B836-45F1-84EA-0485E5DDA3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7" y="3269"/>
              <a:ext cx="17" cy="18"/>
            </a:xfrm>
            <a:custGeom>
              <a:avLst/>
              <a:gdLst>
                <a:gd name="T0" fmla="*/ 6 w 11"/>
                <a:gd name="T1" fmla="*/ 2 h 11"/>
                <a:gd name="T2" fmla="*/ 2 w 11"/>
                <a:gd name="T3" fmla="*/ 7 h 11"/>
                <a:gd name="T4" fmla="*/ 5 w 11"/>
                <a:gd name="T5" fmla="*/ 9 h 11"/>
                <a:gd name="T6" fmla="*/ 9 w 11"/>
                <a:gd name="T7" fmla="*/ 4 h 11"/>
                <a:gd name="T8" fmla="*/ 6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2"/>
                  </a:moveTo>
                  <a:cubicBezTo>
                    <a:pt x="5" y="4"/>
                    <a:pt x="3" y="5"/>
                    <a:pt x="2" y="7"/>
                  </a:cubicBezTo>
                  <a:cubicBezTo>
                    <a:pt x="0" y="9"/>
                    <a:pt x="4" y="11"/>
                    <a:pt x="5" y="9"/>
                  </a:cubicBezTo>
                  <a:cubicBezTo>
                    <a:pt x="6" y="7"/>
                    <a:pt x="8" y="6"/>
                    <a:pt x="9" y="4"/>
                  </a:cubicBezTo>
                  <a:cubicBezTo>
                    <a:pt x="11" y="2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7" name="Freeform 1223">
              <a:extLst>
                <a:ext uri="{FF2B5EF4-FFF2-40B4-BE49-F238E27FC236}">
                  <a16:creationId xmlns:a16="http://schemas.microsoft.com/office/drawing/2014/main" xmlns="" id="{73B1083D-D54A-4070-A70B-26BD8CEFEC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6" y="3315"/>
              <a:ext cx="22" cy="24"/>
            </a:xfrm>
            <a:custGeom>
              <a:avLst/>
              <a:gdLst>
                <a:gd name="T0" fmla="*/ 10 w 14"/>
                <a:gd name="T1" fmla="*/ 2 h 15"/>
                <a:gd name="T2" fmla="*/ 2 w 14"/>
                <a:gd name="T3" fmla="*/ 11 h 15"/>
                <a:gd name="T4" fmla="*/ 4 w 14"/>
                <a:gd name="T5" fmla="*/ 14 h 15"/>
                <a:gd name="T6" fmla="*/ 13 w 14"/>
                <a:gd name="T7" fmla="*/ 4 h 15"/>
                <a:gd name="T8" fmla="*/ 10 w 1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0" y="2"/>
                  </a:moveTo>
                  <a:cubicBezTo>
                    <a:pt x="8" y="5"/>
                    <a:pt x="5" y="8"/>
                    <a:pt x="2" y="11"/>
                  </a:cubicBezTo>
                  <a:cubicBezTo>
                    <a:pt x="0" y="12"/>
                    <a:pt x="2" y="15"/>
                    <a:pt x="4" y="14"/>
                  </a:cubicBezTo>
                  <a:cubicBezTo>
                    <a:pt x="7" y="11"/>
                    <a:pt x="10" y="8"/>
                    <a:pt x="13" y="4"/>
                  </a:cubicBezTo>
                  <a:cubicBezTo>
                    <a:pt x="14" y="2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8" name="Freeform 1224">
              <a:extLst>
                <a:ext uri="{FF2B5EF4-FFF2-40B4-BE49-F238E27FC236}">
                  <a16:creationId xmlns:a16="http://schemas.microsoft.com/office/drawing/2014/main" xmlns="" id="{DCC1F140-3344-4F99-B744-F7F19616B2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4" y="3346"/>
              <a:ext cx="30" cy="22"/>
            </a:xfrm>
            <a:custGeom>
              <a:avLst/>
              <a:gdLst>
                <a:gd name="T0" fmla="*/ 14 w 19"/>
                <a:gd name="T1" fmla="*/ 2 h 14"/>
                <a:gd name="T2" fmla="*/ 2 w 19"/>
                <a:gd name="T3" fmla="*/ 9 h 14"/>
                <a:gd name="T4" fmla="*/ 4 w 19"/>
                <a:gd name="T5" fmla="*/ 12 h 14"/>
                <a:gd name="T6" fmla="*/ 17 w 19"/>
                <a:gd name="T7" fmla="*/ 5 h 14"/>
                <a:gd name="T8" fmla="*/ 14 w 19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4" y="2"/>
                  </a:moveTo>
                  <a:cubicBezTo>
                    <a:pt x="11" y="5"/>
                    <a:pt x="6" y="7"/>
                    <a:pt x="2" y="9"/>
                  </a:cubicBezTo>
                  <a:cubicBezTo>
                    <a:pt x="0" y="11"/>
                    <a:pt x="2" y="14"/>
                    <a:pt x="4" y="12"/>
                  </a:cubicBezTo>
                  <a:cubicBezTo>
                    <a:pt x="8" y="10"/>
                    <a:pt x="13" y="8"/>
                    <a:pt x="17" y="5"/>
                  </a:cubicBezTo>
                  <a:cubicBezTo>
                    <a:pt x="19" y="3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9" name="Freeform 1225">
              <a:extLst>
                <a:ext uri="{FF2B5EF4-FFF2-40B4-BE49-F238E27FC236}">
                  <a16:creationId xmlns:a16="http://schemas.microsoft.com/office/drawing/2014/main" xmlns="" id="{9EAD61B7-BE2B-428A-AC83-4574F9866E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7" y="3373"/>
              <a:ext cx="29" cy="21"/>
            </a:xfrm>
            <a:custGeom>
              <a:avLst/>
              <a:gdLst>
                <a:gd name="T0" fmla="*/ 14 w 18"/>
                <a:gd name="T1" fmla="*/ 1 h 13"/>
                <a:gd name="T2" fmla="*/ 1 w 18"/>
                <a:gd name="T3" fmla="*/ 9 h 13"/>
                <a:gd name="T4" fmla="*/ 4 w 18"/>
                <a:gd name="T5" fmla="*/ 12 h 13"/>
                <a:gd name="T6" fmla="*/ 16 w 18"/>
                <a:gd name="T7" fmla="*/ 4 h 13"/>
                <a:gd name="T8" fmla="*/ 14 w 18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4" y="1"/>
                  </a:moveTo>
                  <a:cubicBezTo>
                    <a:pt x="10" y="3"/>
                    <a:pt x="5" y="5"/>
                    <a:pt x="1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7" y="9"/>
                    <a:pt x="11" y="6"/>
                    <a:pt x="16" y="4"/>
                  </a:cubicBezTo>
                  <a:cubicBezTo>
                    <a:pt x="18" y="3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0" name="Freeform 1226">
              <a:extLst>
                <a:ext uri="{FF2B5EF4-FFF2-40B4-BE49-F238E27FC236}">
                  <a16:creationId xmlns:a16="http://schemas.microsoft.com/office/drawing/2014/main" xmlns="" id="{1A595AE5-B744-4625-BC12-FC4AF11577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5" y="3389"/>
              <a:ext cx="27" cy="25"/>
            </a:xfrm>
            <a:custGeom>
              <a:avLst/>
              <a:gdLst>
                <a:gd name="T0" fmla="*/ 13 w 17"/>
                <a:gd name="T1" fmla="*/ 2 h 16"/>
                <a:gd name="T2" fmla="*/ 2 w 17"/>
                <a:gd name="T3" fmla="*/ 12 h 16"/>
                <a:gd name="T4" fmla="*/ 3 w 17"/>
                <a:gd name="T5" fmla="*/ 15 h 16"/>
                <a:gd name="T6" fmla="*/ 15 w 17"/>
                <a:gd name="T7" fmla="*/ 4 h 16"/>
                <a:gd name="T8" fmla="*/ 13 w 17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2"/>
                  </a:moveTo>
                  <a:cubicBezTo>
                    <a:pt x="10" y="6"/>
                    <a:pt x="7" y="10"/>
                    <a:pt x="2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9" y="13"/>
                    <a:pt x="12" y="9"/>
                    <a:pt x="15" y="4"/>
                  </a:cubicBezTo>
                  <a:cubicBezTo>
                    <a:pt x="17" y="2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1" name="Freeform 1227">
              <a:extLst>
                <a:ext uri="{FF2B5EF4-FFF2-40B4-BE49-F238E27FC236}">
                  <a16:creationId xmlns:a16="http://schemas.microsoft.com/office/drawing/2014/main" xmlns="" id="{86337502-ADD5-4780-AFB7-125CEF5585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2" y="3390"/>
              <a:ext cx="27" cy="27"/>
            </a:xfrm>
            <a:custGeom>
              <a:avLst/>
              <a:gdLst>
                <a:gd name="T0" fmla="*/ 13 w 17"/>
                <a:gd name="T1" fmla="*/ 2 h 17"/>
                <a:gd name="T2" fmla="*/ 1 w 17"/>
                <a:gd name="T3" fmla="*/ 13 h 17"/>
                <a:gd name="T4" fmla="*/ 4 w 17"/>
                <a:gd name="T5" fmla="*/ 15 h 17"/>
                <a:gd name="T6" fmla="*/ 15 w 17"/>
                <a:gd name="T7" fmla="*/ 5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5"/>
                    <a:pt x="5" y="8"/>
                    <a:pt x="1" y="13"/>
                  </a:cubicBezTo>
                  <a:cubicBezTo>
                    <a:pt x="0" y="15"/>
                    <a:pt x="3" y="17"/>
                    <a:pt x="4" y="15"/>
                  </a:cubicBezTo>
                  <a:cubicBezTo>
                    <a:pt x="7" y="11"/>
                    <a:pt x="11" y="8"/>
                    <a:pt x="15" y="5"/>
                  </a:cubicBezTo>
                  <a:cubicBezTo>
                    <a:pt x="17" y="3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2" name="Freeform 1228">
              <a:extLst>
                <a:ext uri="{FF2B5EF4-FFF2-40B4-BE49-F238E27FC236}">
                  <a16:creationId xmlns:a16="http://schemas.microsoft.com/office/drawing/2014/main" xmlns="" id="{26E31961-49F8-42A9-BF95-87F4CA8D12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8" y="3266"/>
              <a:ext cx="20" cy="25"/>
            </a:xfrm>
            <a:custGeom>
              <a:avLst/>
              <a:gdLst>
                <a:gd name="T0" fmla="*/ 9 w 13"/>
                <a:gd name="T1" fmla="*/ 2 h 16"/>
                <a:gd name="T2" fmla="*/ 2 w 13"/>
                <a:gd name="T3" fmla="*/ 12 h 16"/>
                <a:gd name="T4" fmla="*/ 4 w 13"/>
                <a:gd name="T5" fmla="*/ 15 h 16"/>
                <a:gd name="T6" fmla="*/ 13 w 13"/>
                <a:gd name="T7" fmla="*/ 3 h 16"/>
                <a:gd name="T8" fmla="*/ 9 w 1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9" y="2"/>
                  </a:moveTo>
                  <a:cubicBezTo>
                    <a:pt x="8" y="7"/>
                    <a:pt x="5" y="9"/>
                    <a:pt x="2" y="12"/>
                  </a:cubicBezTo>
                  <a:cubicBezTo>
                    <a:pt x="0" y="13"/>
                    <a:pt x="2" y="16"/>
                    <a:pt x="4" y="15"/>
                  </a:cubicBezTo>
                  <a:cubicBezTo>
                    <a:pt x="8" y="12"/>
                    <a:pt x="11" y="8"/>
                    <a:pt x="13" y="3"/>
                  </a:cubicBezTo>
                  <a:cubicBezTo>
                    <a:pt x="13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3" name="Freeform 1229">
              <a:extLst>
                <a:ext uri="{FF2B5EF4-FFF2-40B4-BE49-F238E27FC236}">
                  <a16:creationId xmlns:a16="http://schemas.microsoft.com/office/drawing/2014/main" xmlns="" id="{FD468D92-A81E-4161-8982-C890C3AF99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9" y="3287"/>
              <a:ext cx="28" cy="20"/>
            </a:xfrm>
            <a:custGeom>
              <a:avLst/>
              <a:gdLst>
                <a:gd name="T0" fmla="*/ 14 w 18"/>
                <a:gd name="T1" fmla="*/ 2 h 13"/>
                <a:gd name="T2" fmla="*/ 2 w 18"/>
                <a:gd name="T3" fmla="*/ 9 h 13"/>
                <a:gd name="T4" fmla="*/ 3 w 18"/>
                <a:gd name="T5" fmla="*/ 13 h 13"/>
                <a:gd name="T6" fmla="*/ 16 w 18"/>
                <a:gd name="T7" fmla="*/ 5 h 13"/>
                <a:gd name="T8" fmla="*/ 14 w 1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4" y="2"/>
                  </a:moveTo>
                  <a:cubicBezTo>
                    <a:pt x="11" y="6"/>
                    <a:pt x="7" y="9"/>
                    <a:pt x="2" y="9"/>
                  </a:cubicBezTo>
                  <a:cubicBezTo>
                    <a:pt x="0" y="9"/>
                    <a:pt x="0" y="13"/>
                    <a:pt x="3" y="13"/>
                  </a:cubicBezTo>
                  <a:cubicBezTo>
                    <a:pt x="8" y="13"/>
                    <a:pt x="13" y="9"/>
                    <a:pt x="16" y="5"/>
                  </a:cubicBezTo>
                  <a:cubicBezTo>
                    <a:pt x="18" y="3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4" name="Freeform 1230">
              <a:extLst>
                <a:ext uri="{FF2B5EF4-FFF2-40B4-BE49-F238E27FC236}">
                  <a16:creationId xmlns:a16="http://schemas.microsoft.com/office/drawing/2014/main" xmlns="" id="{1E7FD0B3-F2E2-463F-A0D0-3F5750C5F2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22" y="3301"/>
              <a:ext cx="29" cy="23"/>
            </a:xfrm>
            <a:custGeom>
              <a:avLst/>
              <a:gdLst>
                <a:gd name="T0" fmla="*/ 14 w 18"/>
                <a:gd name="T1" fmla="*/ 1 h 15"/>
                <a:gd name="T2" fmla="*/ 2 w 18"/>
                <a:gd name="T3" fmla="*/ 10 h 15"/>
                <a:gd name="T4" fmla="*/ 4 w 18"/>
                <a:gd name="T5" fmla="*/ 13 h 15"/>
                <a:gd name="T6" fmla="*/ 16 w 18"/>
                <a:gd name="T7" fmla="*/ 4 h 15"/>
                <a:gd name="T8" fmla="*/ 14 w 18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4" y="1"/>
                  </a:moveTo>
                  <a:cubicBezTo>
                    <a:pt x="10" y="4"/>
                    <a:pt x="6" y="7"/>
                    <a:pt x="2" y="10"/>
                  </a:cubicBezTo>
                  <a:cubicBezTo>
                    <a:pt x="0" y="12"/>
                    <a:pt x="3" y="15"/>
                    <a:pt x="4" y="13"/>
                  </a:cubicBezTo>
                  <a:cubicBezTo>
                    <a:pt x="8" y="10"/>
                    <a:pt x="12" y="7"/>
                    <a:pt x="16" y="4"/>
                  </a:cubicBezTo>
                  <a:cubicBezTo>
                    <a:pt x="18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5" name="Freeform 1231">
              <a:extLst>
                <a:ext uri="{FF2B5EF4-FFF2-40B4-BE49-F238E27FC236}">
                  <a16:creationId xmlns:a16="http://schemas.microsoft.com/office/drawing/2014/main" xmlns="" id="{2E3D7AAE-B939-454F-9650-599EA0EA9E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4" y="3312"/>
              <a:ext cx="27" cy="25"/>
            </a:xfrm>
            <a:custGeom>
              <a:avLst/>
              <a:gdLst>
                <a:gd name="T0" fmla="*/ 13 w 17"/>
                <a:gd name="T1" fmla="*/ 2 h 16"/>
                <a:gd name="T2" fmla="*/ 3 w 17"/>
                <a:gd name="T3" fmla="*/ 11 h 16"/>
                <a:gd name="T4" fmla="*/ 4 w 17"/>
                <a:gd name="T5" fmla="*/ 15 h 16"/>
                <a:gd name="T6" fmla="*/ 17 w 17"/>
                <a:gd name="T7" fmla="*/ 3 h 16"/>
                <a:gd name="T8" fmla="*/ 13 w 17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2"/>
                  </a:moveTo>
                  <a:cubicBezTo>
                    <a:pt x="12" y="7"/>
                    <a:pt x="7" y="10"/>
                    <a:pt x="3" y="11"/>
                  </a:cubicBezTo>
                  <a:cubicBezTo>
                    <a:pt x="0" y="12"/>
                    <a:pt x="2" y="16"/>
                    <a:pt x="4" y="15"/>
                  </a:cubicBezTo>
                  <a:cubicBezTo>
                    <a:pt x="10" y="13"/>
                    <a:pt x="15" y="9"/>
                    <a:pt x="17" y="3"/>
                  </a:cubicBezTo>
                  <a:cubicBezTo>
                    <a:pt x="17" y="1"/>
                    <a:pt x="13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6" name="Freeform 1232">
              <a:extLst>
                <a:ext uri="{FF2B5EF4-FFF2-40B4-BE49-F238E27FC236}">
                  <a16:creationId xmlns:a16="http://schemas.microsoft.com/office/drawing/2014/main" xmlns="" id="{5644FE26-8738-43DF-A0FC-6DD58AE25D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63" y="3332"/>
              <a:ext cx="27" cy="19"/>
            </a:xfrm>
            <a:custGeom>
              <a:avLst/>
              <a:gdLst>
                <a:gd name="T0" fmla="*/ 12 w 17"/>
                <a:gd name="T1" fmla="*/ 1 h 12"/>
                <a:gd name="T2" fmla="*/ 2 w 17"/>
                <a:gd name="T3" fmla="*/ 8 h 12"/>
                <a:gd name="T4" fmla="*/ 3 w 17"/>
                <a:gd name="T5" fmla="*/ 12 h 12"/>
                <a:gd name="T6" fmla="*/ 15 w 17"/>
                <a:gd name="T7" fmla="*/ 4 h 12"/>
                <a:gd name="T8" fmla="*/ 12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1"/>
                  </a:moveTo>
                  <a:cubicBezTo>
                    <a:pt x="9" y="4"/>
                    <a:pt x="6" y="6"/>
                    <a:pt x="2" y="8"/>
                  </a:cubicBezTo>
                  <a:cubicBezTo>
                    <a:pt x="0" y="9"/>
                    <a:pt x="1" y="12"/>
                    <a:pt x="3" y="12"/>
                  </a:cubicBezTo>
                  <a:cubicBezTo>
                    <a:pt x="7" y="10"/>
                    <a:pt x="11" y="7"/>
                    <a:pt x="15" y="4"/>
                  </a:cubicBezTo>
                  <a:cubicBezTo>
                    <a:pt x="17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7" name="Freeform 1233">
              <a:extLst>
                <a:ext uri="{FF2B5EF4-FFF2-40B4-BE49-F238E27FC236}">
                  <a16:creationId xmlns:a16="http://schemas.microsoft.com/office/drawing/2014/main" xmlns="" id="{3AB7EC93-9799-4D90-87CC-B10003BD2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4" y="3356"/>
              <a:ext cx="28" cy="23"/>
            </a:xfrm>
            <a:custGeom>
              <a:avLst/>
              <a:gdLst>
                <a:gd name="T0" fmla="*/ 13 w 18"/>
                <a:gd name="T1" fmla="*/ 2 h 15"/>
                <a:gd name="T2" fmla="*/ 2 w 18"/>
                <a:gd name="T3" fmla="*/ 10 h 15"/>
                <a:gd name="T4" fmla="*/ 3 w 18"/>
                <a:gd name="T5" fmla="*/ 14 h 15"/>
                <a:gd name="T6" fmla="*/ 16 w 18"/>
                <a:gd name="T7" fmla="*/ 4 h 15"/>
                <a:gd name="T8" fmla="*/ 13 w 18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3" y="2"/>
                  </a:moveTo>
                  <a:cubicBezTo>
                    <a:pt x="10" y="6"/>
                    <a:pt x="7" y="9"/>
                    <a:pt x="2" y="10"/>
                  </a:cubicBezTo>
                  <a:cubicBezTo>
                    <a:pt x="0" y="11"/>
                    <a:pt x="1" y="15"/>
                    <a:pt x="3" y="14"/>
                  </a:cubicBezTo>
                  <a:cubicBezTo>
                    <a:pt x="9" y="12"/>
                    <a:pt x="13" y="9"/>
                    <a:pt x="16" y="4"/>
                  </a:cubicBezTo>
                  <a:cubicBezTo>
                    <a:pt x="18" y="2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8" name="Freeform 1234">
              <a:extLst>
                <a:ext uri="{FF2B5EF4-FFF2-40B4-BE49-F238E27FC236}">
                  <a16:creationId xmlns:a16="http://schemas.microsoft.com/office/drawing/2014/main" xmlns="" id="{17F49677-2D5C-420E-8527-9086798DF4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2" y="3350"/>
              <a:ext cx="26" cy="18"/>
            </a:xfrm>
            <a:custGeom>
              <a:avLst/>
              <a:gdLst>
                <a:gd name="T0" fmla="*/ 12 w 17"/>
                <a:gd name="T1" fmla="*/ 2 h 12"/>
                <a:gd name="T2" fmla="*/ 3 w 17"/>
                <a:gd name="T3" fmla="*/ 8 h 12"/>
                <a:gd name="T4" fmla="*/ 3 w 17"/>
                <a:gd name="T5" fmla="*/ 12 h 12"/>
                <a:gd name="T6" fmla="*/ 16 w 17"/>
                <a:gd name="T7" fmla="*/ 4 h 12"/>
                <a:gd name="T8" fmla="*/ 12 w 17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2"/>
                  </a:moveTo>
                  <a:cubicBezTo>
                    <a:pt x="10" y="6"/>
                    <a:pt x="7" y="8"/>
                    <a:pt x="3" y="8"/>
                  </a:cubicBezTo>
                  <a:cubicBezTo>
                    <a:pt x="0" y="8"/>
                    <a:pt x="1" y="12"/>
                    <a:pt x="3" y="12"/>
                  </a:cubicBezTo>
                  <a:cubicBezTo>
                    <a:pt x="8" y="12"/>
                    <a:pt x="13" y="8"/>
                    <a:pt x="16" y="4"/>
                  </a:cubicBezTo>
                  <a:cubicBezTo>
                    <a:pt x="17" y="2"/>
                    <a:pt x="13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9" name="Freeform 1235">
              <a:extLst>
                <a:ext uri="{FF2B5EF4-FFF2-40B4-BE49-F238E27FC236}">
                  <a16:creationId xmlns:a16="http://schemas.microsoft.com/office/drawing/2014/main" xmlns="" id="{35044613-C5CA-43B1-9F67-C1FB56A92B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6" y="3339"/>
              <a:ext cx="27" cy="20"/>
            </a:xfrm>
            <a:custGeom>
              <a:avLst/>
              <a:gdLst>
                <a:gd name="T0" fmla="*/ 12 w 17"/>
                <a:gd name="T1" fmla="*/ 2 h 13"/>
                <a:gd name="T2" fmla="*/ 2 w 17"/>
                <a:gd name="T3" fmla="*/ 9 h 13"/>
                <a:gd name="T4" fmla="*/ 3 w 17"/>
                <a:gd name="T5" fmla="*/ 13 h 13"/>
                <a:gd name="T6" fmla="*/ 15 w 17"/>
                <a:gd name="T7" fmla="*/ 5 h 13"/>
                <a:gd name="T8" fmla="*/ 12 w 1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12" y="2"/>
                  </a:moveTo>
                  <a:cubicBezTo>
                    <a:pt x="10" y="6"/>
                    <a:pt x="6" y="8"/>
                    <a:pt x="2" y="9"/>
                  </a:cubicBezTo>
                  <a:cubicBezTo>
                    <a:pt x="0" y="10"/>
                    <a:pt x="1" y="13"/>
                    <a:pt x="3" y="13"/>
                  </a:cubicBezTo>
                  <a:cubicBezTo>
                    <a:pt x="8" y="11"/>
                    <a:pt x="12" y="9"/>
                    <a:pt x="15" y="5"/>
                  </a:cubicBezTo>
                  <a:cubicBezTo>
                    <a:pt x="17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0" name="Freeform 1236">
              <a:extLst>
                <a:ext uri="{FF2B5EF4-FFF2-40B4-BE49-F238E27FC236}">
                  <a16:creationId xmlns:a16="http://schemas.microsoft.com/office/drawing/2014/main" xmlns="" id="{0610C809-E4B0-4C4E-93BE-4D9635D5DE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" y="3324"/>
              <a:ext cx="32" cy="21"/>
            </a:xfrm>
            <a:custGeom>
              <a:avLst/>
              <a:gdLst>
                <a:gd name="T0" fmla="*/ 15 w 20"/>
                <a:gd name="T1" fmla="*/ 1 h 13"/>
                <a:gd name="T2" fmla="*/ 2 w 20"/>
                <a:gd name="T3" fmla="*/ 9 h 13"/>
                <a:gd name="T4" fmla="*/ 4 w 20"/>
                <a:gd name="T5" fmla="*/ 12 h 13"/>
                <a:gd name="T6" fmla="*/ 18 w 20"/>
                <a:gd name="T7" fmla="*/ 4 h 13"/>
                <a:gd name="T8" fmla="*/ 15 w 20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5" y="1"/>
                  </a:moveTo>
                  <a:cubicBezTo>
                    <a:pt x="12" y="5"/>
                    <a:pt x="7" y="7"/>
                    <a:pt x="2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9" y="10"/>
                    <a:pt x="14" y="8"/>
                    <a:pt x="18" y="4"/>
                  </a:cubicBezTo>
                  <a:cubicBezTo>
                    <a:pt x="20" y="2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1" name="Freeform 1237">
              <a:extLst>
                <a:ext uri="{FF2B5EF4-FFF2-40B4-BE49-F238E27FC236}">
                  <a16:creationId xmlns:a16="http://schemas.microsoft.com/office/drawing/2014/main" xmlns="" id="{11B5705B-4A1C-42CB-9532-B2FE306953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0" y="3342"/>
              <a:ext cx="27" cy="20"/>
            </a:xfrm>
            <a:custGeom>
              <a:avLst/>
              <a:gdLst>
                <a:gd name="T0" fmla="*/ 12 w 17"/>
                <a:gd name="T1" fmla="*/ 2 h 13"/>
                <a:gd name="T2" fmla="*/ 2 w 17"/>
                <a:gd name="T3" fmla="*/ 9 h 13"/>
                <a:gd name="T4" fmla="*/ 3 w 17"/>
                <a:gd name="T5" fmla="*/ 12 h 13"/>
                <a:gd name="T6" fmla="*/ 15 w 17"/>
                <a:gd name="T7" fmla="*/ 5 h 13"/>
                <a:gd name="T8" fmla="*/ 12 w 1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12" y="2"/>
                  </a:moveTo>
                  <a:cubicBezTo>
                    <a:pt x="9" y="6"/>
                    <a:pt x="6" y="7"/>
                    <a:pt x="2" y="9"/>
                  </a:cubicBezTo>
                  <a:cubicBezTo>
                    <a:pt x="0" y="10"/>
                    <a:pt x="1" y="13"/>
                    <a:pt x="3" y="12"/>
                  </a:cubicBezTo>
                  <a:cubicBezTo>
                    <a:pt x="8" y="11"/>
                    <a:pt x="12" y="9"/>
                    <a:pt x="15" y="5"/>
                  </a:cubicBezTo>
                  <a:cubicBezTo>
                    <a:pt x="17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2" name="Freeform 1238">
              <a:extLst>
                <a:ext uri="{FF2B5EF4-FFF2-40B4-BE49-F238E27FC236}">
                  <a16:creationId xmlns:a16="http://schemas.microsoft.com/office/drawing/2014/main" xmlns="" id="{428F6C50-03BE-4EAB-B5C0-F8EDF9FA03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3" y="3307"/>
              <a:ext cx="20" cy="24"/>
            </a:xfrm>
            <a:custGeom>
              <a:avLst/>
              <a:gdLst>
                <a:gd name="T0" fmla="*/ 9 w 13"/>
                <a:gd name="T1" fmla="*/ 2 h 15"/>
                <a:gd name="T2" fmla="*/ 2 w 13"/>
                <a:gd name="T3" fmla="*/ 11 h 15"/>
                <a:gd name="T4" fmla="*/ 4 w 13"/>
                <a:gd name="T5" fmla="*/ 13 h 15"/>
                <a:gd name="T6" fmla="*/ 12 w 13"/>
                <a:gd name="T7" fmla="*/ 4 h 15"/>
                <a:gd name="T8" fmla="*/ 9 w 13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9" y="2"/>
                  </a:moveTo>
                  <a:cubicBezTo>
                    <a:pt x="6" y="5"/>
                    <a:pt x="4" y="8"/>
                    <a:pt x="2" y="11"/>
                  </a:cubicBezTo>
                  <a:cubicBezTo>
                    <a:pt x="0" y="12"/>
                    <a:pt x="3" y="15"/>
                    <a:pt x="4" y="13"/>
                  </a:cubicBezTo>
                  <a:cubicBezTo>
                    <a:pt x="7" y="10"/>
                    <a:pt x="9" y="7"/>
                    <a:pt x="12" y="4"/>
                  </a:cubicBezTo>
                  <a:cubicBezTo>
                    <a:pt x="13" y="2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3" name="Freeform 1239">
              <a:extLst>
                <a:ext uri="{FF2B5EF4-FFF2-40B4-BE49-F238E27FC236}">
                  <a16:creationId xmlns:a16="http://schemas.microsoft.com/office/drawing/2014/main" xmlns="" id="{AACFA5BA-78DE-4698-BB12-74D6D34CAD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3" y="3383"/>
              <a:ext cx="35" cy="18"/>
            </a:xfrm>
            <a:custGeom>
              <a:avLst/>
              <a:gdLst>
                <a:gd name="T0" fmla="*/ 18 w 22"/>
                <a:gd name="T1" fmla="*/ 1 h 12"/>
                <a:gd name="T2" fmla="*/ 3 w 22"/>
                <a:gd name="T3" fmla="*/ 8 h 12"/>
                <a:gd name="T4" fmla="*/ 4 w 22"/>
                <a:gd name="T5" fmla="*/ 12 h 12"/>
                <a:gd name="T6" fmla="*/ 20 w 22"/>
                <a:gd name="T7" fmla="*/ 4 h 12"/>
                <a:gd name="T8" fmla="*/ 18 w 2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18" y="1"/>
                  </a:moveTo>
                  <a:cubicBezTo>
                    <a:pt x="13" y="4"/>
                    <a:pt x="8" y="6"/>
                    <a:pt x="3" y="8"/>
                  </a:cubicBezTo>
                  <a:cubicBezTo>
                    <a:pt x="0" y="9"/>
                    <a:pt x="2" y="12"/>
                    <a:pt x="4" y="12"/>
                  </a:cubicBezTo>
                  <a:cubicBezTo>
                    <a:pt x="10" y="10"/>
                    <a:pt x="15" y="7"/>
                    <a:pt x="20" y="4"/>
                  </a:cubicBezTo>
                  <a:cubicBezTo>
                    <a:pt x="22" y="3"/>
                    <a:pt x="20" y="0"/>
                    <a:pt x="1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4" name="Freeform 1240">
              <a:extLst>
                <a:ext uri="{FF2B5EF4-FFF2-40B4-BE49-F238E27FC236}">
                  <a16:creationId xmlns:a16="http://schemas.microsoft.com/office/drawing/2014/main" xmlns="" id="{227CAA6B-E2C6-47E2-B6B4-44FEC30F34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3405"/>
              <a:ext cx="27" cy="15"/>
            </a:xfrm>
            <a:custGeom>
              <a:avLst/>
              <a:gdLst>
                <a:gd name="T0" fmla="*/ 14 w 17"/>
                <a:gd name="T1" fmla="*/ 1 h 10"/>
                <a:gd name="T2" fmla="*/ 2 w 17"/>
                <a:gd name="T3" fmla="*/ 6 h 10"/>
                <a:gd name="T4" fmla="*/ 3 w 17"/>
                <a:gd name="T5" fmla="*/ 9 h 10"/>
                <a:gd name="T6" fmla="*/ 15 w 17"/>
                <a:gd name="T7" fmla="*/ 5 h 10"/>
                <a:gd name="T8" fmla="*/ 14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4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1" y="10"/>
                    <a:pt x="3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5" name="Freeform 1241">
              <a:extLst>
                <a:ext uri="{FF2B5EF4-FFF2-40B4-BE49-F238E27FC236}">
                  <a16:creationId xmlns:a16="http://schemas.microsoft.com/office/drawing/2014/main" xmlns="" id="{DF9A946C-098A-4B51-B911-84394FB64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68" y="3383"/>
              <a:ext cx="19" cy="17"/>
            </a:xfrm>
            <a:custGeom>
              <a:avLst/>
              <a:gdLst>
                <a:gd name="T0" fmla="*/ 7 w 12"/>
                <a:gd name="T1" fmla="*/ 3 h 11"/>
                <a:gd name="T2" fmla="*/ 3 w 12"/>
                <a:gd name="T3" fmla="*/ 7 h 11"/>
                <a:gd name="T4" fmla="*/ 4 w 12"/>
                <a:gd name="T5" fmla="*/ 10 h 11"/>
                <a:gd name="T6" fmla="*/ 11 w 12"/>
                <a:gd name="T7" fmla="*/ 4 h 11"/>
                <a:gd name="T8" fmla="*/ 7 w 12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3"/>
                  </a:moveTo>
                  <a:cubicBezTo>
                    <a:pt x="6" y="5"/>
                    <a:pt x="5" y="6"/>
                    <a:pt x="3" y="7"/>
                  </a:cubicBezTo>
                  <a:cubicBezTo>
                    <a:pt x="0" y="8"/>
                    <a:pt x="2" y="11"/>
                    <a:pt x="4" y="10"/>
                  </a:cubicBezTo>
                  <a:cubicBezTo>
                    <a:pt x="7" y="9"/>
                    <a:pt x="9" y="7"/>
                    <a:pt x="11" y="4"/>
                  </a:cubicBezTo>
                  <a:cubicBezTo>
                    <a:pt x="12" y="2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6" name="Freeform 1242">
              <a:extLst>
                <a:ext uri="{FF2B5EF4-FFF2-40B4-BE49-F238E27FC236}">
                  <a16:creationId xmlns:a16="http://schemas.microsoft.com/office/drawing/2014/main" xmlns="" id="{C19EAD78-E066-4022-9843-B2074D1311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1" y="3408"/>
              <a:ext cx="22" cy="17"/>
            </a:xfrm>
            <a:custGeom>
              <a:avLst/>
              <a:gdLst>
                <a:gd name="T0" fmla="*/ 9 w 14"/>
                <a:gd name="T1" fmla="*/ 2 h 11"/>
                <a:gd name="T2" fmla="*/ 2 w 14"/>
                <a:gd name="T3" fmla="*/ 7 h 11"/>
                <a:gd name="T4" fmla="*/ 3 w 14"/>
                <a:gd name="T5" fmla="*/ 11 h 11"/>
                <a:gd name="T6" fmla="*/ 13 w 14"/>
                <a:gd name="T7" fmla="*/ 3 h 11"/>
                <a:gd name="T8" fmla="*/ 9 w 14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9" y="2"/>
                  </a:moveTo>
                  <a:cubicBezTo>
                    <a:pt x="8" y="5"/>
                    <a:pt x="5" y="6"/>
                    <a:pt x="2" y="7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7" y="9"/>
                    <a:pt x="11" y="7"/>
                    <a:pt x="13" y="3"/>
                  </a:cubicBezTo>
                  <a:cubicBezTo>
                    <a:pt x="14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7" name="Freeform 1243">
              <a:extLst>
                <a:ext uri="{FF2B5EF4-FFF2-40B4-BE49-F238E27FC236}">
                  <a16:creationId xmlns:a16="http://schemas.microsoft.com/office/drawing/2014/main" xmlns="" id="{2CA6420B-AF01-45BC-986C-140234D9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6" y="3428"/>
              <a:ext cx="25" cy="21"/>
            </a:xfrm>
            <a:custGeom>
              <a:avLst/>
              <a:gdLst>
                <a:gd name="T0" fmla="*/ 12 w 16"/>
                <a:gd name="T1" fmla="*/ 1 h 13"/>
                <a:gd name="T2" fmla="*/ 2 w 16"/>
                <a:gd name="T3" fmla="*/ 8 h 13"/>
                <a:gd name="T4" fmla="*/ 4 w 16"/>
                <a:gd name="T5" fmla="*/ 11 h 13"/>
                <a:gd name="T6" fmla="*/ 14 w 16"/>
                <a:gd name="T7" fmla="*/ 5 h 13"/>
                <a:gd name="T8" fmla="*/ 1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2" y="1"/>
                  </a:moveTo>
                  <a:cubicBezTo>
                    <a:pt x="8" y="3"/>
                    <a:pt x="5" y="6"/>
                    <a:pt x="2" y="8"/>
                  </a:cubicBezTo>
                  <a:cubicBezTo>
                    <a:pt x="0" y="10"/>
                    <a:pt x="2" y="13"/>
                    <a:pt x="4" y="11"/>
                  </a:cubicBezTo>
                  <a:cubicBezTo>
                    <a:pt x="7" y="9"/>
                    <a:pt x="10" y="6"/>
                    <a:pt x="14" y="5"/>
                  </a:cubicBezTo>
                  <a:cubicBezTo>
                    <a:pt x="16" y="4"/>
                    <a:pt x="15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8" name="Freeform 1244">
              <a:extLst>
                <a:ext uri="{FF2B5EF4-FFF2-40B4-BE49-F238E27FC236}">
                  <a16:creationId xmlns:a16="http://schemas.microsoft.com/office/drawing/2014/main" xmlns="" id="{6630D150-742C-4634-B62D-BC13E76289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3456"/>
              <a:ext cx="44" cy="21"/>
            </a:xfrm>
            <a:custGeom>
              <a:avLst/>
              <a:gdLst>
                <a:gd name="T0" fmla="*/ 25 w 28"/>
                <a:gd name="T1" fmla="*/ 1 h 13"/>
                <a:gd name="T2" fmla="*/ 2 w 28"/>
                <a:gd name="T3" fmla="*/ 9 h 13"/>
                <a:gd name="T4" fmla="*/ 3 w 28"/>
                <a:gd name="T5" fmla="*/ 13 h 13"/>
                <a:gd name="T6" fmla="*/ 26 w 28"/>
                <a:gd name="T7" fmla="*/ 4 h 13"/>
                <a:gd name="T8" fmla="*/ 25 w 28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25" y="1"/>
                  </a:moveTo>
                  <a:cubicBezTo>
                    <a:pt x="17" y="3"/>
                    <a:pt x="10" y="7"/>
                    <a:pt x="2" y="9"/>
                  </a:cubicBezTo>
                  <a:cubicBezTo>
                    <a:pt x="0" y="9"/>
                    <a:pt x="0" y="13"/>
                    <a:pt x="3" y="13"/>
                  </a:cubicBezTo>
                  <a:cubicBezTo>
                    <a:pt x="11" y="11"/>
                    <a:pt x="18" y="7"/>
                    <a:pt x="26" y="4"/>
                  </a:cubicBezTo>
                  <a:cubicBezTo>
                    <a:pt x="28" y="3"/>
                    <a:pt x="27" y="0"/>
                    <a:pt x="2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9" name="Freeform 1245">
              <a:extLst>
                <a:ext uri="{FF2B5EF4-FFF2-40B4-BE49-F238E27FC236}">
                  <a16:creationId xmlns:a16="http://schemas.microsoft.com/office/drawing/2014/main" xmlns="" id="{1FD02757-FB2E-40E4-B495-F47E4EA625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7" y="3433"/>
              <a:ext cx="26" cy="17"/>
            </a:xfrm>
            <a:custGeom>
              <a:avLst/>
              <a:gdLst>
                <a:gd name="T0" fmla="*/ 11 w 16"/>
                <a:gd name="T1" fmla="*/ 2 h 11"/>
                <a:gd name="T2" fmla="*/ 2 w 16"/>
                <a:gd name="T3" fmla="*/ 7 h 11"/>
                <a:gd name="T4" fmla="*/ 3 w 16"/>
                <a:gd name="T5" fmla="*/ 10 h 11"/>
                <a:gd name="T6" fmla="*/ 14 w 16"/>
                <a:gd name="T7" fmla="*/ 4 h 11"/>
                <a:gd name="T8" fmla="*/ 11 w 1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1" y="2"/>
                  </a:moveTo>
                  <a:cubicBezTo>
                    <a:pt x="9" y="5"/>
                    <a:pt x="6" y="6"/>
                    <a:pt x="2" y="7"/>
                  </a:cubicBezTo>
                  <a:cubicBezTo>
                    <a:pt x="0" y="7"/>
                    <a:pt x="0" y="11"/>
                    <a:pt x="3" y="10"/>
                  </a:cubicBezTo>
                  <a:cubicBezTo>
                    <a:pt x="7" y="10"/>
                    <a:pt x="11" y="8"/>
                    <a:pt x="14" y="4"/>
                  </a:cubicBezTo>
                  <a:cubicBezTo>
                    <a:pt x="16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0" name="Freeform 1246">
              <a:extLst>
                <a:ext uri="{FF2B5EF4-FFF2-40B4-BE49-F238E27FC236}">
                  <a16:creationId xmlns:a16="http://schemas.microsoft.com/office/drawing/2014/main" xmlns="" id="{C59F19E9-3260-4340-B2F0-CB7886215D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3" y="3639"/>
              <a:ext cx="17" cy="11"/>
            </a:xfrm>
            <a:custGeom>
              <a:avLst/>
              <a:gdLst>
                <a:gd name="T0" fmla="*/ 8 w 11"/>
                <a:gd name="T1" fmla="*/ 1 h 7"/>
                <a:gd name="T2" fmla="*/ 5 w 11"/>
                <a:gd name="T3" fmla="*/ 3 h 7"/>
                <a:gd name="T4" fmla="*/ 4 w 11"/>
                <a:gd name="T5" fmla="*/ 3 h 7"/>
                <a:gd name="T6" fmla="*/ 0 w 11"/>
                <a:gd name="T7" fmla="*/ 2 h 7"/>
                <a:gd name="T8" fmla="*/ 3 w 11"/>
                <a:gd name="T9" fmla="*/ 6 h 7"/>
                <a:gd name="T10" fmla="*/ 9 w 11"/>
                <a:gd name="T11" fmla="*/ 5 h 7"/>
                <a:gd name="T12" fmla="*/ 8 w 11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8" y="1"/>
                  </a:moveTo>
                  <a:cubicBezTo>
                    <a:pt x="7" y="2"/>
                    <a:pt x="6" y="2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" y="7"/>
                    <a:pt x="7" y="6"/>
                    <a:pt x="9" y="5"/>
                  </a:cubicBezTo>
                  <a:cubicBezTo>
                    <a:pt x="11" y="4"/>
                    <a:pt x="10" y="1"/>
                    <a:pt x="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1" name="Freeform 1247">
              <a:extLst>
                <a:ext uri="{FF2B5EF4-FFF2-40B4-BE49-F238E27FC236}">
                  <a16:creationId xmlns:a16="http://schemas.microsoft.com/office/drawing/2014/main" xmlns="" id="{43CA53CC-07E4-46DA-9A4D-29B4289693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2" y="3620"/>
              <a:ext cx="25" cy="9"/>
            </a:xfrm>
            <a:custGeom>
              <a:avLst/>
              <a:gdLst>
                <a:gd name="T0" fmla="*/ 12 w 16"/>
                <a:gd name="T1" fmla="*/ 0 h 6"/>
                <a:gd name="T2" fmla="*/ 3 w 16"/>
                <a:gd name="T3" fmla="*/ 2 h 6"/>
                <a:gd name="T4" fmla="*/ 3 w 16"/>
                <a:gd name="T5" fmla="*/ 6 h 6"/>
                <a:gd name="T6" fmla="*/ 14 w 16"/>
                <a:gd name="T7" fmla="*/ 4 h 6"/>
                <a:gd name="T8" fmla="*/ 12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2" y="0"/>
                  </a:moveTo>
                  <a:cubicBezTo>
                    <a:pt x="10" y="1"/>
                    <a:pt x="6" y="3"/>
                    <a:pt x="3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7" y="6"/>
                    <a:pt x="10" y="5"/>
                    <a:pt x="14" y="4"/>
                  </a:cubicBezTo>
                  <a:cubicBezTo>
                    <a:pt x="16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2" name="Freeform 1248">
              <a:extLst>
                <a:ext uri="{FF2B5EF4-FFF2-40B4-BE49-F238E27FC236}">
                  <a16:creationId xmlns:a16="http://schemas.microsoft.com/office/drawing/2014/main" xmlns="" id="{203CBE74-B34A-4D51-89C8-74D36CBB0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3" y="3585"/>
              <a:ext cx="30" cy="16"/>
            </a:xfrm>
            <a:custGeom>
              <a:avLst/>
              <a:gdLst>
                <a:gd name="T0" fmla="*/ 16 w 19"/>
                <a:gd name="T1" fmla="*/ 1 h 10"/>
                <a:gd name="T2" fmla="*/ 2 w 19"/>
                <a:gd name="T3" fmla="*/ 6 h 10"/>
                <a:gd name="T4" fmla="*/ 4 w 19"/>
                <a:gd name="T5" fmla="*/ 9 h 10"/>
                <a:gd name="T6" fmla="*/ 17 w 19"/>
                <a:gd name="T7" fmla="*/ 4 h 10"/>
                <a:gd name="T8" fmla="*/ 16 w 1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16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1" y="10"/>
                    <a:pt x="4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3" name="Freeform 1249">
              <a:extLst>
                <a:ext uri="{FF2B5EF4-FFF2-40B4-BE49-F238E27FC236}">
                  <a16:creationId xmlns:a16="http://schemas.microsoft.com/office/drawing/2014/main" xmlns="" id="{F9625A30-D022-4CC7-9B7F-547400A6C0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8" y="3571"/>
              <a:ext cx="26" cy="14"/>
            </a:xfrm>
            <a:custGeom>
              <a:avLst/>
              <a:gdLst>
                <a:gd name="T0" fmla="*/ 12 w 16"/>
                <a:gd name="T1" fmla="*/ 1 h 9"/>
                <a:gd name="T2" fmla="*/ 2 w 16"/>
                <a:gd name="T3" fmla="*/ 5 h 9"/>
                <a:gd name="T4" fmla="*/ 2 w 16"/>
                <a:gd name="T5" fmla="*/ 8 h 9"/>
                <a:gd name="T6" fmla="*/ 14 w 16"/>
                <a:gd name="T7" fmla="*/ 4 h 9"/>
                <a:gd name="T8" fmla="*/ 12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2" y="1"/>
                  </a:moveTo>
                  <a:cubicBezTo>
                    <a:pt x="9" y="4"/>
                    <a:pt x="5" y="5"/>
                    <a:pt x="2" y="5"/>
                  </a:cubicBezTo>
                  <a:cubicBezTo>
                    <a:pt x="0" y="5"/>
                    <a:pt x="0" y="9"/>
                    <a:pt x="2" y="8"/>
                  </a:cubicBezTo>
                  <a:cubicBezTo>
                    <a:pt x="7" y="8"/>
                    <a:pt x="11" y="7"/>
                    <a:pt x="14" y="4"/>
                  </a:cubicBezTo>
                  <a:cubicBezTo>
                    <a:pt x="16" y="2"/>
                    <a:pt x="13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4" name="Freeform 1250">
              <a:extLst>
                <a:ext uri="{FF2B5EF4-FFF2-40B4-BE49-F238E27FC236}">
                  <a16:creationId xmlns:a16="http://schemas.microsoft.com/office/drawing/2014/main" xmlns="" id="{0CAF7685-D980-4E1E-972E-D46FFC2BB8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3544"/>
              <a:ext cx="32" cy="15"/>
            </a:xfrm>
            <a:custGeom>
              <a:avLst/>
              <a:gdLst>
                <a:gd name="T0" fmla="*/ 16 w 20"/>
                <a:gd name="T1" fmla="*/ 1 h 9"/>
                <a:gd name="T2" fmla="*/ 4 w 20"/>
                <a:gd name="T3" fmla="*/ 5 h 9"/>
                <a:gd name="T4" fmla="*/ 3 w 20"/>
                <a:gd name="T5" fmla="*/ 8 h 9"/>
                <a:gd name="T6" fmla="*/ 18 w 20"/>
                <a:gd name="T7" fmla="*/ 5 h 9"/>
                <a:gd name="T8" fmla="*/ 16 w 2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16" y="1"/>
                  </a:moveTo>
                  <a:cubicBezTo>
                    <a:pt x="13" y="3"/>
                    <a:pt x="8" y="5"/>
                    <a:pt x="4" y="5"/>
                  </a:cubicBezTo>
                  <a:cubicBezTo>
                    <a:pt x="1" y="4"/>
                    <a:pt x="0" y="8"/>
                    <a:pt x="3" y="8"/>
                  </a:cubicBezTo>
                  <a:cubicBezTo>
                    <a:pt x="8" y="9"/>
                    <a:pt x="13" y="6"/>
                    <a:pt x="18" y="5"/>
                  </a:cubicBezTo>
                  <a:cubicBezTo>
                    <a:pt x="20" y="4"/>
                    <a:pt x="19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5" name="Freeform 1251">
              <a:extLst>
                <a:ext uri="{FF2B5EF4-FFF2-40B4-BE49-F238E27FC236}">
                  <a16:creationId xmlns:a16="http://schemas.microsoft.com/office/drawing/2014/main" xmlns="" id="{182C9E10-61D5-43F9-B40F-539A8CEB71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2" y="3530"/>
              <a:ext cx="30" cy="10"/>
            </a:xfrm>
            <a:custGeom>
              <a:avLst/>
              <a:gdLst>
                <a:gd name="T0" fmla="*/ 15 w 19"/>
                <a:gd name="T1" fmla="*/ 0 h 6"/>
                <a:gd name="T2" fmla="*/ 2 w 19"/>
                <a:gd name="T3" fmla="*/ 2 h 6"/>
                <a:gd name="T4" fmla="*/ 3 w 19"/>
                <a:gd name="T5" fmla="*/ 6 h 6"/>
                <a:gd name="T6" fmla="*/ 16 w 19"/>
                <a:gd name="T7" fmla="*/ 4 h 6"/>
                <a:gd name="T8" fmla="*/ 15 w 1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5" y="0"/>
                  </a:moveTo>
                  <a:cubicBezTo>
                    <a:pt x="11" y="2"/>
                    <a:pt x="7" y="2"/>
                    <a:pt x="2" y="2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7" y="6"/>
                    <a:pt x="12" y="5"/>
                    <a:pt x="16" y="4"/>
                  </a:cubicBezTo>
                  <a:cubicBezTo>
                    <a:pt x="19" y="3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6" name="Freeform 1252">
              <a:extLst>
                <a:ext uri="{FF2B5EF4-FFF2-40B4-BE49-F238E27FC236}">
                  <a16:creationId xmlns:a16="http://schemas.microsoft.com/office/drawing/2014/main" xmlns="" id="{2B65BBD1-9699-4F31-8DE4-563D07DB72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9" y="3519"/>
              <a:ext cx="30" cy="8"/>
            </a:xfrm>
            <a:custGeom>
              <a:avLst/>
              <a:gdLst>
                <a:gd name="T0" fmla="*/ 18 w 19"/>
                <a:gd name="T1" fmla="*/ 1 h 5"/>
                <a:gd name="T2" fmla="*/ 12 w 19"/>
                <a:gd name="T3" fmla="*/ 0 h 5"/>
                <a:gd name="T4" fmla="*/ 4 w 19"/>
                <a:gd name="T5" fmla="*/ 1 h 5"/>
                <a:gd name="T6" fmla="*/ 3 w 19"/>
                <a:gd name="T7" fmla="*/ 5 h 5"/>
                <a:gd name="T8" fmla="*/ 10 w 19"/>
                <a:gd name="T9" fmla="*/ 4 h 5"/>
                <a:gd name="T10" fmla="*/ 15 w 19"/>
                <a:gd name="T11" fmla="*/ 4 h 5"/>
                <a:gd name="T12" fmla="*/ 16 w 19"/>
                <a:gd name="T13" fmla="*/ 4 h 5"/>
                <a:gd name="T14" fmla="*/ 17 w 19"/>
                <a:gd name="T15" fmla="*/ 4 h 5"/>
                <a:gd name="T16" fmla="*/ 18 w 19"/>
                <a:gd name="T17" fmla="*/ 3 h 5"/>
                <a:gd name="T18" fmla="*/ 18 w 19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">
                  <a:moveTo>
                    <a:pt x="18" y="1"/>
                  </a:move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1" y="1"/>
                    <a:pt x="0" y="4"/>
                    <a:pt x="3" y="5"/>
                  </a:cubicBezTo>
                  <a:cubicBezTo>
                    <a:pt x="5" y="5"/>
                    <a:pt x="8" y="4"/>
                    <a:pt x="10" y="4"/>
                  </a:cubicBezTo>
                  <a:cubicBezTo>
                    <a:pt x="12" y="4"/>
                    <a:pt x="13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7" name="Freeform 1253">
              <a:extLst>
                <a:ext uri="{FF2B5EF4-FFF2-40B4-BE49-F238E27FC236}">
                  <a16:creationId xmlns:a16="http://schemas.microsoft.com/office/drawing/2014/main" xmlns="" id="{C540783D-85F5-4D50-AAC2-48A9DF407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1" y="3543"/>
              <a:ext cx="29" cy="12"/>
            </a:xfrm>
            <a:custGeom>
              <a:avLst/>
              <a:gdLst>
                <a:gd name="T0" fmla="*/ 17 w 18"/>
                <a:gd name="T1" fmla="*/ 1 h 8"/>
                <a:gd name="T2" fmla="*/ 13 w 18"/>
                <a:gd name="T3" fmla="*/ 1 h 8"/>
                <a:gd name="T4" fmla="*/ 8 w 18"/>
                <a:gd name="T5" fmla="*/ 3 h 8"/>
                <a:gd name="T6" fmla="*/ 3 w 18"/>
                <a:gd name="T7" fmla="*/ 5 h 8"/>
                <a:gd name="T8" fmla="*/ 3 w 18"/>
                <a:gd name="T9" fmla="*/ 8 h 8"/>
                <a:gd name="T10" fmla="*/ 9 w 18"/>
                <a:gd name="T11" fmla="*/ 7 h 8"/>
                <a:gd name="T12" fmla="*/ 13 w 18"/>
                <a:gd name="T13" fmla="*/ 5 h 8"/>
                <a:gd name="T14" fmla="*/ 15 w 18"/>
                <a:gd name="T15" fmla="*/ 5 h 8"/>
                <a:gd name="T16" fmla="*/ 17 w 18"/>
                <a:gd name="T17" fmla="*/ 4 h 8"/>
                <a:gd name="T18" fmla="*/ 17 w 18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8">
                  <a:moveTo>
                    <a:pt x="17" y="1"/>
                  </a:moveTo>
                  <a:cubicBezTo>
                    <a:pt x="16" y="0"/>
                    <a:pt x="14" y="1"/>
                    <a:pt x="13" y="1"/>
                  </a:cubicBezTo>
                  <a:cubicBezTo>
                    <a:pt x="11" y="2"/>
                    <a:pt x="10" y="3"/>
                    <a:pt x="8" y="3"/>
                  </a:cubicBezTo>
                  <a:cubicBezTo>
                    <a:pt x="7" y="4"/>
                    <a:pt x="5" y="5"/>
                    <a:pt x="3" y="5"/>
                  </a:cubicBezTo>
                  <a:cubicBezTo>
                    <a:pt x="1" y="4"/>
                    <a:pt x="0" y="8"/>
                    <a:pt x="3" y="8"/>
                  </a:cubicBezTo>
                  <a:cubicBezTo>
                    <a:pt x="5" y="8"/>
                    <a:pt x="7" y="8"/>
                    <a:pt x="9" y="7"/>
                  </a:cubicBezTo>
                  <a:cubicBezTo>
                    <a:pt x="11" y="6"/>
                    <a:pt x="12" y="6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6" y="5"/>
                    <a:pt x="17" y="4"/>
                  </a:cubicBezTo>
                  <a:cubicBezTo>
                    <a:pt x="18" y="4"/>
                    <a:pt x="18" y="2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8" name="Freeform 1254">
              <a:extLst>
                <a:ext uri="{FF2B5EF4-FFF2-40B4-BE49-F238E27FC236}">
                  <a16:creationId xmlns:a16="http://schemas.microsoft.com/office/drawing/2014/main" xmlns="" id="{5EC5AD27-80D7-4C66-9A06-FD871E2861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5" y="3570"/>
              <a:ext cx="23" cy="9"/>
            </a:xfrm>
            <a:custGeom>
              <a:avLst/>
              <a:gdLst>
                <a:gd name="T0" fmla="*/ 14 w 15"/>
                <a:gd name="T1" fmla="*/ 0 h 6"/>
                <a:gd name="T2" fmla="*/ 9 w 15"/>
                <a:gd name="T3" fmla="*/ 1 h 6"/>
                <a:gd name="T4" fmla="*/ 3 w 15"/>
                <a:gd name="T5" fmla="*/ 2 h 6"/>
                <a:gd name="T6" fmla="*/ 4 w 15"/>
                <a:gd name="T7" fmla="*/ 6 h 6"/>
                <a:gd name="T8" fmla="*/ 9 w 15"/>
                <a:gd name="T9" fmla="*/ 4 h 6"/>
                <a:gd name="T10" fmla="*/ 12 w 15"/>
                <a:gd name="T11" fmla="*/ 4 h 6"/>
                <a:gd name="T12" fmla="*/ 13 w 15"/>
                <a:gd name="T13" fmla="*/ 4 h 6"/>
                <a:gd name="T14" fmla="*/ 14 w 15"/>
                <a:gd name="T15" fmla="*/ 4 h 6"/>
                <a:gd name="T16" fmla="*/ 14 w 15"/>
                <a:gd name="T17" fmla="*/ 3 h 6"/>
                <a:gd name="T18" fmla="*/ 15 w 15"/>
                <a:gd name="T19" fmla="*/ 1 h 6"/>
                <a:gd name="T20" fmla="*/ 15 w 15"/>
                <a:gd name="T21" fmla="*/ 1 h 6"/>
                <a:gd name="T22" fmla="*/ 14 w 1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6">
                  <a:moveTo>
                    <a:pt x="14" y="0"/>
                  </a:moveTo>
                  <a:cubicBezTo>
                    <a:pt x="12" y="0"/>
                    <a:pt x="10" y="0"/>
                    <a:pt x="9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0" y="3"/>
                    <a:pt x="2" y="6"/>
                    <a:pt x="4" y="6"/>
                  </a:cubicBezTo>
                  <a:cubicBezTo>
                    <a:pt x="6" y="5"/>
                    <a:pt x="7" y="5"/>
                    <a:pt x="9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9" name="Freeform 1255">
              <a:extLst>
                <a:ext uri="{FF2B5EF4-FFF2-40B4-BE49-F238E27FC236}">
                  <a16:creationId xmlns:a16="http://schemas.microsoft.com/office/drawing/2014/main" xmlns="" id="{8EF43488-0D66-4944-80A3-07909A3B28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8" y="3617"/>
              <a:ext cx="27" cy="11"/>
            </a:xfrm>
            <a:custGeom>
              <a:avLst/>
              <a:gdLst>
                <a:gd name="T0" fmla="*/ 13 w 17"/>
                <a:gd name="T1" fmla="*/ 0 h 7"/>
                <a:gd name="T2" fmla="*/ 2 w 17"/>
                <a:gd name="T3" fmla="*/ 3 h 7"/>
                <a:gd name="T4" fmla="*/ 3 w 17"/>
                <a:gd name="T5" fmla="*/ 7 h 7"/>
                <a:gd name="T6" fmla="*/ 15 w 17"/>
                <a:gd name="T7" fmla="*/ 4 h 7"/>
                <a:gd name="T8" fmla="*/ 13 w 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3" y="0"/>
                  </a:moveTo>
                  <a:cubicBezTo>
                    <a:pt x="10" y="2"/>
                    <a:pt x="6" y="3"/>
                    <a:pt x="2" y="3"/>
                  </a:cubicBezTo>
                  <a:cubicBezTo>
                    <a:pt x="0" y="3"/>
                    <a:pt x="0" y="7"/>
                    <a:pt x="3" y="7"/>
                  </a:cubicBezTo>
                  <a:cubicBezTo>
                    <a:pt x="7" y="7"/>
                    <a:pt x="11" y="5"/>
                    <a:pt x="15" y="4"/>
                  </a:cubicBezTo>
                  <a:cubicBezTo>
                    <a:pt x="17" y="3"/>
                    <a:pt x="16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0" name="Freeform 1256">
              <a:extLst>
                <a:ext uri="{FF2B5EF4-FFF2-40B4-BE49-F238E27FC236}">
                  <a16:creationId xmlns:a16="http://schemas.microsoft.com/office/drawing/2014/main" xmlns="" id="{23542292-C3C7-450F-AA69-1E0CAB7DE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4" y="3648"/>
              <a:ext cx="29" cy="13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3 w 18"/>
                <a:gd name="T5" fmla="*/ 8 h 8"/>
                <a:gd name="T6" fmla="*/ 16 w 18"/>
                <a:gd name="T7" fmla="*/ 4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2"/>
                    <a:pt x="7" y="4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7" y="7"/>
                    <a:pt x="11" y="6"/>
                    <a:pt x="16" y="4"/>
                  </a:cubicBezTo>
                  <a:cubicBezTo>
                    <a:pt x="18" y="4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1" name="Freeform 1257">
              <a:extLst>
                <a:ext uri="{FF2B5EF4-FFF2-40B4-BE49-F238E27FC236}">
                  <a16:creationId xmlns:a16="http://schemas.microsoft.com/office/drawing/2014/main" xmlns="" id="{EE056873-F4FA-4EC6-95DE-A0FA600FC2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4" y="3673"/>
              <a:ext cx="31" cy="11"/>
            </a:xfrm>
            <a:custGeom>
              <a:avLst/>
              <a:gdLst>
                <a:gd name="T0" fmla="*/ 17 w 20"/>
                <a:gd name="T1" fmla="*/ 1 h 7"/>
                <a:gd name="T2" fmla="*/ 3 w 20"/>
                <a:gd name="T3" fmla="*/ 2 h 7"/>
                <a:gd name="T4" fmla="*/ 2 w 20"/>
                <a:gd name="T5" fmla="*/ 6 h 7"/>
                <a:gd name="T6" fmla="*/ 18 w 20"/>
                <a:gd name="T7" fmla="*/ 5 h 7"/>
                <a:gd name="T8" fmla="*/ 17 w 2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7" y="1"/>
                  </a:moveTo>
                  <a:cubicBezTo>
                    <a:pt x="12" y="3"/>
                    <a:pt x="7" y="3"/>
                    <a:pt x="3" y="2"/>
                  </a:cubicBezTo>
                  <a:cubicBezTo>
                    <a:pt x="0" y="1"/>
                    <a:pt x="0" y="5"/>
                    <a:pt x="2" y="6"/>
                  </a:cubicBezTo>
                  <a:cubicBezTo>
                    <a:pt x="7" y="7"/>
                    <a:pt x="13" y="7"/>
                    <a:pt x="18" y="5"/>
                  </a:cubicBezTo>
                  <a:cubicBezTo>
                    <a:pt x="20" y="4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2" name="Freeform 1258">
              <a:extLst>
                <a:ext uri="{FF2B5EF4-FFF2-40B4-BE49-F238E27FC236}">
                  <a16:creationId xmlns:a16="http://schemas.microsoft.com/office/drawing/2014/main" xmlns="" id="{6E582CE9-C15D-44EC-9350-50B167E7A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6" y="3673"/>
              <a:ext cx="35" cy="18"/>
            </a:xfrm>
            <a:custGeom>
              <a:avLst/>
              <a:gdLst>
                <a:gd name="T0" fmla="*/ 19 w 22"/>
                <a:gd name="T1" fmla="*/ 1 h 11"/>
                <a:gd name="T2" fmla="*/ 2 w 22"/>
                <a:gd name="T3" fmla="*/ 7 h 11"/>
                <a:gd name="T4" fmla="*/ 4 w 22"/>
                <a:gd name="T5" fmla="*/ 11 h 11"/>
                <a:gd name="T6" fmla="*/ 20 w 22"/>
                <a:gd name="T7" fmla="*/ 5 h 11"/>
                <a:gd name="T8" fmla="*/ 19 w 2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19" y="1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2" y="11"/>
                    <a:pt x="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1" y="0"/>
                    <a:pt x="1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3" name="Freeform 1259">
              <a:extLst>
                <a:ext uri="{FF2B5EF4-FFF2-40B4-BE49-F238E27FC236}">
                  <a16:creationId xmlns:a16="http://schemas.microsoft.com/office/drawing/2014/main" xmlns="" id="{BFDDB084-D5C3-4D96-B1D4-1060B8697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7" y="3700"/>
              <a:ext cx="27" cy="13"/>
            </a:xfrm>
            <a:custGeom>
              <a:avLst/>
              <a:gdLst>
                <a:gd name="T0" fmla="*/ 13 w 17"/>
                <a:gd name="T1" fmla="*/ 1 h 8"/>
                <a:gd name="T2" fmla="*/ 3 w 17"/>
                <a:gd name="T3" fmla="*/ 4 h 8"/>
                <a:gd name="T4" fmla="*/ 3 w 17"/>
                <a:gd name="T5" fmla="*/ 7 h 8"/>
                <a:gd name="T6" fmla="*/ 15 w 17"/>
                <a:gd name="T7" fmla="*/ 5 h 8"/>
                <a:gd name="T8" fmla="*/ 13 w 1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3" y="1"/>
                  </a:moveTo>
                  <a:cubicBezTo>
                    <a:pt x="10" y="2"/>
                    <a:pt x="7" y="4"/>
                    <a:pt x="3" y="4"/>
                  </a:cubicBezTo>
                  <a:cubicBezTo>
                    <a:pt x="1" y="3"/>
                    <a:pt x="0" y="7"/>
                    <a:pt x="3" y="7"/>
                  </a:cubicBezTo>
                  <a:cubicBezTo>
                    <a:pt x="7" y="8"/>
                    <a:pt x="11" y="6"/>
                    <a:pt x="15" y="5"/>
                  </a:cubicBezTo>
                  <a:cubicBezTo>
                    <a:pt x="17" y="4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4" name="Freeform 1260">
              <a:extLst>
                <a:ext uri="{FF2B5EF4-FFF2-40B4-BE49-F238E27FC236}">
                  <a16:creationId xmlns:a16="http://schemas.microsoft.com/office/drawing/2014/main" xmlns="" id="{13505A8B-43E9-4016-9A3A-7F517E5B0E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9" y="3717"/>
              <a:ext cx="31" cy="11"/>
            </a:xfrm>
            <a:custGeom>
              <a:avLst/>
              <a:gdLst>
                <a:gd name="T0" fmla="*/ 18 w 20"/>
                <a:gd name="T1" fmla="*/ 0 h 7"/>
                <a:gd name="T2" fmla="*/ 3 w 20"/>
                <a:gd name="T3" fmla="*/ 3 h 7"/>
                <a:gd name="T4" fmla="*/ 4 w 20"/>
                <a:gd name="T5" fmla="*/ 6 h 7"/>
                <a:gd name="T6" fmla="*/ 18 w 20"/>
                <a:gd name="T7" fmla="*/ 4 h 7"/>
                <a:gd name="T8" fmla="*/ 18 w 2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18" y="0"/>
                  </a:moveTo>
                  <a:cubicBezTo>
                    <a:pt x="13" y="0"/>
                    <a:pt x="7" y="1"/>
                    <a:pt x="3" y="3"/>
                  </a:cubicBezTo>
                  <a:cubicBezTo>
                    <a:pt x="0" y="3"/>
                    <a:pt x="2" y="7"/>
                    <a:pt x="4" y="6"/>
                  </a:cubicBezTo>
                  <a:cubicBezTo>
                    <a:pt x="8" y="5"/>
                    <a:pt x="13" y="4"/>
                    <a:pt x="18" y="4"/>
                  </a:cubicBezTo>
                  <a:cubicBezTo>
                    <a:pt x="20" y="4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5" name="Freeform 1261">
              <a:extLst>
                <a:ext uri="{FF2B5EF4-FFF2-40B4-BE49-F238E27FC236}">
                  <a16:creationId xmlns:a16="http://schemas.microsoft.com/office/drawing/2014/main" xmlns="" id="{B5E60E27-35E9-4C79-88EB-F0333EF57A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9" y="3697"/>
              <a:ext cx="28" cy="12"/>
            </a:xfrm>
            <a:custGeom>
              <a:avLst/>
              <a:gdLst>
                <a:gd name="T0" fmla="*/ 15 w 18"/>
                <a:gd name="T1" fmla="*/ 1 h 8"/>
                <a:gd name="T2" fmla="*/ 3 w 18"/>
                <a:gd name="T3" fmla="*/ 4 h 8"/>
                <a:gd name="T4" fmla="*/ 3 w 18"/>
                <a:gd name="T5" fmla="*/ 8 h 8"/>
                <a:gd name="T6" fmla="*/ 16 w 18"/>
                <a:gd name="T7" fmla="*/ 5 h 8"/>
                <a:gd name="T8" fmla="*/ 15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1"/>
                  </a:moveTo>
                  <a:cubicBezTo>
                    <a:pt x="11" y="3"/>
                    <a:pt x="7" y="4"/>
                    <a:pt x="3" y="4"/>
                  </a:cubicBezTo>
                  <a:cubicBezTo>
                    <a:pt x="0" y="4"/>
                    <a:pt x="1" y="8"/>
                    <a:pt x="3" y="8"/>
                  </a:cubicBezTo>
                  <a:cubicBezTo>
                    <a:pt x="8" y="8"/>
                    <a:pt x="12" y="6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6" name="Freeform 1262">
              <a:extLst>
                <a:ext uri="{FF2B5EF4-FFF2-40B4-BE49-F238E27FC236}">
                  <a16:creationId xmlns:a16="http://schemas.microsoft.com/office/drawing/2014/main" xmlns="" id="{AC438948-EEFB-4C18-89F7-AB96274A7E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7" y="3672"/>
              <a:ext cx="28" cy="12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3 w 18"/>
                <a:gd name="T5" fmla="*/ 7 h 8"/>
                <a:gd name="T6" fmla="*/ 16 w 18"/>
                <a:gd name="T7" fmla="*/ 4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2"/>
                    <a:pt x="6" y="2"/>
                    <a:pt x="2" y="4"/>
                  </a:cubicBezTo>
                  <a:cubicBezTo>
                    <a:pt x="0" y="5"/>
                    <a:pt x="1" y="8"/>
                    <a:pt x="3" y="7"/>
                  </a:cubicBezTo>
                  <a:cubicBezTo>
                    <a:pt x="7" y="6"/>
                    <a:pt x="12" y="6"/>
                    <a:pt x="16" y="4"/>
                  </a:cubicBezTo>
                  <a:cubicBezTo>
                    <a:pt x="18" y="4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7" name="Freeform 1263">
              <a:extLst>
                <a:ext uri="{FF2B5EF4-FFF2-40B4-BE49-F238E27FC236}">
                  <a16:creationId xmlns:a16="http://schemas.microsoft.com/office/drawing/2014/main" xmlns="" id="{CA50E405-FF6F-4E32-90CC-AC7A0C6200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4" y="3647"/>
              <a:ext cx="28" cy="12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3 w 18"/>
                <a:gd name="T5" fmla="*/ 8 h 8"/>
                <a:gd name="T6" fmla="*/ 16 w 18"/>
                <a:gd name="T7" fmla="*/ 4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2"/>
                    <a:pt x="7" y="4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7" y="7"/>
                    <a:pt x="11" y="6"/>
                    <a:pt x="16" y="4"/>
                  </a:cubicBezTo>
                  <a:cubicBezTo>
                    <a:pt x="18" y="4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8" name="Freeform 1264">
              <a:extLst>
                <a:ext uri="{FF2B5EF4-FFF2-40B4-BE49-F238E27FC236}">
                  <a16:creationId xmlns:a16="http://schemas.microsoft.com/office/drawing/2014/main" xmlns="" id="{6D1464AA-E72B-4B8C-894E-93BCA9C4A3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7" y="3609"/>
              <a:ext cx="28" cy="12"/>
            </a:xfrm>
            <a:custGeom>
              <a:avLst/>
              <a:gdLst>
                <a:gd name="T0" fmla="*/ 14 w 18"/>
                <a:gd name="T1" fmla="*/ 1 h 8"/>
                <a:gd name="T2" fmla="*/ 2 w 18"/>
                <a:gd name="T3" fmla="*/ 4 h 8"/>
                <a:gd name="T4" fmla="*/ 3 w 18"/>
                <a:gd name="T5" fmla="*/ 8 h 8"/>
                <a:gd name="T6" fmla="*/ 16 w 18"/>
                <a:gd name="T7" fmla="*/ 5 h 8"/>
                <a:gd name="T8" fmla="*/ 14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10" y="3"/>
                    <a:pt x="6" y="4"/>
                    <a:pt x="2" y="4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7" y="8"/>
                    <a:pt x="11" y="6"/>
                    <a:pt x="16" y="5"/>
                  </a:cubicBezTo>
                  <a:cubicBezTo>
                    <a:pt x="18" y="4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9" name="Freeform 1265">
              <a:extLst>
                <a:ext uri="{FF2B5EF4-FFF2-40B4-BE49-F238E27FC236}">
                  <a16:creationId xmlns:a16="http://schemas.microsoft.com/office/drawing/2014/main" xmlns="" id="{0740BAA9-83B7-4AB8-82C4-18728244E4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" y="3585"/>
              <a:ext cx="27" cy="11"/>
            </a:xfrm>
            <a:custGeom>
              <a:avLst/>
              <a:gdLst>
                <a:gd name="T0" fmla="*/ 13 w 17"/>
                <a:gd name="T1" fmla="*/ 2 h 7"/>
                <a:gd name="T2" fmla="*/ 4 w 17"/>
                <a:gd name="T3" fmla="*/ 1 h 7"/>
                <a:gd name="T4" fmla="*/ 2 w 17"/>
                <a:gd name="T5" fmla="*/ 4 h 7"/>
                <a:gd name="T6" fmla="*/ 15 w 17"/>
                <a:gd name="T7" fmla="*/ 5 h 7"/>
                <a:gd name="T8" fmla="*/ 13 w 1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3" y="2"/>
                  </a:moveTo>
                  <a:cubicBezTo>
                    <a:pt x="10" y="3"/>
                    <a:pt x="7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6" y="6"/>
                    <a:pt x="10" y="7"/>
                    <a:pt x="15" y="5"/>
                  </a:cubicBezTo>
                  <a:cubicBezTo>
                    <a:pt x="17" y="4"/>
                    <a:pt x="16" y="1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0" name="Freeform 1266">
              <a:extLst>
                <a:ext uri="{FF2B5EF4-FFF2-40B4-BE49-F238E27FC236}">
                  <a16:creationId xmlns:a16="http://schemas.microsoft.com/office/drawing/2014/main" xmlns="" id="{D5E03A11-7DCA-40A1-9FC2-3145E0CE27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7" y="3562"/>
              <a:ext cx="31" cy="15"/>
            </a:xfrm>
            <a:custGeom>
              <a:avLst/>
              <a:gdLst>
                <a:gd name="T0" fmla="*/ 16 w 20"/>
                <a:gd name="T1" fmla="*/ 1 h 10"/>
                <a:gd name="T2" fmla="*/ 3 w 20"/>
                <a:gd name="T3" fmla="*/ 6 h 10"/>
                <a:gd name="T4" fmla="*/ 4 w 20"/>
                <a:gd name="T5" fmla="*/ 9 h 10"/>
                <a:gd name="T6" fmla="*/ 17 w 20"/>
                <a:gd name="T7" fmla="*/ 4 h 10"/>
                <a:gd name="T8" fmla="*/ 16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16" y="1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2" y="10"/>
                    <a:pt x="4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1" name="Freeform 1267">
              <a:extLst>
                <a:ext uri="{FF2B5EF4-FFF2-40B4-BE49-F238E27FC236}">
                  <a16:creationId xmlns:a16="http://schemas.microsoft.com/office/drawing/2014/main" xmlns="" id="{CC82C449-DF62-49B9-A489-3CF9B3F641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8" y="3532"/>
              <a:ext cx="28" cy="16"/>
            </a:xfrm>
            <a:custGeom>
              <a:avLst/>
              <a:gdLst>
                <a:gd name="T0" fmla="*/ 14 w 18"/>
                <a:gd name="T1" fmla="*/ 1 h 10"/>
                <a:gd name="T2" fmla="*/ 2 w 18"/>
                <a:gd name="T3" fmla="*/ 5 h 10"/>
                <a:gd name="T4" fmla="*/ 4 w 18"/>
                <a:gd name="T5" fmla="*/ 9 h 10"/>
                <a:gd name="T6" fmla="*/ 16 w 18"/>
                <a:gd name="T7" fmla="*/ 4 h 10"/>
                <a:gd name="T8" fmla="*/ 14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4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1" y="10"/>
                    <a:pt x="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3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2" name="Freeform 1268">
              <a:extLst>
                <a:ext uri="{FF2B5EF4-FFF2-40B4-BE49-F238E27FC236}">
                  <a16:creationId xmlns:a16="http://schemas.microsoft.com/office/drawing/2014/main" xmlns="" id="{1A7374B8-D3C5-40C6-AE40-732827D64A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4" y="3515"/>
              <a:ext cx="27" cy="11"/>
            </a:xfrm>
            <a:custGeom>
              <a:avLst/>
              <a:gdLst>
                <a:gd name="T0" fmla="*/ 14 w 17"/>
                <a:gd name="T1" fmla="*/ 1 h 7"/>
                <a:gd name="T2" fmla="*/ 3 w 17"/>
                <a:gd name="T3" fmla="*/ 3 h 7"/>
                <a:gd name="T4" fmla="*/ 3 w 17"/>
                <a:gd name="T5" fmla="*/ 7 h 7"/>
                <a:gd name="T6" fmla="*/ 15 w 17"/>
                <a:gd name="T7" fmla="*/ 4 h 7"/>
                <a:gd name="T8" fmla="*/ 14 w 1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4" y="1"/>
                  </a:moveTo>
                  <a:cubicBezTo>
                    <a:pt x="11" y="2"/>
                    <a:pt x="7" y="3"/>
                    <a:pt x="3" y="3"/>
                  </a:cubicBezTo>
                  <a:cubicBezTo>
                    <a:pt x="1" y="3"/>
                    <a:pt x="0" y="7"/>
                    <a:pt x="3" y="7"/>
                  </a:cubicBezTo>
                  <a:cubicBezTo>
                    <a:pt x="7" y="7"/>
                    <a:pt x="11" y="6"/>
                    <a:pt x="15" y="4"/>
                  </a:cubicBezTo>
                  <a:cubicBezTo>
                    <a:pt x="17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3" name="Freeform 1269">
              <a:extLst>
                <a:ext uri="{FF2B5EF4-FFF2-40B4-BE49-F238E27FC236}">
                  <a16:creationId xmlns:a16="http://schemas.microsoft.com/office/drawing/2014/main" xmlns="" id="{9A6ABC85-54DF-4F99-8E7B-BAA476A9D4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7" y="3486"/>
              <a:ext cx="32" cy="13"/>
            </a:xfrm>
            <a:custGeom>
              <a:avLst/>
              <a:gdLst>
                <a:gd name="T0" fmla="*/ 16 w 20"/>
                <a:gd name="T1" fmla="*/ 1 h 8"/>
                <a:gd name="T2" fmla="*/ 3 w 20"/>
                <a:gd name="T3" fmla="*/ 4 h 8"/>
                <a:gd name="T4" fmla="*/ 3 w 20"/>
                <a:gd name="T5" fmla="*/ 8 h 8"/>
                <a:gd name="T6" fmla="*/ 17 w 20"/>
                <a:gd name="T7" fmla="*/ 4 h 8"/>
                <a:gd name="T8" fmla="*/ 16 w 2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16" y="1"/>
                  </a:moveTo>
                  <a:cubicBezTo>
                    <a:pt x="12" y="3"/>
                    <a:pt x="7" y="4"/>
                    <a:pt x="3" y="4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8" y="8"/>
                    <a:pt x="13" y="6"/>
                    <a:pt x="17" y="4"/>
                  </a:cubicBezTo>
                  <a:cubicBezTo>
                    <a:pt x="20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4" name="Freeform 1270">
              <a:extLst>
                <a:ext uri="{FF2B5EF4-FFF2-40B4-BE49-F238E27FC236}">
                  <a16:creationId xmlns:a16="http://schemas.microsoft.com/office/drawing/2014/main" xmlns="" id="{96122766-77AC-435F-B16E-6A9A3D77F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2" y="3499"/>
              <a:ext cx="30" cy="11"/>
            </a:xfrm>
            <a:custGeom>
              <a:avLst/>
              <a:gdLst>
                <a:gd name="T0" fmla="*/ 15 w 19"/>
                <a:gd name="T1" fmla="*/ 0 h 7"/>
                <a:gd name="T2" fmla="*/ 4 w 19"/>
                <a:gd name="T3" fmla="*/ 3 h 7"/>
                <a:gd name="T4" fmla="*/ 3 w 19"/>
                <a:gd name="T5" fmla="*/ 7 h 7"/>
                <a:gd name="T6" fmla="*/ 16 w 19"/>
                <a:gd name="T7" fmla="*/ 4 h 7"/>
                <a:gd name="T8" fmla="*/ 15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5" y="0"/>
                  </a:moveTo>
                  <a:cubicBezTo>
                    <a:pt x="12" y="2"/>
                    <a:pt x="7" y="4"/>
                    <a:pt x="4" y="3"/>
                  </a:cubicBezTo>
                  <a:cubicBezTo>
                    <a:pt x="1" y="3"/>
                    <a:pt x="0" y="7"/>
                    <a:pt x="3" y="7"/>
                  </a:cubicBezTo>
                  <a:cubicBezTo>
                    <a:pt x="7" y="7"/>
                    <a:pt x="12" y="6"/>
                    <a:pt x="16" y="4"/>
                  </a:cubicBezTo>
                  <a:cubicBezTo>
                    <a:pt x="19" y="3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5" name="Freeform 1271">
              <a:extLst>
                <a:ext uri="{FF2B5EF4-FFF2-40B4-BE49-F238E27FC236}">
                  <a16:creationId xmlns:a16="http://schemas.microsoft.com/office/drawing/2014/main" xmlns="" id="{04E5D25D-A780-4D7F-B00D-D13FF56B3E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2" y="3474"/>
              <a:ext cx="31" cy="12"/>
            </a:xfrm>
            <a:custGeom>
              <a:avLst/>
              <a:gdLst>
                <a:gd name="T0" fmla="*/ 16 w 20"/>
                <a:gd name="T1" fmla="*/ 2 h 8"/>
                <a:gd name="T2" fmla="*/ 11 w 20"/>
                <a:gd name="T3" fmla="*/ 4 h 8"/>
                <a:gd name="T4" fmla="*/ 3 w 20"/>
                <a:gd name="T5" fmla="*/ 3 h 8"/>
                <a:gd name="T6" fmla="*/ 2 w 20"/>
                <a:gd name="T7" fmla="*/ 7 h 8"/>
                <a:gd name="T8" fmla="*/ 12 w 20"/>
                <a:gd name="T9" fmla="*/ 7 h 8"/>
                <a:gd name="T10" fmla="*/ 19 w 20"/>
                <a:gd name="T11" fmla="*/ 4 h 8"/>
                <a:gd name="T12" fmla="*/ 16 w 20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">
                  <a:moveTo>
                    <a:pt x="16" y="2"/>
                  </a:moveTo>
                  <a:cubicBezTo>
                    <a:pt x="15" y="3"/>
                    <a:pt x="12" y="3"/>
                    <a:pt x="11" y="4"/>
                  </a:cubicBezTo>
                  <a:cubicBezTo>
                    <a:pt x="8" y="4"/>
                    <a:pt x="6" y="4"/>
                    <a:pt x="3" y="3"/>
                  </a:cubicBezTo>
                  <a:cubicBezTo>
                    <a:pt x="1" y="3"/>
                    <a:pt x="0" y="7"/>
                    <a:pt x="2" y="7"/>
                  </a:cubicBezTo>
                  <a:cubicBezTo>
                    <a:pt x="6" y="8"/>
                    <a:pt x="9" y="8"/>
                    <a:pt x="12" y="7"/>
                  </a:cubicBezTo>
                  <a:cubicBezTo>
                    <a:pt x="14" y="7"/>
                    <a:pt x="17" y="6"/>
                    <a:pt x="19" y="4"/>
                  </a:cubicBezTo>
                  <a:cubicBezTo>
                    <a:pt x="20" y="2"/>
                    <a:pt x="17" y="0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6" name="Freeform 1272">
              <a:extLst>
                <a:ext uri="{FF2B5EF4-FFF2-40B4-BE49-F238E27FC236}">
                  <a16:creationId xmlns:a16="http://schemas.microsoft.com/office/drawing/2014/main" xmlns="" id="{40424F40-A260-496F-B248-EBDCB8673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0" y="3460"/>
              <a:ext cx="24" cy="11"/>
            </a:xfrm>
            <a:custGeom>
              <a:avLst/>
              <a:gdLst>
                <a:gd name="T0" fmla="*/ 10 w 15"/>
                <a:gd name="T1" fmla="*/ 1 h 7"/>
                <a:gd name="T2" fmla="*/ 4 w 15"/>
                <a:gd name="T3" fmla="*/ 2 h 7"/>
                <a:gd name="T4" fmla="*/ 3 w 15"/>
                <a:gd name="T5" fmla="*/ 6 h 7"/>
                <a:gd name="T6" fmla="*/ 13 w 15"/>
                <a:gd name="T7" fmla="*/ 4 h 7"/>
                <a:gd name="T8" fmla="*/ 10 w 1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10" y="1"/>
                  </a:moveTo>
                  <a:cubicBezTo>
                    <a:pt x="9" y="3"/>
                    <a:pt x="6" y="3"/>
                    <a:pt x="4" y="2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7" y="6"/>
                    <a:pt x="10" y="7"/>
                    <a:pt x="13" y="4"/>
                  </a:cubicBezTo>
                  <a:cubicBezTo>
                    <a:pt x="15" y="2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7" name="Freeform 1273">
              <a:extLst>
                <a:ext uri="{FF2B5EF4-FFF2-40B4-BE49-F238E27FC236}">
                  <a16:creationId xmlns:a16="http://schemas.microsoft.com/office/drawing/2014/main" xmlns="" id="{5F488DD8-0EF6-4890-A8C4-D4D92F2069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4" y="3516"/>
              <a:ext cx="35" cy="14"/>
            </a:xfrm>
            <a:custGeom>
              <a:avLst/>
              <a:gdLst>
                <a:gd name="T0" fmla="*/ 18 w 22"/>
                <a:gd name="T1" fmla="*/ 1 h 9"/>
                <a:gd name="T2" fmla="*/ 18 w 22"/>
                <a:gd name="T3" fmla="*/ 1 h 9"/>
                <a:gd name="T4" fmla="*/ 16 w 22"/>
                <a:gd name="T5" fmla="*/ 2 h 9"/>
                <a:gd name="T6" fmla="*/ 13 w 22"/>
                <a:gd name="T7" fmla="*/ 3 h 9"/>
                <a:gd name="T8" fmla="*/ 3 w 22"/>
                <a:gd name="T9" fmla="*/ 5 h 9"/>
                <a:gd name="T10" fmla="*/ 3 w 22"/>
                <a:gd name="T11" fmla="*/ 9 h 9"/>
                <a:gd name="T12" fmla="*/ 17 w 22"/>
                <a:gd name="T13" fmla="*/ 6 h 9"/>
                <a:gd name="T14" fmla="*/ 21 w 22"/>
                <a:gd name="T15" fmla="*/ 2 h 9"/>
                <a:gd name="T16" fmla="*/ 18 w 22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2"/>
                    <a:pt x="14" y="3"/>
                    <a:pt x="13" y="3"/>
                  </a:cubicBezTo>
                  <a:cubicBezTo>
                    <a:pt x="10" y="4"/>
                    <a:pt x="6" y="4"/>
                    <a:pt x="3" y="5"/>
                  </a:cubicBezTo>
                  <a:cubicBezTo>
                    <a:pt x="0" y="5"/>
                    <a:pt x="1" y="9"/>
                    <a:pt x="3" y="9"/>
                  </a:cubicBezTo>
                  <a:cubicBezTo>
                    <a:pt x="8" y="8"/>
                    <a:pt x="12" y="7"/>
                    <a:pt x="17" y="6"/>
                  </a:cubicBezTo>
                  <a:cubicBezTo>
                    <a:pt x="19" y="5"/>
                    <a:pt x="22" y="4"/>
                    <a:pt x="21" y="2"/>
                  </a:cubicBezTo>
                  <a:cubicBezTo>
                    <a:pt x="21" y="0"/>
                    <a:pt x="19" y="0"/>
                    <a:pt x="18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8" name="Freeform 1274">
              <a:extLst>
                <a:ext uri="{FF2B5EF4-FFF2-40B4-BE49-F238E27FC236}">
                  <a16:creationId xmlns:a16="http://schemas.microsoft.com/office/drawing/2014/main" xmlns="" id="{D36D73DE-3392-450B-B656-A2CF215DB7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3" y="3546"/>
              <a:ext cx="29" cy="16"/>
            </a:xfrm>
            <a:custGeom>
              <a:avLst/>
              <a:gdLst>
                <a:gd name="T0" fmla="*/ 15 w 18"/>
                <a:gd name="T1" fmla="*/ 1 h 10"/>
                <a:gd name="T2" fmla="*/ 3 w 18"/>
                <a:gd name="T3" fmla="*/ 5 h 10"/>
                <a:gd name="T4" fmla="*/ 4 w 18"/>
                <a:gd name="T5" fmla="*/ 9 h 10"/>
                <a:gd name="T6" fmla="*/ 16 w 18"/>
                <a:gd name="T7" fmla="*/ 4 h 10"/>
                <a:gd name="T8" fmla="*/ 15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2" y="10"/>
                    <a:pt x="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9" name="Freeform 1275">
              <a:extLst>
                <a:ext uri="{FF2B5EF4-FFF2-40B4-BE49-F238E27FC236}">
                  <a16:creationId xmlns:a16="http://schemas.microsoft.com/office/drawing/2014/main" xmlns="" id="{68C37A42-9004-42E6-89FA-CEB92EF86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2" y="3577"/>
              <a:ext cx="25" cy="10"/>
            </a:xfrm>
            <a:custGeom>
              <a:avLst/>
              <a:gdLst>
                <a:gd name="T0" fmla="*/ 14 w 16"/>
                <a:gd name="T1" fmla="*/ 1 h 6"/>
                <a:gd name="T2" fmla="*/ 2 w 16"/>
                <a:gd name="T3" fmla="*/ 2 h 6"/>
                <a:gd name="T4" fmla="*/ 3 w 16"/>
                <a:gd name="T5" fmla="*/ 5 h 6"/>
                <a:gd name="T6" fmla="*/ 8 w 16"/>
                <a:gd name="T7" fmla="*/ 4 h 6"/>
                <a:gd name="T8" fmla="*/ 12 w 16"/>
                <a:gd name="T9" fmla="*/ 5 h 6"/>
                <a:gd name="T10" fmla="*/ 14 w 1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4" y="1"/>
                  </a:moveTo>
                  <a:cubicBezTo>
                    <a:pt x="10" y="0"/>
                    <a:pt x="5" y="1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11" y="4"/>
                    <a:pt x="12" y="5"/>
                  </a:cubicBezTo>
                  <a:cubicBezTo>
                    <a:pt x="15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0" name="Freeform 1276">
              <a:extLst>
                <a:ext uri="{FF2B5EF4-FFF2-40B4-BE49-F238E27FC236}">
                  <a16:creationId xmlns:a16="http://schemas.microsoft.com/office/drawing/2014/main" xmlns="" id="{C5A44E46-C22B-47DD-8447-BF42BAE067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3" y="3610"/>
              <a:ext cx="21" cy="13"/>
            </a:xfrm>
            <a:custGeom>
              <a:avLst/>
              <a:gdLst>
                <a:gd name="T0" fmla="*/ 9 w 13"/>
                <a:gd name="T1" fmla="*/ 1 h 8"/>
                <a:gd name="T2" fmla="*/ 3 w 13"/>
                <a:gd name="T3" fmla="*/ 4 h 8"/>
                <a:gd name="T4" fmla="*/ 4 w 13"/>
                <a:gd name="T5" fmla="*/ 7 h 8"/>
                <a:gd name="T6" fmla="*/ 11 w 13"/>
                <a:gd name="T7" fmla="*/ 4 h 8"/>
                <a:gd name="T8" fmla="*/ 9 w 1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9" y="1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0" y="4"/>
                    <a:pt x="2" y="8"/>
                    <a:pt x="4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2" y="0"/>
                    <a:pt x="9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1" name="Freeform 1277">
              <a:extLst>
                <a:ext uri="{FF2B5EF4-FFF2-40B4-BE49-F238E27FC236}">
                  <a16:creationId xmlns:a16="http://schemas.microsoft.com/office/drawing/2014/main" xmlns="" id="{6ACF372F-664C-421F-BA3F-9616B7E281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3" y="3631"/>
              <a:ext cx="30" cy="11"/>
            </a:xfrm>
            <a:custGeom>
              <a:avLst/>
              <a:gdLst>
                <a:gd name="T0" fmla="*/ 16 w 19"/>
                <a:gd name="T1" fmla="*/ 1 h 7"/>
                <a:gd name="T2" fmla="*/ 3 w 19"/>
                <a:gd name="T3" fmla="*/ 1 h 7"/>
                <a:gd name="T4" fmla="*/ 2 w 19"/>
                <a:gd name="T5" fmla="*/ 5 h 7"/>
                <a:gd name="T6" fmla="*/ 17 w 19"/>
                <a:gd name="T7" fmla="*/ 5 h 7"/>
                <a:gd name="T8" fmla="*/ 16 w 19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6" y="1"/>
                  </a:moveTo>
                  <a:cubicBezTo>
                    <a:pt x="12" y="2"/>
                    <a:pt x="7" y="3"/>
                    <a:pt x="3" y="1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7" y="7"/>
                    <a:pt x="12" y="6"/>
                    <a:pt x="17" y="5"/>
                  </a:cubicBezTo>
                  <a:cubicBezTo>
                    <a:pt x="19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2" name="Freeform 1278">
              <a:extLst>
                <a:ext uri="{FF2B5EF4-FFF2-40B4-BE49-F238E27FC236}">
                  <a16:creationId xmlns:a16="http://schemas.microsoft.com/office/drawing/2014/main" xmlns="" id="{C4BFB52E-C843-49D1-871B-283E9165EA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9" y="3658"/>
              <a:ext cx="22" cy="12"/>
            </a:xfrm>
            <a:custGeom>
              <a:avLst/>
              <a:gdLst>
                <a:gd name="T0" fmla="*/ 10 w 14"/>
                <a:gd name="T1" fmla="*/ 1 h 8"/>
                <a:gd name="T2" fmla="*/ 2 w 14"/>
                <a:gd name="T3" fmla="*/ 4 h 8"/>
                <a:gd name="T4" fmla="*/ 3 w 14"/>
                <a:gd name="T5" fmla="*/ 7 h 8"/>
                <a:gd name="T6" fmla="*/ 11 w 14"/>
                <a:gd name="T7" fmla="*/ 4 h 8"/>
                <a:gd name="T8" fmla="*/ 10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0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4" y="3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3" name="Freeform 1279">
              <a:extLst>
                <a:ext uri="{FF2B5EF4-FFF2-40B4-BE49-F238E27FC236}">
                  <a16:creationId xmlns:a16="http://schemas.microsoft.com/office/drawing/2014/main" xmlns="" id="{8AF96E00-821E-4611-96B9-7453B8496A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62" y="3676"/>
              <a:ext cx="30" cy="13"/>
            </a:xfrm>
            <a:custGeom>
              <a:avLst/>
              <a:gdLst>
                <a:gd name="T0" fmla="*/ 16 w 19"/>
                <a:gd name="T1" fmla="*/ 1 h 8"/>
                <a:gd name="T2" fmla="*/ 2 w 19"/>
                <a:gd name="T3" fmla="*/ 5 h 8"/>
                <a:gd name="T4" fmla="*/ 3 w 19"/>
                <a:gd name="T5" fmla="*/ 8 h 8"/>
                <a:gd name="T6" fmla="*/ 17 w 19"/>
                <a:gd name="T7" fmla="*/ 5 h 8"/>
                <a:gd name="T8" fmla="*/ 16 w 1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6" y="1"/>
                  </a:moveTo>
                  <a:cubicBezTo>
                    <a:pt x="12" y="3"/>
                    <a:pt x="7" y="4"/>
                    <a:pt x="2" y="5"/>
                  </a:cubicBezTo>
                  <a:cubicBezTo>
                    <a:pt x="0" y="5"/>
                    <a:pt x="0" y="8"/>
                    <a:pt x="3" y="8"/>
                  </a:cubicBezTo>
                  <a:cubicBezTo>
                    <a:pt x="8" y="8"/>
                    <a:pt x="13" y="6"/>
                    <a:pt x="17" y="5"/>
                  </a:cubicBezTo>
                  <a:cubicBezTo>
                    <a:pt x="19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4" name="Freeform 1280">
              <a:extLst>
                <a:ext uri="{FF2B5EF4-FFF2-40B4-BE49-F238E27FC236}">
                  <a16:creationId xmlns:a16="http://schemas.microsoft.com/office/drawing/2014/main" xmlns="" id="{08F81278-6BA8-4AA9-9ADF-F2136FDDA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6" y="3681"/>
              <a:ext cx="24" cy="6"/>
            </a:xfrm>
            <a:custGeom>
              <a:avLst/>
              <a:gdLst>
                <a:gd name="T0" fmla="*/ 12 w 15"/>
                <a:gd name="T1" fmla="*/ 0 h 4"/>
                <a:gd name="T2" fmla="*/ 3 w 15"/>
                <a:gd name="T3" fmla="*/ 0 h 4"/>
                <a:gd name="T4" fmla="*/ 3 w 15"/>
                <a:gd name="T5" fmla="*/ 4 h 4"/>
                <a:gd name="T6" fmla="*/ 12 w 15"/>
                <a:gd name="T7" fmla="*/ 4 h 4"/>
                <a:gd name="T8" fmla="*/ 12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6" y="4"/>
                    <a:pt x="9" y="4"/>
                    <a:pt x="12" y="4"/>
                  </a:cubicBezTo>
                  <a:cubicBezTo>
                    <a:pt x="15" y="3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5" name="Freeform 1281">
              <a:extLst>
                <a:ext uri="{FF2B5EF4-FFF2-40B4-BE49-F238E27FC236}">
                  <a16:creationId xmlns:a16="http://schemas.microsoft.com/office/drawing/2014/main" xmlns="" id="{4794C757-9D40-4AF4-B9F7-FBC7CC005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3" y="3648"/>
              <a:ext cx="25" cy="14"/>
            </a:xfrm>
            <a:custGeom>
              <a:avLst/>
              <a:gdLst>
                <a:gd name="T0" fmla="*/ 12 w 16"/>
                <a:gd name="T1" fmla="*/ 1 h 9"/>
                <a:gd name="T2" fmla="*/ 4 w 16"/>
                <a:gd name="T3" fmla="*/ 4 h 9"/>
                <a:gd name="T4" fmla="*/ 3 w 16"/>
                <a:gd name="T5" fmla="*/ 8 h 9"/>
                <a:gd name="T6" fmla="*/ 14 w 16"/>
                <a:gd name="T7" fmla="*/ 4 h 9"/>
                <a:gd name="T8" fmla="*/ 12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2" y="1"/>
                  </a:moveTo>
                  <a:cubicBezTo>
                    <a:pt x="10" y="2"/>
                    <a:pt x="7" y="5"/>
                    <a:pt x="4" y="4"/>
                  </a:cubicBezTo>
                  <a:cubicBezTo>
                    <a:pt x="2" y="4"/>
                    <a:pt x="0" y="7"/>
                    <a:pt x="3" y="8"/>
                  </a:cubicBezTo>
                  <a:cubicBezTo>
                    <a:pt x="7" y="9"/>
                    <a:pt x="11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6" name="Freeform 1282">
              <a:extLst>
                <a:ext uri="{FF2B5EF4-FFF2-40B4-BE49-F238E27FC236}">
                  <a16:creationId xmlns:a16="http://schemas.microsoft.com/office/drawing/2014/main" xmlns="" id="{522D9E71-08A8-4324-A607-F9BC8A2154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0" y="3625"/>
              <a:ext cx="27" cy="17"/>
            </a:xfrm>
            <a:custGeom>
              <a:avLst/>
              <a:gdLst>
                <a:gd name="T0" fmla="*/ 13 w 17"/>
                <a:gd name="T1" fmla="*/ 2 h 11"/>
                <a:gd name="T2" fmla="*/ 2 w 17"/>
                <a:gd name="T3" fmla="*/ 7 h 11"/>
                <a:gd name="T4" fmla="*/ 3 w 17"/>
                <a:gd name="T5" fmla="*/ 11 h 11"/>
                <a:gd name="T6" fmla="*/ 16 w 17"/>
                <a:gd name="T7" fmla="*/ 5 h 11"/>
                <a:gd name="T8" fmla="*/ 13 w 17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2"/>
                  </a:moveTo>
                  <a:cubicBezTo>
                    <a:pt x="10" y="5"/>
                    <a:pt x="6" y="7"/>
                    <a:pt x="2" y="7"/>
                  </a:cubicBezTo>
                  <a:cubicBezTo>
                    <a:pt x="0" y="7"/>
                    <a:pt x="0" y="11"/>
                    <a:pt x="3" y="11"/>
                  </a:cubicBezTo>
                  <a:cubicBezTo>
                    <a:pt x="8" y="11"/>
                    <a:pt x="12" y="8"/>
                    <a:pt x="16" y="5"/>
                  </a:cubicBezTo>
                  <a:cubicBezTo>
                    <a:pt x="17" y="3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7" name="Freeform 1283">
              <a:extLst>
                <a:ext uri="{FF2B5EF4-FFF2-40B4-BE49-F238E27FC236}">
                  <a16:creationId xmlns:a16="http://schemas.microsoft.com/office/drawing/2014/main" xmlns="" id="{E86016B4-F996-496C-BC38-895D57E154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7" y="3596"/>
              <a:ext cx="27" cy="11"/>
            </a:xfrm>
            <a:custGeom>
              <a:avLst/>
              <a:gdLst>
                <a:gd name="T0" fmla="*/ 13 w 17"/>
                <a:gd name="T1" fmla="*/ 1 h 7"/>
                <a:gd name="T2" fmla="*/ 2 w 17"/>
                <a:gd name="T3" fmla="*/ 3 h 7"/>
                <a:gd name="T4" fmla="*/ 3 w 17"/>
                <a:gd name="T5" fmla="*/ 7 h 7"/>
                <a:gd name="T6" fmla="*/ 14 w 17"/>
                <a:gd name="T7" fmla="*/ 4 h 7"/>
                <a:gd name="T8" fmla="*/ 13 w 1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3" y="1"/>
                  </a:moveTo>
                  <a:cubicBezTo>
                    <a:pt x="9" y="2"/>
                    <a:pt x="6" y="3"/>
                    <a:pt x="2" y="3"/>
                  </a:cubicBezTo>
                  <a:cubicBezTo>
                    <a:pt x="0" y="3"/>
                    <a:pt x="0" y="7"/>
                    <a:pt x="3" y="7"/>
                  </a:cubicBezTo>
                  <a:cubicBezTo>
                    <a:pt x="7" y="7"/>
                    <a:pt x="10" y="6"/>
                    <a:pt x="14" y="4"/>
                  </a:cubicBezTo>
                  <a:cubicBezTo>
                    <a:pt x="17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8" name="Freeform 1284">
              <a:extLst>
                <a:ext uri="{FF2B5EF4-FFF2-40B4-BE49-F238E27FC236}">
                  <a16:creationId xmlns:a16="http://schemas.microsoft.com/office/drawing/2014/main" xmlns="" id="{B6C67CA7-F711-40C9-9420-57E7A8773B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27" y="3568"/>
              <a:ext cx="27" cy="14"/>
            </a:xfrm>
            <a:custGeom>
              <a:avLst/>
              <a:gdLst>
                <a:gd name="T0" fmla="*/ 14 w 17"/>
                <a:gd name="T1" fmla="*/ 1 h 9"/>
                <a:gd name="T2" fmla="*/ 3 w 17"/>
                <a:gd name="T3" fmla="*/ 5 h 9"/>
                <a:gd name="T4" fmla="*/ 4 w 17"/>
                <a:gd name="T5" fmla="*/ 8 h 9"/>
                <a:gd name="T6" fmla="*/ 15 w 17"/>
                <a:gd name="T7" fmla="*/ 4 h 9"/>
                <a:gd name="T8" fmla="*/ 14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4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2" y="9"/>
                    <a:pt x="4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3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9" name="Freeform 1285">
              <a:extLst>
                <a:ext uri="{FF2B5EF4-FFF2-40B4-BE49-F238E27FC236}">
                  <a16:creationId xmlns:a16="http://schemas.microsoft.com/office/drawing/2014/main" xmlns="" id="{B26B0E16-E122-4D14-A5DB-5365B2783A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25" y="3551"/>
              <a:ext cx="30" cy="20"/>
            </a:xfrm>
            <a:custGeom>
              <a:avLst/>
              <a:gdLst>
                <a:gd name="T0" fmla="*/ 15 w 19"/>
                <a:gd name="T1" fmla="*/ 1 h 13"/>
                <a:gd name="T2" fmla="*/ 2 w 19"/>
                <a:gd name="T3" fmla="*/ 9 h 13"/>
                <a:gd name="T4" fmla="*/ 4 w 19"/>
                <a:gd name="T5" fmla="*/ 12 h 13"/>
                <a:gd name="T6" fmla="*/ 16 w 19"/>
                <a:gd name="T7" fmla="*/ 4 h 13"/>
                <a:gd name="T8" fmla="*/ 15 w 1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5" y="1"/>
                  </a:moveTo>
                  <a:cubicBezTo>
                    <a:pt x="10" y="3"/>
                    <a:pt x="6" y="6"/>
                    <a:pt x="2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8" y="9"/>
                    <a:pt x="12" y="6"/>
                    <a:pt x="16" y="4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0" name="Freeform 1286">
              <a:extLst>
                <a:ext uri="{FF2B5EF4-FFF2-40B4-BE49-F238E27FC236}">
                  <a16:creationId xmlns:a16="http://schemas.microsoft.com/office/drawing/2014/main" xmlns="" id="{1B811D25-5B8F-4762-9347-570DCB93DC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" y="3518"/>
              <a:ext cx="30" cy="17"/>
            </a:xfrm>
            <a:custGeom>
              <a:avLst/>
              <a:gdLst>
                <a:gd name="T0" fmla="*/ 15 w 19"/>
                <a:gd name="T1" fmla="*/ 1 h 11"/>
                <a:gd name="T2" fmla="*/ 2 w 19"/>
                <a:gd name="T3" fmla="*/ 6 h 11"/>
                <a:gd name="T4" fmla="*/ 3 w 19"/>
                <a:gd name="T5" fmla="*/ 10 h 11"/>
                <a:gd name="T6" fmla="*/ 17 w 19"/>
                <a:gd name="T7" fmla="*/ 5 h 11"/>
                <a:gd name="T8" fmla="*/ 15 w 19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1" y="11"/>
                    <a:pt x="3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4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1" name="Freeform 1287">
              <a:extLst>
                <a:ext uri="{FF2B5EF4-FFF2-40B4-BE49-F238E27FC236}">
                  <a16:creationId xmlns:a16="http://schemas.microsoft.com/office/drawing/2014/main" xmlns="" id="{1EB0E0A8-0473-4A28-BA49-E845BDDF7D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" y="3497"/>
              <a:ext cx="28" cy="13"/>
            </a:xfrm>
            <a:custGeom>
              <a:avLst/>
              <a:gdLst>
                <a:gd name="T0" fmla="*/ 15 w 18"/>
                <a:gd name="T1" fmla="*/ 1 h 8"/>
                <a:gd name="T2" fmla="*/ 2 w 18"/>
                <a:gd name="T3" fmla="*/ 4 h 8"/>
                <a:gd name="T4" fmla="*/ 4 w 18"/>
                <a:gd name="T5" fmla="*/ 7 h 8"/>
                <a:gd name="T6" fmla="*/ 16 w 18"/>
                <a:gd name="T7" fmla="*/ 4 h 8"/>
                <a:gd name="T8" fmla="*/ 15 w 1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1"/>
                  </a:moveTo>
                  <a:cubicBezTo>
                    <a:pt x="11" y="1"/>
                    <a:pt x="7" y="2"/>
                    <a:pt x="2" y="4"/>
                  </a:cubicBezTo>
                  <a:cubicBezTo>
                    <a:pt x="0" y="5"/>
                    <a:pt x="1" y="8"/>
                    <a:pt x="4" y="7"/>
                  </a:cubicBezTo>
                  <a:cubicBezTo>
                    <a:pt x="8" y="6"/>
                    <a:pt x="11" y="4"/>
                    <a:pt x="16" y="4"/>
                  </a:cubicBezTo>
                  <a:cubicBezTo>
                    <a:pt x="18" y="4"/>
                    <a:pt x="18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2" name="Freeform 1288">
              <a:extLst>
                <a:ext uri="{FF2B5EF4-FFF2-40B4-BE49-F238E27FC236}">
                  <a16:creationId xmlns:a16="http://schemas.microsoft.com/office/drawing/2014/main" xmlns="" id="{1D124A36-4A54-40EA-A9B7-E805A31B39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5" y="3456"/>
              <a:ext cx="23" cy="15"/>
            </a:xfrm>
            <a:custGeom>
              <a:avLst/>
              <a:gdLst>
                <a:gd name="T0" fmla="*/ 11 w 15"/>
                <a:gd name="T1" fmla="*/ 2 h 9"/>
                <a:gd name="T2" fmla="*/ 3 w 15"/>
                <a:gd name="T3" fmla="*/ 5 h 9"/>
                <a:gd name="T4" fmla="*/ 3 w 15"/>
                <a:gd name="T5" fmla="*/ 8 h 9"/>
                <a:gd name="T6" fmla="*/ 14 w 15"/>
                <a:gd name="T7" fmla="*/ 4 h 9"/>
                <a:gd name="T8" fmla="*/ 11 w 15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1" y="2"/>
                  </a:moveTo>
                  <a:cubicBezTo>
                    <a:pt x="9" y="4"/>
                    <a:pt x="6" y="5"/>
                    <a:pt x="3" y="5"/>
                  </a:cubicBezTo>
                  <a:cubicBezTo>
                    <a:pt x="1" y="5"/>
                    <a:pt x="0" y="8"/>
                    <a:pt x="3" y="8"/>
                  </a:cubicBezTo>
                  <a:cubicBezTo>
                    <a:pt x="7" y="9"/>
                    <a:pt x="11" y="7"/>
                    <a:pt x="14" y="4"/>
                  </a:cubicBezTo>
                  <a:cubicBezTo>
                    <a:pt x="15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3" name="Freeform 1289">
              <a:extLst>
                <a:ext uri="{FF2B5EF4-FFF2-40B4-BE49-F238E27FC236}">
                  <a16:creationId xmlns:a16="http://schemas.microsoft.com/office/drawing/2014/main" xmlns="" id="{51F60086-9143-4B9F-A3F2-3A104A8F99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6" y="3439"/>
              <a:ext cx="30" cy="14"/>
            </a:xfrm>
            <a:custGeom>
              <a:avLst/>
              <a:gdLst>
                <a:gd name="T0" fmla="*/ 16 w 19"/>
                <a:gd name="T1" fmla="*/ 1 h 9"/>
                <a:gd name="T2" fmla="*/ 2 w 19"/>
                <a:gd name="T3" fmla="*/ 5 h 9"/>
                <a:gd name="T4" fmla="*/ 3 w 19"/>
                <a:gd name="T5" fmla="*/ 9 h 9"/>
                <a:gd name="T6" fmla="*/ 17 w 19"/>
                <a:gd name="T7" fmla="*/ 5 h 9"/>
                <a:gd name="T8" fmla="*/ 16 w 19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16" y="1"/>
                  </a:moveTo>
                  <a:cubicBezTo>
                    <a:pt x="11" y="3"/>
                    <a:pt x="7" y="5"/>
                    <a:pt x="2" y="5"/>
                  </a:cubicBezTo>
                  <a:cubicBezTo>
                    <a:pt x="0" y="5"/>
                    <a:pt x="0" y="9"/>
                    <a:pt x="3" y="9"/>
                  </a:cubicBezTo>
                  <a:cubicBezTo>
                    <a:pt x="8" y="8"/>
                    <a:pt x="12" y="7"/>
                    <a:pt x="17" y="5"/>
                  </a:cubicBezTo>
                  <a:cubicBezTo>
                    <a:pt x="19" y="4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4" name="Freeform 1290">
              <a:extLst>
                <a:ext uri="{FF2B5EF4-FFF2-40B4-BE49-F238E27FC236}">
                  <a16:creationId xmlns:a16="http://schemas.microsoft.com/office/drawing/2014/main" xmlns="" id="{09E6CD96-9755-4857-926B-7B79EBD94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" y="3478"/>
              <a:ext cx="27" cy="15"/>
            </a:xfrm>
            <a:custGeom>
              <a:avLst/>
              <a:gdLst>
                <a:gd name="T0" fmla="*/ 12 w 17"/>
                <a:gd name="T1" fmla="*/ 2 h 9"/>
                <a:gd name="T2" fmla="*/ 3 w 17"/>
                <a:gd name="T3" fmla="*/ 5 h 9"/>
                <a:gd name="T4" fmla="*/ 3 w 17"/>
                <a:gd name="T5" fmla="*/ 9 h 9"/>
                <a:gd name="T6" fmla="*/ 15 w 17"/>
                <a:gd name="T7" fmla="*/ 4 h 9"/>
                <a:gd name="T8" fmla="*/ 12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2" y="2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8" y="9"/>
                    <a:pt x="12" y="8"/>
                    <a:pt x="15" y="4"/>
                  </a:cubicBezTo>
                  <a:cubicBezTo>
                    <a:pt x="17" y="3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5" name="Freeform 1291">
              <a:extLst>
                <a:ext uri="{FF2B5EF4-FFF2-40B4-BE49-F238E27FC236}">
                  <a16:creationId xmlns:a16="http://schemas.microsoft.com/office/drawing/2014/main" xmlns="" id="{697A1A2C-3EFA-4825-85FB-0A78AEE041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8" y="3441"/>
              <a:ext cx="27" cy="17"/>
            </a:xfrm>
            <a:custGeom>
              <a:avLst/>
              <a:gdLst>
                <a:gd name="T0" fmla="*/ 13 w 17"/>
                <a:gd name="T1" fmla="*/ 2 h 11"/>
                <a:gd name="T2" fmla="*/ 3 w 17"/>
                <a:gd name="T3" fmla="*/ 7 h 11"/>
                <a:gd name="T4" fmla="*/ 3 w 17"/>
                <a:gd name="T5" fmla="*/ 11 h 11"/>
                <a:gd name="T6" fmla="*/ 16 w 17"/>
                <a:gd name="T7" fmla="*/ 4 h 11"/>
                <a:gd name="T8" fmla="*/ 13 w 17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2"/>
                  </a:moveTo>
                  <a:cubicBezTo>
                    <a:pt x="11" y="6"/>
                    <a:pt x="6" y="7"/>
                    <a:pt x="3" y="7"/>
                  </a:cubicBezTo>
                  <a:cubicBezTo>
                    <a:pt x="0" y="7"/>
                    <a:pt x="0" y="11"/>
                    <a:pt x="3" y="11"/>
                  </a:cubicBezTo>
                  <a:cubicBezTo>
                    <a:pt x="8" y="10"/>
                    <a:pt x="14" y="8"/>
                    <a:pt x="16" y="4"/>
                  </a:cubicBezTo>
                  <a:cubicBezTo>
                    <a:pt x="17" y="1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6" name="Freeform 1292">
              <a:extLst>
                <a:ext uri="{FF2B5EF4-FFF2-40B4-BE49-F238E27FC236}">
                  <a16:creationId xmlns:a16="http://schemas.microsoft.com/office/drawing/2014/main" xmlns="" id="{FB8FF8C8-3259-4AEB-9630-E21C12C8FD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0" y="3425"/>
              <a:ext cx="30" cy="19"/>
            </a:xfrm>
            <a:custGeom>
              <a:avLst/>
              <a:gdLst>
                <a:gd name="T0" fmla="*/ 14 w 19"/>
                <a:gd name="T1" fmla="*/ 2 h 12"/>
                <a:gd name="T2" fmla="*/ 3 w 19"/>
                <a:gd name="T3" fmla="*/ 7 h 12"/>
                <a:gd name="T4" fmla="*/ 2 w 19"/>
                <a:gd name="T5" fmla="*/ 11 h 12"/>
                <a:gd name="T6" fmla="*/ 17 w 19"/>
                <a:gd name="T7" fmla="*/ 4 h 12"/>
                <a:gd name="T8" fmla="*/ 14 w 1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4" y="2"/>
                  </a:moveTo>
                  <a:cubicBezTo>
                    <a:pt x="12" y="5"/>
                    <a:pt x="8" y="8"/>
                    <a:pt x="3" y="7"/>
                  </a:cubicBezTo>
                  <a:cubicBezTo>
                    <a:pt x="1" y="7"/>
                    <a:pt x="0" y="11"/>
                    <a:pt x="2" y="11"/>
                  </a:cubicBezTo>
                  <a:cubicBezTo>
                    <a:pt x="8" y="12"/>
                    <a:pt x="14" y="9"/>
                    <a:pt x="17" y="4"/>
                  </a:cubicBezTo>
                  <a:cubicBezTo>
                    <a:pt x="19" y="2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7" name="Freeform 1293">
              <a:extLst>
                <a:ext uri="{FF2B5EF4-FFF2-40B4-BE49-F238E27FC236}">
                  <a16:creationId xmlns:a16="http://schemas.microsoft.com/office/drawing/2014/main" xmlns="" id="{4B0FC2FD-D904-45BF-A139-ACDCFA8B36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4" y="3433"/>
              <a:ext cx="30" cy="19"/>
            </a:xfrm>
            <a:custGeom>
              <a:avLst/>
              <a:gdLst>
                <a:gd name="T0" fmla="*/ 14 w 19"/>
                <a:gd name="T1" fmla="*/ 2 h 12"/>
                <a:gd name="T2" fmla="*/ 3 w 19"/>
                <a:gd name="T3" fmla="*/ 8 h 12"/>
                <a:gd name="T4" fmla="*/ 3 w 19"/>
                <a:gd name="T5" fmla="*/ 12 h 12"/>
                <a:gd name="T6" fmla="*/ 17 w 19"/>
                <a:gd name="T7" fmla="*/ 5 h 12"/>
                <a:gd name="T8" fmla="*/ 14 w 1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4" y="2"/>
                  </a:moveTo>
                  <a:cubicBezTo>
                    <a:pt x="11" y="6"/>
                    <a:pt x="7" y="8"/>
                    <a:pt x="3" y="8"/>
                  </a:cubicBezTo>
                  <a:cubicBezTo>
                    <a:pt x="0" y="8"/>
                    <a:pt x="0" y="12"/>
                    <a:pt x="3" y="12"/>
                  </a:cubicBezTo>
                  <a:cubicBezTo>
                    <a:pt x="8" y="11"/>
                    <a:pt x="14" y="9"/>
                    <a:pt x="17" y="5"/>
                  </a:cubicBezTo>
                  <a:cubicBezTo>
                    <a:pt x="19" y="3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8" name="Freeform 1294">
              <a:extLst>
                <a:ext uri="{FF2B5EF4-FFF2-40B4-BE49-F238E27FC236}">
                  <a16:creationId xmlns:a16="http://schemas.microsoft.com/office/drawing/2014/main" xmlns="" id="{89F5A018-309F-4A13-87AE-1462C7E0C8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1" y="3412"/>
              <a:ext cx="30" cy="18"/>
            </a:xfrm>
            <a:custGeom>
              <a:avLst/>
              <a:gdLst>
                <a:gd name="T0" fmla="*/ 14 w 19"/>
                <a:gd name="T1" fmla="*/ 1 h 11"/>
                <a:gd name="T2" fmla="*/ 3 w 19"/>
                <a:gd name="T3" fmla="*/ 7 h 11"/>
                <a:gd name="T4" fmla="*/ 3 w 19"/>
                <a:gd name="T5" fmla="*/ 11 h 11"/>
                <a:gd name="T6" fmla="*/ 17 w 19"/>
                <a:gd name="T7" fmla="*/ 4 h 11"/>
                <a:gd name="T8" fmla="*/ 14 w 19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4" y="1"/>
                  </a:moveTo>
                  <a:cubicBezTo>
                    <a:pt x="11" y="5"/>
                    <a:pt x="7" y="7"/>
                    <a:pt x="3" y="7"/>
                  </a:cubicBezTo>
                  <a:cubicBezTo>
                    <a:pt x="0" y="7"/>
                    <a:pt x="1" y="11"/>
                    <a:pt x="3" y="11"/>
                  </a:cubicBezTo>
                  <a:cubicBezTo>
                    <a:pt x="8" y="11"/>
                    <a:pt x="14" y="8"/>
                    <a:pt x="17" y="4"/>
                  </a:cubicBezTo>
                  <a:cubicBezTo>
                    <a:pt x="19" y="2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9" name="Freeform 1295">
              <a:extLst>
                <a:ext uri="{FF2B5EF4-FFF2-40B4-BE49-F238E27FC236}">
                  <a16:creationId xmlns:a16="http://schemas.microsoft.com/office/drawing/2014/main" xmlns="" id="{3B7BA05E-28C7-4E41-A775-5C95D3538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2" y="3381"/>
              <a:ext cx="32" cy="17"/>
            </a:xfrm>
            <a:custGeom>
              <a:avLst/>
              <a:gdLst>
                <a:gd name="T0" fmla="*/ 16 w 20"/>
                <a:gd name="T1" fmla="*/ 1 h 11"/>
                <a:gd name="T2" fmla="*/ 3 w 20"/>
                <a:gd name="T3" fmla="*/ 7 h 11"/>
                <a:gd name="T4" fmla="*/ 3 w 20"/>
                <a:gd name="T5" fmla="*/ 11 h 11"/>
                <a:gd name="T6" fmla="*/ 19 w 20"/>
                <a:gd name="T7" fmla="*/ 4 h 11"/>
                <a:gd name="T8" fmla="*/ 16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12" y="5"/>
                    <a:pt x="8" y="7"/>
                    <a:pt x="3" y="7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9" y="10"/>
                    <a:pt x="14" y="8"/>
                    <a:pt x="19" y="4"/>
                  </a:cubicBezTo>
                  <a:cubicBezTo>
                    <a:pt x="20" y="2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0" name="Freeform 1296">
              <a:extLst>
                <a:ext uri="{FF2B5EF4-FFF2-40B4-BE49-F238E27FC236}">
                  <a16:creationId xmlns:a16="http://schemas.microsoft.com/office/drawing/2014/main" xmlns="" id="{2B6C2A82-5466-46FD-BFED-E9D73B8288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1" y="3398"/>
              <a:ext cx="24" cy="18"/>
            </a:xfrm>
            <a:custGeom>
              <a:avLst/>
              <a:gdLst>
                <a:gd name="T0" fmla="*/ 11 w 15"/>
                <a:gd name="T1" fmla="*/ 2 h 11"/>
                <a:gd name="T2" fmla="*/ 3 w 15"/>
                <a:gd name="T3" fmla="*/ 7 h 11"/>
                <a:gd name="T4" fmla="*/ 3 w 15"/>
                <a:gd name="T5" fmla="*/ 11 h 11"/>
                <a:gd name="T6" fmla="*/ 14 w 15"/>
                <a:gd name="T7" fmla="*/ 3 h 11"/>
                <a:gd name="T8" fmla="*/ 11 w 15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1" y="2"/>
                  </a:moveTo>
                  <a:cubicBezTo>
                    <a:pt x="9" y="5"/>
                    <a:pt x="6" y="7"/>
                    <a:pt x="3" y="7"/>
                  </a:cubicBezTo>
                  <a:cubicBezTo>
                    <a:pt x="0" y="8"/>
                    <a:pt x="0" y="11"/>
                    <a:pt x="3" y="11"/>
                  </a:cubicBezTo>
                  <a:cubicBezTo>
                    <a:pt x="8" y="11"/>
                    <a:pt x="12" y="8"/>
                    <a:pt x="14" y="3"/>
                  </a:cubicBezTo>
                  <a:cubicBezTo>
                    <a:pt x="15" y="1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1" name="Freeform 1297">
              <a:extLst>
                <a:ext uri="{FF2B5EF4-FFF2-40B4-BE49-F238E27FC236}">
                  <a16:creationId xmlns:a16="http://schemas.microsoft.com/office/drawing/2014/main" xmlns="" id="{AB43605F-6EB2-4CD2-9488-68ECFFE55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5" y="3372"/>
              <a:ext cx="26" cy="18"/>
            </a:xfrm>
            <a:custGeom>
              <a:avLst/>
              <a:gdLst>
                <a:gd name="T0" fmla="*/ 13 w 17"/>
                <a:gd name="T1" fmla="*/ 1 h 12"/>
                <a:gd name="T2" fmla="*/ 2 w 17"/>
                <a:gd name="T3" fmla="*/ 8 h 12"/>
                <a:gd name="T4" fmla="*/ 4 w 17"/>
                <a:gd name="T5" fmla="*/ 12 h 12"/>
                <a:gd name="T6" fmla="*/ 16 w 17"/>
                <a:gd name="T7" fmla="*/ 4 h 12"/>
                <a:gd name="T8" fmla="*/ 13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3" y="1"/>
                  </a:moveTo>
                  <a:cubicBezTo>
                    <a:pt x="10" y="5"/>
                    <a:pt x="6" y="7"/>
                    <a:pt x="2" y="8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8" y="10"/>
                    <a:pt x="13" y="8"/>
                    <a:pt x="16" y="4"/>
                  </a:cubicBezTo>
                  <a:cubicBezTo>
                    <a:pt x="17" y="2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2" name="Freeform 1298">
              <a:extLst>
                <a:ext uri="{FF2B5EF4-FFF2-40B4-BE49-F238E27FC236}">
                  <a16:creationId xmlns:a16="http://schemas.microsoft.com/office/drawing/2014/main" xmlns="" id="{26E6D224-FEE1-4CA9-BEEB-C0E948D84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5" y="3518"/>
              <a:ext cx="22" cy="15"/>
            </a:xfrm>
            <a:custGeom>
              <a:avLst/>
              <a:gdLst>
                <a:gd name="T0" fmla="*/ 9 w 14"/>
                <a:gd name="T1" fmla="*/ 2 h 10"/>
                <a:gd name="T2" fmla="*/ 2 w 14"/>
                <a:gd name="T3" fmla="*/ 5 h 10"/>
                <a:gd name="T4" fmla="*/ 4 w 14"/>
                <a:gd name="T5" fmla="*/ 9 h 10"/>
                <a:gd name="T6" fmla="*/ 12 w 14"/>
                <a:gd name="T7" fmla="*/ 4 h 10"/>
                <a:gd name="T8" fmla="*/ 9 w 14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9" y="2"/>
                  </a:moveTo>
                  <a:cubicBezTo>
                    <a:pt x="7" y="3"/>
                    <a:pt x="5" y="4"/>
                    <a:pt x="2" y="5"/>
                  </a:cubicBezTo>
                  <a:cubicBezTo>
                    <a:pt x="0" y="6"/>
                    <a:pt x="1" y="10"/>
                    <a:pt x="4" y="9"/>
                  </a:cubicBezTo>
                  <a:cubicBezTo>
                    <a:pt x="7" y="8"/>
                    <a:pt x="10" y="6"/>
                    <a:pt x="12" y="4"/>
                  </a:cubicBezTo>
                  <a:cubicBezTo>
                    <a:pt x="14" y="2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3" name="Freeform 1299">
              <a:extLst>
                <a:ext uri="{FF2B5EF4-FFF2-40B4-BE49-F238E27FC236}">
                  <a16:creationId xmlns:a16="http://schemas.microsoft.com/office/drawing/2014/main" xmlns="" id="{A1C394D8-1799-4AB9-9A04-0599415A9B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7" y="3549"/>
              <a:ext cx="25" cy="11"/>
            </a:xfrm>
            <a:custGeom>
              <a:avLst/>
              <a:gdLst>
                <a:gd name="T0" fmla="*/ 12 w 16"/>
                <a:gd name="T1" fmla="*/ 1 h 7"/>
                <a:gd name="T2" fmla="*/ 3 w 16"/>
                <a:gd name="T3" fmla="*/ 3 h 7"/>
                <a:gd name="T4" fmla="*/ 3 w 16"/>
                <a:gd name="T5" fmla="*/ 6 h 7"/>
                <a:gd name="T6" fmla="*/ 14 w 16"/>
                <a:gd name="T7" fmla="*/ 4 h 7"/>
                <a:gd name="T8" fmla="*/ 12 w 1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2" y="1"/>
                  </a:moveTo>
                  <a:cubicBezTo>
                    <a:pt x="9" y="2"/>
                    <a:pt x="6" y="3"/>
                    <a:pt x="3" y="3"/>
                  </a:cubicBezTo>
                  <a:cubicBezTo>
                    <a:pt x="1" y="2"/>
                    <a:pt x="0" y="6"/>
                    <a:pt x="3" y="6"/>
                  </a:cubicBezTo>
                  <a:cubicBezTo>
                    <a:pt x="6" y="7"/>
                    <a:pt x="10" y="5"/>
                    <a:pt x="14" y="4"/>
                  </a:cubicBezTo>
                  <a:cubicBezTo>
                    <a:pt x="16" y="3"/>
                    <a:pt x="15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4" name="Freeform 1300">
              <a:extLst>
                <a:ext uri="{FF2B5EF4-FFF2-40B4-BE49-F238E27FC236}">
                  <a16:creationId xmlns:a16="http://schemas.microsoft.com/office/drawing/2014/main" xmlns="" id="{D8232046-4ECD-455F-87CF-C52F502B56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6" y="3587"/>
              <a:ext cx="27" cy="9"/>
            </a:xfrm>
            <a:custGeom>
              <a:avLst/>
              <a:gdLst>
                <a:gd name="T0" fmla="*/ 15 w 17"/>
                <a:gd name="T1" fmla="*/ 0 h 6"/>
                <a:gd name="T2" fmla="*/ 3 w 17"/>
                <a:gd name="T3" fmla="*/ 2 h 6"/>
                <a:gd name="T4" fmla="*/ 3 w 17"/>
                <a:gd name="T5" fmla="*/ 5 h 6"/>
                <a:gd name="T6" fmla="*/ 15 w 17"/>
                <a:gd name="T7" fmla="*/ 4 h 6"/>
                <a:gd name="T8" fmla="*/ 15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5" y="0"/>
                  </a:moveTo>
                  <a:cubicBezTo>
                    <a:pt x="11" y="1"/>
                    <a:pt x="7" y="2"/>
                    <a:pt x="3" y="2"/>
                  </a:cubicBezTo>
                  <a:cubicBezTo>
                    <a:pt x="1" y="2"/>
                    <a:pt x="0" y="5"/>
                    <a:pt x="3" y="5"/>
                  </a:cubicBezTo>
                  <a:cubicBezTo>
                    <a:pt x="7" y="6"/>
                    <a:pt x="11" y="5"/>
                    <a:pt x="15" y="4"/>
                  </a:cubicBezTo>
                  <a:cubicBezTo>
                    <a:pt x="17" y="4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5" name="Freeform 1301">
              <a:extLst>
                <a:ext uri="{FF2B5EF4-FFF2-40B4-BE49-F238E27FC236}">
                  <a16:creationId xmlns:a16="http://schemas.microsoft.com/office/drawing/2014/main" xmlns="" id="{8F3E9BDA-7FA2-4D9D-B680-EFAA67DE75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3" y="3607"/>
              <a:ext cx="28" cy="14"/>
            </a:xfrm>
            <a:custGeom>
              <a:avLst/>
              <a:gdLst>
                <a:gd name="T0" fmla="*/ 14 w 18"/>
                <a:gd name="T1" fmla="*/ 1 h 9"/>
                <a:gd name="T2" fmla="*/ 9 w 18"/>
                <a:gd name="T3" fmla="*/ 3 h 9"/>
                <a:gd name="T4" fmla="*/ 6 w 18"/>
                <a:gd name="T5" fmla="*/ 4 h 9"/>
                <a:gd name="T6" fmla="*/ 4 w 18"/>
                <a:gd name="T7" fmla="*/ 4 h 9"/>
                <a:gd name="T8" fmla="*/ 3 w 18"/>
                <a:gd name="T9" fmla="*/ 4 h 9"/>
                <a:gd name="T10" fmla="*/ 1 w 18"/>
                <a:gd name="T11" fmla="*/ 7 h 9"/>
                <a:gd name="T12" fmla="*/ 7 w 18"/>
                <a:gd name="T13" fmla="*/ 7 h 9"/>
                <a:gd name="T14" fmla="*/ 16 w 18"/>
                <a:gd name="T15" fmla="*/ 4 h 9"/>
                <a:gd name="T16" fmla="*/ 14 w 18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14" y="1"/>
                  </a:moveTo>
                  <a:cubicBezTo>
                    <a:pt x="13" y="1"/>
                    <a:pt x="11" y="2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0" y="5"/>
                    <a:pt x="1" y="7"/>
                  </a:cubicBezTo>
                  <a:cubicBezTo>
                    <a:pt x="2" y="9"/>
                    <a:pt x="6" y="7"/>
                    <a:pt x="7" y="7"/>
                  </a:cubicBezTo>
                  <a:cubicBezTo>
                    <a:pt x="10" y="6"/>
                    <a:pt x="13" y="5"/>
                    <a:pt x="16" y="4"/>
                  </a:cubicBezTo>
                  <a:cubicBezTo>
                    <a:pt x="18" y="3"/>
                    <a:pt x="17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6" name="Freeform 1302">
              <a:extLst>
                <a:ext uri="{FF2B5EF4-FFF2-40B4-BE49-F238E27FC236}">
                  <a16:creationId xmlns:a16="http://schemas.microsoft.com/office/drawing/2014/main" xmlns="" id="{383A6A20-5038-4E4C-BD9A-1BB26926E1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8" y="3631"/>
              <a:ext cx="27" cy="14"/>
            </a:xfrm>
            <a:custGeom>
              <a:avLst/>
              <a:gdLst>
                <a:gd name="T0" fmla="*/ 12 w 17"/>
                <a:gd name="T1" fmla="*/ 3 h 9"/>
                <a:gd name="T2" fmla="*/ 11 w 17"/>
                <a:gd name="T3" fmla="*/ 3 h 9"/>
                <a:gd name="T4" fmla="*/ 8 w 17"/>
                <a:gd name="T5" fmla="*/ 4 h 9"/>
                <a:gd name="T6" fmla="*/ 3 w 17"/>
                <a:gd name="T7" fmla="*/ 5 h 9"/>
                <a:gd name="T8" fmla="*/ 3 w 17"/>
                <a:gd name="T9" fmla="*/ 9 h 9"/>
                <a:gd name="T10" fmla="*/ 15 w 17"/>
                <a:gd name="T11" fmla="*/ 2 h 9"/>
                <a:gd name="T12" fmla="*/ 12 w 1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0" y="5"/>
                    <a:pt x="1" y="9"/>
                    <a:pt x="3" y="9"/>
                  </a:cubicBezTo>
                  <a:cubicBezTo>
                    <a:pt x="7" y="8"/>
                    <a:pt x="17" y="8"/>
                    <a:pt x="15" y="2"/>
                  </a:cubicBezTo>
                  <a:cubicBezTo>
                    <a:pt x="15" y="0"/>
                    <a:pt x="11" y="1"/>
                    <a:pt x="12" y="3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7" name="Freeform 1303">
              <a:extLst>
                <a:ext uri="{FF2B5EF4-FFF2-40B4-BE49-F238E27FC236}">
                  <a16:creationId xmlns:a16="http://schemas.microsoft.com/office/drawing/2014/main" xmlns="" id="{80953C37-CB3C-4815-A68C-18736AC030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3" y="3653"/>
              <a:ext cx="22" cy="11"/>
            </a:xfrm>
            <a:custGeom>
              <a:avLst/>
              <a:gdLst>
                <a:gd name="T0" fmla="*/ 11 w 14"/>
                <a:gd name="T1" fmla="*/ 1 h 7"/>
                <a:gd name="T2" fmla="*/ 3 w 14"/>
                <a:gd name="T3" fmla="*/ 3 h 7"/>
                <a:gd name="T4" fmla="*/ 3 w 14"/>
                <a:gd name="T5" fmla="*/ 6 h 7"/>
                <a:gd name="T6" fmla="*/ 12 w 14"/>
                <a:gd name="T7" fmla="*/ 5 h 7"/>
                <a:gd name="T8" fmla="*/ 11 w 14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1" y="1"/>
                  </a:moveTo>
                  <a:cubicBezTo>
                    <a:pt x="8" y="2"/>
                    <a:pt x="6" y="3"/>
                    <a:pt x="3" y="3"/>
                  </a:cubicBezTo>
                  <a:cubicBezTo>
                    <a:pt x="1" y="3"/>
                    <a:pt x="0" y="6"/>
                    <a:pt x="3" y="6"/>
                  </a:cubicBezTo>
                  <a:cubicBezTo>
                    <a:pt x="6" y="7"/>
                    <a:pt x="9" y="6"/>
                    <a:pt x="12" y="5"/>
                  </a:cubicBezTo>
                  <a:cubicBezTo>
                    <a:pt x="14" y="4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8" name="Freeform 1304">
              <a:extLst>
                <a:ext uri="{FF2B5EF4-FFF2-40B4-BE49-F238E27FC236}">
                  <a16:creationId xmlns:a16="http://schemas.microsoft.com/office/drawing/2014/main" xmlns="" id="{F1F25A0F-EF95-41E8-BA27-54F0CD15C2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" y="3634"/>
              <a:ext cx="29" cy="16"/>
            </a:xfrm>
            <a:custGeom>
              <a:avLst/>
              <a:gdLst>
                <a:gd name="T0" fmla="*/ 15 w 18"/>
                <a:gd name="T1" fmla="*/ 1 h 10"/>
                <a:gd name="T2" fmla="*/ 2 w 18"/>
                <a:gd name="T3" fmla="*/ 6 h 10"/>
                <a:gd name="T4" fmla="*/ 4 w 18"/>
                <a:gd name="T5" fmla="*/ 9 h 10"/>
                <a:gd name="T6" fmla="*/ 16 w 18"/>
                <a:gd name="T7" fmla="*/ 5 h 10"/>
                <a:gd name="T8" fmla="*/ 15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1" y="10"/>
                    <a:pt x="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9" name="Freeform 1305">
              <a:extLst>
                <a:ext uri="{FF2B5EF4-FFF2-40B4-BE49-F238E27FC236}">
                  <a16:creationId xmlns:a16="http://schemas.microsoft.com/office/drawing/2014/main" xmlns="" id="{A9A02FAF-BAA4-4EA2-86AA-4725C831EB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6" y="3612"/>
              <a:ext cx="30" cy="20"/>
            </a:xfrm>
            <a:custGeom>
              <a:avLst/>
              <a:gdLst>
                <a:gd name="T0" fmla="*/ 14 w 19"/>
                <a:gd name="T1" fmla="*/ 2 h 13"/>
                <a:gd name="T2" fmla="*/ 3 w 19"/>
                <a:gd name="T3" fmla="*/ 9 h 13"/>
                <a:gd name="T4" fmla="*/ 4 w 19"/>
                <a:gd name="T5" fmla="*/ 12 h 13"/>
                <a:gd name="T6" fmla="*/ 17 w 19"/>
                <a:gd name="T7" fmla="*/ 4 h 13"/>
                <a:gd name="T8" fmla="*/ 14 w 19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4" y="2"/>
                  </a:moveTo>
                  <a:cubicBezTo>
                    <a:pt x="11" y="5"/>
                    <a:pt x="7" y="7"/>
                    <a:pt x="3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9" y="10"/>
                    <a:pt x="14" y="8"/>
                    <a:pt x="17" y="4"/>
                  </a:cubicBezTo>
                  <a:cubicBezTo>
                    <a:pt x="19" y="2"/>
                    <a:pt x="16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0" name="Freeform 1306">
              <a:extLst>
                <a:ext uri="{FF2B5EF4-FFF2-40B4-BE49-F238E27FC236}">
                  <a16:creationId xmlns:a16="http://schemas.microsoft.com/office/drawing/2014/main" xmlns="" id="{5B25805A-1200-4CAE-8EF1-D29B1BCE02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2" y="3576"/>
              <a:ext cx="24" cy="19"/>
            </a:xfrm>
            <a:custGeom>
              <a:avLst/>
              <a:gdLst>
                <a:gd name="T0" fmla="*/ 11 w 15"/>
                <a:gd name="T1" fmla="*/ 1 h 12"/>
                <a:gd name="T2" fmla="*/ 2 w 15"/>
                <a:gd name="T3" fmla="*/ 8 h 12"/>
                <a:gd name="T4" fmla="*/ 5 w 15"/>
                <a:gd name="T5" fmla="*/ 10 h 12"/>
                <a:gd name="T6" fmla="*/ 12 w 15"/>
                <a:gd name="T7" fmla="*/ 4 h 12"/>
                <a:gd name="T8" fmla="*/ 11 w 1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"/>
                  </a:moveTo>
                  <a:cubicBezTo>
                    <a:pt x="8" y="2"/>
                    <a:pt x="4" y="5"/>
                    <a:pt x="2" y="8"/>
                  </a:cubicBezTo>
                  <a:cubicBezTo>
                    <a:pt x="0" y="9"/>
                    <a:pt x="3" y="12"/>
                    <a:pt x="5" y="10"/>
                  </a:cubicBezTo>
                  <a:cubicBezTo>
                    <a:pt x="7" y="8"/>
                    <a:pt x="9" y="6"/>
                    <a:pt x="12" y="4"/>
                  </a:cubicBezTo>
                  <a:cubicBezTo>
                    <a:pt x="15" y="3"/>
                    <a:pt x="13" y="0"/>
                    <a:pt x="11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1" name="Freeform 1307">
              <a:extLst>
                <a:ext uri="{FF2B5EF4-FFF2-40B4-BE49-F238E27FC236}">
                  <a16:creationId xmlns:a16="http://schemas.microsoft.com/office/drawing/2014/main" xmlns="" id="{2B94B712-0049-4963-8512-1E8224C2C5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3" y="3601"/>
              <a:ext cx="25" cy="19"/>
            </a:xfrm>
            <a:custGeom>
              <a:avLst/>
              <a:gdLst>
                <a:gd name="T0" fmla="*/ 12 w 16"/>
                <a:gd name="T1" fmla="*/ 2 h 12"/>
                <a:gd name="T2" fmla="*/ 2 w 16"/>
                <a:gd name="T3" fmla="*/ 8 h 12"/>
                <a:gd name="T4" fmla="*/ 3 w 16"/>
                <a:gd name="T5" fmla="*/ 11 h 12"/>
                <a:gd name="T6" fmla="*/ 16 w 16"/>
                <a:gd name="T7" fmla="*/ 3 h 12"/>
                <a:gd name="T8" fmla="*/ 12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2" y="2"/>
                  </a:moveTo>
                  <a:cubicBezTo>
                    <a:pt x="11" y="6"/>
                    <a:pt x="6" y="7"/>
                    <a:pt x="2" y="8"/>
                  </a:cubicBezTo>
                  <a:cubicBezTo>
                    <a:pt x="0" y="8"/>
                    <a:pt x="0" y="12"/>
                    <a:pt x="3" y="11"/>
                  </a:cubicBezTo>
                  <a:cubicBezTo>
                    <a:pt x="8" y="11"/>
                    <a:pt x="15" y="8"/>
                    <a:pt x="16" y="3"/>
                  </a:cubicBezTo>
                  <a:cubicBezTo>
                    <a:pt x="16" y="0"/>
                    <a:pt x="12" y="0"/>
                    <a:pt x="12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2" name="Freeform 1308">
              <a:extLst>
                <a:ext uri="{FF2B5EF4-FFF2-40B4-BE49-F238E27FC236}">
                  <a16:creationId xmlns:a16="http://schemas.microsoft.com/office/drawing/2014/main" xmlns="" id="{5E9D7E5E-DA24-4D43-8772-13AF7CAAC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5" y="3615"/>
              <a:ext cx="24" cy="21"/>
            </a:xfrm>
            <a:custGeom>
              <a:avLst/>
              <a:gdLst>
                <a:gd name="T0" fmla="*/ 11 w 15"/>
                <a:gd name="T1" fmla="*/ 2 h 13"/>
                <a:gd name="T2" fmla="*/ 2 w 15"/>
                <a:gd name="T3" fmla="*/ 8 h 13"/>
                <a:gd name="T4" fmla="*/ 3 w 15"/>
                <a:gd name="T5" fmla="*/ 12 h 13"/>
                <a:gd name="T6" fmla="*/ 14 w 15"/>
                <a:gd name="T7" fmla="*/ 5 h 13"/>
                <a:gd name="T8" fmla="*/ 11 w 15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1" y="2"/>
                  </a:moveTo>
                  <a:cubicBezTo>
                    <a:pt x="8" y="4"/>
                    <a:pt x="6" y="7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ubicBezTo>
                    <a:pt x="7" y="10"/>
                    <a:pt x="10" y="7"/>
                    <a:pt x="14" y="5"/>
                  </a:cubicBezTo>
                  <a:cubicBezTo>
                    <a:pt x="15" y="3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3" name="Freeform 1309">
              <a:extLst>
                <a:ext uri="{FF2B5EF4-FFF2-40B4-BE49-F238E27FC236}">
                  <a16:creationId xmlns:a16="http://schemas.microsoft.com/office/drawing/2014/main" xmlns="" id="{1A7B6E0F-3238-48E9-AC3B-B5979F6ABC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" y="3579"/>
              <a:ext cx="31" cy="22"/>
            </a:xfrm>
            <a:custGeom>
              <a:avLst/>
              <a:gdLst>
                <a:gd name="T0" fmla="*/ 16 w 20"/>
                <a:gd name="T1" fmla="*/ 2 h 14"/>
                <a:gd name="T2" fmla="*/ 12 w 20"/>
                <a:gd name="T3" fmla="*/ 6 h 14"/>
                <a:gd name="T4" fmla="*/ 3 w 20"/>
                <a:gd name="T5" fmla="*/ 9 h 14"/>
                <a:gd name="T6" fmla="*/ 3 w 20"/>
                <a:gd name="T7" fmla="*/ 13 h 14"/>
                <a:gd name="T8" fmla="*/ 20 w 20"/>
                <a:gd name="T9" fmla="*/ 3 h 14"/>
                <a:gd name="T10" fmla="*/ 16 w 20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16" y="2"/>
                  </a:moveTo>
                  <a:cubicBezTo>
                    <a:pt x="16" y="4"/>
                    <a:pt x="13" y="5"/>
                    <a:pt x="12" y="6"/>
                  </a:cubicBezTo>
                  <a:cubicBezTo>
                    <a:pt x="9" y="8"/>
                    <a:pt x="6" y="9"/>
                    <a:pt x="3" y="9"/>
                  </a:cubicBezTo>
                  <a:cubicBezTo>
                    <a:pt x="0" y="10"/>
                    <a:pt x="1" y="14"/>
                    <a:pt x="3" y="13"/>
                  </a:cubicBezTo>
                  <a:cubicBezTo>
                    <a:pt x="8" y="12"/>
                    <a:pt x="18" y="9"/>
                    <a:pt x="20" y="3"/>
                  </a:cubicBezTo>
                  <a:cubicBezTo>
                    <a:pt x="20" y="1"/>
                    <a:pt x="17" y="0"/>
                    <a:pt x="16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4" name="Freeform 1310">
              <a:extLst>
                <a:ext uri="{FF2B5EF4-FFF2-40B4-BE49-F238E27FC236}">
                  <a16:creationId xmlns:a16="http://schemas.microsoft.com/office/drawing/2014/main" xmlns="" id="{6736CEF5-78E7-4598-AEDD-1DC54F561F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1" y="3552"/>
              <a:ext cx="28" cy="29"/>
            </a:xfrm>
            <a:custGeom>
              <a:avLst/>
              <a:gdLst>
                <a:gd name="T0" fmla="*/ 14 w 18"/>
                <a:gd name="T1" fmla="*/ 1 h 18"/>
                <a:gd name="T2" fmla="*/ 2 w 18"/>
                <a:gd name="T3" fmla="*/ 13 h 18"/>
                <a:gd name="T4" fmla="*/ 4 w 18"/>
                <a:gd name="T5" fmla="*/ 16 h 18"/>
                <a:gd name="T6" fmla="*/ 17 w 18"/>
                <a:gd name="T7" fmla="*/ 4 h 18"/>
                <a:gd name="T8" fmla="*/ 14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4" y="1"/>
                  </a:moveTo>
                  <a:cubicBezTo>
                    <a:pt x="10" y="6"/>
                    <a:pt x="6" y="10"/>
                    <a:pt x="2" y="13"/>
                  </a:cubicBezTo>
                  <a:cubicBezTo>
                    <a:pt x="0" y="15"/>
                    <a:pt x="2" y="18"/>
                    <a:pt x="4" y="16"/>
                  </a:cubicBezTo>
                  <a:cubicBezTo>
                    <a:pt x="9" y="13"/>
                    <a:pt x="13" y="9"/>
                    <a:pt x="17" y="4"/>
                  </a:cubicBezTo>
                  <a:cubicBezTo>
                    <a:pt x="18" y="2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5" name="Freeform 1311">
              <a:extLst>
                <a:ext uri="{FF2B5EF4-FFF2-40B4-BE49-F238E27FC236}">
                  <a16:creationId xmlns:a16="http://schemas.microsoft.com/office/drawing/2014/main" xmlns="" id="{D7D39626-D28D-4231-BE22-15EAC914F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6" y="3601"/>
              <a:ext cx="29" cy="16"/>
            </a:xfrm>
            <a:custGeom>
              <a:avLst/>
              <a:gdLst>
                <a:gd name="T0" fmla="*/ 14 w 18"/>
                <a:gd name="T1" fmla="*/ 2 h 10"/>
                <a:gd name="T2" fmla="*/ 3 w 18"/>
                <a:gd name="T3" fmla="*/ 6 h 10"/>
                <a:gd name="T4" fmla="*/ 3 w 18"/>
                <a:gd name="T5" fmla="*/ 9 h 10"/>
                <a:gd name="T6" fmla="*/ 17 w 18"/>
                <a:gd name="T7" fmla="*/ 4 h 10"/>
                <a:gd name="T8" fmla="*/ 14 w 18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4" y="2"/>
                  </a:moveTo>
                  <a:cubicBezTo>
                    <a:pt x="11" y="5"/>
                    <a:pt x="7" y="6"/>
                    <a:pt x="3" y="6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8" y="9"/>
                    <a:pt x="13" y="8"/>
                    <a:pt x="17" y="4"/>
                  </a:cubicBezTo>
                  <a:cubicBezTo>
                    <a:pt x="18" y="3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6" name="Freeform 1312">
              <a:extLst>
                <a:ext uri="{FF2B5EF4-FFF2-40B4-BE49-F238E27FC236}">
                  <a16:creationId xmlns:a16="http://schemas.microsoft.com/office/drawing/2014/main" xmlns="" id="{CECBF287-0F34-46A4-80CF-54492ACD52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7" y="3526"/>
              <a:ext cx="25" cy="23"/>
            </a:xfrm>
            <a:custGeom>
              <a:avLst/>
              <a:gdLst>
                <a:gd name="T0" fmla="*/ 13 w 16"/>
                <a:gd name="T1" fmla="*/ 1 h 15"/>
                <a:gd name="T2" fmla="*/ 1 w 16"/>
                <a:gd name="T3" fmla="*/ 10 h 15"/>
                <a:gd name="T4" fmla="*/ 4 w 16"/>
                <a:gd name="T5" fmla="*/ 13 h 15"/>
                <a:gd name="T6" fmla="*/ 14 w 16"/>
                <a:gd name="T7" fmla="*/ 5 h 15"/>
                <a:gd name="T8" fmla="*/ 13 w 16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3" y="1"/>
                  </a:moveTo>
                  <a:cubicBezTo>
                    <a:pt x="8" y="3"/>
                    <a:pt x="5" y="7"/>
                    <a:pt x="1" y="10"/>
                  </a:cubicBezTo>
                  <a:cubicBezTo>
                    <a:pt x="0" y="11"/>
                    <a:pt x="2" y="15"/>
                    <a:pt x="4" y="13"/>
                  </a:cubicBezTo>
                  <a:cubicBezTo>
                    <a:pt x="7" y="10"/>
                    <a:pt x="10" y="6"/>
                    <a:pt x="14" y="5"/>
                  </a:cubicBezTo>
                  <a:cubicBezTo>
                    <a:pt x="16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7" name="Freeform 1313">
              <a:extLst>
                <a:ext uri="{FF2B5EF4-FFF2-40B4-BE49-F238E27FC236}">
                  <a16:creationId xmlns:a16="http://schemas.microsoft.com/office/drawing/2014/main" xmlns="" id="{08C32625-2C37-4A60-A893-274701C0A0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94"/>
              <a:ext cx="31" cy="14"/>
            </a:xfrm>
            <a:custGeom>
              <a:avLst/>
              <a:gdLst>
                <a:gd name="T0" fmla="*/ 16 w 20"/>
                <a:gd name="T1" fmla="*/ 1 h 9"/>
                <a:gd name="T2" fmla="*/ 2 w 20"/>
                <a:gd name="T3" fmla="*/ 5 h 9"/>
                <a:gd name="T4" fmla="*/ 4 w 20"/>
                <a:gd name="T5" fmla="*/ 8 h 9"/>
                <a:gd name="T6" fmla="*/ 18 w 20"/>
                <a:gd name="T7" fmla="*/ 5 h 9"/>
                <a:gd name="T8" fmla="*/ 16 w 2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16" y="1"/>
                  </a:moveTo>
                  <a:cubicBezTo>
                    <a:pt x="12" y="3"/>
                    <a:pt x="7" y="3"/>
                    <a:pt x="2" y="5"/>
                  </a:cubicBezTo>
                  <a:cubicBezTo>
                    <a:pt x="0" y="6"/>
                    <a:pt x="1" y="9"/>
                    <a:pt x="4" y="8"/>
                  </a:cubicBezTo>
                  <a:cubicBezTo>
                    <a:pt x="8" y="7"/>
                    <a:pt x="13" y="6"/>
                    <a:pt x="18" y="5"/>
                  </a:cubicBezTo>
                  <a:cubicBezTo>
                    <a:pt x="20" y="4"/>
                    <a:pt x="19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8" name="Freeform 1314">
              <a:extLst>
                <a:ext uri="{FF2B5EF4-FFF2-40B4-BE49-F238E27FC236}">
                  <a16:creationId xmlns:a16="http://schemas.microsoft.com/office/drawing/2014/main" xmlns="" id="{E9CADB09-A0FD-40A7-9A9A-39959AC142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2" y="3478"/>
              <a:ext cx="30" cy="13"/>
            </a:xfrm>
            <a:custGeom>
              <a:avLst/>
              <a:gdLst>
                <a:gd name="T0" fmla="*/ 15 w 19"/>
                <a:gd name="T1" fmla="*/ 1 h 8"/>
                <a:gd name="T2" fmla="*/ 3 w 19"/>
                <a:gd name="T3" fmla="*/ 4 h 8"/>
                <a:gd name="T4" fmla="*/ 3 w 19"/>
                <a:gd name="T5" fmla="*/ 8 h 8"/>
                <a:gd name="T6" fmla="*/ 16 w 19"/>
                <a:gd name="T7" fmla="*/ 4 h 8"/>
                <a:gd name="T8" fmla="*/ 15 w 1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5" y="1"/>
                  </a:moveTo>
                  <a:cubicBezTo>
                    <a:pt x="11" y="2"/>
                    <a:pt x="7" y="4"/>
                    <a:pt x="3" y="4"/>
                  </a:cubicBezTo>
                  <a:cubicBezTo>
                    <a:pt x="0" y="4"/>
                    <a:pt x="1" y="8"/>
                    <a:pt x="3" y="8"/>
                  </a:cubicBezTo>
                  <a:cubicBezTo>
                    <a:pt x="8" y="7"/>
                    <a:pt x="12" y="6"/>
                    <a:pt x="16" y="4"/>
                  </a:cubicBezTo>
                  <a:cubicBezTo>
                    <a:pt x="19" y="3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9" name="Freeform 1315">
              <a:extLst>
                <a:ext uri="{FF2B5EF4-FFF2-40B4-BE49-F238E27FC236}">
                  <a16:creationId xmlns:a16="http://schemas.microsoft.com/office/drawing/2014/main" xmlns="" id="{40EE12F8-F873-4733-8FC0-5752C8F71F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7" y="3464"/>
              <a:ext cx="27" cy="14"/>
            </a:xfrm>
            <a:custGeom>
              <a:avLst/>
              <a:gdLst>
                <a:gd name="T0" fmla="*/ 13 w 17"/>
                <a:gd name="T1" fmla="*/ 1 h 9"/>
                <a:gd name="T2" fmla="*/ 2 w 17"/>
                <a:gd name="T3" fmla="*/ 5 h 9"/>
                <a:gd name="T4" fmla="*/ 4 w 17"/>
                <a:gd name="T5" fmla="*/ 8 h 9"/>
                <a:gd name="T6" fmla="*/ 15 w 17"/>
                <a:gd name="T7" fmla="*/ 4 h 9"/>
                <a:gd name="T8" fmla="*/ 13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2" y="9"/>
                    <a:pt x="4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3"/>
                    <a:pt x="16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0" name="Freeform 1316">
              <a:extLst>
                <a:ext uri="{FF2B5EF4-FFF2-40B4-BE49-F238E27FC236}">
                  <a16:creationId xmlns:a16="http://schemas.microsoft.com/office/drawing/2014/main" xmlns="" id="{3A86285C-05EA-44E7-9F65-2F2169886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1" y="3433"/>
              <a:ext cx="27" cy="17"/>
            </a:xfrm>
            <a:custGeom>
              <a:avLst/>
              <a:gdLst>
                <a:gd name="T0" fmla="*/ 14 w 17"/>
                <a:gd name="T1" fmla="*/ 1 h 11"/>
                <a:gd name="T2" fmla="*/ 2 w 17"/>
                <a:gd name="T3" fmla="*/ 7 h 11"/>
                <a:gd name="T4" fmla="*/ 4 w 17"/>
                <a:gd name="T5" fmla="*/ 10 h 11"/>
                <a:gd name="T6" fmla="*/ 15 w 17"/>
                <a:gd name="T7" fmla="*/ 4 h 11"/>
                <a:gd name="T8" fmla="*/ 14 w 17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4" y="1"/>
                  </a:moveTo>
                  <a:cubicBezTo>
                    <a:pt x="10" y="3"/>
                    <a:pt x="6" y="5"/>
                    <a:pt x="2" y="7"/>
                  </a:cubicBezTo>
                  <a:cubicBezTo>
                    <a:pt x="0" y="8"/>
                    <a:pt x="1" y="11"/>
                    <a:pt x="4" y="10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7" y="4"/>
                    <a:pt x="16" y="0"/>
                    <a:pt x="14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1" name="Freeform 1317">
              <a:extLst>
                <a:ext uri="{FF2B5EF4-FFF2-40B4-BE49-F238E27FC236}">
                  <a16:creationId xmlns:a16="http://schemas.microsoft.com/office/drawing/2014/main" xmlns="" id="{0DD1A7FF-82FC-441A-8077-C322B62EA0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7" y="3422"/>
              <a:ext cx="22" cy="12"/>
            </a:xfrm>
            <a:custGeom>
              <a:avLst/>
              <a:gdLst>
                <a:gd name="T0" fmla="*/ 9 w 14"/>
                <a:gd name="T1" fmla="*/ 2 h 8"/>
                <a:gd name="T2" fmla="*/ 3 w 14"/>
                <a:gd name="T3" fmla="*/ 4 h 8"/>
                <a:gd name="T4" fmla="*/ 2 w 14"/>
                <a:gd name="T5" fmla="*/ 8 h 8"/>
                <a:gd name="T6" fmla="*/ 12 w 14"/>
                <a:gd name="T7" fmla="*/ 4 h 8"/>
                <a:gd name="T8" fmla="*/ 9 w 14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9" y="2"/>
                  </a:moveTo>
                  <a:cubicBezTo>
                    <a:pt x="7" y="3"/>
                    <a:pt x="5" y="4"/>
                    <a:pt x="3" y="4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6" y="8"/>
                    <a:pt x="9" y="7"/>
                    <a:pt x="12" y="4"/>
                  </a:cubicBezTo>
                  <a:cubicBezTo>
                    <a:pt x="14" y="2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2" name="Freeform 1318">
              <a:extLst>
                <a:ext uri="{FF2B5EF4-FFF2-40B4-BE49-F238E27FC236}">
                  <a16:creationId xmlns:a16="http://schemas.microsoft.com/office/drawing/2014/main" xmlns="" id="{E726945E-7546-42A5-A74F-FB415ECE8B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5" y="3389"/>
              <a:ext cx="28" cy="20"/>
            </a:xfrm>
            <a:custGeom>
              <a:avLst/>
              <a:gdLst>
                <a:gd name="T0" fmla="*/ 13 w 18"/>
                <a:gd name="T1" fmla="*/ 2 h 13"/>
                <a:gd name="T2" fmla="*/ 2 w 18"/>
                <a:gd name="T3" fmla="*/ 9 h 13"/>
                <a:gd name="T4" fmla="*/ 2 w 18"/>
                <a:gd name="T5" fmla="*/ 12 h 13"/>
                <a:gd name="T6" fmla="*/ 16 w 18"/>
                <a:gd name="T7" fmla="*/ 4 h 13"/>
                <a:gd name="T8" fmla="*/ 13 w 1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3" y="2"/>
                  </a:moveTo>
                  <a:cubicBezTo>
                    <a:pt x="10" y="5"/>
                    <a:pt x="7" y="8"/>
                    <a:pt x="2" y="9"/>
                  </a:cubicBezTo>
                  <a:cubicBezTo>
                    <a:pt x="0" y="9"/>
                    <a:pt x="0" y="13"/>
                    <a:pt x="2" y="12"/>
                  </a:cubicBezTo>
                  <a:cubicBezTo>
                    <a:pt x="8" y="12"/>
                    <a:pt x="13" y="8"/>
                    <a:pt x="16" y="4"/>
                  </a:cubicBezTo>
                  <a:cubicBezTo>
                    <a:pt x="18" y="2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3" name="Freeform 1319">
              <a:extLst>
                <a:ext uri="{FF2B5EF4-FFF2-40B4-BE49-F238E27FC236}">
                  <a16:creationId xmlns:a16="http://schemas.microsoft.com/office/drawing/2014/main" xmlns="" id="{4673FD9A-C4E3-432A-A5FB-EFE087140F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31" y="3384"/>
              <a:ext cx="23" cy="16"/>
            </a:xfrm>
            <a:custGeom>
              <a:avLst/>
              <a:gdLst>
                <a:gd name="T0" fmla="*/ 10 w 15"/>
                <a:gd name="T1" fmla="*/ 2 h 10"/>
                <a:gd name="T2" fmla="*/ 3 w 15"/>
                <a:gd name="T3" fmla="*/ 6 h 10"/>
                <a:gd name="T4" fmla="*/ 3 w 15"/>
                <a:gd name="T5" fmla="*/ 10 h 10"/>
                <a:gd name="T6" fmla="*/ 14 w 15"/>
                <a:gd name="T7" fmla="*/ 4 h 10"/>
                <a:gd name="T8" fmla="*/ 10 w 1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10" y="2"/>
                  </a:moveTo>
                  <a:cubicBezTo>
                    <a:pt x="9" y="5"/>
                    <a:pt x="6" y="6"/>
                    <a:pt x="3" y="6"/>
                  </a:cubicBezTo>
                  <a:cubicBezTo>
                    <a:pt x="0" y="6"/>
                    <a:pt x="1" y="10"/>
                    <a:pt x="3" y="10"/>
                  </a:cubicBezTo>
                  <a:cubicBezTo>
                    <a:pt x="8" y="9"/>
                    <a:pt x="12" y="8"/>
                    <a:pt x="14" y="4"/>
                  </a:cubicBezTo>
                  <a:cubicBezTo>
                    <a:pt x="15" y="1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4" name="Freeform 1320">
              <a:extLst>
                <a:ext uri="{FF2B5EF4-FFF2-40B4-BE49-F238E27FC236}">
                  <a16:creationId xmlns:a16="http://schemas.microsoft.com/office/drawing/2014/main" xmlns="" id="{95CBCFD7-9FA0-4D11-A8DD-63E808268D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34" y="3362"/>
              <a:ext cx="20" cy="19"/>
            </a:xfrm>
            <a:custGeom>
              <a:avLst/>
              <a:gdLst>
                <a:gd name="T0" fmla="*/ 9 w 13"/>
                <a:gd name="T1" fmla="*/ 2 h 12"/>
                <a:gd name="T2" fmla="*/ 2 w 13"/>
                <a:gd name="T3" fmla="*/ 7 h 12"/>
                <a:gd name="T4" fmla="*/ 3 w 13"/>
                <a:gd name="T5" fmla="*/ 11 h 12"/>
                <a:gd name="T6" fmla="*/ 13 w 13"/>
                <a:gd name="T7" fmla="*/ 3 h 12"/>
                <a:gd name="T8" fmla="*/ 9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2"/>
                  </a:moveTo>
                  <a:cubicBezTo>
                    <a:pt x="9" y="5"/>
                    <a:pt x="4" y="6"/>
                    <a:pt x="2" y="7"/>
                  </a:cubicBezTo>
                  <a:cubicBezTo>
                    <a:pt x="0" y="8"/>
                    <a:pt x="1" y="12"/>
                    <a:pt x="3" y="11"/>
                  </a:cubicBezTo>
                  <a:cubicBezTo>
                    <a:pt x="7" y="9"/>
                    <a:pt x="12" y="8"/>
                    <a:pt x="13" y="3"/>
                  </a:cubicBezTo>
                  <a:cubicBezTo>
                    <a:pt x="13" y="1"/>
                    <a:pt x="9" y="0"/>
                    <a:pt x="9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5" name="Freeform 1321">
              <a:extLst>
                <a:ext uri="{FF2B5EF4-FFF2-40B4-BE49-F238E27FC236}">
                  <a16:creationId xmlns:a16="http://schemas.microsoft.com/office/drawing/2014/main" xmlns="" id="{08367FAD-6F76-48E1-A250-70502CF9F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64" y="3379"/>
              <a:ext cx="27" cy="27"/>
            </a:xfrm>
            <a:custGeom>
              <a:avLst/>
              <a:gdLst>
                <a:gd name="T0" fmla="*/ 13 w 17"/>
                <a:gd name="T1" fmla="*/ 2 h 17"/>
                <a:gd name="T2" fmla="*/ 2 w 17"/>
                <a:gd name="T3" fmla="*/ 12 h 17"/>
                <a:gd name="T4" fmla="*/ 4 w 17"/>
                <a:gd name="T5" fmla="*/ 15 h 17"/>
                <a:gd name="T6" fmla="*/ 16 w 17"/>
                <a:gd name="T7" fmla="*/ 5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5"/>
                    <a:pt x="6" y="9"/>
                    <a:pt x="2" y="12"/>
                  </a:cubicBezTo>
                  <a:cubicBezTo>
                    <a:pt x="0" y="14"/>
                    <a:pt x="2" y="17"/>
                    <a:pt x="4" y="15"/>
                  </a:cubicBezTo>
                  <a:cubicBezTo>
                    <a:pt x="8" y="12"/>
                    <a:pt x="12" y="8"/>
                    <a:pt x="16" y="5"/>
                  </a:cubicBezTo>
                  <a:cubicBezTo>
                    <a:pt x="17" y="3"/>
                    <a:pt x="15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6" name="Freeform 1322">
              <a:extLst>
                <a:ext uri="{FF2B5EF4-FFF2-40B4-BE49-F238E27FC236}">
                  <a16:creationId xmlns:a16="http://schemas.microsoft.com/office/drawing/2014/main" xmlns="" id="{A0FA0E21-94C6-4B28-B2D2-3BA56B0830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" y="3417"/>
              <a:ext cx="39" cy="30"/>
            </a:xfrm>
            <a:custGeom>
              <a:avLst/>
              <a:gdLst>
                <a:gd name="T0" fmla="*/ 21 w 25"/>
                <a:gd name="T1" fmla="*/ 2 h 19"/>
                <a:gd name="T2" fmla="*/ 2 w 25"/>
                <a:gd name="T3" fmla="*/ 15 h 19"/>
                <a:gd name="T4" fmla="*/ 3 w 25"/>
                <a:gd name="T5" fmla="*/ 18 h 19"/>
                <a:gd name="T6" fmla="*/ 23 w 25"/>
                <a:gd name="T7" fmla="*/ 4 h 19"/>
                <a:gd name="T8" fmla="*/ 21 w 25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1" y="2"/>
                  </a:moveTo>
                  <a:cubicBezTo>
                    <a:pt x="15" y="8"/>
                    <a:pt x="9" y="12"/>
                    <a:pt x="2" y="15"/>
                  </a:cubicBezTo>
                  <a:cubicBezTo>
                    <a:pt x="0" y="16"/>
                    <a:pt x="1" y="19"/>
                    <a:pt x="3" y="18"/>
                  </a:cubicBezTo>
                  <a:cubicBezTo>
                    <a:pt x="11" y="15"/>
                    <a:pt x="18" y="11"/>
                    <a:pt x="23" y="4"/>
                  </a:cubicBezTo>
                  <a:cubicBezTo>
                    <a:pt x="25" y="2"/>
                    <a:pt x="22" y="0"/>
                    <a:pt x="2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7" name="Freeform 1323">
              <a:extLst>
                <a:ext uri="{FF2B5EF4-FFF2-40B4-BE49-F238E27FC236}">
                  <a16:creationId xmlns:a16="http://schemas.microsoft.com/office/drawing/2014/main" xmlns="" id="{8F4BC0F7-07FE-4EA2-9C44-FEF0447FCE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5" y="3444"/>
              <a:ext cx="32" cy="22"/>
            </a:xfrm>
            <a:custGeom>
              <a:avLst/>
              <a:gdLst>
                <a:gd name="T0" fmla="*/ 15 w 20"/>
                <a:gd name="T1" fmla="*/ 2 h 14"/>
                <a:gd name="T2" fmla="*/ 2 w 20"/>
                <a:gd name="T3" fmla="*/ 9 h 14"/>
                <a:gd name="T4" fmla="*/ 4 w 20"/>
                <a:gd name="T5" fmla="*/ 13 h 14"/>
                <a:gd name="T6" fmla="*/ 18 w 20"/>
                <a:gd name="T7" fmla="*/ 4 h 14"/>
                <a:gd name="T8" fmla="*/ 15 w 20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5" y="2"/>
                  </a:moveTo>
                  <a:cubicBezTo>
                    <a:pt x="12" y="6"/>
                    <a:pt x="7" y="8"/>
                    <a:pt x="2" y="9"/>
                  </a:cubicBezTo>
                  <a:cubicBezTo>
                    <a:pt x="0" y="10"/>
                    <a:pt x="1" y="14"/>
                    <a:pt x="4" y="13"/>
                  </a:cubicBezTo>
                  <a:cubicBezTo>
                    <a:pt x="9" y="11"/>
                    <a:pt x="15" y="9"/>
                    <a:pt x="18" y="4"/>
                  </a:cubicBezTo>
                  <a:cubicBezTo>
                    <a:pt x="20" y="2"/>
                    <a:pt x="17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8" name="Freeform 1324">
              <a:extLst>
                <a:ext uri="{FF2B5EF4-FFF2-40B4-BE49-F238E27FC236}">
                  <a16:creationId xmlns:a16="http://schemas.microsoft.com/office/drawing/2014/main" xmlns="" id="{A35176DB-407B-402F-BEF7-F8DCA31326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0" y="3485"/>
              <a:ext cx="27" cy="15"/>
            </a:xfrm>
            <a:custGeom>
              <a:avLst/>
              <a:gdLst>
                <a:gd name="T0" fmla="*/ 13 w 17"/>
                <a:gd name="T1" fmla="*/ 0 h 10"/>
                <a:gd name="T2" fmla="*/ 11 w 17"/>
                <a:gd name="T3" fmla="*/ 2 h 10"/>
                <a:gd name="T4" fmla="*/ 9 w 17"/>
                <a:gd name="T5" fmla="*/ 3 h 10"/>
                <a:gd name="T6" fmla="*/ 2 w 17"/>
                <a:gd name="T7" fmla="*/ 5 h 10"/>
                <a:gd name="T8" fmla="*/ 3 w 17"/>
                <a:gd name="T9" fmla="*/ 9 h 10"/>
                <a:gd name="T10" fmla="*/ 14 w 17"/>
                <a:gd name="T11" fmla="*/ 5 h 10"/>
                <a:gd name="T12" fmla="*/ 16 w 17"/>
                <a:gd name="T13" fmla="*/ 2 h 10"/>
                <a:gd name="T14" fmla="*/ 13 w 1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0">
                  <a:moveTo>
                    <a:pt x="13" y="0"/>
                  </a:moveTo>
                  <a:cubicBezTo>
                    <a:pt x="12" y="0"/>
                    <a:pt x="11" y="1"/>
                    <a:pt x="11" y="2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7" y="4"/>
                    <a:pt x="4" y="4"/>
                    <a:pt x="2" y="5"/>
                  </a:cubicBezTo>
                  <a:cubicBezTo>
                    <a:pt x="0" y="6"/>
                    <a:pt x="1" y="10"/>
                    <a:pt x="3" y="9"/>
                  </a:cubicBezTo>
                  <a:cubicBezTo>
                    <a:pt x="7" y="8"/>
                    <a:pt x="11" y="7"/>
                    <a:pt x="14" y="5"/>
                  </a:cubicBezTo>
                  <a:cubicBezTo>
                    <a:pt x="15" y="5"/>
                    <a:pt x="17" y="4"/>
                    <a:pt x="16" y="2"/>
                  </a:cubicBezTo>
                  <a:cubicBezTo>
                    <a:pt x="16" y="1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9" name="Freeform 1325">
              <a:extLst>
                <a:ext uri="{FF2B5EF4-FFF2-40B4-BE49-F238E27FC236}">
                  <a16:creationId xmlns:a16="http://schemas.microsoft.com/office/drawing/2014/main" xmlns="" id="{4804D4DF-6CC0-4E3B-9E21-D70F1D0BE4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1" y="3510"/>
              <a:ext cx="25" cy="11"/>
            </a:xfrm>
            <a:custGeom>
              <a:avLst/>
              <a:gdLst>
                <a:gd name="T0" fmla="*/ 13 w 16"/>
                <a:gd name="T1" fmla="*/ 1 h 7"/>
                <a:gd name="T2" fmla="*/ 4 w 16"/>
                <a:gd name="T3" fmla="*/ 2 h 7"/>
                <a:gd name="T4" fmla="*/ 2 w 16"/>
                <a:gd name="T5" fmla="*/ 5 h 7"/>
                <a:gd name="T6" fmla="*/ 14 w 16"/>
                <a:gd name="T7" fmla="*/ 4 h 7"/>
                <a:gd name="T8" fmla="*/ 13 w 1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3" y="1"/>
                  </a:moveTo>
                  <a:cubicBezTo>
                    <a:pt x="10" y="2"/>
                    <a:pt x="7" y="3"/>
                    <a:pt x="4" y="2"/>
                  </a:cubicBezTo>
                  <a:cubicBezTo>
                    <a:pt x="2" y="1"/>
                    <a:pt x="0" y="4"/>
                    <a:pt x="2" y="5"/>
                  </a:cubicBezTo>
                  <a:cubicBezTo>
                    <a:pt x="6" y="7"/>
                    <a:pt x="10" y="6"/>
                    <a:pt x="14" y="4"/>
                  </a:cubicBezTo>
                  <a:cubicBezTo>
                    <a:pt x="16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0" name="Freeform 1326">
              <a:extLst>
                <a:ext uri="{FF2B5EF4-FFF2-40B4-BE49-F238E27FC236}">
                  <a16:creationId xmlns:a16="http://schemas.microsoft.com/office/drawing/2014/main" xmlns="" id="{4BF480C8-ADD8-4A3B-9A52-81323BFAF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" y="3522"/>
              <a:ext cx="32" cy="19"/>
            </a:xfrm>
            <a:custGeom>
              <a:avLst/>
              <a:gdLst>
                <a:gd name="T0" fmla="*/ 17 w 20"/>
                <a:gd name="T1" fmla="*/ 1 h 12"/>
                <a:gd name="T2" fmla="*/ 2 w 20"/>
                <a:gd name="T3" fmla="*/ 8 h 12"/>
                <a:gd name="T4" fmla="*/ 4 w 20"/>
                <a:gd name="T5" fmla="*/ 11 h 12"/>
                <a:gd name="T6" fmla="*/ 18 w 20"/>
                <a:gd name="T7" fmla="*/ 4 h 12"/>
                <a:gd name="T8" fmla="*/ 17 w 20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2">
                  <a:moveTo>
                    <a:pt x="17" y="1"/>
                  </a:moveTo>
                  <a:cubicBezTo>
                    <a:pt x="12" y="3"/>
                    <a:pt x="7" y="6"/>
                    <a:pt x="2" y="8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8" y="9"/>
                    <a:pt x="13" y="7"/>
                    <a:pt x="18" y="4"/>
                  </a:cubicBezTo>
                  <a:cubicBezTo>
                    <a:pt x="20" y="3"/>
                    <a:pt x="19" y="0"/>
                    <a:pt x="17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1" name="Freeform 1327">
              <a:extLst>
                <a:ext uri="{FF2B5EF4-FFF2-40B4-BE49-F238E27FC236}">
                  <a16:creationId xmlns:a16="http://schemas.microsoft.com/office/drawing/2014/main" xmlns="" id="{4860A826-922B-463C-9294-125EF52845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0" y="3552"/>
              <a:ext cx="27" cy="13"/>
            </a:xfrm>
            <a:custGeom>
              <a:avLst/>
              <a:gdLst>
                <a:gd name="T0" fmla="*/ 13 w 17"/>
                <a:gd name="T1" fmla="*/ 1 h 8"/>
                <a:gd name="T2" fmla="*/ 3 w 17"/>
                <a:gd name="T3" fmla="*/ 4 h 8"/>
                <a:gd name="T4" fmla="*/ 2 w 17"/>
                <a:gd name="T5" fmla="*/ 7 h 8"/>
                <a:gd name="T6" fmla="*/ 14 w 17"/>
                <a:gd name="T7" fmla="*/ 5 h 8"/>
                <a:gd name="T8" fmla="*/ 13 w 1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3" y="1"/>
                  </a:moveTo>
                  <a:cubicBezTo>
                    <a:pt x="10" y="2"/>
                    <a:pt x="6" y="4"/>
                    <a:pt x="3" y="4"/>
                  </a:cubicBezTo>
                  <a:cubicBezTo>
                    <a:pt x="1" y="3"/>
                    <a:pt x="0" y="7"/>
                    <a:pt x="2" y="7"/>
                  </a:cubicBezTo>
                  <a:cubicBezTo>
                    <a:pt x="6" y="8"/>
                    <a:pt x="11" y="6"/>
                    <a:pt x="14" y="5"/>
                  </a:cubicBezTo>
                  <a:cubicBezTo>
                    <a:pt x="17" y="4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2" name="Freeform 1328">
              <a:extLst>
                <a:ext uri="{FF2B5EF4-FFF2-40B4-BE49-F238E27FC236}">
                  <a16:creationId xmlns:a16="http://schemas.microsoft.com/office/drawing/2014/main" xmlns="" id="{D4227B07-E438-4F9B-A050-EF808E9BE5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5" y="3571"/>
              <a:ext cx="26" cy="14"/>
            </a:xfrm>
            <a:custGeom>
              <a:avLst/>
              <a:gdLst>
                <a:gd name="T0" fmla="*/ 13 w 17"/>
                <a:gd name="T1" fmla="*/ 1 h 9"/>
                <a:gd name="T2" fmla="*/ 3 w 17"/>
                <a:gd name="T3" fmla="*/ 4 h 9"/>
                <a:gd name="T4" fmla="*/ 2 w 17"/>
                <a:gd name="T5" fmla="*/ 7 h 9"/>
                <a:gd name="T6" fmla="*/ 15 w 17"/>
                <a:gd name="T7" fmla="*/ 4 h 9"/>
                <a:gd name="T8" fmla="*/ 13 w 1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cubicBezTo>
                    <a:pt x="10" y="3"/>
                    <a:pt x="7" y="5"/>
                    <a:pt x="3" y="4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7" y="9"/>
                    <a:pt x="11" y="7"/>
                    <a:pt x="15" y="4"/>
                  </a:cubicBezTo>
                  <a:cubicBezTo>
                    <a:pt x="17" y="3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3" name="Freeform 1329">
              <a:extLst>
                <a:ext uri="{FF2B5EF4-FFF2-40B4-BE49-F238E27FC236}">
                  <a16:creationId xmlns:a16="http://schemas.microsoft.com/office/drawing/2014/main" xmlns="" id="{CC5940A6-BC56-4659-B8D7-C7960A507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5" y="3529"/>
              <a:ext cx="33" cy="19"/>
            </a:xfrm>
            <a:custGeom>
              <a:avLst/>
              <a:gdLst>
                <a:gd name="T0" fmla="*/ 17 w 21"/>
                <a:gd name="T1" fmla="*/ 2 h 12"/>
                <a:gd name="T2" fmla="*/ 3 w 21"/>
                <a:gd name="T3" fmla="*/ 8 h 12"/>
                <a:gd name="T4" fmla="*/ 2 w 21"/>
                <a:gd name="T5" fmla="*/ 12 h 12"/>
                <a:gd name="T6" fmla="*/ 20 w 21"/>
                <a:gd name="T7" fmla="*/ 3 h 12"/>
                <a:gd name="T8" fmla="*/ 17 w 2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7" y="2"/>
                  </a:moveTo>
                  <a:cubicBezTo>
                    <a:pt x="14" y="6"/>
                    <a:pt x="8" y="8"/>
                    <a:pt x="3" y="8"/>
                  </a:cubicBezTo>
                  <a:cubicBezTo>
                    <a:pt x="1" y="8"/>
                    <a:pt x="0" y="12"/>
                    <a:pt x="2" y="12"/>
                  </a:cubicBezTo>
                  <a:cubicBezTo>
                    <a:pt x="9" y="12"/>
                    <a:pt x="17" y="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4" name="Freeform 1330">
              <a:extLst>
                <a:ext uri="{FF2B5EF4-FFF2-40B4-BE49-F238E27FC236}">
                  <a16:creationId xmlns:a16="http://schemas.microsoft.com/office/drawing/2014/main" xmlns="" id="{ED15F042-6B03-4ACB-9420-146C7E3375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9" y="3499"/>
              <a:ext cx="26" cy="19"/>
            </a:xfrm>
            <a:custGeom>
              <a:avLst/>
              <a:gdLst>
                <a:gd name="T0" fmla="*/ 11 w 16"/>
                <a:gd name="T1" fmla="*/ 2 h 12"/>
                <a:gd name="T2" fmla="*/ 3 w 16"/>
                <a:gd name="T3" fmla="*/ 8 h 12"/>
                <a:gd name="T4" fmla="*/ 4 w 16"/>
                <a:gd name="T5" fmla="*/ 11 h 12"/>
                <a:gd name="T6" fmla="*/ 15 w 16"/>
                <a:gd name="T7" fmla="*/ 3 h 12"/>
                <a:gd name="T8" fmla="*/ 11 w 1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2"/>
                  </a:moveTo>
                  <a:cubicBezTo>
                    <a:pt x="10" y="5"/>
                    <a:pt x="6" y="6"/>
                    <a:pt x="3" y="8"/>
                  </a:cubicBezTo>
                  <a:cubicBezTo>
                    <a:pt x="0" y="8"/>
                    <a:pt x="2" y="12"/>
                    <a:pt x="4" y="11"/>
                  </a:cubicBezTo>
                  <a:cubicBezTo>
                    <a:pt x="8" y="9"/>
                    <a:pt x="13" y="8"/>
                    <a:pt x="15" y="3"/>
                  </a:cubicBezTo>
                  <a:cubicBezTo>
                    <a:pt x="16" y="1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5" name="Freeform 1331">
              <a:extLst>
                <a:ext uri="{FF2B5EF4-FFF2-40B4-BE49-F238E27FC236}">
                  <a16:creationId xmlns:a16="http://schemas.microsoft.com/office/drawing/2014/main" xmlns="" id="{1C399854-D4C5-4DC9-8330-C9567BB6DB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06" y="3466"/>
              <a:ext cx="23" cy="14"/>
            </a:xfrm>
            <a:custGeom>
              <a:avLst/>
              <a:gdLst>
                <a:gd name="T0" fmla="*/ 10 w 15"/>
                <a:gd name="T1" fmla="*/ 2 h 9"/>
                <a:gd name="T2" fmla="*/ 3 w 15"/>
                <a:gd name="T3" fmla="*/ 6 h 9"/>
                <a:gd name="T4" fmla="*/ 3 w 15"/>
                <a:gd name="T5" fmla="*/ 9 h 9"/>
                <a:gd name="T6" fmla="*/ 14 w 15"/>
                <a:gd name="T7" fmla="*/ 3 h 9"/>
                <a:gd name="T8" fmla="*/ 10 w 15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0" y="2"/>
                  </a:moveTo>
                  <a:cubicBezTo>
                    <a:pt x="9" y="5"/>
                    <a:pt x="6" y="6"/>
                    <a:pt x="3" y="6"/>
                  </a:cubicBezTo>
                  <a:cubicBezTo>
                    <a:pt x="0" y="6"/>
                    <a:pt x="1" y="9"/>
                    <a:pt x="3" y="9"/>
                  </a:cubicBezTo>
                  <a:cubicBezTo>
                    <a:pt x="8" y="9"/>
                    <a:pt x="12" y="8"/>
                    <a:pt x="14" y="3"/>
                  </a:cubicBezTo>
                  <a:cubicBezTo>
                    <a:pt x="15" y="1"/>
                    <a:pt x="11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6" name="Freeform 1332">
              <a:extLst>
                <a:ext uri="{FF2B5EF4-FFF2-40B4-BE49-F238E27FC236}">
                  <a16:creationId xmlns:a16="http://schemas.microsoft.com/office/drawing/2014/main" xmlns="" id="{080CE764-4492-4E0B-8B0D-D86062E0D7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3" y="3455"/>
              <a:ext cx="27" cy="30"/>
            </a:xfrm>
            <a:custGeom>
              <a:avLst/>
              <a:gdLst>
                <a:gd name="T0" fmla="*/ 13 w 17"/>
                <a:gd name="T1" fmla="*/ 2 h 19"/>
                <a:gd name="T2" fmla="*/ 2 w 17"/>
                <a:gd name="T3" fmla="*/ 15 h 19"/>
                <a:gd name="T4" fmla="*/ 4 w 17"/>
                <a:gd name="T5" fmla="*/ 18 h 19"/>
                <a:gd name="T6" fmla="*/ 16 w 17"/>
                <a:gd name="T7" fmla="*/ 4 h 19"/>
                <a:gd name="T8" fmla="*/ 13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3" y="2"/>
                  </a:moveTo>
                  <a:cubicBezTo>
                    <a:pt x="10" y="7"/>
                    <a:pt x="6" y="12"/>
                    <a:pt x="2" y="15"/>
                  </a:cubicBezTo>
                  <a:cubicBezTo>
                    <a:pt x="0" y="16"/>
                    <a:pt x="2" y="19"/>
                    <a:pt x="4" y="18"/>
                  </a:cubicBezTo>
                  <a:cubicBezTo>
                    <a:pt x="9" y="14"/>
                    <a:pt x="13" y="10"/>
                    <a:pt x="16" y="4"/>
                  </a:cubicBezTo>
                  <a:cubicBezTo>
                    <a:pt x="17" y="2"/>
                    <a:pt x="14" y="0"/>
                    <a:pt x="13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7" name="Freeform 1333">
              <a:extLst>
                <a:ext uri="{FF2B5EF4-FFF2-40B4-BE49-F238E27FC236}">
                  <a16:creationId xmlns:a16="http://schemas.microsoft.com/office/drawing/2014/main" xmlns="" id="{16F49668-3C4C-4FF7-BCAC-6407F8E4E1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6" y="3436"/>
              <a:ext cx="27" cy="22"/>
            </a:xfrm>
            <a:custGeom>
              <a:avLst/>
              <a:gdLst>
                <a:gd name="T0" fmla="*/ 12 w 17"/>
                <a:gd name="T1" fmla="*/ 1 h 14"/>
                <a:gd name="T2" fmla="*/ 2 w 17"/>
                <a:gd name="T3" fmla="*/ 10 h 14"/>
                <a:gd name="T4" fmla="*/ 4 w 17"/>
                <a:gd name="T5" fmla="*/ 13 h 14"/>
                <a:gd name="T6" fmla="*/ 15 w 17"/>
                <a:gd name="T7" fmla="*/ 4 h 14"/>
                <a:gd name="T8" fmla="*/ 12 w 17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2" y="1"/>
                  </a:moveTo>
                  <a:cubicBezTo>
                    <a:pt x="9" y="4"/>
                    <a:pt x="5" y="7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ubicBezTo>
                    <a:pt x="8" y="10"/>
                    <a:pt x="11" y="7"/>
                    <a:pt x="15" y="4"/>
                  </a:cubicBezTo>
                  <a:cubicBezTo>
                    <a:pt x="17" y="3"/>
                    <a:pt x="14" y="0"/>
                    <a:pt x="12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8" name="Freeform 1334">
              <a:extLst>
                <a:ext uri="{FF2B5EF4-FFF2-40B4-BE49-F238E27FC236}">
                  <a16:creationId xmlns:a16="http://schemas.microsoft.com/office/drawing/2014/main" xmlns="" id="{74493D5E-89C7-4804-BF0D-3C3D7868C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67" y="3475"/>
              <a:ext cx="32" cy="22"/>
            </a:xfrm>
            <a:custGeom>
              <a:avLst/>
              <a:gdLst>
                <a:gd name="T0" fmla="*/ 15 w 20"/>
                <a:gd name="T1" fmla="*/ 2 h 14"/>
                <a:gd name="T2" fmla="*/ 2 w 20"/>
                <a:gd name="T3" fmla="*/ 10 h 14"/>
                <a:gd name="T4" fmla="*/ 4 w 20"/>
                <a:gd name="T5" fmla="*/ 13 h 14"/>
                <a:gd name="T6" fmla="*/ 18 w 20"/>
                <a:gd name="T7" fmla="*/ 5 h 14"/>
                <a:gd name="T8" fmla="*/ 15 w 20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5" y="2"/>
                  </a:moveTo>
                  <a:cubicBezTo>
                    <a:pt x="12" y="6"/>
                    <a:pt x="7" y="8"/>
                    <a:pt x="2" y="10"/>
                  </a:cubicBezTo>
                  <a:cubicBezTo>
                    <a:pt x="0" y="11"/>
                    <a:pt x="1" y="14"/>
                    <a:pt x="4" y="13"/>
                  </a:cubicBezTo>
                  <a:cubicBezTo>
                    <a:pt x="9" y="11"/>
                    <a:pt x="14" y="9"/>
                    <a:pt x="18" y="5"/>
                  </a:cubicBezTo>
                  <a:cubicBezTo>
                    <a:pt x="20" y="3"/>
                    <a:pt x="17" y="0"/>
                    <a:pt x="15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9" name="Freeform 1335">
              <a:extLst>
                <a:ext uri="{FF2B5EF4-FFF2-40B4-BE49-F238E27FC236}">
                  <a16:creationId xmlns:a16="http://schemas.microsoft.com/office/drawing/2014/main" xmlns="" id="{819258BA-D84D-499F-A18C-5C81F4DBB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7" y="3508"/>
              <a:ext cx="22" cy="19"/>
            </a:xfrm>
            <a:custGeom>
              <a:avLst/>
              <a:gdLst>
                <a:gd name="T0" fmla="*/ 10 w 14"/>
                <a:gd name="T1" fmla="*/ 2 h 12"/>
                <a:gd name="T2" fmla="*/ 2 w 14"/>
                <a:gd name="T3" fmla="*/ 7 h 12"/>
                <a:gd name="T4" fmla="*/ 4 w 14"/>
                <a:gd name="T5" fmla="*/ 11 h 12"/>
                <a:gd name="T6" fmla="*/ 13 w 14"/>
                <a:gd name="T7" fmla="*/ 4 h 12"/>
                <a:gd name="T8" fmla="*/ 10 w 14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0" y="2"/>
                  </a:moveTo>
                  <a:cubicBezTo>
                    <a:pt x="8" y="4"/>
                    <a:pt x="5" y="6"/>
                    <a:pt x="2" y="7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0" y="7"/>
                    <a:pt x="13" y="4"/>
                  </a:cubicBezTo>
                  <a:cubicBezTo>
                    <a:pt x="14" y="2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0" name="Freeform 1336">
              <a:extLst>
                <a:ext uri="{FF2B5EF4-FFF2-40B4-BE49-F238E27FC236}">
                  <a16:creationId xmlns:a16="http://schemas.microsoft.com/office/drawing/2014/main" xmlns="" id="{497F00FF-7EF9-46FD-BC83-0DAF68017B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83" y="3494"/>
              <a:ext cx="31" cy="17"/>
            </a:xfrm>
            <a:custGeom>
              <a:avLst/>
              <a:gdLst>
                <a:gd name="T0" fmla="*/ 16 w 20"/>
                <a:gd name="T1" fmla="*/ 1 h 11"/>
                <a:gd name="T2" fmla="*/ 2 w 20"/>
                <a:gd name="T3" fmla="*/ 6 h 11"/>
                <a:gd name="T4" fmla="*/ 2 w 20"/>
                <a:gd name="T5" fmla="*/ 10 h 11"/>
                <a:gd name="T6" fmla="*/ 18 w 20"/>
                <a:gd name="T7" fmla="*/ 4 h 11"/>
                <a:gd name="T8" fmla="*/ 16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12" y="4"/>
                    <a:pt x="7" y="6"/>
                    <a:pt x="2" y="6"/>
                  </a:cubicBezTo>
                  <a:cubicBezTo>
                    <a:pt x="0" y="7"/>
                    <a:pt x="0" y="11"/>
                    <a:pt x="2" y="10"/>
                  </a:cubicBezTo>
                  <a:cubicBezTo>
                    <a:pt x="8" y="9"/>
                    <a:pt x="13" y="8"/>
                    <a:pt x="18" y="4"/>
                  </a:cubicBezTo>
                  <a:cubicBezTo>
                    <a:pt x="20" y="3"/>
                    <a:pt x="18" y="0"/>
                    <a:pt x="16" y="1"/>
                  </a:cubicBezTo>
                  <a:close/>
                </a:path>
              </a:pathLst>
            </a:custGeom>
            <a:solidFill>
              <a:srgbClr val="005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1" name="Freeform 1337">
              <a:extLst>
                <a:ext uri="{FF2B5EF4-FFF2-40B4-BE49-F238E27FC236}">
                  <a16:creationId xmlns:a16="http://schemas.microsoft.com/office/drawing/2014/main" xmlns="" id="{16362516-E4C0-4A72-8BD2-8762E7C201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1" y="3180"/>
              <a:ext cx="60" cy="45"/>
            </a:xfrm>
            <a:custGeom>
              <a:avLst/>
              <a:gdLst>
                <a:gd name="T0" fmla="*/ 23 w 38"/>
                <a:gd name="T1" fmla="*/ 6 h 29"/>
                <a:gd name="T2" fmla="*/ 7 w 38"/>
                <a:gd name="T3" fmla="*/ 14 h 29"/>
                <a:gd name="T4" fmla="*/ 0 w 38"/>
                <a:gd name="T5" fmla="*/ 22 h 29"/>
                <a:gd name="T6" fmla="*/ 8 w 38"/>
                <a:gd name="T7" fmla="*/ 28 h 29"/>
                <a:gd name="T8" fmla="*/ 31 w 38"/>
                <a:gd name="T9" fmla="*/ 17 h 29"/>
                <a:gd name="T10" fmla="*/ 23 w 38"/>
                <a:gd name="T1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9">
                  <a:moveTo>
                    <a:pt x="23" y="6"/>
                  </a:moveTo>
                  <a:cubicBezTo>
                    <a:pt x="18" y="9"/>
                    <a:pt x="12" y="13"/>
                    <a:pt x="7" y="14"/>
                  </a:cubicBezTo>
                  <a:cubicBezTo>
                    <a:pt x="3" y="15"/>
                    <a:pt x="0" y="17"/>
                    <a:pt x="0" y="22"/>
                  </a:cubicBezTo>
                  <a:cubicBezTo>
                    <a:pt x="0" y="25"/>
                    <a:pt x="4" y="29"/>
                    <a:pt x="8" y="28"/>
                  </a:cubicBezTo>
                  <a:cubicBezTo>
                    <a:pt x="16" y="27"/>
                    <a:pt x="24" y="22"/>
                    <a:pt x="31" y="17"/>
                  </a:cubicBezTo>
                  <a:cubicBezTo>
                    <a:pt x="38" y="12"/>
                    <a:pt x="30" y="0"/>
                    <a:pt x="2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2" name="Freeform 1338">
              <a:extLst>
                <a:ext uri="{FF2B5EF4-FFF2-40B4-BE49-F238E27FC236}">
                  <a16:creationId xmlns:a16="http://schemas.microsoft.com/office/drawing/2014/main" xmlns="" id="{8544500B-B8FB-4D42-84FE-8473E22BFC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9" y="2999"/>
              <a:ext cx="57" cy="43"/>
            </a:xfrm>
            <a:custGeom>
              <a:avLst/>
              <a:gdLst>
                <a:gd name="T0" fmla="*/ 30 w 36"/>
                <a:gd name="T1" fmla="*/ 1 h 27"/>
                <a:gd name="T2" fmla="*/ 20 w 36"/>
                <a:gd name="T3" fmla="*/ 4 h 27"/>
                <a:gd name="T4" fmla="*/ 7 w 36"/>
                <a:gd name="T5" fmla="*/ 10 h 27"/>
                <a:gd name="T6" fmla="*/ 15 w 36"/>
                <a:gd name="T7" fmla="*/ 22 h 27"/>
                <a:gd name="T8" fmla="*/ 23 w 36"/>
                <a:gd name="T9" fmla="*/ 17 h 27"/>
                <a:gd name="T10" fmla="*/ 28 w 36"/>
                <a:gd name="T11" fmla="*/ 16 h 27"/>
                <a:gd name="T12" fmla="*/ 28 w 36"/>
                <a:gd name="T13" fmla="*/ 15 h 27"/>
                <a:gd name="T14" fmla="*/ 32 w 36"/>
                <a:gd name="T15" fmla="*/ 14 h 27"/>
                <a:gd name="T16" fmla="*/ 35 w 36"/>
                <a:gd name="T17" fmla="*/ 9 h 27"/>
                <a:gd name="T18" fmla="*/ 30 w 36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7">
                  <a:moveTo>
                    <a:pt x="30" y="1"/>
                  </a:moveTo>
                  <a:cubicBezTo>
                    <a:pt x="26" y="0"/>
                    <a:pt x="23" y="2"/>
                    <a:pt x="20" y="4"/>
                  </a:cubicBezTo>
                  <a:cubicBezTo>
                    <a:pt x="15" y="6"/>
                    <a:pt x="11" y="8"/>
                    <a:pt x="7" y="10"/>
                  </a:cubicBezTo>
                  <a:cubicBezTo>
                    <a:pt x="0" y="15"/>
                    <a:pt x="8" y="27"/>
                    <a:pt x="15" y="22"/>
                  </a:cubicBezTo>
                  <a:cubicBezTo>
                    <a:pt x="18" y="20"/>
                    <a:pt x="20" y="19"/>
                    <a:pt x="23" y="17"/>
                  </a:cubicBezTo>
                  <a:cubicBezTo>
                    <a:pt x="25" y="17"/>
                    <a:pt x="26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0" y="15"/>
                    <a:pt x="31" y="15"/>
                    <a:pt x="32" y="14"/>
                  </a:cubicBezTo>
                  <a:cubicBezTo>
                    <a:pt x="34" y="13"/>
                    <a:pt x="35" y="11"/>
                    <a:pt x="35" y="9"/>
                  </a:cubicBezTo>
                  <a:cubicBezTo>
                    <a:pt x="36" y="5"/>
                    <a:pt x="34" y="2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3" name="Freeform 1339">
              <a:extLst>
                <a:ext uri="{FF2B5EF4-FFF2-40B4-BE49-F238E27FC236}">
                  <a16:creationId xmlns:a16="http://schemas.microsoft.com/office/drawing/2014/main" xmlns="" id="{F19A7790-11DD-4A39-A815-192B802079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9" y="2756"/>
              <a:ext cx="91" cy="33"/>
            </a:xfrm>
            <a:custGeom>
              <a:avLst/>
              <a:gdLst>
                <a:gd name="T0" fmla="*/ 42 w 58"/>
                <a:gd name="T1" fmla="*/ 4 h 21"/>
                <a:gd name="T2" fmla="*/ 40 w 58"/>
                <a:gd name="T3" fmla="*/ 5 h 21"/>
                <a:gd name="T4" fmla="*/ 32 w 58"/>
                <a:gd name="T5" fmla="*/ 6 h 21"/>
                <a:gd name="T6" fmla="*/ 12 w 58"/>
                <a:gd name="T7" fmla="*/ 5 h 21"/>
                <a:gd name="T8" fmla="*/ 9 w 58"/>
                <a:gd name="T9" fmla="*/ 19 h 21"/>
                <a:gd name="T10" fmla="*/ 33 w 58"/>
                <a:gd name="T11" fmla="*/ 20 h 21"/>
                <a:gd name="T12" fmla="*/ 50 w 58"/>
                <a:gd name="T13" fmla="*/ 16 h 21"/>
                <a:gd name="T14" fmla="*/ 42 w 58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1">
                  <a:moveTo>
                    <a:pt x="42" y="4"/>
                  </a:moveTo>
                  <a:cubicBezTo>
                    <a:pt x="44" y="3"/>
                    <a:pt x="41" y="5"/>
                    <a:pt x="40" y="5"/>
                  </a:cubicBezTo>
                  <a:cubicBezTo>
                    <a:pt x="38" y="5"/>
                    <a:pt x="35" y="6"/>
                    <a:pt x="32" y="6"/>
                  </a:cubicBezTo>
                  <a:cubicBezTo>
                    <a:pt x="25" y="6"/>
                    <a:pt x="18" y="7"/>
                    <a:pt x="12" y="5"/>
                  </a:cubicBezTo>
                  <a:cubicBezTo>
                    <a:pt x="3" y="4"/>
                    <a:pt x="0" y="18"/>
                    <a:pt x="9" y="19"/>
                  </a:cubicBezTo>
                  <a:cubicBezTo>
                    <a:pt x="17" y="21"/>
                    <a:pt x="25" y="20"/>
                    <a:pt x="33" y="20"/>
                  </a:cubicBezTo>
                  <a:cubicBezTo>
                    <a:pt x="39" y="19"/>
                    <a:pt x="45" y="19"/>
                    <a:pt x="50" y="16"/>
                  </a:cubicBezTo>
                  <a:cubicBezTo>
                    <a:pt x="58" y="12"/>
                    <a:pt x="50" y="0"/>
                    <a:pt x="4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4" name="Freeform 1340">
              <a:extLst>
                <a:ext uri="{FF2B5EF4-FFF2-40B4-BE49-F238E27FC236}">
                  <a16:creationId xmlns:a16="http://schemas.microsoft.com/office/drawing/2014/main" xmlns="" id="{816BD4C8-AFEC-4F6E-B2D2-7F50FD0E34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9" y="2328"/>
              <a:ext cx="79" cy="27"/>
            </a:xfrm>
            <a:custGeom>
              <a:avLst/>
              <a:gdLst>
                <a:gd name="T0" fmla="*/ 44 w 50"/>
                <a:gd name="T1" fmla="*/ 2 h 17"/>
                <a:gd name="T2" fmla="*/ 42 w 50"/>
                <a:gd name="T3" fmla="*/ 2 h 17"/>
                <a:gd name="T4" fmla="*/ 39 w 50"/>
                <a:gd name="T5" fmla="*/ 2 h 17"/>
                <a:gd name="T6" fmla="*/ 37 w 50"/>
                <a:gd name="T7" fmla="*/ 1 h 17"/>
                <a:gd name="T8" fmla="*/ 28 w 50"/>
                <a:gd name="T9" fmla="*/ 1 h 17"/>
                <a:gd name="T10" fmla="*/ 9 w 50"/>
                <a:gd name="T11" fmla="*/ 0 h 17"/>
                <a:gd name="T12" fmla="*/ 10 w 50"/>
                <a:gd name="T13" fmla="*/ 14 h 17"/>
                <a:gd name="T14" fmla="*/ 28 w 50"/>
                <a:gd name="T15" fmla="*/ 15 h 17"/>
                <a:gd name="T16" fmla="*/ 43 w 50"/>
                <a:gd name="T17" fmla="*/ 15 h 17"/>
                <a:gd name="T18" fmla="*/ 44 w 50"/>
                <a:gd name="T1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7">
                  <a:moveTo>
                    <a:pt x="44" y="2"/>
                  </a:moveTo>
                  <a:cubicBezTo>
                    <a:pt x="43" y="2"/>
                    <a:pt x="43" y="2"/>
                    <a:pt x="42" y="2"/>
                  </a:cubicBezTo>
                  <a:cubicBezTo>
                    <a:pt x="41" y="2"/>
                    <a:pt x="40" y="2"/>
                    <a:pt x="39" y="2"/>
                  </a:cubicBezTo>
                  <a:cubicBezTo>
                    <a:pt x="39" y="2"/>
                    <a:pt x="38" y="2"/>
                    <a:pt x="37" y="1"/>
                  </a:cubicBezTo>
                  <a:cubicBezTo>
                    <a:pt x="34" y="1"/>
                    <a:pt x="31" y="1"/>
                    <a:pt x="28" y="1"/>
                  </a:cubicBezTo>
                  <a:cubicBezTo>
                    <a:pt x="22" y="0"/>
                    <a:pt x="15" y="0"/>
                    <a:pt x="9" y="0"/>
                  </a:cubicBezTo>
                  <a:cubicBezTo>
                    <a:pt x="0" y="1"/>
                    <a:pt x="1" y="15"/>
                    <a:pt x="10" y="14"/>
                  </a:cubicBezTo>
                  <a:cubicBezTo>
                    <a:pt x="16" y="14"/>
                    <a:pt x="22" y="14"/>
                    <a:pt x="28" y="15"/>
                  </a:cubicBezTo>
                  <a:cubicBezTo>
                    <a:pt x="32" y="15"/>
                    <a:pt x="39" y="17"/>
                    <a:pt x="43" y="15"/>
                  </a:cubicBezTo>
                  <a:cubicBezTo>
                    <a:pt x="49" y="13"/>
                    <a:pt x="50" y="5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5" name="Freeform 1341">
              <a:extLst>
                <a:ext uri="{FF2B5EF4-FFF2-40B4-BE49-F238E27FC236}">
                  <a16:creationId xmlns:a16="http://schemas.microsoft.com/office/drawing/2014/main" xmlns="" id="{51635C0B-A534-4ABE-8DDB-769E50192F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4" y="1923"/>
              <a:ext cx="83" cy="41"/>
            </a:xfrm>
            <a:custGeom>
              <a:avLst/>
              <a:gdLst>
                <a:gd name="T0" fmla="*/ 36 w 53"/>
                <a:gd name="T1" fmla="*/ 11 h 26"/>
                <a:gd name="T2" fmla="*/ 32 w 53"/>
                <a:gd name="T3" fmla="*/ 11 h 26"/>
                <a:gd name="T4" fmla="*/ 14 w 53"/>
                <a:gd name="T5" fmla="*/ 7 h 26"/>
                <a:gd name="T6" fmla="*/ 8 w 53"/>
                <a:gd name="T7" fmla="*/ 20 h 26"/>
                <a:gd name="T8" fmla="*/ 38 w 53"/>
                <a:gd name="T9" fmla="*/ 25 h 26"/>
                <a:gd name="T10" fmla="*/ 50 w 53"/>
                <a:gd name="T11" fmla="*/ 8 h 26"/>
                <a:gd name="T12" fmla="*/ 36 w 53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6">
                  <a:moveTo>
                    <a:pt x="36" y="11"/>
                  </a:moveTo>
                  <a:cubicBezTo>
                    <a:pt x="35" y="12"/>
                    <a:pt x="33" y="12"/>
                    <a:pt x="32" y="11"/>
                  </a:cubicBezTo>
                  <a:cubicBezTo>
                    <a:pt x="26" y="11"/>
                    <a:pt x="20" y="9"/>
                    <a:pt x="14" y="7"/>
                  </a:cubicBezTo>
                  <a:cubicBezTo>
                    <a:pt x="6" y="5"/>
                    <a:pt x="0" y="17"/>
                    <a:pt x="8" y="20"/>
                  </a:cubicBezTo>
                  <a:cubicBezTo>
                    <a:pt x="18" y="23"/>
                    <a:pt x="28" y="26"/>
                    <a:pt x="38" y="25"/>
                  </a:cubicBezTo>
                  <a:cubicBezTo>
                    <a:pt x="47" y="25"/>
                    <a:pt x="53" y="18"/>
                    <a:pt x="50" y="8"/>
                  </a:cubicBezTo>
                  <a:cubicBezTo>
                    <a:pt x="47" y="0"/>
                    <a:pt x="35" y="4"/>
                    <a:pt x="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6" name="Freeform 1342">
              <a:extLst>
                <a:ext uri="{FF2B5EF4-FFF2-40B4-BE49-F238E27FC236}">
                  <a16:creationId xmlns:a16="http://schemas.microsoft.com/office/drawing/2014/main" xmlns="" id="{6C28BFFB-F0AB-4B80-8AA5-215C7F1950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9" y="1569"/>
              <a:ext cx="55" cy="57"/>
            </a:xfrm>
            <a:custGeom>
              <a:avLst/>
              <a:gdLst>
                <a:gd name="T0" fmla="*/ 29 w 35"/>
                <a:gd name="T1" fmla="*/ 19 h 36"/>
                <a:gd name="T2" fmla="*/ 24 w 35"/>
                <a:gd name="T3" fmla="*/ 15 h 36"/>
                <a:gd name="T4" fmla="*/ 16 w 35"/>
                <a:gd name="T5" fmla="*/ 8 h 36"/>
                <a:gd name="T6" fmla="*/ 5 w 35"/>
                <a:gd name="T7" fmla="*/ 16 h 36"/>
                <a:gd name="T8" fmla="*/ 17 w 35"/>
                <a:gd name="T9" fmla="*/ 28 h 36"/>
                <a:gd name="T10" fmla="*/ 32 w 35"/>
                <a:gd name="T11" fmla="*/ 32 h 36"/>
                <a:gd name="T12" fmla="*/ 35 w 35"/>
                <a:gd name="T13" fmla="*/ 24 h 36"/>
                <a:gd name="T14" fmla="*/ 34 w 35"/>
                <a:gd name="T15" fmla="*/ 22 h 36"/>
                <a:gd name="T16" fmla="*/ 29 w 35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29" y="19"/>
                  </a:moveTo>
                  <a:cubicBezTo>
                    <a:pt x="27" y="18"/>
                    <a:pt x="26" y="16"/>
                    <a:pt x="24" y="15"/>
                  </a:cubicBezTo>
                  <a:cubicBezTo>
                    <a:pt x="21" y="13"/>
                    <a:pt x="18" y="10"/>
                    <a:pt x="16" y="8"/>
                  </a:cubicBezTo>
                  <a:cubicBezTo>
                    <a:pt x="11" y="0"/>
                    <a:pt x="0" y="8"/>
                    <a:pt x="5" y="16"/>
                  </a:cubicBezTo>
                  <a:cubicBezTo>
                    <a:pt x="8" y="20"/>
                    <a:pt x="13" y="24"/>
                    <a:pt x="17" y="28"/>
                  </a:cubicBezTo>
                  <a:cubicBezTo>
                    <a:pt x="21" y="30"/>
                    <a:pt x="27" y="36"/>
                    <a:pt x="32" y="32"/>
                  </a:cubicBezTo>
                  <a:cubicBezTo>
                    <a:pt x="35" y="30"/>
                    <a:pt x="35" y="27"/>
                    <a:pt x="35" y="24"/>
                  </a:cubicBezTo>
                  <a:cubicBezTo>
                    <a:pt x="35" y="23"/>
                    <a:pt x="34" y="23"/>
                    <a:pt x="34" y="22"/>
                  </a:cubicBezTo>
                  <a:cubicBezTo>
                    <a:pt x="33" y="20"/>
                    <a:pt x="31" y="19"/>
                    <a:pt x="29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7" name="Freeform 1343">
              <a:extLst>
                <a:ext uri="{FF2B5EF4-FFF2-40B4-BE49-F238E27FC236}">
                  <a16:creationId xmlns:a16="http://schemas.microsoft.com/office/drawing/2014/main" xmlns="" id="{904DF493-FC4E-4F5F-A926-2EC1DD2F91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" y="1326"/>
              <a:ext cx="38" cy="72"/>
            </a:xfrm>
            <a:custGeom>
              <a:avLst/>
              <a:gdLst>
                <a:gd name="T0" fmla="*/ 2 w 24"/>
                <a:gd name="T1" fmla="*/ 13 h 46"/>
                <a:gd name="T2" fmla="*/ 8 w 24"/>
                <a:gd name="T3" fmla="*/ 37 h 46"/>
                <a:gd name="T4" fmla="*/ 22 w 24"/>
                <a:gd name="T5" fmla="*/ 36 h 46"/>
                <a:gd name="T6" fmla="*/ 16 w 24"/>
                <a:gd name="T7" fmla="*/ 8 h 46"/>
                <a:gd name="T8" fmla="*/ 2 w 24"/>
                <a:gd name="T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2" y="13"/>
                  </a:moveTo>
                  <a:cubicBezTo>
                    <a:pt x="5" y="21"/>
                    <a:pt x="7" y="29"/>
                    <a:pt x="8" y="37"/>
                  </a:cubicBezTo>
                  <a:cubicBezTo>
                    <a:pt x="10" y="46"/>
                    <a:pt x="24" y="45"/>
                    <a:pt x="22" y="36"/>
                  </a:cubicBezTo>
                  <a:cubicBezTo>
                    <a:pt x="21" y="27"/>
                    <a:pt x="18" y="18"/>
                    <a:pt x="16" y="8"/>
                  </a:cubicBezTo>
                  <a:cubicBezTo>
                    <a:pt x="13" y="0"/>
                    <a:pt x="0" y="4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8" name="Freeform 1344">
              <a:extLst>
                <a:ext uri="{FF2B5EF4-FFF2-40B4-BE49-F238E27FC236}">
                  <a16:creationId xmlns:a16="http://schemas.microsoft.com/office/drawing/2014/main" xmlns="" id="{663EB80D-A368-48C9-BF06-7DBBA59F94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58" y="1393"/>
              <a:ext cx="50" cy="79"/>
            </a:xfrm>
            <a:custGeom>
              <a:avLst/>
              <a:gdLst>
                <a:gd name="T0" fmla="*/ 16 w 32"/>
                <a:gd name="T1" fmla="*/ 9 h 50"/>
                <a:gd name="T2" fmla="*/ 5 w 32"/>
                <a:gd name="T3" fmla="*/ 34 h 50"/>
                <a:gd name="T4" fmla="*/ 16 w 32"/>
                <a:gd name="T5" fmla="*/ 43 h 50"/>
                <a:gd name="T6" fmla="*/ 29 w 32"/>
                <a:gd name="T7" fmla="*/ 15 h 50"/>
                <a:gd name="T8" fmla="*/ 16 w 32"/>
                <a:gd name="T9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0">
                  <a:moveTo>
                    <a:pt x="16" y="9"/>
                  </a:moveTo>
                  <a:cubicBezTo>
                    <a:pt x="13" y="17"/>
                    <a:pt x="11" y="26"/>
                    <a:pt x="5" y="34"/>
                  </a:cubicBezTo>
                  <a:cubicBezTo>
                    <a:pt x="0" y="41"/>
                    <a:pt x="11" y="50"/>
                    <a:pt x="16" y="43"/>
                  </a:cubicBezTo>
                  <a:cubicBezTo>
                    <a:pt x="22" y="34"/>
                    <a:pt x="25" y="24"/>
                    <a:pt x="29" y="15"/>
                  </a:cubicBezTo>
                  <a:cubicBezTo>
                    <a:pt x="32" y="6"/>
                    <a:pt x="19" y="0"/>
                    <a:pt x="1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9" name="Freeform 1345">
              <a:extLst>
                <a:ext uri="{FF2B5EF4-FFF2-40B4-BE49-F238E27FC236}">
                  <a16:creationId xmlns:a16="http://schemas.microsoft.com/office/drawing/2014/main" xmlns="" id="{D94139C5-9422-46BE-813B-80F011B4C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9" y="1604"/>
              <a:ext cx="65" cy="63"/>
            </a:xfrm>
            <a:custGeom>
              <a:avLst/>
              <a:gdLst>
                <a:gd name="T0" fmla="*/ 21 w 41"/>
                <a:gd name="T1" fmla="*/ 14 h 40"/>
                <a:gd name="T2" fmla="*/ 21 w 41"/>
                <a:gd name="T3" fmla="*/ 14 h 40"/>
                <a:gd name="T4" fmla="*/ 18 w 41"/>
                <a:gd name="T5" fmla="*/ 18 h 40"/>
                <a:gd name="T6" fmla="*/ 8 w 41"/>
                <a:gd name="T7" fmla="*/ 24 h 40"/>
                <a:gd name="T8" fmla="*/ 12 w 41"/>
                <a:gd name="T9" fmla="*/ 37 h 40"/>
                <a:gd name="T10" fmla="*/ 33 w 41"/>
                <a:gd name="T11" fmla="*/ 7 h 40"/>
                <a:gd name="T12" fmla="*/ 21 w 41"/>
                <a:gd name="T13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0">
                  <a:moveTo>
                    <a:pt x="21" y="14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5" y="21"/>
                    <a:pt x="11" y="22"/>
                    <a:pt x="8" y="24"/>
                  </a:cubicBezTo>
                  <a:cubicBezTo>
                    <a:pt x="0" y="27"/>
                    <a:pt x="4" y="40"/>
                    <a:pt x="12" y="37"/>
                  </a:cubicBezTo>
                  <a:cubicBezTo>
                    <a:pt x="23" y="33"/>
                    <a:pt x="41" y="21"/>
                    <a:pt x="33" y="7"/>
                  </a:cubicBezTo>
                  <a:cubicBezTo>
                    <a:pt x="29" y="0"/>
                    <a:pt x="18" y="7"/>
                    <a:pt x="2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0" name="Freeform 1346">
              <a:extLst>
                <a:ext uri="{FF2B5EF4-FFF2-40B4-BE49-F238E27FC236}">
                  <a16:creationId xmlns:a16="http://schemas.microsoft.com/office/drawing/2014/main" xmlns="" id="{97561396-F12C-4B48-B1DB-1954E5EE51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1" y="1891"/>
              <a:ext cx="72" cy="65"/>
            </a:xfrm>
            <a:custGeom>
              <a:avLst/>
              <a:gdLst>
                <a:gd name="T0" fmla="*/ 29 w 46"/>
                <a:gd name="T1" fmla="*/ 7 h 41"/>
                <a:gd name="T2" fmla="*/ 7 w 46"/>
                <a:gd name="T3" fmla="*/ 25 h 41"/>
                <a:gd name="T4" fmla="*/ 15 w 46"/>
                <a:gd name="T5" fmla="*/ 36 h 41"/>
                <a:gd name="T6" fmla="*/ 41 w 46"/>
                <a:gd name="T7" fmla="*/ 13 h 41"/>
                <a:gd name="T8" fmla="*/ 29 w 46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29" y="7"/>
                  </a:moveTo>
                  <a:cubicBezTo>
                    <a:pt x="24" y="15"/>
                    <a:pt x="14" y="20"/>
                    <a:pt x="7" y="25"/>
                  </a:cubicBezTo>
                  <a:cubicBezTo>
                    <a:pt x="0" y="30"/>
                    <a:pt x="8" y="41"/>
                    <a:pt x="15" y="36"/>
                  </a:cubicBezTo>
                  <a:cubicBezTo>
                    <a:pt x="24" y="30"/>
                    <a:pt x="35" y="23"/>
                    <a:pt x="41" y="13"/>
                  </a:cubicBezTo>
                  <a:cubicBezTo>
                    <a:pt x="46" y="6"/>
                    <a:pt x="33" y="0"/>
                    <a:pt x="2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1" name="Freeform 1347">
              <a:extLst>
                <a:ext uri="{FF2B5EF4-FFF2-40B4-BE49-F238E27FC236}">
                  <a16:creationId xmlns:a16="http://schemas.microsoft.com/office/drawing/2014/main" xmlns="" id="{9B8B2374-E61B-4E8F-9A5B-5EE5405191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3" y="2242"/>
              <a:ext cx="82" cy="52"/>
            </a:xfrm>
            <a:custGeom>
              <a:avLst/>
              <a:gdLst>
                <a:gd name="T0" fmla="*/ 38 w 52"/>
                <a:gd name="T1" fmla="*/ 3 h 33"/>
                <a:gd name="T2" fmla="*/ 8 w 52"/>
                <a:gd name="T3" fmla="*/ 16 h 33"/>
                <a:gd name="T4" fmla="*/ 15 w 52"/>
                <a:gd name="T5" fmla="*/ 28 h 33"/>
                <a:gd name="T6" fmla="*/ 43 w 52"/>
                <a:gd name="T7" fmla="*/ 16 h 33"/>
                <a:gd name="T8" fmla="*/ 38 w 52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3">
                  <a:moveTo>
                    <a:pt x="38" y="3"/>
                  </a:moveTo>
                  <a:cubicBezTo>
                    <a:pt x="28" y="6"/>
                    <a:pt x="17" y="10"/>
                    <a:pt x="8" y="16"/>
                  </a:cubicBezTo>
                  <a:cubicBezTo>
                    <a:pt x="0" y="21"/>
                    <a:pt x="8" y="33"/>
                    <a:pt x="15" y="28"/>
                  </a:cubicBezTo>
                  <a:cubicBezTo>
                    <a:pt x="24" y="22"/>
                    <a:pt x="33" y="19"/>
                    <a:pt x="43" y="16"/>
                  </a:cubicBezTo>
                  <a:cubicBezTo>
                    <a:pt x="52" y="13"/>
                    <a:pt x="47" y="0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2" name="Freeform 1348">
              <a:extLst>
                <a:ext uri="{FF2B5EF4-FFF2-40B4-BE49-F238E27FC236}">
                  <a16:creationId xmlns:a16="http://schemas.microsoft.com/office/drawing/2014/main" xmlns="" id="{001A6147-DB1D-4348-BD1E-DCA8D3DCC0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0" y="2526"/>
              <a:ext cx="82" cy="30"/>
            </a:xfrm>
            <a:custGeom>
              <a:avLst/>
              <a:gdLst>
                <a:gd name="T0" fmla="*/ 39 w 52"/>
                <a:gd name="T1" fmla="*/ 3 h 19"/>
                <a:gd name="T2" fmla="*/ 9 w 52"/>
                <a:gd name="T3" fmla="*/ 5 h 19"/>
                <a:gd name="T4" fmla="*/ 10 w 52"/>
                <a:gd name="T5" fmla="*/ 19 h 19"/>
                <a:gd name="T6" fmla="*/ 44 w 52"/>
                <a:gd name="T7" fmla="*/ 16 h 19"/>
                <a:gd name="T8" fmla="*/ 39 w 52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39" y="3"/>
                  </a:moveTo>
                  <a:cubicBezTo>
                    <a:pt x="29" y="5"/>
                    <a:pt x="19" y="5"/>
                    <a:pt x="9" y="5"/>
                  </a:cubicBezTo>
                  <a:cubicBezTo>
                    <a:pt x="0" y="5"/>
                    <a:pt x="1" y="19"/>
                    <a:pt x="10" y="19"/>
                  </a:cubicBezTo>
                  <a:cubicBezTo>
                    <a:pt x="21" y="19"/>
                    <a:pt x="33" y="19"/>
                    <a:pt x="44" y="16"/>
                  </a:cubicBezTo>
                  <a:cubicBezTo>
                    <a:pt x="52" y="14"/>
                    <a:pt x="48" y="0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3" name="Freeform 1349">
              <a:extLst>
                <a:ext uri="{FF2B5EF4-FFF2-40B4-BE49-F238E27FC236}">
                  <a16:creationId xmlns:a16="http://schemas.microsoft.com/office/drawing/2014/main" xmlns="" id="{5FA2718D-961E-4CD2-8B4F-50DAFDE90B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1" y="650"/>
              <a:ext cx="569" cy="602"/>
            </a:xfrm>
            <a:custGeom>
              <a:avLst/>
              <a:gdLst>
                <a:gd name="T0" fmla="*/ 32 w 361"/>
                <a:gd name="T1" fmla="*/ 81 h 383"/>
                <a:gd name="T2" fmla="*/ 7 w 361"/>
                <a:gd name="T3" fmla="*/ 202 h 383"/>
                <a:gd name="T4" fmla="*/ 68 w 361"/>
                <a:gd name="T5" fmla="*/ 312 h 383"/>
                <a:gd name="T6" fmla="*/ 329 w 361"/>
                <a:gd name="T7" fmla="*/ 260 h 383"/>
                <a:gd name="T8" fmla="*/ 351 w 361"/>
                <a:gd name="T9" fmla="*/ 137 h 383"/>
                <a:gd name="T10" fmla="*/ 348 w 361"/>
                <a:gd name="T11" fmla="*/ 125 h 383"/>
                <a:gd name="T12" fmla="*/ 346 w 361"/>
                <a:gd name="T13" fmla="*/ 120 h 383"/>
                <a:gd name="T14" fmla="*/ 344 w 361"/>
                <a:gd name="T15" fmla="*/ 114 h 383"/>
                <a:gd name="T16" fmla="*/ 335 w 361"/>
                <a:gd name="T17" fmla="*/ 92 h 383"/>
                <a:gd name="T18" fmla="*/ 329 w 361"/>
                <a:gd name="T19" fmla="*/ 81 h 383"/>
                <a:gd name="T20" fmla="*/ 326 w 361"/>
                <a:gd name="T21" fmla="*/ 76 h 383"/>
                <a:gd name="T22" fmla="*/ 322 w 361"/>
                <a:gd name="T23" fmla="*/ 71 h 383"/>
                <a:gd name="T24" fmla="*/ 315 w 361"/>
                <a:gd name="T25" fmla="*/ 62 h 383"/>
                <a:gd name="T26" fmla="*/ 307 w 361"/>
                <a:gd name="T27" fmla="*/ 53 h 383"/>
                <a:gd name="T28" fmla="*/ 303 w 361"/>
                <a:gd name="T29" fmla="*/ 49 h 383"/>
                <a:gd name="T30" fmla="*/ 298 w 361"/>
                <a:gd name="T31" fmla="*/ 45 h 383"/>
                <a:gd name="T32" fmla="*/ 289 w 361"/>
                <a:gd name="T33" fmla="*/ 37 h 383"/>
                <a:gd name="T34" fmla="*/ 279 w 361"/>
                <a:gd name="T35" fmla="*/ 30 h 383"/>
                <a:gd name="T36" fmla="*/ 274 w 361"/>
                <a:gd name="T37" fmla="*/ 26 h 383"/>
                <a:gd name="T38" fmla="*/ 269 w 361"/>
                <a:gd name="T39" fmla="*/ 23 h 383"/>
                <a:gd name="T40" fmla="*/ 247 w 361"/>
                <a:gd name="T41" fmla="*/ 12 h 383"/>
                <a:gd name="T42" fmla="*/ 224 w 361"/>
                <a:gd name="T43" fmla="*/ 5 h 383"/>
                <a:gd name="T44" fmla="*/ 201 w 361"/>
                <a:gd name="T45" fmla="*/ 1 h 383"/>
                <a:gd name="T46" fmla="*/ 189 w 361"/>
                <a:gd name="T47" fmla="*/ 0 h 383"/>
                <a:gd name="T48" fmla="*/ 183 w 361"/>
                <a:gd name="T49" fmla="*/ 0 h 383"/>
                <a:gd name="T50" fmla="*/ 177 w 361"/>
                <a:gd name="T51" fmla="*/ 0 h 383"/>
                <a:gd name="T52" fmla="*/ 129 w 361"/>
                <a:gd name="T53" fmla="*/ 7 h 383"/>
                <a:gd name="T54" fmla="*/ 32 w 361"/>
                <a:gd name="T55" fmla="*/ 8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1" h="383">
                  <a:moveTo>
                    <a:pt x="32" y="81"/>
                  </a:moveTo>
                  <a:cubicBezTo>
                    <a:pt x="10" y="116"/>
                    <a:pt x="0" y="160"/>
                    <a:pt x="7" y="202"/>
                  </a:cubicBezTo>
                  <a:cubicBezTo>
                    <a:pt x="13" y="244"/>
                    <a:pt x="35" y="284"/>
                    <a:pt x="68" y="312"/>
                  </a:cubicBezTo>
                  <a:cubicBezTo>
                    <a:pt x="152" y="383"/>
                    <a:pt x="277" y="354"/>
                    <a:pt x="329" y="260"/>
                  </a:cubicBezTo>
                  <a:cubicBezTo>
                    <a:pt x="349" y="223"/>
                    <a:pt x="361" y="178"/>
                    <a:pt x="351" y="137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3"/>
                    <a:pt x="347" y="121"/>
                    <a:pt x="346" y="120"/>
                  </a:cubicBezTo>
                  <a:cubicBezTo>
                    <a:pt x="344" y="114"/>
                    <a:pt x="344" y="114"/>
                    <a:pt x="344" y="114"/>
                  </a:cubicBezTo>
                  <a:cubicBezTo>
                    <a:pt x="342" y="106"/>
                    <a:pt x="338" y="99"/>
                    <a:pt x="335" y="92"/>
                  </a:cubicBezTo>
                  <a:cubicBezTo>
                    <a:pt x="333" y="88"/>
                    <a:pt x="331" y="85"/>
                    <a:pt x="329" y="81"/>
                  </a:cubicBezTo>
                  <a:cubicBezTo>
                    <a:pt x="326" y="76"/>
                    <a:pt x="326" y="76"/>
                    <a:pt x="326" y="76"/>
                  </a:cubicBezTo>
                  <a:cubicBezTo>
                    <a:pt x="324" y="75"/>
                    <a:pt x="323" y="73"/>
                    <a:pt x="322" y="71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07" y="53"/>
                    <a:pt x="307" y="53"/>
                    <a:pt x="307" y="53"/>
                  </a:cubicBezTo>
                  <a:cubicBezTo>
                    <a:pt x="305" y="51"/>
                    <a:pt x="304" y="50"/>
                    <a:pt x="303" y="49"/>
                  </a:cubicBezTo>
                  <a:cubicBezTo>
                    <a:pt x="298" y="45"/>
                    <a:pt x="298" y="45"/>
                    <a:pt x="298" y="45"/>
                  </a:cubicBezTo>
                  <a:cubicBezTo>
                    <a:pt x="295" y="42"/>
                    <a:pt x="292" y="39"/>
                    <a:pt x="289" y="37"/>
                  </a:cubicBezTo>
                  <a:cubicBezTo>
                    <a:pt x="279" y="30"/>
                    <a:pt x="279" y="30"/>
                    <a:pt x="279" y="30"/>
                  </a:cubicBezTo>
                  <a:cubicBezTo>
                    <a:pt x="278" y="28"/>
                    <a:pt x="276" y="27"/>
                    <a:pt x="274" y="26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2" y="19"/>
                    <a:pt x="255" y="16"/>
                    <a:pt x="247" y="12"/>
                  </a:cubicBezTo>
                  <a:cubicBezTo>
                    <a:pt x="240" y="10"/>
                    <a:pt x="232" y="7"/>
                    <a:pt x="224" y="5"/>
                  </a:cubicBezTo>
                  <a:cubicBezTo>
                    <a:pt x="217" y="3"/>
                    <a:pt x="209" y="2"/>
                    <a:pt x="201" y="1"/>
                  </a:cubicBezTo>
                  <a:cubicBezTo>
                    <a:pt x="197" y="0"/>
                    <a:pt x="193" y="0"/>
                    <a:pt x="189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61" y="0"/>
                    <a:pt x="144" y="3"/>
                    <a:pt x="129" y="7"/>
                  </a:cubicBezTo>
                  <a:cubicBezTo>
                    <a:pt x="89" y="19"/>
                    <a:pt x="55" y="46"/>
                    <a:pt x="32" y="81"/>
                  </a:cubicBezTo>
                  <a:close/>
                </a:path>
              </a:pathLst>
            </a:custGeom>
            <a:solidFill>
              <a:srgbClr val="F0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4" name="Freeform 1350">
              <a:extLst>
                <a:ext uri="{FF2B5EF4-FFF2-40B4-BE49-F238E27FC236}">
                  <a16:creationId xmlns:a16="http://schemas.microsoft.com/office/drawing/2014/main" xmlns="" id="{EBBEA74A-BF63-4079-B5DF-4F0B283746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5" y="498"/>
              <a:ext cx="201" cy="229"/>
            </a:xfrm>
            <a:custGeom>
              <a:avLst/>
              <a:gdLst>
                <a:gd name="T0" fmla="*/ 10 w 128"/>
                <a:gd name="T1" fmla="*/ 8 h 146"/>
                <a:gd name="T2" fmla="*/ 75 w 128"/>
                <a:gd name="T3" fmla="*/ 146 h 146"/>
                <a:gd name="T4" fmla="*/ 128 w 128"/>
                <a:gd name="T5" fmla="*/ 111 h 146"/>
                <a:gd name="T6" fmla="*/ 10 w 128"/>
                <a:gd name="T7" fmla="*/ 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46">
                  <a:moveTo>
                    <a:pt x="10" y="8"/>
                  </a:moveTo>
                  <a:cubicBezTo>
                    <a:pt x="0" y="16"/>
                    <a:pt x="26" y="70"/>
                    <a:pt x="75" y="146"/>
                  </a:cubicBezTo>
                  <a:cubicBezTo>
                    <a:pt x="91" y="131"/>
                    <a:pt x="108" y="119"/>
                    <a:pt x="128" y="111"/>
                  </a:cubicBezTo>
                  <a:cubicBezTo>
                    <a:pt x="67" y="42"/>
                    <a:pt x="21" y="0"/>
                    <a:pt x="1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5" name="Freeform 1351">
              <a:extLst>
                <a:ext uri="{FF2B5EF4-FFF2-40B4-BE49-F238E27FC236}">
                  <a16:creationId xmlns:a16="http://schemas.microsoft.com/office/drawing/2014/main" xmlns="" id="{705AAEFB-C61D-44D6-946D-B8A4D0F05A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2" y="1095"/>
              <a:ext cx="200" cy="237"/>
            </a:xfrm>
            <a:custGeom>
              <a:avLst/>
              <a:gdLst>
                <a:gd name="T0" fmla="*/ 0 w 127"/>
                <a:gd name="T1" fmla="*/ 42 h 151"/>
                <a:gd name="T2" fmla="*/ 116 w 127"/>
                <a:gd name="T3" fmla="*/ 143 h 151"/>
                <a:gd name="T4" fmla="*/ 47 w 127"/>
                <a:gd name="T5" fmla="*/ 0 h 151"/>
                <a:gd name="T6" fmla="*/ 0 w 127"/>
                <a:gd name="T7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51">
                  <a:moveTo>
                    <a:pt x="0" y="42"/>
                  </a:moveTo>
                  <a:cubicBezTo>
                    <a:pt x="60" y="110"/>
                    <a:pt x="105" y="151"/>
                    <a:pt x="116" y="143"/>
                  </a:cubicBezTo>
                  <a:cubicBezTo>
                    <a:pt x="127" y="135"/>
                    <a:pt x="98" y="78"/>
                    <a:pt x="47" y="0"/>
                  </a:cubicBezTo>
                  <a:cubicBezTo>
                    <a:pt x="34" y="17"/>
                    <a:pt x="18" y="31"/>
                    <a:pt x="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6" name="Freeform 1352">
              <a:extLst>
                <a:ext uri="{FF2B5EF4-FFF2-40B4-BE49-F238E27FC236}">
                  <a16:creationId xmlns:a16="http://schemas.microsoft.com/office/drawing/2014/main" xmlns="" id="{DADB75E5-43B6-4B1D-BC21-A1053209DC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4" y="672"/>
              <a:ext cx="392" cy="468"/>
            </a:xfrm>
            <a:custGeom>
              <a:avLst/>
              <a:gdLst>
                <a:gd name="T0" fmla="*/ 11 w 249"/>
                <a:gd name="T1" fmla="*/ 24 h 298"/>
                <a:gd name="T2" fmla="*/ 127 w 249"/>
                <a:gd name="T3" fmla="*/ 167 h 298"/>
                <a:gd name="T4" fmla="*/ 220 w 249"/>
                <a:gd name="T5" fmla="*/ 298 h 298"/>
                <a:gd name="T6" fmla="*/ 249 w 249"/>
                <a:gd name="T7" fmla="*/ 269 h 298"/>
                <a:gd name="T8" fmla="*/ 153 w 249"/>
                <a:gd name="T9" fmla="*/ 132 h 298"/>
                <a:gd name="T10" fmla="*/ 46 w 249"/>
                <a:gd name="T11" fmla="*/ 0 h 298"/>
                <a:gd name="T12" fmla="*/ 0 w 249"/>
                <a:gd name="T13" fmla="*/ 29 h 298"/>
                <a:gd name="T14" fmla="*/ 11 w 249"/>
                <a:gd name="T15" fmla="*/ 2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98">
                  <a:moveTo>
                    <a:pt x="11" y="24"/>
                  </a:moveTo>
                  <a:cubicBezTo>
                    <a:pt x="46" y="64"/>
                    <a:pt x="86" y="113"/>
                    <a:pt x="127" y="167"/>
                  </a:cubicBezTo>
                  <a:cubicBezTo>
                    <a:pt x="162" y="214"/>
                    <a:pt x="194" y="258"/>
                    <a:pt x="220" y="298"/>
                  </a:cubicBezTo>
                  <a:cubicBezTo>
                    <a:pt x="231" y="290"/>
                    <a:pt x="240" y="280"/>
                    <a:pt x="249" y="269"/>
                  </a:cubicBezTo>
                  <a:cubicBezTo>
                    <a:pt x="222" y="228"/>
                    <a:pt x="189" y="181"/>
                    <a:pt x="153" y="132"/>
                  </a:cubicBezTo>
                  <a:cubicBezTo>
                    <a:pt x="115" y="82"/>
                    <a:pt x="78" y="37"/>
                    <a:pt x="46" y="0"/>
                  </a:cubicBezTo>
                  <a:cubicBezTo>
                    <a:pt x="29" y="7"/>
                    <a:pt x="14" y="17"/>
                    <a:pt x="0" y="29"/>
                  </a:cubicBezTo>
                  <a:cubicBezTo>
                    <a:pt x="4" y="27"/>
                    <a:pt x="7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7" name="Freeform 1353">
              <a:extLst>
                <a:ext uri="{FF2B5EF4-FFF2-40B4-BE49-F238E27FC236}">
                  <a16:creationId xmlns:a16="http://schemas.microsoft.com/office/drawing/2014/main" xmlns="" id="{965DE2E6-F39D-4EA6-808F-E63FB4CCDC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5" y="1132"/>
              <a:ext cx="23" cy="16"/>
            </a:xfrm>
            <a:custGeom>
              <a:avLst/>
              <a:gdLst>
                <a:gd name="T0" fmla="*/ 4 w 15"/>
                <a:gd name="T1" fmla="*/ 8 h 10"/>
                <a:gd name="T2" fmla="*/ 8 w 15"/>
                <a:gd name="T3" fmla="*/ 6 h 10"/>
                <a:gd name="T4" fmla="*/ 10 w 15"/>
                <a:gd name="T5" fmla="*/ 6 h 10"/>
                <a:gd name="T6" fmla="*/ 10 w 15"/>
                <a:gd name="T7" fmla="*/ 5 h 10"/>
                <a:gd name="T8" fmla="*/ 11 w 15"/>
                <a:gd name="T9" fmla="*/ 5 h 10"/>
                <a:gd name="T10" fmla="*/ 13 w 15"/>
                <a:gd name="T11" fmla="*/ 2 h 10"/>
                <a:gd name="T12" fmla="*/ 2 w 15"/>
                <a:gd name="T13" fmla="*/ 5 h 10"/>
                <a:gd name="T14" fmla="*/ 4 w 15"/>
                <a:gd name="T1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8"/>
                  </a:moveTo>
                  <a:cubicBezTo>
                    <a:pt x="5" y="8"/>
                    <a:pt x="7" y="7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2" y="7"/>
                    <a:pt x="15" y="4"/>
                    <a:pt x="13" y="2"/>
                  </a:cubicBezTo>
                  <a:cubicBezTo>
                    <a:pt x="10" y="0"/>
                    <a:pt x="4" y="4"/>
                    <a:pt x="2" y="5"/>
                  </a:cubicBezTo>
                  <a:cubicBezTo>
                    <a:pt x="0" y="6"/>
                    <a:pt x="2" y="10"/>
                    <a:pt x="4" y="8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8" name="Freeform 1354">
              <a:extLst>
                <a:ext uri="{FF2B5EF4-FFF2-40B4-BE49-F238E27FC236}">
                  <a16:creationId xmlns:a16="http://schemas.microsoft.com/office/drawing/2014/main" xmlns="" id="{C134B7B1-46D6-4E78-B1DA-D7A337C53B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3" y="1115"/>
              <a:ext cx="24" cy="21"/>
            </a:xfrm>
            <a:custGeom>
              <a:avLst/>
              <a:gdLst>
                <a:gd name="T0" fmla="*/ 5 w 15"/>
                <a:gd name="T1" fmla="*/ 10 h 13"/>
                <a:gd name="T2" fmla="*/ 12 w 15"/>
                <a:gd name="T3" fmla="*/ 5 h 13"/>
                <a:gd name="T4" fmla="*/ 11 w 15"/>
                <a:gd name="T5" fmla="*/ 1 h 13"/>
                <a:gd name="T6" fmla="*/ 1 w 15"/>
                <a:gd name="T7" fmla="*/ 8 h 13"/>
                <a:gd name="T8" fmla="*/ 5 w 15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5" y="10"/>
                  </a:moveTo>
                  <a:cubicBezTo>
                    <a:pt x="6" y="7"/>
                    <a:pt x="9" y="6"/>
                    <a:pt x="12" y="5"/>
                  </a:cubicBezTo>
                  <a:cubicBezTo>
                    <a:pt x="15" y="4"/>
                    <a:pt x="14" y="0"/>
                    <a:pt x="11" y="1"/>
                  </a:cubicBezTo>
                  <a:cubicBezTo>
                    <a:pt x="7" y="2"/>
                    <a:pt x="4" y="5"/>
                    <a:pt x="1" y="8"/>
                  </a:cubicBezTo>
                  <a:cubicBezTo>
                    <a:pt x="0" y="11"/>
                    <a:pt x="3" y="13"/>
                    <a:pt x="5" y="10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9" name="Freeform 1355">
              <a:extLst>
                <a:ext uri="{FF2B5EF4-FFF2-40B4-BE49-F238E27FC236}">
                  <a16:creationId xmlns:a16="http://schemas.microsoft.com/office/drawing/2014/main" xmlns="" id="{6C743491-B57B-4DE6-AEC0-1DE849F9E4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6" y="1143"/>
              <a:ext cx="22" cy="13"/>
            </a:xfrm>
            <a:custGeom>
              <a:avLst/>
              <a:gdLst>
                <a:gd name="T0" fmla="*/ 5 w 14"/>
                <a:gd name="T1" fmla="*/ 7 h 8"/>
                <a:gd name="T2" fmla="*/ 11 w 14"/>
                <a:gd name="T3" fmla="*/ 4 h 8"/>
                <a:gd name="T4" fmla="*/ 11 w 14"/>
                <a:gd name="T5" fmla="*/ 0 h 8"/>
                <a:gd name="T6" fmla="*/ 3 w 14"/>
                <a:gd name="T7" fmla="*/ 4 h 8"/>
                <a:gd name="T8" fmla="*/ 5 w 1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5" y="7"/>
                  </a:moveTo>
                  <a:cubicBezTo>
                    <a:pt x="7" y="6"/>
                    <a:pt x="9" y="4"/>
                    <a:pt x="11" y="4"/>
                  </a:cubicBezTo>
                  <a:cubicBezTo>
                    <a:pt x="14" y="4"/>
                    <a:pt x="14" y="0"/>
                    <a:pt x="11" y="0"/>
                  </a:cubicBezTo>
                  <a:cubicBezTo>
                    <a:pt x="8" y="1"/>
                    <a:pt x="5" y="2"/>
                    <a:pt x="3" y="4"/>
                  </a:cubicBezTo>
                  <a:cubicBezTo>
                    <a:pt x="0" y="5"/>
                    <a:pt x="2" y="8"/>
                    <a:pt x="5" y="7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0" name="Freeform 1356">
              <a:extLst>
                <a:ext uri="{FF2B5EF4-FFF2-40B4-BE49-F238E27FC236}">
                  <a16:creationId xmlns:a16="http://schemas.microsoft.com/office/drawing/2014/main" xmlns="" id="{6B2ECE96-6EC3-4E4E-87A5-1A92334369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5" y="1156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12 w 14"/>
                <a:gd name="T3" fmla="*/ 5 h 10"/>
                <a:gd name="T4" fmla="*/ 11 w 14"/>
                <a:gd name="T5" fmla="*/ 1 h 10"/>
                <a:gd name="T6" fmla="*/ 2 w 14"/>
                <a:gd name="T7" fmla="*/ 5 h 10"/>
                <a:gd name="T8" fmla="*/ 5 w 1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6" y="6"/>
                    <a:pt x="9" y="5"/>
                    <a:pt x="12" y="5"/>
                  </a:cubicBezTo>
                  <a:cubicBezTo>
                    <a:pt x="14" y="4"/>
                    <a:pt x="13" y="0"/>
                    <a:pt x="11" y="1"/>
                  </a:cubicBezTo>
                  <a:cubicBezTo>
                    <a:pt x="8" y="2"/>
                    <a:pt x="4" y="3"/>
                    <a:pt x="2" y="5"/>
                  </a:cubicBezTo>
                  <a:cubicBezTo>
                    <a:pt x="0" y="7"/>
                    <a:pt x="3" y="10"/>
                    <a:pt x="5" y="8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1" name="Freeform 1357">
              <a:extLst>
                <a:ext uri="{FF2B5EF4-FFF2-40B4-BE49-F238E27FC236}">
                  <a16:creationId xmlns:a16="http://schemas.microsoft.com/office/drawing/2014/main" xmlns="" id="{CCC0855B-5FC9-475E-87FD-C57C799170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65" y="1158"/>
              <a:ext cx="23" cy="12"/>
            </a:xfrm>
            <a:custGeom>
              <a:avLst/>
              <a:gdLst>
                <a:gd name="T0" fmla="*/ 4 w 15"/>
                <a:gd name="T1" fmla="*/ 7 h 8"/>
                <a:gd name="T2" fmla="*/ 12 w 15"/>
                <a:gd name="T3" fmla="*/ 4 h 8"/>
                <a:gd name="T4" fmla="*/ 12 w 15"/>
                <a:gd name="T5" fmla="*/ 0 h 8"/>
                <a:gd name="T6" fmla="*/ 2 w 15"/>
                <a:gd name="T7" fmla="*/ 3 h 8"/>
                <a:gd name="T8" fmla="*/ 4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4" y="7"/>
                  </a:moveTo>
                  <a:cubicBezTo>
                    <a:pt x="7" y="5"/>
                    <a:pt x="9" y="5"/>
                    <a:pt x="12" y="4"/>
                  </a:cubicBezTo>
                  <a:cubicBezTo>
                    <a:pt x="15" y="4"/>
                    <a:pt x="15" y="0"/>
                    <a:pt x="12" y="0"/>
                  </a:cubicBezTo>
                  <a:cubicBezTo>
                    <a:pt x="9" y="1"/>
                    <a:pt x="5" y="2"/>
                    <a:pt x="2" y="3"/>
                  </a:cubicBezTo>
                  <a:cubicBezTo>
                    <a:pt x="0" y="5"/>
                    <a:pt x="2" y="8"/>
                    <a:pt x="4" y="7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2" name="Freeform 1358">
              <a:extLst>
                <a:ext uri="{FF2B5EF4-FFF2-40B4-BE49-F238E27FC236}">
                  <a16:creationId xmlns:a16="http://schemas.microsoft.com/office/drawing/2014/main" xmlns="" id="{ADB52126-EE1E-414C-BCD2-92B07E107C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7" y="1172"/>
              <a:ext cx="22" cy="14"/>
            </a:xfrm>
            <a:custGeom>
              <a:avLst/>
              <a:gdLst>
                <a:gd name="T0" fmla="*/ 4 w 14"/>
                <a:gd name="T1" fmla="*/ 7 h 9"/>
                <a:gd name="T2" fmla="*/ 11 w 14"/>
                <a:gd name="T3" fmla="*/ 5 h 9"/>
                <a:gd name="T4" fmla="*/ 10 w 14"/>
                <a:gd name="T5" fmla="*/ 1 h 9"/>
                <a:gd name="T6" fmla="*/ 2 w 14"/>
                <a:gd name="T7" fmla="*/ 4 h 9"/>
                <a:gd name="T8" fmla="*/ 4 w 14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4" y="7"/>
                  </a:moveTo>
                  <a:cubicBezTo>
                    <a:pt x="6" y="6"/>
                    <a:pt x="9" y="5"/>
                    <a:pt x="11" y="5"/>
                  </a:cubicBezTo>
                  <a:cubicBezTo>
                    <a:pt x="14" y="4"/>
                    <a:pt x="13" y="0"/>
                    <a:pt x="10" y="1"/>
                  </a:cubicBezTo>
                  <a:cubicBezTo>
                    <a:pt x="7" y="1"/>
                    <a:pt x="5" y="3"/>
                    <a:pt x="2" y="4"/>
                  </a:cubicBezTo>
                  <a:cubicBezTo>
                    <a:pt x="0" y="5"/>
                    <a:pt x="2" y="9"/>
                    <a:pt x="4" y="7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3" name="Freeform 1359">
              <a:extLst>
                <a:ext uri="{FF2B5EF4-FFF2-40B4-BE49-F238E27FC236}">
                  <a16:creationId xmlns:a16="http://schemas.microsoft.com/office/drawing/2014/main" xmlns="" id="{7DCBA17F-7B01-45FD-BD9D-66F3A8A25C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25" y="1172"/>
              <a:ext cx="21" cy="8"/>
            </a:xfrm>
            <a:custGeom>
              <a:avLst/>
              <a:gdLst>
                <a:gd name="T0" fmla="*/ 3 w 13"/>
                <a:gd name="T1" fmla="*/ 5 h 5"/>
                <a:gd name="T2" fmla="*/ 10 w 13"/>
                <a:gd name="T3" fmla="*/ 4 h 5"/>
                <a:gd name="T4" fmla="*/ 10 w 13"/>
                <a:gd name="T5" fmla="*/ 0 h 5"/>
                <a:gd name="T6" fmla="*/ 2 w 13"/>
                <a:gd name="T7" fmla="*/ 1 h 5"/>
                <a:gd name="T8" fmla="*/ 3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3" y="5"/>
                  </a:moveTo>
                  <a:cubicBezTo>
                    <a:pt x="6" y="4"/>
                    <a:pt x="7" y="4"/>
                    <a:pt x="10" y="4"/>
                  </a:cubicBezTo>
                  <a:cubicBezTo>
                    <a:pt x="12" y="5"/>
                    <a:pt x="13" y="1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4" name="Freeform 1360">
              <a:extLst>
                <a:ext uri="{FF2B5EF4-FFF2-40B4-BE49-F238E27FC236}">
                  <a16:creationId xmlns:a16="http://schemas.microsoft.com/office/drawing/2014/main" xmlns="" id="{C82108AF-4B3A-45A7-9A0C-E447C6DDC7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6" y="1183"/>
              <a:ext cx="22" cy="9"/>
            </a:xfrm>
            <a:custGeom>
              <a:avLst/>
              <a:gdLst>
                <a:gd name="T0" fmla="*/ 3 w 14"/>
                <a:gd name="T1" fmla="*/ 5 h 6"/>
                <a:gd name="T2" fmla="*/ 12 w 14"/>
                <a:gd name="T3" fmla="*/ 6 h 6"/>
                <a:gd name="T4" fmla="*/ 12 w 14"/>
                <a:gd name="T5" fmla="*/ 2 h 6"/>
                <a:gd name="T6" fmla="*/ 4 w 14"/>
                <a:gd name="T7" fmla="*/ 1 h 6"/>
                <a:gd name="T8" fmla="*/ 3 w 14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3" y="5"/>
                  </a:moveTo>
                  <a:cubicBezTo>
                    <a:pt x="6" y="5"/>
                    <a:pt x="9" y="6"/>
                    <a:pt x="12" y="6"/>
                  </a:cubicBezTo>
                  <a:cubicBezTo>
                    <a:pt x="14" y="6"/>
                    <a:pt x="14" y="2"/>
                    <a:pt x="12" y="2"/>
                  </a:cubicBezTo>
                  <a:cubicBezTo>
                    <a:pt x="9" y="2"/>
                    <a:pt x="6" y="1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5" name="Freeform 1361">
              <a:extLst>
                <a:ext uri="{FF2B5EF4-FFF2-40B4-BE49-F238E27FC236}">
                  <a16:creationId xmlns:a16="http://schemas.microsoft.com/office/drawing/2014/main" xmlns="" id="{A8A526AB-C06B-46AC-BA5A-FF00CE6FED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3" y="1173"/>
              <a:ext cx="29" cy="8"/>
            </a:xfrm>
            <a:custGeom>
              <a:avLst/>
              <a:gdLst>
                <a:gd name="T0" fmla="*/ 3 w 18"/>
                <a:gd name="T1" fmla="*/ 4 h 5"/>
                <a:gd name="T2" fmla="*/ 16 w 18"/>
                <a:gd name="T3" fmla="*/ 4 h 5"/>
                <a:gd name="T4" fmla="*/ 16 w 18"/>
                <a:gd name="T5" fmla="*/ 1 h 5"/>
                <a:gd name="T6" fmla="*/ 3 w 18"/>
                <a:gd name="T7" fmla="*/ 0 h 5"/>
                <a:gd name="T8" fmla="*/ 3 w 1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3" y="4"/>
                  </a:moveTo>
                  <a:cubicBezTo>
                    <a:pt x="7" y="4"/>
                    <a:pt x="12" y="4"/>
                    <a:pt x="16" y="4"/>
                  </a:cubicBezTo>
                  <a:cubicBezTo>
                    <a:pt x="18" y="5"/>
                    <a:pt x="18" y="1"/>
                    <a:pt x="16" y="1"/>
                  </a:cubicBezTo>
                  <a:cubicBezTo>
                    <a:pt x="11" y="1"/>
                    <a:pt x="7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6" name="Freeform 1362">
              <a:extLst>
                <a:ext uri="{FF2B5EF4-FFF2-40B4-BE49-F238E27FC236}">
                  <a16:creationId xmlns:a16="http://schemas.microsoft.com/office/drawing/2014/main" xmlns="" id="{9B5008A0-E9C4-4B72-846D-CBF6BE6416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3" y="1178"/>
              <a:ext cx="29" cy="12"/>
            </a:xfrm>
            <a:custGeom>
              <a:avLst/>
              <a:gdLst>
                <a:gd name="T0" fmla="*/ 4 w 18"/>
                <a:gd name="T1" fmla="*/ 5 h 8"/>
                <a:gd name="T2" fmla="*/ 13 w 18"/>
                <a:gd name="T3" fmla="*/ 7 h 8"/>
                <a:gd name="T4" fmla="*/ 15 w 18"/>
                <a:gd name="T5" fmla="*/ 4 h 8"/>
                <a:gd name="T6" fmla="*/ 2 w 18"/>
                <a:gd name="T7" fmla="*/ 2 h 8"/>
                <a:gd name="T8" fmla="*/ 4 w 1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4" y="5"/>
                  </a:moveTo>
                  <a:cubicBezTo>
                    <a:pt x="7" y="4"/>
                    <a:pt x="10" y="6"/>
                    <a:pt x="13" y="7"/>
                  </a:cubicBezTo>
                  <a:cubicBezTo>
                    <a:pt x="16" y="8"/>
                    <a:pt x="18" y="5"/>
                    <a:pt x="15" y="4"/>
                  </a:cubicBezTo>
                  <a:cubicBezTo>
                    <a:pt x="11" y="2"/>
                    <a:pt x="7" y="0"/>
                    <a:pt x="2" y="2"/>
                  </a:cubicBezTo>
                  <a:cubicBezTo>
                    <a:pt x="0" y="2"/>
                    <a:pt x="1" y="6"/>
                    <a:pt x="4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7" name="Freeform 1363">
              <a:extLst>
                <a:ext uri="{FF2B5EF4-FFF2-40B4-BE49-F238E27FC236}">
                  <a16:creationId xmlns:a16="http://schemas.microsoft.com/office/drawing/2014/main" xmlns="" id="{C5EF404B-A11C-414B-9D42-1C81456336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0" y="1151"/>
              <a:ext cx="30" cy="22"/>
            </a:xfrm>
            <a:custGeom>
              <a:avLst/>
              <a:gdLst>
                <a:gd name="T0" fmla="*/ 4 w 19"/>
                <a:gd name="T1" fmla="*/ 8 h 14"/>
                <a:gd name="T2" fmla="*/ 14 w 19"/>
                <a:gd name="T3" fmla="*/ 13 h 14"/>
                <a:gd name="T4" fmla="*/ 16 w 19"/>
                <a:gd name="T5" fmla="*/ 9 h 14"/>
                <a:gd name="T6" fmla="*/ 0 w 19"/>
                <a:gd name="T7" fmla="*/ 7 h 14"/>
                <a:gd name="T8" fmla="*/ 4 w 19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4" y="8"/>
                  </a:moveTo>
                  <a:cubicBezTo>
                    <a:pt x="4" y="8"/>
                    <a:pt x="13" y="12"/>
                    <a:pt x="14" y="13"/>
                  </a:cubicBezTo>
                  <a:cubicBezTo>
                    <a:pt x="17" y="14"/>
                    <a:pt x="19" y="10"/>
                    <a:pt x="16" y="9"/>
                  </a:cubicBezTo>
                  <a:cubicBezTo>
                    <a:pt x="13" y="8"/>
                    <a:pt x="3" y="0"/>
                    <a:pt x="0" y="7"/>
                  </a:cubicBezTo>
                  <a:cubicBezTo>
                    <a:pt x="0" y="10"/>
                    <a:pt x="3" y="10"/>
                    <a:pt x="4" y="8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8" name="Freeform 1364">
              <a:extLst>
                <a:ext uri="{FF2B5EF4-FFF2-40B4-BE49-F238E27FC236}">
                  <a16:creationId xmlns:a16="http://schemas.microsoft.com/office/drawing/2014/main" xmlns="" id="{D733BD98-2F90-4854-A833-664946977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3" y="1159"/>
              <a:ext cx="28" cy="16"/>
            </a:xfrm>
            <a:custGeom>
              <a:avLst/>
              <a:gdLst>
                <a:gd name="T0" fmla="*/ 3 w 18"/>
                <a:gd name="T1" fmla="*/ 4 h 10"/>
                <a:gd name="T2" fmla="*/ 12 w 18"/>
                <a:gd name="T3" fmla="*/ 8 h 10"/>
                <a:gd name="T4" fmla="*/ 13 w 18"/>
                <a:gd name="T5" fmla="*/ 10 h 10"/>
                <a:gd name="T6" fmla="*/ 15 w 18"/>
                <a:gd name="T7" fmla="*/ 9 h 10"/>
                <a:gd name="T8" fmla="*/ 16 w 18"/>
                <a:gd name="T9" fmla="*/ 6 h 10"/>
                <a:gd name="T10" fmla="*/ 4 w 18"/>
                <a:gd name="T11" fmla="*/ 1 h 10"/>
                <a:gd name="T12" fmla="*/ 3 w 18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3" y="4"/>
                  </a:moveTo>
                  <a:cubicBezTo>
                    <a:pt x="6" y="5"/>
                    <a:pt x="9" y="7"/>
                    <a:pt x="12" y="8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7" y="9"/>
                    <a:pt x="18" y="7"/>
                    <a:pt x="16" y="6"/>
                  </a:cubicBezTo>
                  <a:cubicBezTo>
                    <a:pt x="12" y="4"/>
                    <a:pt x="8" y="2"/>
                    <a:pt x="4" y="1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9" name="Freeform 1365">
              <a:extLst>
                <a:ext uri="{FF2B5EF4-FFF2-40B4-BE49-F238E27FC236}">
                  <a16:creationId xmlns:a16="http://schemas.microsoft.com/office/drawing/2014/main" xmlns="" id="{AE6E3DEF-E199-4224-92B4-959B012672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0" y="1142"/>
              <a:ext cx="30" cy="23"/>
            </a:xfrm>
            <a:custGeom>
              <a:avLst/>
              <a:gdLst>
                <a:gd name="T0" fmla="*/ 2 w 19"/>
                <a:gd name="T1" fmla="*/ 5 h 15"/>
                <a:gd name="T2" fmla="*/ 15 w 19"/>
                <a:gd name="T3" fmla="*/ 13 h 15"/>
                <a:gd name="T4" fmla="*/ 17 w 19"/>
                <a:gd name="T5" fmla="*/ 10 h 15"/>
                <a:gd name="T6" fmla="*/ 4 w 19"/>
                <a:gd name="T7" fmla="*/ 2 h 15"/>
                <a:gd name="T8" fmla="*/ 2 w 19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5"/>
                  </a:moveTo>
                  <a:cubicBezTo>
                    <a:pt x="7" y="7"/>
                    <a:pt x="11" y="10"/>
                    <a:pt x="15" y="13"/>
                  </a:cubicBezTo>
                  <a:cubicBezTo>
                    <a:pt x="17" y="15"/>
                    <a:pt x="19" y="11"/>
                    <a:pt x="17" y="10"/>
                  </a:cubicBezTo>
                  <a:cubicBezTo>
                    <a:pt x="13" y="7"/>
                    <a:pt x="9" y="4"/>
                    <a:pt x="4" y="2"/>
                  </a:cubicBezTo>
                  <a:cubicBezTo>
                    <a:pt x="2" y="0"/>
                    <a:pt x="0" y="4"/>
                    <a:pt x="2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0" name="Freeform 1366">
              <a:extLst>
                <a:ext uri="{FF2B5EF4-FFF2-40B4-BE49-F238E27FC236}">
                  <a16:creationId xmlns:a16="http://schemas.microsoft.com/office/drawing/2014/main" xmlns="" id="{89139C48-BE65-48A4-8C17-78B3C0F52C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5" y="1128"/>
              <a:ext cx="20" cy="15"/>
            </a:xfrm>
            <a:custGeom>
              <a:avLst/>
              <a:gdLst>
                <a:gd name="T0" fmla="*/ 2 w 13"/>
                <a:gd name="T1" fmla="*/ 5 h 10"/>
                <a:gd name="T2" fmla="*/ 9 w 13"/>
                <a:gd name="T3" fmla="*/ 9 h 10"/>
                <a:gd name="T4" fmla="*/ 11 w 13"/>
                <a:gd name="T5" fmla="*/ 5 h 10"/>
                <a:gd name="T6" fmla="*/ 3 w 13"/>
                <a:gd name="T7" fmla="*/ 1 h 10"/>
                <a:gd name="T8" fmla="*/ 2 w 13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2" y="5"/>
                  </a:moveTo>
                  <a:cubicBezTo>
                    <a:pt x="5" y="6"/>
                    <a:pt x="7" y="7"/>
                    <a:pt x="9" y="9"/>
                  </a:cubicBezTo>
                  <a:cubicBezTo>
                    <a:pt x="12" y="10"/>
                    <a:pt x="13" y="7"/>
                    <a:pt x="11" y="5"/>
                  </a:cubicBezTo>
                  <a:cubicBezTo>
                    <a:pt x="9" y="3"/>
                    <a:pt x="6" y="2"/>
                    <a:pt x="3" y="1"/>
                  </a:cubicBezTo>
                  <a:cubicBezTo>
                    <a:pt x="0" y="0"/>
                    <a:pt x="0" y="4"/>
                    <a:pt x="2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1" name="Freeform 1367">
              <a:extLst>
                <a:ext uri="{FF2B5EF4-FFF2-40B4-BE49-F238E27FC236}">
                  <a16:creationId xmlns:a16="http://schemas.microsoft.com/office/drawing/2014/main" xmlns="" id="{603E4D91-80B0-4DBF-AD32-7DF6701BE4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7" y="1114"/>
              <a:ext cx="26" cy="18"/>
            </a:xfrm>
            <a:custGeom>
              <a:avLst/>
              <a:gdLst>
                <a:gd name="T0" fmla="*/ 2 w 16"/>
                <a:gd name="T1" fmla="*/ 4 h 12"/>
                <a:gd name="T2" fmla="*/ 11 w 16"/>
                <a:gd name="T3" fmla="*/ 10 h 12"/>
                <a:gd name="T4" fmla="*/ 14 w 16"/>
                <a:gd name="T5" fmla="*/ 7 h 12"/>
                <a:gd name="T6" fmla="*/ 4 w 16"/>
                <a:gd name="T7" fmla="*/ 1 h 12"/>
                <a:gd name="T8" fmla="*/ 2 w 16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2" y="4"/>
                  </a:moveTo>
                  <a:cubicBezTo>
                    <a:pt x="5" y="6"/>
                    <a:pt x="8" y="8"/>
                    <a:pt x="11" y="10"/>
                  </a:cubicBezTo>
                  <a:cubicBezTo>
                    <a:pt x="13" y="12"/>
                    <a:pt x="16" y="9"/>
                    <a:pt x="14" y="7"/>
                  </a:cubicBezTo>
                  <a:cubicBezTo>
                    <a:pt x="11" y="5"/>
                    <a:pt x="7" y="3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2" name="Freeform 1368">
              <a:extLst>
                <a:ext uri="{FF2B5EF4-FFF2-40B4-BE49-F238E27FC236}">
                  <a16:creationId xmlns:a16="http://schemas.microsoft.com/office/drawing/2014/main" xmlns="" id="{C21957F2-091C-4AE3-AA2D-41DCEF97CB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" y="1107"/>
              <a:ext cx="25" cy="16"/>
            </a:xfrm>
            <a:custGeom>
              <a:avLst/>
              <a:gdLst>
                <a:gd name="T0" fmla="*/ 3 w 16"/>
                <a:gd name="T1" fmla="*/ 5 h 10"/>
                <a:gd name="T2" fmla="*/ 12 w 16"/>
                <a:gd name="T3" fmla="*/ 8 h 10"/>
                <a:gd name="T4" fmla="*/ 14 w 16"/>
                <a:gd name="T5" fmla="*/ 5 h 10"/>
                <a:gd name="T6" fmla="*/ 2 w 16"/>
                <a:gd name="T7" fmla="*/ 1 h 10"/>
                <a:gd name="T8" fmla="*/ 3 w 16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3" y="5"/>
                  </a:moveTo>
                  <a:cubicBezTo>
                    <a:pt x="7" y="4"/>
                    <a:pt x="9" y="6"/>
                    <a:pt x="12" y="8"/>
                  </a:cubicBezTo>
                  <a:cubicBezTo>
                    <a:pt x="13" y="10"/>
                    <a:pt x="16" y="7"/>
                    <a:pt x="14" y="5"/>
                  </a:cubicBezTo>
                  <a:cubicBezTo>
                    <a:pt x="11" y="2"/>
                    <a:pt x="7" y="0"/>
                    <a:pt x="2" y="1"/>
                  </a:cubicBezTo>
                  <a:cubicBezTo>
                    <a:pt x="0" y="2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3" name="Freeform 1369">
              <a:extLst>
                <a:ext uri="{FF2B5EF4-FFF2-40B4-BE49-F238E27FC236}">
                  <a16:creationId xmlns:a16="http://schemas.microsoft.com/office/drawing/2014/main" xmlns="" id="{EFBF3D9A-08B1-417A-BCC5-9DA5596C5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7" y="1088"/>
              <a:ext cx="17" cy="19"/>
            </a:xfrm>
            <a:custGeom>
              <a:avLst/>
              <a:gdLst>
                <a:gd name="T0" fmla="*/ 1 w 11"/>
                <a:gd name="T1" fmla="*/ 5 h 12"/>
                <a:gd name="T2" fmla="*/ 6 w 11"/>
                <a:gd name="T3" fmla="*/ 9 h 12"/>
                <a:gd name="T4" fmla="*/ 9 w 11"/>
                <a:gd name="T5" fmla="*/ 7 h 12"/>
                <a:gd name="T6" fmla="*/ 4 w 11"/>
                <a:gd name="T7" fmla="*/ 2 h 12"/>
                <a:gd name="T8" fmla="*/ 1 w 11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5"/>
                  </a:moveTo>
                  <a:cubicBezTo>
                    <a:pt x="3" y="6"/>
                    <a:pt x="5" y="8"/>
                    <a:pt x="6" y="9"/>
                  </a:cubicBezTo>
                  <a:cubicBezTo>
                    <a:pt x="7" y="12"/>
                    <a:pt x="11" y="10"/>
                    <a:pt x="9" y="7"/>
                  </a:cubicBezTo>
                  <a:cubicBezTo>
                    <a:pt x="8" y="5"/>
                    <a:pt x="6" y="4"/>
                    <a:pt x="4" y="2"/>
                  </a:cubicBezTo>
                  <a:cubicBezTo>
                    <a:pt x="2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4" name="Freeform 1370">
              <a:extLst>
                <a:ext uri="{FF2B5EF4-FFF2-40B4-BE49-F238E27FC236}">
                  <a16:creationId xmlns:a16="http://schemas.microsoft.com/office/drawing/2014/main" xmlns="" id="{64B60A94-5F2F-4A95-9DA6-D48960260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3" y="1048"/>
              <a:ext cx="14" cy="22"/>
            </a:xfrm>
            <a:custGeom>
              <a:avLst/>
              <a:gdLst>
                <a:gd name="T0" fmla="*/ 4 w 9"/>
                <a:gd name="T1" fmla="*/ 11 h 14"/>
                <a:gd name="T2" fmla="*/ 8 w 9"/>
                <a:gd name="T3" fmla="*/ 4 h 14"/>
                <a:gd name="T4" fmla="*/ 5 w 9"/>
                <a:gd name="T5" fmla="*/ 2 h 14"/>
                <a:gd name="T6" fmla="*/ 0 w 9"/>
                <a:gd name="T7" fmla="*/ 10 h 14"/>
                <a:gd name="T8" fmla="*/ 4 w 9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4" y="11"/>
                  </a:moveTo>
                  <a:cubicBezTo>
                    <a:pt x="5" y="9"/>
                    <a:pt x="6" y="6"/>
                    <a:pt x="8" y="4"/>
                  </a:cubicBezTo>
                  <a:cubicBezTo>
                    <a:pt x="9" y="2"/>
                    <a:pt x="6" y="0"/>
                    <a:pt x="5" y="2"/>
                  </a:cubicBezTo>
                  <a:cubicBezTo>
                    <a:pt x="3" y="5"/>
                    <a:pt x="1" y="7"/>
                    <a:pt x="0" y="10"/>
                  </a:cubicBezTo>
                  <a:cubicBezTo>
                    <a:pt x="0" y="13"/>
                    <a:pt x="3" y="14"/>
                    <a:pt x="4" y="11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40" name="Freeform 1372">
            <a:extLst>
              <a:ext uri="{FF2B5EF4-FFF2-40B4-BE49-F238E27FC236}">
                <a16:creationId xmlns:a16="http://schemas.microsoft.com/office/drawing/2014/main" xmlns="" id="{9AFBB180-8657-4645-93DB-A32B34962D92}"/>
              </a:ext>
            </a:extLst>
          </p:cNvPr>
          <p:cNvSpPr>
            <a:spLocks/>
          </p:cNvSpPr>
          <p:nvPr userDrawn="1"/>
        </p:nvSpPr>
        <p:spPr bwMode="auto">
          <a:xfrm>
            <a:off x="10845800" y="1598613"/>
            <a:ext cx="23813" cy="41275"/>
          </a:xfrm>
          <a:custGeom>
            <a:avLst/>
            <a:gdLst>
              <a:gd name="T0" fmla="*/ 1 w 10"/>
              <a:gd name="T1" fmla="*/ 13 h 17"/>
              <a:gd name="T2" fmla="*/ 5 w 10"/>
              <a:gd name="T3" fmla="*/ 15 h 17"/>
              <a:gd name="T4" fmla="*/ 9 w 10"/>
              <a:gd name="T5" fmla="*/ 5 h 17"/>
              <a:gd name="T6" fmla="*/ 9 w 10"/>
              <a:gd name="T7" fmla="*/ 2 h 17"/>
              <a:gd name="T8" fmla="*/ 5 w 10"/>
              <a:gd name="T9" fmla="*/ 3 h 17"/>
              <a:gd name="T10" fmla="*/ 5 w 10"/>
              <a:gd name="T11" fmla="*/ 5 h 17"/>
              <a:gd name="T12" fmla="*/ 5 w 10"/>
              <a:gd name="T13" fmla="*/ 7 h 17"/>
              <a:gd name="T14" fmla="*/ 1 w 10"/>
              <a:gd name="T1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7">
                <a:moveTo>
                  <a:pt x="1" y="13"/>
                </a:moveTo>
                <a:cubicBezTo>
                  <a:pt x="0" y="15"/>
                  <a:pt x="3" y="17"/>
                  <a:pt x="5" y="15"/>
                </a:cubicBezTo>
                <a:cubicBezTo>
                  <a:pt x="7" y="12"/>
                  <a:pt x="8" y="9"/>
                  <a:pt x="9" y="5"/>
                </a:cubicBezTo>
                <a:cubicBezTo>
                  <a:pt x="10" y="4"/>
                  <a:pt x="10" y="3"/>
                  <a:pt x="9" y="2"/>
                </a:cubicBezTo>
                <a:cubicBezTo>
                  <a:pt x="8" y="0"/>
                  <a:pt x="6" y="2"/>
                  <a:pt x="5" y="3"/>
                </a:cubicBezTo>
                <a:cubicBezTo>
                  <a:pt x="4" y="4"/>
                  <a:pt x="4" y="5"/>
                  <a:pt x="5" y="5"/>
                </a:cubicBezTo>
                <a:cubicBezTo>
                  <a:pt x="5" y="6"/>
                  <a:pt x="5" y="6"/>
                  <a:pt x="5" y="7"/>
                </a:cubicBezTo>
                <a:cubicBezTo>
                  <a:pt x="4" y="9"/>
                  <a:pt x="3" y="11"/>
                  <a:pt x="1" y="13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1" name="Freeform 1373">
            <a:extLst>
              <a:ext uri="{FF2B5EF4-FFF2-40B4-BE49-F238E27FC236}">
                <a16:creationId xmlns:a16="http://schemas.microsoft.com/office/drawing/2014/main" xmlns="" id="{A7533CA2-4EE0-48C8-8E49-C5928C5C30B1}"/>
              </a:ext>
            </a:extLst>
          </p:cNvPr>
          <p:cNvSpPr>
            <a:spLocks/>
          </p:cNvSpPr>
          <p:nvPr userDrawn="1"/>
        </p:nvSpPr>
        <p:spPr bwMode="auto">
          <a:xfrm>
            <a:off x="10812463" y="1611313"/>
            <a:ext cx="17463" cy="39688"/>
          </a:xfrm>
          <a:custGeom>
            <a:avLst/>
            <a:gdLst>
              <a:gd name="T0" fmla="*/ 0 w 7"/>
              <a:gd name="T1" fmla="*/ 14 h 16"/>
              <a:gd name="T2" fmla="*/ 4 w 7"/>
              <a:gd name="T3" fmla="*/ 14 h 16"/>
              <a:gd name="T4" fmla="*/ 4 w 7"/>
              <a:gd name="T5" fmla="*/ 10 h 16"/>
              <a:gd name="T6" fmla="*/ 6 w 7"/>
              <a:gd name="T7" fmla="*/ 4 h 16"/>
              <a:gd name="T8" fmla="*/ 3 w 7"/>
              <a:gd name="T9" fmla="*/ 2 h 16"/>
              <a:gd name="T10" fmla="*/ 0 w 7"/>
              <a:gd name="T11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6">
                <a:moveTo>
                  <a:pt x="0" y="14"/>
                </a:moveTo>
                <a:cubicBezTo>
                  <a:pt x="0" y="16"/>
                  <a:pt x="3" y="16"/>
                  <a:pt x="4" y="14"/>
                </a:cubicBezTo>
                <a:cubicBezTo>
                  <a:pt x="5" y="13"/>
                  <a:pt x="6" y="11"/>
                  <a:pt x="4" y="10"/>
                </a:cubicBezTo>
                <a:cubicBezTo>
                  <a:pt x="4" y="8"/>
                  <a:pt x="5" y="6"/>
                  <a:pt x="6" y="4"/>
                </a:cubicBezTo>
                <a:cubicBezTo>
                  <a:pt x="7" y="2"/>
                  <a:pt x="4" y="0"/>
                  <a:pt x="3" y="2"/>
                </a:cubicBezTo>
                <a:cubicBezTo>
                  <a:pt x="1" y="6"/>
                  <a:pt x="0" y="10"/>
                  <a:pt x="0" y="1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2" name="Freeform 1374">
            <a:extLst>
              <a:ext uri="{FF2B5EF4-FFF2-40B4-BE49-F238E27FC236}">
                <a16:creationId xmlns:a16="http://schemas.microsoft.com/office/drawing/2014/main" xmlns="" id="{B75FF52A-5FED-46A8-98EE-A48522347FB0}"/>
              </a:ext>
            </a:extLst>
          </p:cNvPr>
          <p:cNvSpPr>
            <a:spLocks/>
          </p:cNvSpPr>
          <p:nvPr userDrawn="1"/>
        </p:nvSpPr>
        <p:spPr bwMode="auto">
          <a:xfrm>
            <a:off x="10842625" y="1552575"/>
            <a:ext cx="20638" cy="47625"/>
          </a:xfrm>
          <a:custGeom>
            <a:avLst/>
            <a:gdLst>
              <a:gd name="T0" fmla="*/ 4 w 8"/>
              <a:gd name="T1" fmla="*/ 16 h 19"/>
              <a:gd name="T2" fmla="*/ 7 w 8"/>
              <a:gd name="T3" fmla="*/ 4 h 19"/>
              <a:gd name="T4" fmla="*/ 3 w 8"/>
              <a:gd name="T5" fmla="*/ 3 h 19"/>
              <a:gd name="T6" fmla="*/ 0 w 8"/>
              <a:gd name="T7" fmla="*/ 15 h 19"/>
              <a:gd name="T8" fmla="*/ 4 w 8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9">
                <a:moveTo>
                  <a:pt x="4" y="16"/>
                </a:moveTo>
                <a:cubicBezTo>
                  <a:pt x="7" y="4"/>
                  <a:pt x="7" y="4"/>
                  <a:pt x="7" y="4"/>
                </a:cubicBezTo>
                <a:cubicBezTo>
                  <a:pt x="8" y="1"/>
                  <a:pt x="4" y="0"/>
                  <a:pt x="3" y="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3" y="19"/>
                  <a:pt x="4" y="16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3" name="Freeform 1375">
            <a:extLst>
              <a:ext uri="{FF2B5EF4-FFF2-40B4-BE49-F238E27FC236}">
                <a16:creationId xmlns:a16="http://schemas.microsoft.com/office/drawing/2014/main" xmlns="" id="{F51FE4E3-CD8E-40EC-A0DC-F5499FF608C4}"/>
              </a:ext>
            </a:extLst>
          </p:cNvPr>
          <p:cNvSpPr>
            <a:spLocks/>
          </p:cNvSpPr>
          <p:nvPr userDrawn="1"/>
        </p:nvSpPr>
        <p:spPr bwMode="auto">
          <a:xfrm>
            <a:off x="10869613" y="1517650"/>
            <a:ext cx="23813" cy="47625"/>
          </a:xfrm>
          <a:custGeom>
            <a:avLst/>
            <a:gdLst>
              <a:gd name="T0" fmla="*/ 5 w 9"/>
              <a:gd name="T1" fmla="*/ 4 h 19"/>
              <a:gd name="T2" fmla="*/ 5 w 9"/>
              <a:gd name="T3" fmla="*/ 4 h 19"/>
              <a:gd name="T4" fmla="*/ 5 w 9"/>
              <a:gd name="T5" fmla="*/ 5 h 19"/>
              <a:gd name="T6" fmla="*/ 5 w 9"/>
              <a:gd name="T7" fmla="*/ 8 h 19"/>
              <a:gd name="T8" fmla="*/ 2 w 9"/>
              <a:gd name="T9" fmla="*/ 15 h 19"/>
              <a:gd name="T10" fmla="*/ 5 w 9"/>
              <a:gd name="T11" fmla="*/ 17 h 19"/>
              <a:gd name="T12" fmla="*/ 9 w 9"/>
              <a:gd name="T13" fmla="*/ 7 h 19"/>
              <a:gd name="T14" fmla="*/ 7 w 9"/>
              <a:gd name="T15" fmla="*/ 1 h 19"/>
              <a:gd name="T16" fmla="*/ 5 w 9"/>
              <a:gd name="T17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19">
                <a:moveTo>
                  <a:pt x="5" y="4"/>
                </a:move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7"/>
                  <a:pt x="5" y="8"/>
                </a:cubicBezTo>
                <a:cubicBezTo>
                  <a:pt x="4" y="11"/>
                  <a:pt x="3" y="13"/>
                  <a:pt x="2" y="15"/>
                </a:cubicBezTo>
                <a:cubicBezTo>
                  <a:pt x="0" y="17"/>
                  <a:pt x="4" y="19"/>
                  <a:pt x="5" y="17"/>
                </a:cubicBezTo>
                <a:cubicBezTo>
                  <a:pt x="7" y="14"/>
                  <a:pt x="8" y="10"/>
                  <a:pt x="9" y="7"/>
                </a:cubicBezTo>
                <a:cubicBezTo>
                  <a:pt x="9" y="5"/>
                  <a:pt x="9" y="2"/>
                  <a:pt x="7" y="1"/>
                </a:cubicBezTo>
                <a:cubicBezTo>
                  <a:pt x="5" y="0"/>
                  <a:pt x="3" y="3"/>
                  <a:pt x="5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4" name="Freeform 1376">
            <a:extLst>
              <a:ext uri="{FF2B5EF4-FFF2-40B4-BE49-F238E27FC236}">
                <a16:creationId xmlns:a16="http://schemas.microsoft.com/office/drawing/2014/main" xmlns="" id="{B9602ED3-41C1-4CCE-B6C8-6F86766BBC55}"/>
              </a:ext>
            </a:extLst>
          </p:cNvPr>
          <p:cNvSpPr>
            <a:spLocks/>
          </p:cNvSpPr>
          <p:nvPr userDrawn="1"/>
        </p:nvSpPr>
        <p:spPr bwMode="auto">
          <a:xfrm>
            <a:off x="10885488" y="1446213"/>
            <a:ext cx="19050" cy="39688"/>
          </a:xfrm>
          <a:custGeom>
            <a:avLst/>
            <a:gdLst>
              <a:gd name="T0" fmla="*/ 3 w 8"/>
              <a:gd name="T1" fmla="*/ 4 h 16"/>
              <a:gd name="T2" fmla="*/ 3 w 8"/>
              <a:gd name="T3" fmla="*/ 5 h 16"/>
              <a:gd name="T4" fmla="*/ 3 w 8"/>
              <a:gd name="T5" fmla="*/ 7 h 16"/>
              <a:gd name="T6" fmla="*/ 4 w 8"/>
              <a:gd name="T7" fmla="*/ 13 h 16"/>
              <a:gd name="T8" fmla="*/ 7 w 8"/>
              <a:gd name="T9" fmla="*/ 13 h 16"/>
              <a:gd name="T10" fmla="*/ 4 w 8"/>
              <a:gd name="T11" fmla="*/ 1 h 16"/>
              <a:gd name="T12" fmla="*/ 3 w 8"/>
              <a:gd name="T1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3" y="4"/>
                </a:moveTo>
                <a:cubicBezTo>
                  <a:pt x="2" y="4"/>
                  <a:pt x="3" y="5"/>
                  <a:pt x="3" y="5"/>
                </a:cubicBezTo>
                <a:cubicBezTo>
                  <a:pt x="3" y="6"/>
                  <a:pt x="3" y="7"/>
                  <a:pt x="3" y="7"/>
                </a:cubicBezTo>
                <a:cubicBezTo>
                  <a:pt x="4" y="9"/>
                  <a:pt x="4" y="11"/>
                  <a:pt x="4" y="13"/>
                </a:cubicBezTo>
                <a:cubicBezTo>
                  <a:pt x="3" y="16"/>
                  <a:pt x="7" y="16"/>
                  <a:pt x="7" y="13"/>
                </a:cubicBezTo>
                <a:cubicBezTo>
                  <a:pt x="8" y="9"/>
                  <a:pt x="8" y="2"/>
                  <a:pt x="4" y="1"/>
                </a:cubicBezTo>
                <a:cubicBezTo>
                  <a:pt x="1" y="0"/>
                  <a:pt x="0" y="4"/>
                  <a:pt x="3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5" name="Freeform 1377">
            <a:extLst>
              <a:ext uri="{FF2B5EF4-FFF2-40B4-BE49-F238E27FC236}">
                <a16:creationId xmlns:a16="http://schemas.microsoft.com/office/drawing/2014/main" xmlns="" id="{825ACCA1-B4EC-4C34-BA5C-8AF0A6DE72C3}"/>
              </a:ext>
            </a:extLst>
          </p:cNvPr>
          <p:cNvSpPr>
            <a:spLocks/>
          </p:cNvSpPr>
          <p:nvPr userDrawn="1"/>
        </p:nvSpPr>
        <p:spPr bwMode="auto">
          <a:xfrm>
            <a:off x="10882313" y="1366838"/>
            <a:ext cx="20638" cy="57150"/>
          </a:xfrm>
          <a:custGeom>
            <a:avLst/>
            <a:gdLst>
              <a:gd name="T0" fmla="*/ 1 w 8"/>
              <a:gd name="T1" fmla="*/ 4 h 23"/>
              <a:gd name="T2" fmla="*/ 4 w 8"/>
              <a:gd name="T3" fmla="*/ 21 h 23"/>
              <a:gd name="T4" fmla="*/ 8 w 8"/>
              <a:gd name="T5" fmla="*/ 21 h 23"/>
              <a:gd name="T6" fmla="*/ 5 w 8"/>
              <a:gd name="T7" fmla="*/ 3 h 23"/>
              <a:gd name="T8" fmla="*/ 1 w 8"/>
              <a:gd name="T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3">
                <a:moveTo>
                  <a:pt x="1" y="4"/>
                </a:moveTo>
                <a:cubicBezTo>
                  <a:pt x="3" y="9"/>
                  <a:pt x="3" y="15"/>
                  <a:pt x="4" y="21"/>
                </a:cubicBezTo>
                <a:cubicBezTo>
                  <a:pt x="4" y="23"/>
                  <a:pt x="8" y="23"/>
                  <a:pt x="8" y="21"/>
                </a:cubicBezTo>
                <a:cubicBezTo>
                  <a:pt x="7" y="15"/>
                  <a:pt x="7" y="9"/>
                  <a:pt x="5" y="3"/>
                </a:cubicBezTo>
                <a:cubicBezTo>
                  <a:pt x="4" y="0"/>
                  <a:pt x="0" y="2"/>
                  <a:pt x="1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6" name="Freeform 1378">
            <a:extLst>
              <a:ext uri="{FF2B5EF4-FFF2-40B4-BE49-F238E27FC236}">
                <a16:creationId xmlns:a16="http://schemas.microsoft.com/office/drawing/2014/main" xmlns="" id="{7EDF7F96-2AE1-4E44-ABD0-148C258ACCE7}"/>
              </a:ext>
            </a:extLst>
          </p:cNvPr>
          <p:cNvSpPr>
            <a:spLocks/>
          </p:cNvSpPr>
          <p:nvPr userDrawn="1"/>
        </p:nvSpPr>
        <p:spPr bwMode="auto">
          <a:xfrm>
            <a:off x="10872788" y="1306513"/>
            <a:ext cx="17463" cy="26988"/>
          </a:xfrm>
          <a:custGeom>
            <a:avLst/>
            <a:gdLst>
              <a:gd name="T0" fmla="*/ 2 w 7"/>
              <a:gd name="T1" fmla="*/ 4 h 11"/>
              <a:gd name="T2" fmla="*/ 2 w 7"/>
              <a:gd name="T3" fmla="*/ 4 h 11"/>
              <a:gd name="T4" fmla="*/ 3 w 7"/>
              <a:gd name="T5" fmla="*/ 5 h 11"/>
              <a:gd name="T6" fmla="*/ 3 w 7"/>
              <a:gd name="T7" fmla="*/ 8 h 11"/>
              <a:gd name="T8" fmla="*/ 7 w 7"/>
              <a:gd name="T9" fmla="*/ 8 h 11"/>
              <a:gd name="T10" fmla="*/ 2 w 7"/>
              <a:gd name="T11" fmla="*/ 0 h 11"/>
              <a:gd name="T12" fmla="*/ 2 w 7"/>
              <a:gd name="T13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1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7"/>
                  <a:pt x="3" y="8"/>
                </a:cubicBezTo>
                <a:cubicBezTo>
                  <a:pt x="3" y="11"/>
                  <a:pt x="7" y="10"/>
                  <a:pt x="7" y="8"/>
                </a:cubicBezTo>
                <a:cubicBezTo>
                  <a:pt x="7" y="5"/>
                  <a:pt x="6" y="0"/>
                  <a:pt x="2" y="0"/>
                </a:cubicBezTo>
                <a:cubicBezTo>
                  <a:pt x="0" y="1"/>
                  <a:pt x="0" y="5"/>
                  <a:pt x="2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7" name="Freeform 1379">
            <a:extLst>
              <a:ext uri="{FF2B5EF4-FFF2-40B4-BE49-F238E27FC236}">
                <a16:creationId xmlns:a16="http://schemas.microsoft.com/office/drawing/2014/main" xmlns="" id="{2A7F1D2A-78DA-4206-87E0-7C31DF3943FD}"/>
              </a:ext>
            </a:extLst>
          </p:cNvPr>
          <p:cNvSpPr>
            <a:spLocks/>
          </p:cNvSpPr>
          <p:nvPr userDrawn="1"/>
        </p:nvSpPr>
        <p:spPr bwMode="auto">
          <a:xfrm>
            <a:off x="10860088" y="1343025"/>
            <a:ext cx="12700" cy="52388"/>
          </a:xfrm>
          <a:custGeom>
            <a:avLst/>
            <a:gdLst>
              <a:gd name="T0" fmla="*/ 0 w 5"/>
              <a:gd name="T1" fmla="*/ 19 h 21"/>
              <a:gd name="T2" fmla="*/ 4 w 5"/>
              <a:gd name="T3" fmla="*/ 19 h 21"/>
              <a:gd name="T4" fmla="*/ 4 w 5"/>
              <a:gd name="T5" fmla="*/ 3 h 21"/>
              <a:gd name="T6" fmla="*/ 0 w 5"/>
              <a:gd name="T7" fmla="*/ 3 h 21"/>
              <a:gd name="T8" fmla="*/ 0 w 5"/>
              <a:gd name="T9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1">
                <a:moveTo>
                  <a:pt x="0" y="19"/>
                </a:moveTo>
                <a:cubicBezTo>
                  <a:pt x="1" y="21"/>
                  <a:pt x="5" y="21"/>
                  <a:pt x="4" y="19"/>
                </a:cubicBezTo>
                <a:cubicBezTo>
                  <a:pt x="4" y="14"/>
                  <a:pt x="4" y="8"/>
                  <a:pt x="4" y="3"/>
                </a:cubicBezTo>
                <a:cubicBezTo>
                  <a:pt x="4" y="0"/>
                  <a:pt x="1" y="1"/>
                  <a:pt x="0" y="3"/>
                </a:cubicBezTo>
                <a:cubicBezTo>
                  <a:pt x="0" y="8"/>
                  <a:pt x="0" y="14"/>
                  <a:pt x="0" y="19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8" name="Freeform 1380">
            <a:extLst>
              <a:ext uri="{FF2B5EF4-FFF2-40B4-BE49-F238E27FC236}">
                <a16:creationId xmlns:a16="http://schemas.microsoft.com/office/drawing/2014/main" xmlns="" id="{09A01584-09B6-456C-8B7B-023A16B73A85}"/>
              </a:ext>
            </a:extLst>
          </p:cNvPr>
          <p:cNvSpPr>
            <a:spLocks/>
          </p:cNvSpPr>
          <p:nvPr userDrawn="1"/>
        </p:nvSpPr>
        <p:spPr bwMode="auto">
          <a:xfrm>
            <a:off x="10850563" y="1443038"/>
            <a:ext cx="14288" cy="34925"/>
          </a:xfrm>
          <a:custGeom>
            <a:avLst/>
            <a:gdLst>
              <a:gd name="T0" fmla="*/ 1 w 6"/>
              <a:gd name="T1" fmla="*/ 11 h 14"/>
              <a:gd name="T2" fmla="*/ 4 w 6"/>
              <a:gd name="T3" fmla="*/ 10 h 14"/>
              <a:gd name="T4" fmla="*/ 5 w 6"/>
              <a:gd name="T5" fmla="*/ 4 h 14"/>
              <a:gd name="T6" fmla="*/ 1 w 6"/>
              <a:gd name="T7" fmla="*/ 3 h 14"/>
              <a:gd name="T8" fmla="*/ 1 w 6"/>
              <a:gd name="T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4">
                <a:moveTo>
                  <a:pt x="1" y="11"/>
                </a:moveTo>
                <a:cubicBezTo>
                  <a:pt x="1" y="14"/>
                  <a:pt x="5" y="13"/>
                  <a:pt x="4" y="10"/>
                </a:cubicBezTo>
                <a:cubicBezTo>
                  <a:pt x="4" y="8"/>
                  <a:pt x="5" y="6"/>
                  <a:pt x="5" y="4"/>
                </a:cubicBezTo>
                <a:cubicBezTo>
                  <a:pt x="6" y="1"/>
                  <a:pt x="2" y="0"/>
                  <a:pt x="1" y="3"/>
                </a:cubicBezTo>
                <a:cubicBezTo>
                  <a:pt x="1" y="5"/>
                  <a:pt x="0" y="8"/>
                  <a:pt x="1" y="11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9" name="Freeform 1381">
            <a:extLst>
              <a:ext uri="{FF2B5EF4-FFF2-40B4-BE49-F238E27FC236}">
                <a16:creationId xmlns:a16="http://schemas.microsoft.com/office/drawing/2014/main" xmlns="" id="{C3CB9D90-A661-4363-85C5-A58C76FE72E3}"/>
              </a:ext>
            </a:extLst>
          </p:cNvPr>
          <p:cNvSpPr>
            <a:spLocks/>
          </p:cNvSpPr>
          <p:nvPr userDrawn="1"/>
        </p:nvSpPr>
        <p:spPr bwMode="auto">
          <a:xfrm>
            <a:off x="10820400" y="1503363"/>
            <a:ext cx="25400" cy="39688"/>
          </a:xfrm>
          <a:custGeom>
            <a:avLst/>
            <a:gdLst>
              <a:gd name="T0" fmla="*/ 5 w 10"/>
              <a:gd name="T1" fmla="*/ 14 h 16"/>
              <a:gd name="T2" fmla="*/ 9 w 10"/>
              <a:gd name="T3" fmla="*/ 3 h 16"/>
              <a:gd name="T4" fmla="*/ 5 w 10"/>
              <a:gd name="T5" fmla="*/ 2 h 16"/>
              <a:gd name="T6" fmla="*/ 1 w 10"/>
              <a:gd name="T7" fmla="*/ 12 h 16"/>
              <a:gd name="T8" fmla="*/ 5 w 10"/>
              <a:gd name="T9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6">
                <a:moveTo>
                  <a:pt x="5" y="14"/>
                </a:moveTo>
                <a:cubicBezTo>
                  <a:pt x="6" y="10"/>
                  <a:pt x="8" y="7"/>
                  <a:pt x="9" y="3"/>
                </a:cubicBezTo>
                <a:cubicBezTo>
                  <a:pt x="10" y="1"/>
                  <a:pt x="6" y="0"/>
                  <a:pt x="5" y="2"/>
                </a:cubicBezTo>
                <a:cubicBezTo>
                  <a:pt x="5" y="6"/>
                  <a:pt x="3" y="9"/>
                  <a:pt x="1" y="12"/>
                </a:cubicBezTo>
                <a:cubicBezTo>
                  <a:pt x="0" y="14"/>
                  <a:pt x="3" y="16"/>
                  <a:pt x="5" y="1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0" name="Freeform 1382">
            <a:extLst>
              <a:ext uri="{FF2B5EF4-FFF2-40B4-BE49-F238E27FC236}">
                <a16:creationId xmlns:a16="http://schemas.microsoft.com/office/drawing/2014/main" xmlns="" id="{F168D61D-FB4B-4789-9806-CBDE6286B029}"/>
              </a:ext>
            </a:extLst>
          </p:cNvPr>
          <p:cNvSpPr>
            <a:spLocks/>
          </p:cNvSpPr>
          <p:nvPr userDrawn="1"/>
        </p:nvSpPr>
        <p:spPr bwMode="auto">
          <a:xfrm>
            <a:off x="10787063" y="1563688"/>
            <a:ext cx="30163" cy="41275"/>
          </a:xfrm>
          <a:custGeom>
            <a:avLst/>
            <a:gdLst>
              <a:gd name="T0" fmla="*/ 4 w 12"/>
              <a:gd name="T1" fmla="*/ 15 h 17"/>
              <a:gd name="T2" fmla="*/ 11 w 12"/>
              <a:gd name="T3" fmla="*/ 4 h 17"/>
              <a:gd name="T4" fmla="*/ 8 w 12"/>
              <a:gd name="T5" fmla="*/ 2 h 17"/>
              <a:gd name="T6" fmla="*/ 1 w 12"/>
              <a:gd name="T7" fmla="*/ 13 h 17"/>
              <a:gd name="T8" fmla="*/ 4 w 12"/>
              <a:gd name="T9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7">
                <a:moveTo>
                  <a:pt x="4" y="15"/>
                </a:moveTo>
                <a:cubicBezTo>
                  <a:pt x="6" y="11"/>
                  <a:pt x="9" y="8"/>
                  <a:pt x="11" y="4"/>
                </a:cubicBezTo>
                <a:cubicBezTo>
                  <a:pt x="12" y="2"/>
                  <a:pt x="9" y="0"/>
                  <a:pt x="8" y="2"/>
                </a:cubicBezTo>
                <a:cubicBezTo>
                  <a:pt x="5" y="6"/>
                  <a:pt x="3" y="9"/>
                  <a:pt x="1" y="13"/>
                </a:cubicBezTo>
                <a:cubicBezTo>
                  <a:pt x="0" y="16"/>
                  <a:pt x="3" y="17"/>
                  <a:pt x="4" y="15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1" name="Freeform 1383">
            <a:extLst>
              <a:ext uri="{FF2B5EF4-FFF2-40B4-BE49-F238E27FC236}">
                <a16:creationId xmlns:a16="http://schemas.microsoft.com/office/drawing/2014/main" xmlns="" id="{0ABB4EA9-BFAD-4BDB-85D9-4BB756FCD827}"/>
              </a:ext>
            </a:extLst>
          </p:cNvPr>
          <p:cNvSpPr>
            <a:spLocks/>
          </p:cNvSpPr>
          <p:nvPr userDrawn="1"/>
        </p:nvSpPr>
        <p:spPr bwMode="auto">
          <a:xfrm>
            <a:off x="10768013" y="1617663"/>
            <a:ext cx="31750" cy="38100"/>
          </a:xfrm>
          <a:custGeom>
            <a:avLst/>
            <a:gdLst>
              <a:gd name="T0" fmla="*/ 4 w 13"/>
              <a:gd name="T1" fmla="*/ 13 h 15"/>
              <a:gd name="T2" fmla="*/ 11 w 13"/>
              <a:gd name="T3" fmla="*/ 4 h 15"/>
              <a:gd name="T4" fmla="*/ 8 w 13"/>
              <a:gd name="T5" fmla="*/ 2 h 15"/>
              <a:gd name="T6" fmla="*/ 1 w 13"/>
              <a:gd name="T7" fmla="*/ 11 h 15"/>
              <a:gd name="T8" fmla="*/ 4 w 13"/>
              <a:gd name="T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5">
                <a:moveTo>
                  <a:pt x="4" y="13"/>
                </a:moveTo>
                <a:cubicBezTo>
                  <a:pt x="6" y="10"/>
                  <a:pt x="8" y="7"/>
                  <a:pt x="11" y="4"/>
                </a:cubicBezTo>
                <a:cubicBezTo>
                  <a:pt x="13" y="3"/>
                  <a:pt x="10" y="0"/>
                  <a:pt x="8" y="2"/>
                </a:cubicBezTo>
                <a:cubicBezTo>
                  <a:pt x="5" y="4"/>
                  <a:pt x="3" y="8"/>
                  <a:pt x="1" y="11"/>
                </a:cubicBezTo>
                <a:cubicBezTo>
                  <a:pt x="0" y="13"/>
                  <a:pt x="3" y="15"/>
                  <a:pt x="4" y="13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2" name="Freeform 1384">
            <a:extLst>
              <a:ext uri="{FF2B5EF4-FFF2-40B4-BE49-F238E27FC236}">
                <a16:creationId xmlns:a16="http://schemas.microsoft.com/office/drawing/2014/main" xmlns="" id="{CF711C33-DAB9-4BC7-A59C-C1FEB856D0AA}"/>
              </a:ext>
            </a:extLst>
          </p:cNvPr>
          <p:cNvSpPr>
            <a:spLocks/>
          </p:cNvSpPr>
          <p:nvPr userDrawn="1"/>
        </p:nvSpPr>
        <p:spPr bwMode="auto">
          <a:xfrm>
            <a:off x="10760075" y="1552575"/>
            <a:ext cx="26988" cy="41275"/>
          </a:xfrm>
          <a:custGeom>
            <a:avLst/>
            <a:gdLst>
              <a:gd name="T0" fmla="*/ 5 w 11"/>
              <a:gd name="T1" fmla="*/ 14 h 16"/>
              <a:gd name="T2" fmla="*/ 10 w 11"/>
              <a:gd name="T3" fmla="*/ 4 h 16"/>
              <a:gd name="T4" fmla="*/ 7 w 11"/>
              <a:gd name="T5" fmla="*/ 2 h 16"/>
              <a:gd name="T6" fmla="*/ 1 w 11"/>
              <a:gd name="T7" fmla="*/ 12 h 16"/>
              <a:gd name="T8" fmla="*/ 5 w 11"/>
              <a:gd name="T9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6">
                <a:moveTo>
                  <a:pt x="5" y="14"/>
                </a:moveTo>
                <a:cubicBezTo>
                  <a:pt x="6" y="10"/>
                  <a:pt x="8" y="7"/>
                  <a:pt x="10" y="4"/>
                </a:cubicBezTo>
                <a:cubicBezTo>
                  <a:pt x="11" y="2"/>
                  <a:pt x="8" y="0"/>
                  <a:pt x="7" y="2"/>
                </a:cubicBezTo>
                <a:cubicBezTo>
                  <a:pt x="5" y="5"/>
                  <a:pt x="3" y="8"/>
                  <a:pt x="1" y="12"/>
                </a:cubicBezTo>
                <a:cubicBezTo>
                  <a:pt x="0" y="14"/>
                  <a:pt x="3" y="16"/>
                  <a:pt x="5" y="1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3" name="Freeform 1385">
            <a:extLst>
              <a:ext uri="{FF2B5EF4-FFF2-40B4-BE49-F238E27FC236}">
                <a16:creationId xmlns:a16="http://schemas.microsoft.com/office/drawing/2014/main" xmlns="" id="{0EEEA614-34A2-421C-BF55-8A72E3A814BD}"/>
              </a:ext>
            </a:extLst>
          </p:cNvPr>
          <p:cNvSpPr>
            <a:spLocks/>
          </p:cNvSpPr>
          <p:nvPr userDrawn="1"/>
        </p:nvSpPr>
        <p:spPr bwMode="auto">
          <a:xfrm>
            <a:off x="10804525" y="1473200"/>
            <a:ext cx="20638" cy="47625"/>
          </a:xfrm>
          <a:custGeom>
            <a:avLst/>
            <a:gdLst>
              <a:gd name="T0" fmla="*/ 4 w 8"/>
              <a:gd name="T1" fmla="*/ 4 h 19"/>
              <a:gd name="T2" fmla="*/ 1 w 8"/>
              <a:gd name="T3" fmla="*/ 15 h 19"/>
              <a:gd name="T4" fmla="*/ 5 w 8"/>
              <a:gd name="T5" fmla="*/ 17 h 19"/>
              <a:gd name="T6" fmla="*/ 7 w 8"/>
              <a:gd name="T7" fmla="*/ 2 h 19"/>
              <a:gd name="T8" fmla="*/ 4 w 8"/>
              <a:gd name="T9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9">
                <a:moveTo>
                  <a:pt x="4" y="4"/>
                </a:moveTo>
                <a:cubicBezTo>
                  <a:pt x="4" y="8"/>
                  <a:pt x="4" y="12"/>
                  <a:pt x="1" y="15"/>
                </a:cubicBezTo>
                <a:cubicBezTo>
                  <a:pt x="0" y="17"/>
                  <a:pt x="3" y="19"/>
                  <a:pt x="5" y="17"/>
                </a:cubicBezTo>
                <a:cubicBezTo>
                  <a:pt x="8" y="13"/>
                  <a:pt x="8" y="8"/>
                  <a:pt x="7" y="2"/>
                </a:cubicBezTo>
                <a:cubicBezTo>
                  <a:pt x="7" y="0"/>
                  <a:pt x="3" y="1"/>
                  <a:pt x="4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4" name="Freeform 1386">
            <a:extLst>
              <a:ext uri="{FF2B5EF4-FFF2-40B4-BE49-F238E27FC236}">
                <a16:creationId xmlns:a16="http://schemas.microsoft.com/office/drawing/2014/main" xmlns="" id="{C10412AB-071D-4497-9A83-635EA3DCBC90}"/>
              </a:ext>
            </a:extLst>
          </p:cNvPr>
          <p:cNvSpPr>
            <a:spLocks/>
          </p:cNvSpPr>
          <p:nvPr userDrawn="1"/>
        </p:nvSpPr>
        <p:spPr bwMode="auto">
          <a:xfrm>
            <a:off x="10829925" y="1398588"/>
            <a:ext cx="12700" cy="42863"/>
          </a:xfrm>
          <a:custGeom>
            <a:avLst/>
            <a:gdLst>
              <a:gd name="T0" fmla="*/ 1 w 5"/>
              <a:gd name="T1" fmla="*/ 3 h 17"/>
              <a:gd name="T2" fmla="*/ 0 w 5"/>
              <a:gd name="T3" fmla="*/ 15 h 17"/>
              <a:gd name="T4" fmla="*/ 4 w 5"/>
              <a:gd name="T5" fmla="*/ 15 h 17"/>
              <a:gd name="T6" fmla="*/ 5 w 5"/>
              <a:gd name="T7" fmla="*/ 3 h 17"/>
              <a:gd name="T8" fmla="*/ 1 w 5"/>
              <a:gd name="T9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7">
                <a:moveTo>
                  <a:pt x="1" y="3"/>
                </a:moveTo>
                <a:cubicBezTo>
                  <a:pt x="1" y="7"/>
                  <a:pt x="0" y="11"/>
                  <a:pt x="0" y="15"/>
                </a:cubicBezTo>
                <a:cubicBezTo>
                  <a:pt x="0" y="17"/>
                  <a:pt x="4" y="17"/>
                  <a:pt x="4" y="15"/>
                </a:cubicBezTo>
                <a:cubicBezTo>
                  <a:pt x="4" y="11"/>
                  <a:pt x="5" y="7"/>
                  <a:pt x="5" y="3"/>
                </a:cubicBezTo>
                <a:cubicBezTo>
                  <a:pt x="5" y="0"/>
                  <a:pt x="1" y="1"/>
                  <a:pt x="1" y="3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5" name="Freeform 1387">
            <a:extLst>
              <a:ext uri="{FF2B5EF4-FFF2-40B4-BE49-F238E27FC236}">
                <a16:creationId xmlns:a16="http://schemas.microsoft.com/office/drawing/2014/main" xmlns="" id="{B4B8E22A-D1DA-427C-8CE7-F4CC75FF7869}"/>
              </a:ext>
            </a:extLst>
          </p:cNvPr>
          <p:cNvSpPr>
            <a:spLocks/>
          </p:cNvSpPr>
          <p:nvPr userDrawn="1"/>
        </p:nvSpPr>
        <p:spPr bwMode="auto">
          <a:xfrm>
            <a:off x="10842625" y="1293813"/>
            <a:ext cx="12700" cy="44450"/>
          </a:xfrm>
          <a:custGeom>
            <a:avLst/>
            <a:gdLst>
              <a:gd name="T0" fmla="*/ 1 w 5"/>
              <a:gd name="T1" fmla="*/ 4 h 18"/>
              <a:gd name="T2" fmla="*/ 1 w 5"/>
              <a:gd name="T3" fmla="*/ 9 h 18"/>
              <a:gd name="T4" fmla="*/ 1 w 5"/>
              <a:gd name="T5" fmla="*/ 16 h 18"/>
              <a:gd name="T6" fmla="*/ 5 w 5"/>
              <a:gd name="T7" fmla="*/ 15 h 18"/>
              <a:gd name="T8" fmla="*/ 5 w 5"/>
              <a:gd name="T9" fmla="*/ 8 h 18"/>
              <a:gd name="T10" fmla="*/ 4 w 5"/>
              <a:gd name="T11" fmla="*/ 2 h 18"/>
              <a:gd name="T12" fmla="*/ 1 w 5"/>
              <a:gd name="T1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8">
                <a:moveTo>
                  <a:pt x="1" y="4"/>
                </a:moveTo>
                <a:cubicBezTo>
                  <a:pt x="1" y="5"/>
                  <a:pt x="1" y="7"/>
                  <a:pt x="1" y="9"/>
                </a:cubicBezTo>
                <a:cubicBezTo>
                  <a:pt x="1" y="11"/>
                  <a:pt x="1" y="13"/>
                  <a:pt x="1" y="16"/>
                </a:cubicBezTo>
                <a:cubicBezTo>
                  <a:pt x="1" y="18"/>
                  <a:pt x="5" y="18"/>
                  <a:pt x="5" y="15"/>
                </a:cubicBezTo>
                <a:cubicBezTo>
                  <a:pt x="5" y="13"/>
                  <a:pt x="5" y="11"/>
                  <a:pt x="5" y="8"/>
                </a:cubicBezTo>
                <a:cubicBezTo>
                  <a:pt x="5" y="6"/>
                  <a:pt x="5" y="4"/>
                  <a:pt x="4" y="2"/>
                </a:cubicBezTo>
                <a:cubicBezTo>
                  <a:pt x="3" y="0"/>
                  <a:pt x="0" y="2"/>
                  <a:pt x="1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6" name="Freeform 1388">
            <a:extLst>
              <a:ext uri="{FF2B5EF4-FFF2-40B4-BE49-F238E27FC236}">
                <a16:creationId xmlns:a16="http://schemas.microsoft.com/office/drawing/2014/main" xmlns="" id="{65A879D2-C7B3-4EE4-A73C-B35A28C12AD5}"/>
              </a:ext>
            </a:extLst>
          </p:cNvPr>
          <p:cNvSpPr>
            <a:spLocks/>
          </p:cNvSpPr>
          <p:nvPr userDrawn="1"/>
        </p:nvSpPr>
        <p:spPr bwMode="auto">
          <a:xfrm>
            <a:off x="10834688" y="1236663"/>
            <a:ext cx="28575" cy="47625"/>
          </a:xfrm>
          <a:custGeom>
            <a:avLst/>
            <a:gdLst>
              <a:gd name="T0" fmla="*/ 2 w 11"/>
              <a:gd name="T1" fmla="*/ 5 h 19"/>
              <a:gd name="T2" fmla="*/ 7 w 11"/>
              <a:gd name="T3" fmla="*/ 17 h 19"/>
              <a:gd name="T4" fmla="*/ 11 w 11"/>
              <a:gd name="T5" fmla="*/ 16 h 19"/>
              <a:gd name="T6" fmla="*/ 4 w 11"/>
              <a:gd name="T7" fmla="*/ 2 h 19"/>
              <a:gd name="T8" fmla="*/ 2 w 11"/>
              <a:gd name="T9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9">
                <a:moveTo>
                  <a:pt x="2" y="5"/>
                </a:moveTo>
                <a:cubicBezTo>
                  <a:pt x="4" y="9"/>
                  <a:pt x="6" y="13"/>
                  <a:pt x="7" y="17"/>
                </a:cubicBezTo>
                <a:cubicBezTo>
                  <a:pt x="8" y="19"/>
                  <a:pt x="11" y="18"/>
                  <a:pt x="11" y="16"/>
                </a:cubicBezTo>
                <a:cubicBezTo>
                  <a:pt x="10" y="11"/>
                  <a:pt x="8" y="6"/>
                  <a:pt x="4" y="2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7" name="Freeform 1389">
            <a:extLst>
              <a:ext uri="{FF2B5EF4-FFF2-40B4-BE49-F238E27FC236}">
                <a16:creationId xmlns:a16="http://schemas.microsoft.com/office/drawing/2014/main" xmlns="" id="{6F5D335F-EBF2-4665-9EFF-999E3DCF2999}"/>
              </a:ext>
            </a:extLst>
          </p:cNvPr>
          <p:cNvSpPr>
            <a:spLocks/>
          </p:cNvSpPr>
          <p:nvPr userDrawn="1"/>
        </p:nvSpPr>
        <p:spPr bwMode="auto">
          <a:xfrm>
            <a:off x="10620375" y="1747838"/>
            <a:ext cx="39688" cy="31750"/>
          </a:xfrm>
          <a:custGeom>
            <a:avLst/>
            <a:gdLst>
              <a:gd name="T0" fmla="*/ 5 w 16"/>
              <a:gd name="T1" fmla="*/ 11 h 13"/>
              <a:gd name="T2" fmla="*/ 14 w 16"/>
              <a:gd name="T3" fmla="*/ 5 h 13"/>
              <a:gd name="T4" fmla="*/ 12 w 16"/>
              <a:gd name="T5" fmla="*/ 1 h 13"/>
              <a:gd name="T6" fmla="*/ 2 w 16"/>
              <a:gd name="T7" fmla="*/ 8 h 13"/>
              <a:gd name="T8" fmla="*/ 5 w 16"/>
              <a:gd name="T9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3">
                <a:moveTo>
                  <a:pt x="5" y="11"/>
                </a:moveTo>
                <a:cubicBezTo>
                  <a:pt x="7" y="8"/>
                  <a:pt x="10" y="5"/>
                  <a:pt x="14" y="5"/>
                </a:cubicBezTo>
                <a:cubicBezTo>
                  <a:pt x="16" y="4"/>
                  <a:pt x="15" y="0"/>
                  <a:pt x="12" y="1"/>
                </a:cubicBezTo>
                <a:cubicBezTo>
                  <a:pt x="8" y="2"/>
                  <a:pt x="5" y="5"/>
                  <a:pt x="2" y="8"/>
                </a:cubicBezTo>
                <a:cubicBezTo>
                  <a:pt x="0" y="10"/>
                  <a:pt x="3" y="13"/>
                  <a:pt x="5" y="11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8" name="Freeform 1390">
            <a:extLst>
              <a:ext uri="{FF2B5EF4-FFF2-40B4-BE49-F238E27FC236}">
                <a16:creationId xmlns:a16="http://schemas.microsoft.com/office/drawing/2014/main" xmlns="" id="{1515C4CE-977E-46CF-AC35-E881688E4675}"/>
              </a:ext>
            </a:extLst>
          </p:cNvPr>
          <p:cNvSpPr>
            <a:spLocks/>
          </p:cNvSpPr>
          <p:nvPr userDrawn="1"/>
        </p:nvSpPr>
        <p:spPr bwMode="auto">
          <a:xfrm>
            <a:off x="10615613" y="1774825"/>
            <a:ext cx="42863" cy="30163"/>
          </a:xfrm>
          <a:custGeom>
            <a:avLst/>
            <a:gdLst>
              <a:gd name="T0" fmla="*/ 3 w 17"/>
              <a:gd name="T1" fmla="*/ 11 h 12"/>
              <a:gd name="T2" fmla="*/ 15 w 17"/>
              <a:gd name="T3" fmla="*/ 5 h 12"/>
              <a:gd name="T4" fmla="*/ 13 w 17"/>
              <a:gd name="T5" fmla="*/ 2 h 12"/>
              <a:gd name="T6" fmla="*/ 2 w 17"/>
              <a:gd name="T7" fmla="*/ 8 h 12"/>
              <a:gd name="T8" fmla="*/ 3 w 17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3" y="11"/>
                </a:moveTo>
                <a:cubicBezTo>
                  <a:pt x="8" y="10"/>
                  <a:pt x="12" y="8"/>
                  <a:pt x="15" y="5"/>
                </a:cubicBezTo>
                <a:cubicBezTo>
                  <a:pt x="17" y="3"/>
                  <a:pt x="15" y="0"/>
                  <a:pt x="13" y="2"/>
                </a:cubicBezTo>
                <a:cubicBezTo>
                  <a:pt x="10" y="5"/>
                  <a:pt x="6" y="7"/>
                  <a:pt x="2" y="8"/>
                </a:cubicBezTo>
                <a:cubicBezTo>
                  <a:pt x="0" y="8"/>
                  <a:pt x="1" y="12"/>
                  <a:pt x="3" y="11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9" name="Freeform 1391">
            <a:extLst>
              <a:ext uri="{FF2B5EF4-FFF2-40B4-BE49-F238E27FC236}">
                <a16:creationId xmlns:a16="http://schemas.microsoft.com/office/drawing/2014/main" xmlns="" id="{70EBF2DC-2DDB-4A8F-9EED-73ACE61ABB1B}"/>
              </a:ext>
            </a:extLst>
          </p:cNvPr>
          <p:cNvSpPr>
            <a:spLocks/>
          </p:cNvSpPr>
          <p:nvPr userDrawn="1"/>
        </p:nvSpPr>
        <p:spPr bwMode="auto">
          <a:xfrm>
            <a:off x="10664825" y="1730375"/>
            <a:ext cx="25400" cy="26988"/>
          </a:xfrm>
          <a:custGeom>
            <a:avLst/>
            <a:gdLst>
              <a:gd name="T0" fmla="*/ 4 w 10"/>
              <a:gd name="T1" fmla="*/ 10 h 11"/>
              <a:gd name="T2" fmla="*/ 10 w 10"/>
              <a:gd name="T3" fmla="*/ 3 h 11"/>
              <a:gd name="T4" fmla="*/ 6 w 10"/>
              <a:gd name="T5" fmla="*/ 2 h 11"/>
              <a:gd name="T6" fmla="*/ 2 w 10"/>
              <a:gd name="T7" fmla="*/ 6 h 11"/>
              <a:gd name="T8" fmla="*/ 4 w 10"/>
              <a:gd name="T9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4" y="10"/>
                </a:moveTo>
                <a:cubicBezTo>
                  <a:pt x="7" y="8"/>
                  <a:pt x="9" y="6"/>
                  <a:pt x="10" y="3"/>
                </a:cubicBezTo>
                <a:cubicBezTo>
                  <a:pt x="10" y="1"/>
                  <a:pt x="7" y="0"/>
                  <a:pt x="6" y="2"/>
                </a:cubicBezTo>
                <a:cubicBezTo>
                  <a:pt x="5" y="4"/>
                  <a:pt x="4" y="5"/>
                  <a:pt x="2" y="6"/>
                </a:cubicBezTo>
                <a:cubicBezTo>
                  <a:pt x="0" y="8"/>
                  <a:pt x="2" y="11"/>
                  <a:pt x="4" y="10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0" name="Freeform 1392">
            <a:extLst>
              <a:ext uri="{FF2B5EF4-FFF2-40B4-BE49-F238E27FC236}">
                <a16:creationId xmlns:a16="http://schemas.microsoft.com/office/drawing/2014/main" xmlns="" id="{521DDFBA-F983-4774-9E6A-F7605FB062C5}"/>
              </a:ext>
            </a:extLst>
          </p:cNvPr>
          <p:cNvSpPr>
            <a:spLocks/>
          </p:cNvSpPr>
          <p:nvPr userDrawn="1"/>
        </p:nvSpPr>
        <p:spPr bwMode="auto">
          <a:xfrm>
            <a:off x="10539413" y="1795463"/>
            <a:ext cx="36513" cy="25400"/>
          </a:xfrm>
          <a:custGeom>
            <a:avLst/>
            <a:gdLst>
              <a:gd name="T0" fmla="*/ 4 w 14"/>
              <a:gd name="T1" fmla="*/ 9 h 10"/>
              <a:gd name="T2" fmla="*/ 12 w 14"/>
              <a:gd name="T3" fmla="*/ 5 h 10"/>
              <a:gd name="T4" fmla="*/ 10 w 14"/>
              <a:gd name="T5" fmla="*/ 1 h 10"/>
              <a:gd name="T6" fmla="*/ 2 w 14"/>
              <a:gd name="T7" fmla="*/ 5 h 10"/>
              <a:gd name="T8" fmla="*/ 4 w 1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">
                <a:moveTo>
                  <a:pt x="4" y="9"/>
                </a:moveTo>
                <a:cubicBezTo>
                  <a:pt x="7" y="7"/>
                  <a:pt x="10" y="6"/>
                  <a:pt x="12" y="5"/>
                </a:cubicBezTo>
                <a:cubicBezTo>
                  <a:pt x="14" y="4"/>
                  <a:pt x="12" y="0"/>
                  <a:pt x="10" y="1"/>
                </a:cubicBezTo>
                <a:cubicBezTo>
                  <a:pt x="8" y="3"/>
                  <a:pt x="5" y="4"/>
                  <a:pt x="2" y="5"/>
                </a:cubicBezTo>
                <a:cubicBezTo>
                  <a:pt x="0" y="7"/>
                  <a:pt x="2" y="10"/>
                  <a:pt x="4" y="9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1" name="Freeform 1393">
            <a:extLst>
              <a:ext uri="{FF2B5EF4-FFF2-40B4-BE49-F238E27FC236}">
                <a16:creationId xmlns:a16="http://schemas.microsoft.com/office/drawing/2014/main" xmlns="" id="{1F5008DF-94BA-4A39-BA83-F0D603BA8E69}"/>
              </a:ext>
            </a:extLst>
          </p:cNvPr>
          <p:cNvSpPr>
            <a:spLocks/>
          </p:cNvSpPr>
          <p:nvPr userDrawn="1"/>
        </p:nvSpPr>
        <p:spPr bwMode="auto">
          <a:xfrm>
            <a:off x="10533063" y="1822450"/>
            <a:ext cx="39688" cy="17463"/>
          </a:xfrm>
          <a:custGeom>
            <a:avLst/>
            <a:gdLst>
              <a:gd name="T0" fmla="*/ 2 w 16"/>
              <a:gd name="T1" fmla="*/ 7 h 7"/>
              <a:gd name="T2" fmla="*/ 13 w 16"/>
              <a:gd name="T3" fmla="*/ 5 h 7"/>
              <a:gd name="T4" fmla="*/ 12 w 16"/>
              <a:gd name="T5" fmla="*/ 1 h 7"/>
              <a:gd name="T6" fmla="*/ 2 w 16"/>
              <a:gd name="T7" fmla="*/ 3 h 7"/>
              <a:gd name="T8" fmla="*/ 2 w 16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7">
                <a:moveTo>
                  <a:pt x="2" y="7"/>
                </a:moveTo>
                <a:cubicBezTo>
                  <a:pt x="6" y="7"/>
                  <a:pt x="10" y="6"/>
                  <a:pt x="13" y="5"/>
                </a:cubicBezTo>
                <a:cubicBezTo>
                  <a:pt x="16" y="4"/>
                  <a:pt x="14" y="0"/>
                  <a:pt x="12" y="1"/>
                </a:cubicBezTo>
                <a:cubicBezTo>
                  <a:pt x="9" y="2"/>
                  <a:pt x="6" y="3"/>
                  <a:pt x="2" y="3"/>
                </a:cubicBezTo>
                <a:cubicBezTo>
                  <a:pt x="0" y="3"/>
                  <a:pt x="0" y="7"/>
                  <a:pt x="2" y="7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2" name="Freeform 1394">
            <a:extLst>
              <a:ext uri="{FF2B5EF4-FFF2-40B4-BE49-F238E27FC236}">
                <a16:creationId xmlns:a16="http://schemas.microsoft.com/office/drawing/2014/main" xmlns="" id="{ED934945-5653-48C1-B8F3-0BF5AF989C6D}"/>
              </a:ext>
            </a:extLst>
          </p:cNvPr>
          <p:cNvSpPr>
            <a:spLocks/>
          </p:cNvSpPr>
          <p:nvPr userDrawn="1"/>
        </p:nvSpPr>
        <p:spPr bwMode="auto">
          <a:xfrm>
            <a:off x="10464800" y="1825625"/>
            <a:ext cx="34925" cy="12700"/>
          </a:xfrm>
          <a:custGeom>
            <a:avLst/>
            <a:gdLst>
              <a:gd name="T0" fmla="*/ 3 w 14"/>
              <a:gd name="T1" fmla="*/ 4 h 5"/>
              <a:gd name="T2" fmla="*/ 11 w 14"/>
              <a:gd name="T3" fmla="*/ 4 h 5"/>
              <a:gd name="T4" fmla="*/ 10 w 14"/>
              <a:gd name="T5" fmla="*/ 0 h 5"/>
              <a:gd name="T6" fmla="*/ 3 w 14"/>
              <a:gd name="T7" fmla="*/ 0 h 5"/>
              <a:gd name="T8" fmla="*/ 3 w 14"/>
              <a:gd name="T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">
                <a:moveTo>
                  <a:pt x="3" y="4"/>
                </a:moveTo>
                <a:cubicBezTo>
                  <a:pt x="6" y="4"/>
                  <a:pt x="8" y="5"/>
                  <a:pt x="11" y="4"/>
                </a:cubicBezTo>
                <a:cubicBezTo>
                  <a:pt x="14" y="4"/>
                  <a:pt x="13" y="0"/>
                  <a:pt x="10" y="0"/>
                </a:cubicBezTo>
                <a:cubicBezTo>
                  <a:pt x="8" y="1"/>
                  <a:pt x="5" y="0"/>
                  <a:pt x="3" y="0"/>
                </a:cubicBezTo>
                <a:cubicBezTo>
                  <a:pt x="0" y="0"/>
                  <a:pt x="0" y="4"/>
                  <a:pt x="3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3" name="Freeform 1395">
            <a:extLst>
              <a:ext uri="{FF2B5EF4-FFF2-40B4-BE49-F238E27FC236}">
                <a16:creationId xmlns:a16="http://schemas.microsoft.com/office/drawing/2014/main" xmlns="" id="{F83F2764-9A77-42BD-983B-A84570843167}"/>
              </a:ext>
            </a:extLst>
          </p:cNvPr>
          <p:cNvSpPr>
            <a:spLocks/>
          </p:cNvSpPr>
          <p:nvPr userDrawn="1"/>
        </p:nvSpPr>
        <p:spPr bwMode="auto">
          <a:xfrm>
            <a:off x="10380663" y="1817688"/>
            <a:ext cx="44450" cy="25400"/>
          </a:xfrm>
          <a:custGeom>
            <a:avLst/>
            <a:gdLst>
              <a:gd name="T0" fmla="*/ 2 w 18"/>
              <a:gd name="T1" fmla="*/ 5 h 10"/>
              <a:gd name="T2" fmla="*/ 13 w 18"/>
              <a:gd name="T3" fmla="*/ 8 h 10"/>
              <a:gd name="T4" fmla="*/ 15 w 18"/>
              <a:gd name="T5" fmla="*/ 5 h 10"/>
              <a:gd name="T6" fmla="*/ 3 w 18"/>
              <a:gd name="T7" fmla="*/ 1 h 10"/>
              <a:gd name="T8" fmla="*/ 2 w 18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2" y="5"/>
                </a:moveTo>
                <a:cubicBezTo>
                  <a:pt x="6" y="6"/>
                  <a:pt x="10" y="7"/>
                  <a:pt x="13" y="8"/>
                </a:cubicBezTo>
                <a:cubicBezTo>
                  <a:pt x="16" y="10"/>
                  <a:pt x="18" y="6"/>
                  <a:pt x="15" y="5"/>
                </a:cubicBezTo>
                <a:cubicBezTo>
                  <a:pt x="11" y="3"/>
                  <a:pt x="7" y="2"/>
                  <a:pt x="3" y="1"/>
                </a:cubicBezTo>
                <a:cubicBezTo>
                  <a:pt x="1" y="0"/>
                  <a:pt x="0" y="4"/>
                  <a:pt x="2" y="5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4" name="Freeform 1396">
            <a:extLst>
              <a:ext uri="{FF2B5EF4-FFF2-40B4-BE49-F238E27FC236}">
                <a16:creationId xmlns:a16="http://schemas.microsoft.com/office/drawing/2014/main" xmlns="" id="{903ED744-B519-467E-A416-053EEA36468B}"/>
              </a:ext>
            </a:extLst>
          </p:cNvPr>
          <p:cNvSpPr>
            <a:spLocks/>
          </p:cNvSpPr>
          <p:nvPr userDrawn="1"/>
        </p:nvSpPr>
        <p:spPr bwMode="auto">
          <a:xfrm>
            <a:off x="10321925" y="1795463"/>
            <a:ext cx="28575" cy="25400"/>
          </a:xfrm>
          <a:custGeom>
            <a:avLst/>
            <a:gdLst>
              <a:gd name="T0" fmla="*/ 1 w 11"/>
              <a:gd name="T1" fmla="*/ 4 h 10"/>
              <a:gd name="T2" fmla="*/ 6 w 11"/>
              <a:gd name="T3" fmla="*/ 9 h 10"/>
              <a:gd name="T4" fmla="*/ 9 w 11"/>
              <a:gd name="T5" fmla="*/ 6 h 10"/>
              <a:gd name="T6" fmla="*/ 4 w 11"/>
              <a:gd name="T7" fmla="*/ 2 h 10"/>
              <a:gd name="T8" fmla="*/ 1 w 11"/>
              <a:gd name="T9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1" y="4"/>
                </a:moveTo>
                <a:cubicBezTo>
                  <a:pt x="3" y="6"/>
                  <a:pt x="5" y="7"/>
                  <a:pt x="6" y="9"/>
                </a:cubicBezTo>
                <a:cubicBezTo>
                  <a:pt x="8" y="10"/>
                  <a:pt x="11" y="7"/>
                  <a:pt x="9" y="6"/>
                </a:cubicBezTo>
                <a:cubicBezTo>
                  <a:pt x="7" y="4"/>
                  <a:pt x="6" y="3"/>
                  <a:pt x="4" y="2"/>
                </a:cubicBezTo>
                <a:cubicBezTo>
                  <a:pt x="2" y="0"/>
                  <a:pt x="0" y="3"/>
                  <a:pt x="1" y="4"/>
                </a:cubicBezTo>
                <a:close/>
              </a:path>
            </a:pathLst>
          </a:custGeom>
          <a:solidFill>
            <a:srgbClr val="B061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6" name="副标题 2">
            <a:extLst>
              <a:ext uri="{FF2B5EF4-FFF2-40B4-BE49-F238E27FC236}">
                <a16:creationId xmlns:a16="http://schemas.microsoft.com/office/drawing/2014/main" xmlns="" id="{6B166344-5D39-42F6-ADC4-FF4C75305A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7651" y="2963654"/>
            <a:ext cx="5614186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67" name="标题 1">
            <a:extLst>
              <a:ext uri="{FF2B5EF4-FFF2-40B4-BE49-F238E27FC236}">
                <a16:creationId xmlns:a16="http://schemas.microsoft.com/office/drawing/2014/main" xmlns="" id="{51FEAC12-0FD6-4B5C-9FFD-6D15781E1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7651" y="1709529"/>
            <a:ext cx="5614186" cy="125335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68" name="文本占位符 13">
            <a:extLst>
              <a:ext uri="{FF2B5EF4-FFF2-40B4-BE49-F238E27FC236}">
                <a16:creationId xmlns:a16="http://schemas.microsoft.com/office/drawing/2014/main" xmlns="" id="{DD5AEED7-301E-4B97-A0FD-14012824F8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7651" y="4438700"/>
            <a:ext cx="561418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269" name="文本占位符 13">
            <a:extLst>
              <a:ext uri="{FF2B5EF4-FFF2-40B4-BE49-F238E27FC236}">
                <a16:creationId xmlns:a16="http://schemas.microsoft.com/office/drawing/2014/main" xmlns="" id="{B7CCD34C-3D37-4150-971B-C499361D2F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07651" y="4734971"/>
            <a:ext cx="561418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rgbClr val="008B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xmlns="" id="{F47775D2-459F-4DCF-8CBF-95819B965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4726" y="2981325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AC0CF67B-D081-429D-A996-3DFFCDE7A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85842" y="3876675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2EED4BC3-EB74-4A06-B022-5CCCA5BB39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2018/10/17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38356971-2D25-49C6-A565-FAA4AB33A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0D8D75AA-ECAA-4D89-A835-C2D29C0B2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2E694155-FE1F-43EF-843D-9FB0D7695E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A2DE033C-A136-4019-BBCA-E1166C5F718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89E6A6-375C-433D-A0A7-4816F3C42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C9AC0C-4355-4108-91D1-A0DE696EE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F78123E-92EB-468A-BB42-F5E787747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A8ED71D-193B-4ECD-869B-920834D1E239}"/>
              </a:ext>
            </a:extLst>
          </p:cNvPr>
          <p:cNvSpPr/>
          <p:nvPr userDrawn="1"/>
        </p:nvSpPr>
        <p:spPr>
          <a:xfrm>
            <a:off x="-1" y="-7938"/>
            <a:ext cx="12192000" cy="6865938"/>
          </a:xfrm>
          <a:prstGeom prst="rect">
            <a:avLst/>
          </a:prstGeom>
          <a:solidFill>
            <a:srgbClr val="008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DCDC434C-A08F-4C32-82CA-B79F924D36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85695" y="19478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9" name="文本占位符 62">
            <a:extLst>
              <a:ext uri="{FF2B5EF4-FFF2-40B4-BE49-F238E27FC236}">
                <a16:creationId xmlns:a16="http://schemas.microsoft.com/office/drawing/2014/main" xmlns="" id="{030D949F-3BD7-4EDF-8E44-7463FCF67F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85695" y="42540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EE90E27B-06BB-477F-9395-9EABCB107E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85696" y="39578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A092DBAF-C4AA-4CBA-BD37-2610705CE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AF8354B5-D3B7-43DE-809C-0BA469220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1544578-730B-4F9A-AF1B-05D22DBD9B79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4C196837-D2E8-4649-8207-7442678E14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2018/10/17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B06003B3-D23C-49AE-984B-C67B94D82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DD132864-AA84-4350-B77E-F39DC0E3A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9.jp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0A939B-D7B5-4C86-BB2F-13E8EF0E0D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t="-12632" b="-126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DC3769-91A5-476E-881B-FDBB2CC27F59}"/>
              </a:ext>
            </a:extLst>
          </p:cNvPr>
          <p:cNvSpPr/>
          <p:nvPr/>
        </p:nvSpPr>
        <p:spPr>
          <a:xfrm>
            <a:off x="669924" y="558800"/>
            <a:ext cx="10852151" cy="5753100"/>
          </a:xfrm>
          <a:prstGeom prst="rect">
            <a:avLst/>
          </a:prstGeom>
          <a:solidFill>
            <a:srgbClr val="008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1399">
            <a:extLst>
              <a:ext uri="{FF2B5EF4-FFF2-40B4-BE49-F238E27FC236}">
                <a16:creationId xmlns:a16="http://schemas.microsoft.com/office/drawing/2014/main" xmlns="" id="{5526A9CE-FF86-41F1-BB4F-BED4FEDB12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39054" y="752479"/>
            <a:ext cx="3386149" cy="4930801"/>
            <a:chOff x="4686" y="474"/>
            <a:chExt cx="2133" cy="3106"/>
          </a:xfrm>
        </p:grpSpPr>
        <p:sp>
          <p:nvSpPr>
            <p:cNvPr id="10" name="AutoShape 1398">
              <a:extLst>
                <a:ext uri="{FF2B5EF4-FFF2-40B4-BE49-F238E27FC236}">
                  <a16:creationId xmlns:a16="http://schemas.microsoft.com/office/drawing/2014/main" xmlns="" id="{C509DF40-0883-4D2A-A6F9-EA815F89C6D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691" y="486"/>
              <a:ext cx="2125" cy="3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Group 1600">
              <a:extLst>
                <a:ext uri="{FF2B5EF4-FFF2-40B4-BE49-F238E27FC236}">
                  <a16:creationId xmlns:a16="http://schemas.microsoft.com/office/drawing/2014/main" xmlns="" id="{5A423DA8-CE70-4CCA-A5C8-550558187E76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02" y="1514"/>
              <a:ext cx="2017" cy="2066"/>
              <a:chOff x="4802" y="1514"/>
              <a:chExt cx="2017" cy="2066"/>
            </a:xfrm>
          </p:grpSpPr>
          <p:sp>
            <p:nvSpPr>
              <p:cNvPr id="444" name="Freeform 1400">
                <a:extLst>
                  <a:ext uri="{FF2B5EF4-FFF2-40B4-BE49-F238E27FC236}">
                    <a16:creationId xmlns:a16="http://schemas.microsoft.com/office/drawing/2014/main" xmlns="" id="{9CED3861-91DE-4D5E-B2C5-4D1DD4D3BC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09" y="3390"/>
                <a:ext cx="34" cy="20"/>
              </a:xfrm>
              <a:custGeom>
                <a:avLst/>
                <a:gdLst>
                  <a:gd name="T0" fmla="*/ 19 w 23"/>
                  <a:gd name="T1" fmla="*/ 2 h 14"/>
                  <a:gd name="T2" fmla="*/ 3 w 23"/>
                  <a:gd name="T3" fmla="*/ 3 h 14"/>
                  <a:gd name="T4" fmla="*/ 2 w 23"/>
                  <a:gd name="T5" fmla="*/ 6 h 14"/>
                  <a:gd name="T6" fmla="*/ 1 w 23"/>
                  <a:gd name="T7" fmla="*/ 9 h 14"/>
                  <a:gd name="T8" fmla="*/ 18 w 23"/>
                  <a:gd name="T9" fmla="*/ 14 h 14"/>
                  <a:gd name="T10" fmla="*/ 18 w 23"/>
                  <a:gd name="T11" fmla="*/ 10 h 14"/>
                  <a:gd name="T12" fmla="*/ 5 w 23"/>
                  <a:gd name="T13" fmla="*/ 7 h 14"/>
                  <a:gd name="T14" fmla="*/ 21 w 23"/>
                  <a:gd name="T15" fmla="*/ 5 h 14"/>
                  <a:gd name="T16" fmla="*/ 19 w 23"/>
                  <a:gd name="T1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14" y="4"/>
                      <a:pt x="8" y="5"/>
                      <a:pt x="3" y="3"/>
                    </a:cubicBezTo>
                    <a:cubicBezTo>
                      <a:pt x="1" y="2"/>
                      <a:pt x="0" y="5"/>
                      <a:pt x="2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6" y="13"/>
                      <a:pt x="12" y="14"/>
                      <a:pt x="18" y="14"/>
                    </a:cubicBezTo>
                    <a:cubicBezTo>
                      <a:pt x="21" y="13"/>
                      <a:pt x="20" y="10"/>
                      <a:pt x="18" y="10"/>
                    </a:cubicBezTo>
                    <a:cubicBezTo>
                      <a:pt x="13" y="10"/>
                      <a:pt x="9" y="10"/>
                      <a:pt x="5" y="7"/>
                    </a:cubicBezTo>
                    <a:cubicBezTo>
                      <a:pt x="10" y="8"/>
                      <a:pt x="16" y="7"/>
                      <a:pt x="21" y="5"/>
                    </a:cubicBezTo>
                    <a:cubicBezTo>
                      <a:pt x="23" y="3"/>
                      <a:pt x="21" y="0"/>
                      <a:pt x="1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401">
                <a:extLst>
                  <a:ext uri="{FF2B5EF4-FFF2-40B4-BE49-F238E27FC236}">
                    <a16:creationId xmlns:a16="http://schemas.microsoft.com/office/drawing/2014/main" xmlns="" id="{BE1F5212-94FD-442A-AB93-17E439EA7C3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802" y="1514"/>
                <a:ext cx="2017" cy="2066"/>
              </a:xfrm>
              <a:custGeom>
                <a:avLst/>
                <a:gdLst>
                  <a:gd name="T0" fmla="*/ 1175 w 1367"/>
                  <a:gd name="T1" fmla="*/ 741 h 1403"/>
                  <a:gd name="T2" fmla="*/ 928 w 1367"/>
                  <a:gd name="T3" fmla="*/ 501 h 1403"/>
                  <a:gd name="T4" fmla="*/ 547 w 1367"/>
                  <a:gd name="T5" fmla="*/ 42 h 1403"/>
                  <a:gd name="T6" fmla="*/ 211 w 1367"/>
                  <a:gd name="T7" fmla="*/ 120 h 1403"/>
                  <a:gd name="T8" fmla="*/ 251 w 1367"/>
                  <a:gd name="T9" fmla="*/ 980 h 1403"/>
                  <a:gd name="T10" fmla="*/ 25 w 1367"/>
                  <a:gd name="T11" fmla="*/ 1271 h 1403"/>
                  <a:gd name="T12" fmla="*/ 752 w 1367"/>
                  <a:gd name="T13" fmla="*/ 1357 h 1403"/>
                  <a:gd name="T14" fmla="*/ 1240 w 1367"/>
                  <a:gd name="T15" fmla="*/ 1051 h 1403"/>
                  <a:gd name="T16" fmla="*/ 254 w 1367"/>
                  <a:gd name="T17" fmla="*/ 897 h 1403"/>
                  <a:gd name="T18" fmla="*/ 193 w 1367"/>
                  <a:gd name="T19" fmla="*/ 196 h 1403"/>
                  <a:gd name="T20" fmla="*/ 443 w 1367"/>
                  <a:gd name="T21" fmla="*/ 22 h 1403"/>
                  <a:gd name="T22" fmla="*/ 896 w 1367"/>
                  <a:gd name="T23" fmla="*/ 474 h 1403"/>
                  <a:gd name="T24" fmla="*/ 905 w 1367"/>
                  <a:gd name="T25" fmla="*/ 690 h 1403"/>
                  <a:gd name="T26" fmla="*/ 800 w 1367"/>
                  <a:gd name="T27" fmla="*/ 606 h 1403"/>
                  <a:gd name="T28" fmla="*/ 785 w 1367"/>
                  <a:gd name="T29" fmla="*/ 484 h 1403"/>
                  <a:gd name="T30" fmla="*/ 825 w 1367"/>
                  <a:gd name="T31" fmla="*/ 488 h 1403"/>
                  <a:gd name="T32" fmla="*/ 781 w 1367"/>
                  <a:gd name="T33" fmla="*/ 456 h 1403"/>
                  <a:gd name="T34" fmla="*/ 517 w 1367"/>
                  <a:gd name="T35" fmla="*/ 306 h 1403"/>
                  <a:gd name="T36" fmla="*/ 420 w 1367"/>
                  <a:gd name="T37" fmla="*/ 220 h 1403"/>
                  <a:gd name="T38" fmla="*/ 336 w 1367"/>
                  <a:gd name="T39" fmla="*/ 390 h 1403"/>
                  <a:gd name="T40" fmla="*/ 261 w 1367"/>
                  <a:gd name="T41" fmla="*/ 571 h 1403"/>
                  <a:gd name="T42" fmla="*/ 270 w 1367"/>
                  <a:gd name="T43" fmla="*/ 661 h 1403"/>
                  <a:gd name="T44" fmla="*/ 310 w 1367"/>
                  <a:gd name="T45" fmla="*/ 635 h 1403"/>
                  <a:gd name="T46" fmla="*/ 371 w 1367"/>
                  <a:gd name="T47" fmla="*/ 760 h 1403"/>
                  <a:gd name="T48" fmla="*/ 254 w 1367"/>
                  <a:gd name="T49" fmla="*/ 897 h 1403"/>
                  <a:gd name="T50" fmla="*/ 720 w 1367"/>
                  <a:gd name="T51" fmla="*/ 406 h 1403"/>
                  <a:gd name="T52" fmla="*/ 358 w 1367"/>
                  <a:gd name="T53" fmla="*/ 473 h 1403"/>
                  <a:gd name="T54" fmla="*/ 359 w 1367"/>
                  <a:gd name="T55" fmla="*/ 694 h 1403"/>
                  <a:gd name="T56" fmla="*/ 394 w 1367"/>
                  <a:gd name="T57" fmla="*/ 367 h 1403"/>
                  <a:gd name="T58" fmla="*/ 447 w 1367"/>
                  <a:gd name="T59" fmla="*/ 250 h 1403"/>
                  <a:gd name="T60" fmla="*/ 747 w 1367"/>
                  <a:gd name="T61" fmla="*/ 587 h 1403"/>
                  <a:gd name="T62" fmla="*/ 530 w 1367"/>
                  <a:gd name="T63" fmla="*/ 690 h 1403"/>
                  <a:gd name="T64" fmla="*/ 354 w 1367"/>
                  <a:gd name="T65" fmla="*/ 504 h 1403"/>
                  <a:gd name="T66" fmla="*/ 723 w 1367"/>
                  <a:gd name="T67" fmla="*/ 438 h 1403"/>
                  <a:gd name="T68" fmla="*/ 627 w 1367"/>
                  <a:gd name="T69" fmla="*/ 713 h 1403"/>
                  <a:gd name="T70" fmla="*/ 830 w 1367"/>
                  <a:gd name="T71" fmla="*/ 701 h 1403"/>
                  <a:gd name="T72" fmla="*/ 612 w 1367"/>
                  <a:gd name="T73" fmla="*/ 884 h 1403"/>
                  <a:gd name="T74" fmla="*/ 388 w 1367"/>
                  <a:gd name="T75" fmla="*/ 771 h 1403"/>
                  <a:gd name="T76" fmla="*/ 811 w 1367"/>
                  <a:gd name="T77" fmla="*/ 495 h 1403"/>
                  <a:gd name="T78" fmla="*/ 243 w 1367"/>
                  <a:gd name="T79" fmla="*/ 583 h 1403"/>
                  <a:gd name="T80" fmla="*/ 263 w 1367"/>
                  <a:gd name="T81" fmla="*/ 955 h 1403"/>
                  <a:gd name="T82" fmla="*/ 746 w 1367"/>
                  <a:gd name="T83" fmla="*/ 902 h 1403"/>
                  <a:gd name="T84" fmla="*/ 1015 w 1367"/>
                  <a:gd name="T85" fmla="*/ 725 h 1403"/>
                  <a:gd name="T86" fmla="*/ 502 w 1367"/>
                  <a:gd name="T87" fmla="*/ 1015 h 1403"/>
                  <a:gd name="T88" fmla="*/ 48 w 1367"/>
                  <a:gd name="T89" fmla="*/ 1229 h 1403"/>
                  <a:gd name="T90" fmla="*/ 295 w 1367"/>
                  <a:gd name="T91" fmla="*/ 1022 h 1403"/>
                  <a:gd name="T92" fmla="*/ 835 w 1367"/>
                  <a:gd name="T93" fmla="*/ 931 h 1403"/>
                  <a:gd name="T94" fmla="*/ 1162 w 1367"/>
                  <a:gd name="T95" fmla="*/ 752 h 1403"/>
                  <a:gd name="T96" fmla="*/ 1279 w 1367"/>
                  <a:gd name="T97" fmla="*/ 845 h 1403"/>
                  <a:gd name="T98" fmla="*/ 554 w 1367"/>
                  <a:gd name="T99" fmla="*/ 1214 h 1403"/>
                  <a:gd name="T100" fmla="*/ 184 w 1367"/>
                  <a:gd name="T101" fmla="*/ 1249 h 1403"/>
                  <a:gd name="T102" fmla="*/ 1232 w 1367"/>
                  <a:gd name="T103" fmla="*/ 1020 h 1403"/>
                  <a:gd name="T104" fmla="*/ 734 w 1367"/>
                  <a:gd name="T105" fmla="*/ 1340 h 1403"/>
                  <a:gd name="T106" fmla="*/ 66 w 1367"/>
                  <a:gd name="T107" fmla="*/ 1272 h 1403"/>
                  <a:gd name="T108" fmla="*/ 453 w 1367"/>
                  <a:gd name="T109" fmla="*/ 1256 h 1403"/>
                  <a:gd name="T110" fmla="*/ 1205 w 1367"/>
                  <a:gd name="T111" fmla="*/ 938 h 1403"/>
                  <a:gd name="T112" fmla="*/ 1339 w 1367"/>
                  <a:gd name="T113" fmla="*/ 822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7" h="1403">
                    <a:moveTo>
                      <a:pt x="1332" y="776"/>
                    </a:moveTo>
                    <a:cubicBezTo>
                      <a:pt x="1318" y="775"/>
                      <a:pt x="1304" y="772"/>
                      <a:pt x="1290" y="769"/>
                    </a:cubicBezTo>
                    <a:cubicBezTo>
                      <a:pt x="1273" y="765"/>
                      <a:pt x="1257" y="760"/>
                      <a:pt x="1241" y="756"/>
                    </a:cubicBezTo>
                    <a:cubicBezTo>
                      <a:pt x="1219" y="751"/>
                      <a:pt x="1197" y="746"/>
                      <a:pt x="1175" y="741"/>
                    </a:cubicBezTo>
                    <a:cubicBezTo>
                      <a:pt x="1135" y="732"/>
                      <a:pt x="1095" y="723"/>
                      <a:pt x="1054" y="716"/>
                    </a:cubicBezTo>
                    <a:cubicBezTo>
                      <a:pt x="1022" y="712"/>
                      <a:pt x="1008" y="689"/>
                      <a:pt x="996" y="665"/>
                    </a:cubicBezTo>
                    <a:cubicBezTo>
                      <a:pt x="985" y="645"/>
                      <a:pt x="979" y="622"/>
                      <a:pt x="970" y="597"/>
                    </a:cubicBezTo>
                    <a:cubicBezTo>
                      <a:pt x="957" y="567"/>
                      <a:pt x="944" y="533"/>
                      <a:pt x="928" y="501"/>
                    </a:cubicBezTo>
                    <a:cubicBezTo>
                      <a:pt x="906" y="455"/>
                      <a:pt x="883" y="409"/>
                      <a:pt x="858" y="364"/>
                    </a:cubicBezTo>
                    <a:cubicBezTo>
                      <a:pt x="829" y="311"/>
                      <a:pt x="788" y="267"/>
                      <a:pt x="749" y="222"/>
                    </a:cubicBezTo>
                    <a:cubicBezTo>
                      <a:pt x="719" y="186"/>
                      <a:pt x="687" y="152"/>
                      <a:pt x="655" y="118"/>
                    </a:cubicBezTo>
                    <a:cubicBezTo>
                      <a:pt x="624" y="86"/>
                      <a:pt x="586" y="62"/>
                      <a:pt x="547" y="42"/>
                    </a:cubicBezTo>
                    <a:cubicBezTo>
                      <a:pt x="522" y="28"/>
                      <a:pt x="494" y="18"/>
                      <a:pt x="467" y="11"/>
                    </a:cubicBezTo>
                    <a:cubicBezTo>
                      <a:pt x="424" y="0"/>
                      <a:pt x="381" y="10"/>
                      <a:pt x="339" y="21"/>
                    </a:cubicBezTo>
                    <a:cubicBezTo>
                      <a:pt x="310" y="28"/>
                      <a:pt x="283" y="39"/>
                      <a:pt x="261" y="60"/>
                    </a:cubicBezTo>
                    <a:cubicBezTo>
                      <a:pt x="243" y="78"/>
                      <a:pt x="228" y="100"/>
                      <a:pt x="211" y="120"/>
                    </a:cubicBezTo>
                    <a:cubicBezTo>
                      <a:pt x="175" y="163"/>
                      <a:pt x="155" y="214"/>
                      <a:pt x="147" y="268"/>
                    </a:cubicBezTo>
                    <a:cubicBezTo>
                      <a:pt x="124" y="409"/>
                      <a:pt x="133" y="548"/>
                      <a:pt x="177" y="684"/>
                    </a:cubicBezTo>
                    <a:cubicBezTo>
                      <a:pt x="188" y="721"/>
                      <a:pt x="198" y="759"/>
                      <a:pt x="207" y="796"/>
                    </a:cubicBezTo>
                    <a:cubicBezTo>
                      <a:pt x="222" y="857"/>
                      <a:pt x="235" y="919"/>
                      <a:pt x="251" y="980"/>
                    </a:cubicBezTo>
                    <a:cubicBezTo>
                      <a:pt x="255" y="995"/>
                      <a:pt x="251" y="1000"/>
                      <a:pt x="242" y="1007"/>
                    </a:cubicBezTo>
                    <a:cubicBezTo>
                      <a:pt x="208" y="1037"/>
                      <a:pt x="171" y="1064"/>
                      <a:pt x="139" y="1096"/>
                    </a:cubicBezTo>
                    <a:cubicBezTo>
                      <a:pt x="97" y="1138"/>
                      <a:pt x="58" y="1182"/>
                      <a:pt x="19" y="1225"/>
                    </a:cubicBezTo>
                    <a:cubicBezTo>
                      <a:pt x="0" y="1246"/>
                      <a:pt x="1" y="1258"/>
                      <a:pt x="25" y="1271"/>
                    </a:cubicBezTo>
                    <a:cubicBezTo>
                      <a:pt x="79" y="1304"/>
                      <a:pt x="134" y="1333"/>
                      <a:pt x="193" y="1357"/>
                    </a:cubicBezTo>
                    <a:cubicBezTo>
                      <a:pt x="278" y="1391"/>
                      <a:pt x="367" y="1399"/>
                      <a:pt x="456" y="1402"/>
                    </a:cubicBezTo>
                    <a:cubicBezTo>
                      <a:pt x="492" y="1403"/>
                      <a:pt x="528" y="1397"/>
                      <a:pt x="564" y="1391"/>
                    </a:cubicBezTo>
                    <a:cubicBezTo>
                      <a:pt x="627" y="1381"/>
                      <a:pt x="689" y="1369"/>
                      <a:pt x="752" y="1357"/>
                    </a:cubicBezTo>
                    <a:cubicBezTo>
                      <a:pt x="773" y="1353"/>
                      <a:pt x="794" y="1346"/>
                      <a:pt x="815" y="1339"/>
                    </a:cubicBezTo>
                    <a:cubicBezTo>
                      <a:pt x="844" y="1328"/>
                      <a:pt x="873" y="1314"/>
                      <a:pt x="903" y="1303"/>
                    </a:cubicBezTo>
                    <a:cubicBezTo>
                      <a:pt x="955" y="1285"/>
                      <a:pt x="1001" y="1255"/>
                      <a:pt x="1047" y="1226"/>
                    </a:cubicBezTo>
                    <a:cubicBezTo>
                      <a:pt x="1121" y="1179"/>
                      <a:pt x="1186" y="1121"/>
                      <a:pt x="1240" y="1051"/>
                    </a:cubicBezTo>
                    <a:cubicBezTo>
                      <a:pt x="1266" y="1017"/>
                      <a:pt x="1293" y="983"/>
                      <a:pt x="1314" y="945"/>
                    </a:cubicBezTo>
                    <a:cubicBezTo>
                      <a:pt x="1336" y="904"/>
                      <a:pt x="1357" y="864"/>
                      <a:pt x="1364" y="817"/>
                    </a:cubicBezTo>
                    <a:cubicBezTo>
                      <a:pt x="1367" y="798"/>
                      <a:pt x="1351" y="778"/>
                      <a:pt x="1332" y="776"/>
                    </a:cubicBezTo>
                    <a:close/>
                    <a:moveTo>
                      <a:pt x="254" y="897"/>
                    </a:moveTo>
                    <a:cubicBezTo>
                      <a:pt x="249" y="882"/>
                      <a:pt x="247" y="866"/>
                      <a:pt x="244" y="851"/>
                    </a:cubicBezTo>
                    <a:cubicBezTo>
                      <a:pt x="232" y="804"/>
                      <a:pt x="219" y="757"/>
                      <a:pt x="207" y="710"/>
                    </a:cubicBezTo>
                    <a:cubicBezTo>
                      <a:pt x="189" y="637"/>
                      <a:pt x="167" y="565"/>
                      <a:pt x="162" y="490"/>
                    </a:cubicBezTo>
                    <a:cubicBezTo>
                      <a:pt x="155" y="390"/>
                      <a:pt x="160" y="291"/>
                      <a:pt x="193" y="196"/>
                    </a:cubicBezTo>
                    <a:cubicBezTo>
                      <a:pt x="202" y="171"/>
                      <a:pt x="219" y="149"/>
                      <a:pt x="234" y="127"/>
                    </a:cubicBezTo>
                    <a:cubicBezTo>
                      <a:pt x="243" y="111"/>
                      <a:pt x="256" y="98"/>
                      <a:pt x="267" y="84"/>
                    </a:cubicBezTo>
                    <a:cubicBezTo>
                      <a:pt x="294" y="51"/>
                      <a:pt x="332" y="36"/>
                      <a:pt x="372" y="28"/>
                    </a:cubicBezTo>
                    <a:cubicBezTo>
                      <a:pt x="396" y="23"/>
                      <a:pt x="419" y="22"/>
                      <a:pt x="443" y="22"/>
                    </a:cubicBezTo>
                    <a:cubicBezTo>
                      <a:pt x="478" y="20"/>
                      <a:pt x="509" y="34"/>
                      <a:pt x="539" y="51"/>
                    </a:cubicBezTo>
                    <a:cubicBezTo>
                      <a:pt x="607" y="88"/>
                      <a:pt x="664" y="139"/>
                      <a:pt x="712" y="200"/>
                    </a:cubicBezTo>
                    <a:cubicBezTo>
                      <a:pt x="747" y="244"/>
                      <a:pt x="783" y="285"/>
                      <a:pt x="817" y="330"/>
                    </a:cubicBezTo>
                    <a:cubicBezTo>
                      <a:pt x="850" y="374"/>
                      <a:pt x="875" y="423"/>
                      <a:pt x="896" y="474"/>
                    </a:cubicBezTo>
                    <a:cubicBezTo>
                      <a:pt x="922" y="535"/>
                      <a:pt x="948" y="596"/>
                      <a:pt x="973" y="657"/>
                    </a:cubicBezTo>
                    <a:cubicBezTo>
                      <a:pt x="975" y="661"/>
                      <a:pt x="976" y="665"/>
                      <a:pt x="978" y="669"/>
                    </a:cubicBezTo>
                    <a:cubicBezTo>
                      <a:pt x="981" y="678"/>
                      <a:pt x="978" y="683"/>
                      <a:pt x="968" y="684"/>
                    </a:cubicBezTo>
                    <a:cubicBezTo>
                      <a:pt x="947" y="686"/>
                      <a:pt x="926" y="688"/>
                      <a:pt x="905" y="690"/>
                    </a:cubicBezTo>
                    <a:cubicBezTo>
                      <a:pt x="890" y="692"/>
                      <a:pt x="876" y="693"/>
                      <a:pt x="862" y="695"/>
                    </a:cubicBezTo>
                    <a:cubicBezTo>
                      <a:pt x="850" y="698"/>
                      <a:pt x="843" y="693"/>
                      <a:pt x="837" y="683"/>
                    </a:cubicBezTo>
                    <a:cubicBezTo>
                      <a:pt x="825" y="663"/>
                      <a:pt x="812" y="643"/>
                      <a:pt x="800" y="623"/>
                    </a:cubicBezTo>
                    <a:cubicBezTo>
                      <a:pt x="797" y="619"/>
                      <a:pt x="798" y="611"/>
                      <a:pt x="800" y="606"/>
                    </a:cubicBezTo>
                    <a:cubicBezTo>
                      <a:pt x="805" y="596"/>
                      <a:pt x="807" y="588"/>
                      <a:pt x="799" y="577"/>
                    </a:cubicBezTo>
                    <a:cubicBezTo>
                      <a:pt x="786" y="563"/>
                      <a:pt x="784" y="544"/>
                      <a:pt x="784" y="525"/>
                    </a:cubicBezTo>
                    <a:cubicBezTo>
                      <a:pt x="784" y="514"/>
                      <a:pt x="782" y="502"/>
                      <a:pt x="781" y="491"/>
                    </a:cubicBezTo>
                    <a:cubicBezTo>
                      <a:pt x="781" y="489"/>
                      <a:pt x="784" y="486"/>
                      <a:pt x="785" y="484"/>
                    </a:cubicBezTo>
                    <a:cubicBezTo>
                      <a:pt x="787" y="485"/>
                      <a:pt x="790" y="486"/>
                      <a:pt x="792" y="488"/>
                    </a:cubicBezTo>
                    <a:cubicBezTo>
                      <a:pt x="794" y="490"/>
                      <a:pt x="794" y="494"/>
                      <a:pt x="795" y="495"/>
                    </a:cubicBezTo>
                    <a:cubicBezTo>
                      <a:pt x="802" y="499"/>
                      <a:pt x="809" y="505"/>
                      <a:pt x="816" y="505"/>
                    </a:cubicBezTo>
                    <a:cubicBezTo>
                      <a:pt x="825" y="505"/>
                      <a:pt x="824" y="495"/>
                      <a:pt x="825" y="488"/>
                    </a:cubicBezTo>
                    <a:cubicBezTo>
                      <a:pt x="827" y="465"/>
                      <a:pt x="825" y="443"/>
                      <a:pt x="816" y="422"/>
                    </a:cubicBezTo>
                    <a:cubicBezTo>
                      <a:pt x="813" y="417"/>
                      <a:pt x="807" y="411"/>
                      <a:pt x="801" y="410"/>
                    </a:cubicBezTo>
                    <a:cubicBezTo>
                      <a:pt x="798" y="410"/>
                      <a:pt x="792" y="418"/>
                      <a:pt x="790" y="423"/>
                    </a:cubicBezTo>
                    <a:cubicBezTo>
                      <a:pt x="786" y="433"/>
                      <a:pt x="784" y="445"/>
                      <a:pt x="781" y="456"/>
                    </a:cubicBezTo>
                    <a:cubicBezTo>
                      <a:pt x="779" y="455"/>
                      <a:pt x="778" y="455"/>
                      <a:pt x="776" y="455"/>
                    </a:cubicBezTo>
                    <a:cubicBezTo>
                      <a:pt x="767" y="430"/>
                      <a:pt x="756" y="405"/>
                      <a:pt x="749" y="380"/>
                    </a:cubicBezTo>
                    <a:cubicBezTo>
                      <a:pt x="741" y="350"/>
                      <a:pt x="720" y="336"/>
                      <a:pt x="696" y="323"/>
                    </a:cubicBezTo>
                    <a:cubicBezTo>
                      <a:pt x="639" y="292"/>
                      <a:pt x="578" y="295"/>
                      <a:pt x="517" y="306"/>
                    </a:cubicBezTo>
                    <a:cubicBezTo>
                      <a:pt x="480" y="313"/>
                      <a:pt x="480" y="314"/>
                      <a:pt x="466" y="278"/>
                    </a:cubicBezTo>
                    <a:cubicBezTo>
                      <a:pt x="461" y="265"/>
                      <a:pt x="455" y="254"/>
                      <a:pt x="465" y="241"/>
                    </a:cubicBezTo>
                    <a:cubicBezTo>
                      <a:pt x="472" y="231"/>
                      <a:pt x="466" y="223"/>
                      <a:pt x="456" y="218"/>
                    </a:cubicBezTo>
                    <a:cubicBezTo>
                      <a:pt x="442" y="210"/>
                      <a:pt x="428" y="210"/>
                      <a:pt x="420" y="220"/>
                    </a:cubicBezTo>
                    <a:cubicBezTo>
                      <a:pt x="413" y="228"/>
                      <a:pt x="412" y="242"/>
                      <a:pt x="421" y="249"/>
                    </a:cubicBezTo>
                    <a:cubicBezTo>
                      <a:pt x="440" y="263"/>
                      <a:pt x="441" y="285"/>
                      <a:pt x="447" y="305"/>
                    </a:cubicBezTo>
                    <a:cubicBezTo>
                      <a:pt x="453" y="324"/>
                      <a:pt x="452" y="325"/>
                      <a:pt x="433" y="332"/>
                    </a:cubicBezTo>
                    <a:cubicBezTo>
                      <a:pt x="397" y="346"/>
                      <a:pt x="365" y="365"/>
                      <a:pt x="336" y="390"/>
                    </a:cubicBezTo>
                    <a:cubicBezTo>
                      <a:pt x="303" y="418"/>
                      <a:pt x="281" y="451"/>
                      <a:pt x="273" y="492"/>
                    </a:cubicBezTo>
                    <a:cubicBezTo>
                      <a:pt x="268" y="518"/>
                      <a:pt x="275" y="545"/>
                      <a:pt x="276" y="572"/>
                    </a:cubicBezTo>
                    <a:cubicBezTo>
                      <a:pt x="277" y="576"/>
                      <a:pt x="279" y="579"/>
                      <a:pt x="281" y="587"/>
                    </a:cubicBezTo>
                    <a:cubicBezTo>
                      <a:pt x="272" y="580"/>
                      <a:pt x="267" y="575"/>
                      <a:pt x="261" y="571"/>
                    </a:cubicBezTo>
                    <a:cubicBezTo>
                      <a:pt x="251" y="565"/>
                      <a:pt x="241" y="564"/>
                      <a:pt x="232" y="572"/>
                    </a:cubicBezTo>
                    <a:cubicBezTo>
                      <a:pt x="223" y="580"/>
                      <a:pt x="226" y="589"/>
                      <a:pt x="231" y="598"/>
                    </a:cubicBezTo>
                    <a:cubicBezTo>
                      <a:pt x="240" y="615"/>
                      <a:pt x="249" y="632"/>
                      <a:pt x="259" y="648"/>
                    </a:cubicBezTo>
                    <a:cubicBezTo>
                      <a:pt x="262" y="653"/>
                      <a:pt x="265" y="658"/>
                      <a:pt x="270" y="661"/>
                    </a:cubicBezTo>
                    <a:cubicBezTo>
                      <a:pt x="280" y="669"/>
                      <a:pt x="291" y="664"/>
                      <a:pt x="292" y="651"/>
                    </a:cubicBezTo>
                    <a:cubicBezTo>
                      <a:pt x="293" y="641"/>
                      <a:pt x="292" y="631"/>
                      <a:pt x="291" y="621"/>
                    </a:cubicBezTo>
                    <a:cubicBezTo>
                      <a:pt x="293" y="620"/>
                      <a:pt x="295" y="619"/>
                      <a:pt x="296" y="619"/>
                    </a:cubicBezTo>
                    <a:cubicBezTo>
                      <a:pt x="301" y="624"/>
                      <a:pt x="306" y="629"/>
                      <a:pt x="310" y="635"/>
                    </a:cubicBezTo>
                    <a:cubicBezTo>
                      <a:pt x="320" y="651"/>
                      <a:pt x="330" y="668"/>
                      <a:pt x="339" y="685"/>
                    </a:cubicBezTo>
                    <a:cubicBezTo>
                      <a:pt x="343" y="692"/>
                      <a:pt x="346" y="701"/>
                      <a:pt x="348" y="709"/>
                    </a:cubicBezTo>
                    <a:cubicBezTo>
                      <a:pt x="353" y="724"/>
                      <a:pt x="354" y="741"/>
                      <a:pt x="369" y="752"/>
                    </a:cubicBezTo>
                    <a:cubicBezTo>
                      <a:pt x="371" y="753"/>
                      <a:pt x="371" y="757"/>
                      <a:pt x="371" y="760"/>
                    </a:cubicBezTo>
                    <a:cubicBezTo>
                      <a:pt x="375" y="784"/>
                      <a:pt x="378" y="808"/>
                      <a:pt x="382" y="832"/>
                    </a:cubicBezTo>
                    <a:cubicBezTo>
                      <a:pt x="384" y="844"/>
                      <a:pt x="382" y="852"/>
                      <a:pt x="371" y="858"/>
                    </a:cubicBezTo>
                    <a:cubicBezTo>
                      <a:pt x="339" y="874"/>
                      <a:pt x="307" y="891"/>
                      <a:pt x="275" y="907"/>
                    </a:cubicBezTo>
                    <a:cubicBezTo>
                      <a:pt x="260" y="914"/>
                      <a:pt x="259" y="914"/>
                      <a:pt x="254" y="897"/>
                    </a:cubicBezTo>
                    <a:close/>
                    <a:moveTo>
                      <a:pt x="643" y="317"/>
                    </a:moveTo>
                    <a:cubicBezTo>
                      <a:pt x="685" y="326"/>
                      <a:pt x="722" y="345"/>
                      <a:pt x="737" y="390"/>
                    </a:cubicBezTo>
                    <a:cubicBezTo>
                      <a:pt x="745" y="417"/>
                      <a:pt x="759" y="442"/>
                      <a:pt x="760" y="467"/>
                    </a:cubicBezTo>
                    <a:cubicBezTo>
                      <a:pt x="748" y="448"/>
                      <a:pt x="735" y="426"/>
                      <a:pt x="720" y="406"/>
                    </a:cubicBezTo>
                    <a:cubicBezTo>
                      <a:pt x="700" y="380"/>
                      <a:pt x="672" y="371"/>
                      <a:pt x="640" y="374"/>
                    </a:cubicBezTo>
                    <a:cubicBezTo>
                      <a:pt x="583" y="378"/>
                      <a:pt x="528" y="395"/>
                      <a:pt x="475" y="415"/>
                    </a:cubicBezTo>
                    <a:cubicBezTo>
                      <a:pt x="445" y="426"/>
                      <a:pt x="415" y="440"/>
                      <a:pt x="386" y="454"/>
                    </a:cubicBezTo>
                    <a:cubicBezTo>
                      <a:pt x="376" y="459"/>
                      <a:pt x="367" y="466"/>
                      <a:pt x="358" y="473"/>
                    </a:cubicBezTo>
                    <a:cubicBezTo>
                      <a:pt x="325" y="499"/>
                      <a:pt x="313" y="533"/>
                      <a:pt x="321" y="574"/>
                    </a:cubicBezTo>
                    <a:cubicBezTo>
                      <a:pt x="327" y="610"/>
                      <a:pt x="338" y="645"/>
                      <a:pt x="355" y="677"/>
                    </a:cubicBezTo>
                    <a:cubicBezTo>
                      <a:pt x="358" y="682"/>
                      <a:pt x="360" y="687"/>
                      <a:pt x="363" y="692"/>
                    </a:cubicBezTo>
                    <a:cubicBezTo>
                      <a:pt x="362" y="692"/>
                      <a:pt x="360" y="693"/>
                      <a:pt x="359" y="694"/>
                    </a:cubicBezTo>
                    <a:cubicBezTo>
                      <a:pt x="356" y="689"/>
                      <a:pt x="353" y="685"/>
                      <a:pt x="350" y="681"/>
                    </a:cubicBezTo>
                    <a:cubicBezTo>
                      <a:pt x="332" y="645"/>
                      <a:pt x="312" y="611"/>
                      <a:pt x="296" y="574"/>
                    </a:cubicBezTo>
                    <a:cubicBezTo>
                      <a:pt x="276" y="528"/>
                      <a:pt x="286" y="484"/>
                      <a:pt x="310" y="442"/>
                    </a:cubicBezTo>
                    <a:cubicBezTo>
                      <a:pt x="330" y="407"/>
                      <a:pt x="362" y="385"/>
                      <a:pt x="394" y="367"/>
                    </a:cubicBezTo>
                    <a:cubicBezTo>
                      <a:pt x="471" y="324"/>
                      <a:pt x="554" y="300"/>
                      <a:pt x="643" y="317"/>
                    </a:cubicBezTo>
                    <a:close/>
                    <a:moveTo>
                      <a:pt x="432" y="225"/>
                    </a:moveTo>
                    <a:cubicBezTo>
                      <a:pt x="439" y="227"/>
                      <a:pt x="446" y="228"/>
                      <a:pt x="452" y="232"/>
                    </a:cubicBezTo>
                    <a:cubicBezTo>
                      <a:pt x="453" y="233"/>
                      <a:pt x="450" y="241"/>
                      <a:pt x="447" y="250"/>
                    </a:cubicBezTo>
                    <a:cubicBezTo>
                      <a:pt x="439" y="245"/>
                      <a:pt x="432" y="244"/>
                      <a:pt x="429" y="239"/>
                    </a:cubicBezTo>
                    <a:cubicBezTo>
                      <a:pt x="427" y="237"/>
                      <a:pt x="431" y="230"/>
                      <a:pt x="432" y="225"/>
                    </a:cubicBezTo>
                    <a:close/>
                    <a:moveTo>
                      <a:pt x="758" y="557"/>
                    </a:moveTo>
                    <a:cubicBezTo>
                      <a:pt x="759" y="569"/>
                      <a:pt x="755" y="578"/>
                      <a:pt x="747" y="587"/>
                    </a:cubicBezTo>
                    <a:cubicBezTo>
                      <a:pt x="719" y="612"/>
                      <a:pt x="687" y="629"/>
                      <a:pt x="653" y="645"/>
                    </a:cubicBezTo>
                    <a:cubicBezTo>
                      <a:pt x="634" y="654"/>
                      <a:pt x="614" y="660"/>
                      <a:pt x="594" y="667"/>
                    </a:cubicBezTo>
                    <a:cubicBezTo>
                      <a:pt x="594" y="667"/>
                      <a:pt x="594" y="667"/>
                      <a:pt x="594" y="667"/>
                    </a:cubicBezTo>
                    <a:cubicBezTo>
                      <a:pt x="572" y="674"/>
                      <a:pt x="552" y="682"/>
                      <a:pt x="530" y="690"/>
                    </a:cubicBezTo>
                    <a:cubicBezTo>
                      <a:pt x="490" y="704"/>
                      <a:pt x="448" y="704"/>
                      <a:pt x="406" y="702"/>
                    </a:cubicBezTo>
                    <a:cubicBezTo>
                      <a:pt x="398" y="701"/>
                      <a:pt x="391" y="699"/>
                      <a:pt x="386" y="691"/>
                    </a:cubicBezTo>
                    <a:cubicBezTo>
                      <a:pt x="356" y="642"/>
                      <a:pt x="341" y="589"/>
                      <a:pt x="343" y="531"/>
                    </a:cubicBezTo>
                    <a:cubicBezTo>
                      <a:pt x="343" y="522"/>
                      <a:pt x="348" y="512"/>
                      <a:pt x="354" y="504"/>
                    </a:cubicBezTo>
                    <a:cubicBezTo>
                      <a:pt x="376" y="474"/>
                      <a:pt x="408" y="456"/>
                      <a:pt x="441" y="442"/>
                    </a:cubicBezTo>
                    <a:cubicBezTo>
                      <a:pt x="499" y="418"/>
                      <a:pt x="559" y="400"/>
                      <a:pt x="620" y="389"/>
                    </a:cubicBezTo>
                    <a:cubicBezTo>
                      <a:pt x="622" y="389"/>
                      <a:pt x="623" y="388"/>
                      <a:pt x="624" y="388"/>
                    </a:cubicBezTo>
                    <a:cubicBezTo>
                      <a:pt x="675" y="380"/>
                      <a:pt x="697" y="393"/>
                      <a:pt x="723" y="438"/>
                    </a:cubicBezTo>
                    <a:cubicBezTo>
                      <a:pt x="745" y="475"/>
                      <a:pt x="756" y="514"/>
                      <a:pt x="758" y="557"/>
                    </a:cubicBezTo>
                    <a:close/>
                    <a:moveTo>
                      <a:pt x="388" y="771"/>
                    </a:moveTo>
                    <a:cubicBezTo>
                      <a:pt x="385" y="753"/>
                      <a:pt x="387" y="752"/>
                      <a:pt x="405" y="754"/>
                    </a:cubicBezTo>
                    <a:cubicBezTo>
                      <a:pt x="483" y="759"/>
                      <a:pt x="556" y="742"/>
                      <a:pt x="627" y="713"/>
                    </a:cubicBezTo>
                    <a:cubicBezTo>
                      <a:pt x="661" y="699"/>
                      <a:pt x="695" y="683"/>
                      <a:pt x="727" y="666"/>
                    </a:cubicBezTo>
                    <a:cubicBezTo>
                      <a:pt x="744" y="658"/>
                      <a:pt x="760" y="646"/>
                      <a:pt x="775" y="634"/>
                    </a:cubicBezTo>
                    <a:cubicBezTo>
                      <a:pt x="784" y="627"/>
                      <a:pt x="790" y="629"/>
                      <a:pt x="794" y="637"/>
                    </a:cubicBezTo>
                    <a:cubicBezTo>
                      <a:pt x="807" y="658"/>
                      <a:pt x="818" y="680"/>
                      <a:pt x="830" y="701"/>
                    </a:cubicBezTo>
                    <a:cubicBezTo>
                      <a:pt x="836" y="711"/>
                      <a:pt x="841" y="720"/>
                      <a:pt x="848" y="729"/>
                    </a:cubicBezTo>
                    <a:cubicBezTo>
                      <a:pt x="854" y="737"/>
                      <a:pt x="855" y="745"/>
                      <a:pt x="847" y="752"/>
                    </a:cubicBezTo>
                    <a:cubicBezTo>
                      <a:pt x="833" y="764"/>
                      <a:pt x="821" y="777"/>
                      <a:pt x="806" y="788"/>
                    </a:cubicBezTo>
                    <a:cubicBezTo>
                      <a:pt x="754" y="826"/>
                      <a:pt x="696" y="854"/>
                      <a:pt x="612" y="884"/>
                    </a:cubicBezTo>
                    <a:cubicBezTo>
                      <a:pt x="587" y="890"/>
                      <a:pt x="538" y="901"/>
                      <a:pt x="488" y="910"/>
                    </a:cubicBezTo>
                    <a:cubicBezTo>
                      <a:pt x="468" y="914"/>
                      <a:pt x="447" y="911"/>
                      <a:pt x="426" y="911"/>
                    </a:cubicBezTo>
                    <a:cubicBezTo>
                      <a:pt x="418" y="911"/>
                      <a:pt x="413" y="906"/>
                      <a:pt x="411" y="898"/>
                    </a:cubicBezTo>
                    <a:cubicBezTo>
                      <a:pt x="404" y="855"/>
                      <a:pt x="395" y="813"/>
                      <a:pt x="388" y="771"/>
                    </a:cubicBezTo>
                    <a:close/>
                    <a:moveTo>
                      <a:pt x="779" y="471"/>
                    </a:moveTo>
                    <a:cubicBezTo>
                      <a:pt x="785" y="464"/>
                      <a:pt x="793" y="459"/>
                      <a:pt x="797" y="451"/>
                    </a:cubicBezTo>
                    <a:cubicBezTo>
                      <a:pt x="800" y="444"/>
                      <a:pt x="800" y="435"/>
                      <a:pt x="802" y="427"/>
                    </a:cubicBezTo>
                    <a:cubicBezTo>
                      <a:pt x="815" y="449"/>
                      <a:pt x="815" y="470"/>
                      <a:pt x="811" y="495"/>
                    </a:cubicBezTo>
                    <a:cubicBezTo>
                      <a:pt x="800" y="472"/>
                      <a:pt x="800" y="472"/>
                      <a:pt x="779" y="471"/>
                    </a:cubicBezTo>
                    <a:close/>
                    <a:moveTo>
                      <a:pt x="287" y="608"/>
                    </a:moveTo>
                    <a:cubicBezTo>
                      <a:pt x="278" y="616"/>
                      <a:pt x="269" y="624"/>
                      <a:pt x="273" y="639"/>
                    </a:cubicBezTo>
                    <a:cubicBezTo>
                      <a:pt x="261" y="621"/>
                      <a:pt x="248" y="604"/>
                      <a:pt x="243" y="583"/>
                    </a:cubicBezTo>
                    <a:cubicBezTo>
                      <a:pt x="244" y="583"/>
                      <a:pt x="246" y="582"/>
                      <a:pt x="247" y="582"/>
                    </a:cubicBezTo>
                    <a:cubicBezTo>
                      <a:pt x="260" y="590"/>
                      <a:pt x="273" y="599"/>
                      <a:pt x="287" y="608"/>
                    </a:cubicBezTo>
                    <a:close/>
                    <a:moveTo>
                      <a:pt x="273" y="985"/>
                    </a:moveTo>
                    <a:cubicBezTo>
                      <a:pt x="272" y="975"/>
                      <a:pt x="266" y="965"/>
                      <a:pt x="263" y="955"/>
                    </a:cubicBezTo>
                    <a:cubicBezTo>
                      <a:pt x="288" y="959"/>
                      <a:pt x="311" y="963"/>
                      <a:pt x="335" y="964"/>
                    </a:cubicBezTo>
                    <a:cubicBezTo>
                      <a:pt x="371" y="967"/>
                      <a:pt x="408" y="970"/>
                      <a:pt x="445" y="969"/>
                    </a:cubicBezTo>
                    <a:cubicBezTo>
                      <a:pt x="509" y="968"/>
                      <a:pt x="573" y="963"/>
                      <a:pt x="635" y="944"/>
                    </a:cubicBezTo>
                    <a:cubicBezTo>
                      <a:pt x="673" y="932"/>
                      <a:pt x="710" y="917"/>
                      <a:pt x="746" y="902"/>
                    </a:cubicBezTo>
                    <a:cubicBezTo>
                      <a:pt x="784" y="886"/>
                      <a:pt x="823" y="869"/>
                      <a:pt x="859" y="850"/>
                    </a:cubicBezTo>
                    <a:cubicBezTo>
                      <a:pt x="883" y="837"/>
                      <a:pt x="903" y="819"/>
                      <a:pt x="924" y="802"/>
                    </a:cubicBezTo>
                    <a:cubicBezTo>
                      <a:pt x="951" y="779"/>
                      <a:pt x="976" y="754"/>
                      <a:pt x="1003" y="730"/>
                    </a:cubicBezTo>
                    <a:cubicBezTo>
                      <a:pt x="1006" y="727"/>
                      <a:pt x="1011" y="727"/>
                      <a:pt x="1015" y="725"/>
                    </a:cubicBezTo>
                    <a:cubicBezTo>
                      <a:pt x="1015" y="730"/>
                      <a:pt x="1017" y="736"/>
                      <a:pt x="1014" y="739"/>
                    </a:cubicBezTo>
                    <a:cubicBezTo>
                      <a:pt x="992" y="767"/>
                      <a:pt x="970" y="795"/>
                      <a:pt x="946" y="821"/>
                    </a:cubicBezTo>
                    <a:cubicBezTo>
                      <a:pt x="906" y="865"/>
                      <a:pt x="856" y="896"/>
                      <a:pt x="803" y="923"/>
                    </a:cubicBezTo>
                    <a:cubicBezTo>
                      <a:pt x="709" y="972"/>
                      <a:pt x="609" y="1005"/>
                      <a:pt x="502" y="1015"/>
                    </a:cubicBezTo>
                    <a:cubicBezTo>
                      <a:pt x="433" y="1021"/>
                      <a:pt x="364" y="1021"/>
                      <a:pt x="295" y="1006"/>
                    </a:cubicBezTo>
                    <a:cubicBezTo>
                      <a:pt x="283" y="1003"/>
                      <a:pt x="275" y="998"/>
                      <a:pt x="273" y="985"/>
                    </a:cubicBezTo>
                    <a:close/>
                    <a:moveTo>
                      <a:pt x="37" y="1244"/>
                    </a:moveTo>
                    <a:cubicBezTo>
                      <a:pt x="42" y="1238"/>
                      <a:pt x="45" y="1233"/>
                      <a:pt x="48" y="1229"/>
                    </a:cubicBezTo>
                    <a:cubicBezTo>
                      <a:pt x="85" y="1190"/>
                      <a:pt x="120" y="1151"/>
                      <a:pt x="158" y="1113"/>
                    </a:cubicBezTo>
                    <a:cubicBezTo>
                      <a:pt x="181" y="1090"/>
                      <a:pt x="206" y="1071"/>
                      <a:pt x="231" y="1049"/>
                    </a:cubicBezTo>
                    <a:cubicBezTo>
                      <a:pt x="235" y="1046"/>
                      <a:pt x="239" y="1043"/>
                      <a:pt x="242" y="1039"/>
                    </a:cubicBezTo>
                    <a:cubicBezTo>
                      <a:pt x="254" y="1017"/>
                      <a:pt x="274" y="1017"/>
                      <a:pt x="295" y="1022"/>
                    </a:cubicBezTo>
                    <a:cubicBezTo>
                      <a:pt x="337" y="1034"/>
                      <a:pt x="381" y="1038"/>
                      <a:pt x="424" y="1038"/>
                    </a:cubicBezTo>
                    <a:cubicBezTo>
                      <a:pt x="466" y="1038"/>
                      <a:pt x="508" y="1033"/>
                      <a:pt x="549" y="1028"/>
                    </a:cubicBezTo>
                    <a:cubicBezTo>
                      <a:pt x="621" y="1020"/>
                      <a:pt x="688" y="995"/>
                      <a:pt x="754" y="970"/>
                    </a:cubicBezTo>
                    <a:cubicBezTo>
                      <a:pt x="782" y="960"/>
                      <a:pt x="809" y="946"/>
                      <a:pt x="835" y="931"/>
                    </a:cubicBezTo>
                    <a:cubicBezTo>
                      <a:pt x="865" y="914"/>
                      <a:pt x="895" y="897"/>
                      <a:pt x="922" y="876"/>
                    </a:cubicBezTo>
                    <a:cubicBezTo>
                      <a:pt x="970" y="837"/>
                      <a:pt x="1014" y="793"/>
                      <a:pt x="1043" y="737"/>
                    </a:cubicBezTo>
                    <a:cubicBezTo>
                      <a:pt x="1048" y="728"/>
                      <a:pt x="1054" y="728"/>
                      <a:pt x="1062" y="730"/>
                    </a:cubicBezTo>
                    <a:cubicBezTo>
                      <a:pt x="1095" y="737"/>
                      <a:pt x="1129" y="744"/>
                      <a:pt x="1162" y="752"/>
                    </a:cubicBezTo>
                    <a:cubicBezTo>
                      <a:pt x="1182" y="756"/>
                      <a:pt x="1203" y="761"/>
                      <a:pt x="1222" y="766"/>
                    </a:cubicBezTo>
                    <a:cubicBezTo>
                      <a:pt x="1248" y="773"/>
                      <a:pt x="1272" y="782"/>
                      <a:pt x="1297" y="789"/>
                    </a:cubicBezTo>
                    <a:cubicBezTo>
                      <a:pt x="1303" y="791"/>
                      <a:pt x="1309" y="792"/>
                      <a:pt x="1320" y="795"/>
                    </a:cubicBezTo>
                    <a:cubicBezTo>
                      <a:pt x="1305" y="814"/>
                      <a:pt x="1293" y="830"/>
                      <a:pt x="1279" y="845"/>
                    </a:cubicBezTo>
                    <a:cubicBezTo>
                      <a:pt x="1261" y="863"/>
                      <a:pt x="1241" y="881"/>
                      <a:pt x="1221" y="898"/>
                    </a:cubicBezTo>
                    <a:cubicBezTo>
                      <a:pt x="1176" y="933"/>
                      <a:pt x="1131" y="970"/>
                      <a:pt x="1084" y="1003"/>
                    </a:cubicBezTo>
                    <a:cubicBezTo>
                      <a:pt x="999" y="1064"/>
                      <a:pt x="906" y="1111"/>
                      <a:pt x="807" y="1147"/>
                    </a:cubicBezTo>
                    <a:cubicBezTo>
                      <a:pt x="725" y="1177"/>
                      <a:pt x="639" y="1195"/>
                      <a:pt x="554" y="1214"/>
                    </a:cubicBezTo>
                    <a:cubicBezTo>
                      <a:pt x="532" y="1218"/>
                      <a:pt x="510" y="1224"/>
                      <a:pt x="488" y="1228"/>
                    </a:cubicBezTo>
                    <a:cubicBezTo>
                      <a:pt x="449" y="1233"/>
                      <a:pt x="410" y="1238"/>
                      <a:pt x="371" y="1242"/>
                    </a:cubicBezTo>
                    <a:cubicBezTo>
                      <a:pt x="328" y="1246"/>
                      <a:pt x="285" y="1248"/>
                      <a:pt x="242" y="1250"/>
                    </a:cubicBezTo>
                    <a:cubicBezTo>
                      <a:pt x="223" y="1251"/>
                      <a:pt x="204" y="1249"/>
                      <a:pt x="184" y="1249"/>
                    </a:cubicBezTo>
                    <a:cubicBezTo>
                      <a:pt x="140" y="1248"/>
                      <a:pt x="96" y="1247"/>
                      <a:pt x="52" y="1246"/>
                    </a:cubicBezTo>
                    <a:cubicBezTo>
                      <a:pt x="48" y="1246"/>
                      <a:pt x="44" y="1245"/>
                      <a:pt x="37" y="1244"/>
                    </a:cubicBezTo>
                    <a:close/>
                    <a:moveTo>
                      <a:pt x="1331" y="850"/>
                    </a:moveTo>
                    <a:cubicBezTo>
                      <a:pt x="1309" y="913"/>
                      <a:pt x="1274" y="969"/>
                      <a:pt x="1232" y="1020"/>
                    </a:cubicBezTo>
                    <a:cubicBezTo>
                      <a:pt x="1212" y="1045"/>
                      <a:pt x="1193" y="1070"/>
                      <a:pt x="1172" y="1092"/>
                    </a:cubicBezTo>
                    <a:cubicBezTo>
                      <a:pt x="1148" y="1117"/>
                      <a:pt x="1124" y="1142"/>
                      <a:pt x="1096" y="1162"/>
                    </a:cubicBezTo>
                    <a:cubicBezTo>
                      <a:pt x="1047" y="1197"/>
                      <a:pt x="996" y="1230"/>
                      <a:pt x="944" y="1260"/>
                    </a:cubicBezTo>
                    <a:cubicBezTo>
                      <a:pt x="878" y="1297"/>
                      <a:pt x="807" y="1322"/>
                      <a:pt x="734" y="1340"/>
                    </a:cubicBezTo>
                    <a:cubicBezTo>
                      <a:pt x="631" y="1365"/>
                      <a:pt x="528" y="1382"/>
                      <a:pt x="421" y="1378"/>
                    </a:cubicBezTo>
                    <a:cubicBezTo>
                      <a:pt x="350" y="1375"/>
                      <a:pt x="282" y="1366"/>
                      <a:pt x="216" y="1340"/>
                    </a:cubicBezTo>
                    <a:cubicBezTo>
                      <a:pt x="179" y="1326"/>
                      <a:pt x="142" y="1309"/>
                      <a:pt x="106" y="1292"/>
                    </a:cubicBezTo>
                    <a:cubicBezTo>
                      <a:pt x="93" y="1286"/>
                      <a:pt x="80" y="1279"/>
                      <a:pt x="66" y="1272"/>
                    </a:cubicBezTo>
                    <a:cubicBezTo>
                      <a:pt x="66" y="1271"/>
                      <a:pt x="67" y="1270"/>
                      <a:pt x="67" y="1268"/>
                    </a:cubicBezTo>
                    <a:cubicBezTo>
                      <a:pt x="84" y="1268"/>
                      <a:pt x="100" y="1267"/>
                      <a:pt x="117" y="1267"/>
                    </a:cubicBezTo>
                    <a:cubicBezTo>
                      <a:pt x="201" y="1267"/>
                      <a:pt x="284" y="1273"/>
                      <a:pt x="368" y="1263"/>
                    </a:cubicBezTo>
                    <a:cubicBezTo>
                      <a:pt x="396" y="1260"/>
                      <a:pt x="425" y="1260"/>
                      <a:pt x="453" y="1256"/>
                    </a:cubicBezTo>
                    <a:cubicBezTo>
                      <a:pt x="491" y="1250"/>
                      <a:pt x="528" y="1242"/>
                      <a:pt x="565" y="1234"/>
                    </a:cubicBezTo>
                    <a:cubicBezTo>
                      <a:pt x="632" y="1219"/>
                      <a:pt x="699" y="1206"/>
                      <a:pt x="763" y="1186"/>
                    </a:cubicBezTo>
                    <a:cubicBezTo>
                      <a:pt x="855" y="1157"/>
                      <a:pt x="943" y="1120"/>
                      <a:pt x="1024" y="1069"/>
                    </a:cubicBezTo>
                    <a:cubicBezTo>
                      <a:pt x="1087" y="1029"/>
                      <a:pt x="1148" y="986"/>
                      <a:pt x="1205" y="938"/>
                    </a:cubicBezTo>
                    <a:cubicBezTo>
                      <a:pt x="1236" y="912"/>
                      <a:pt x="1268" y="886"/>
                      <a:pt x="1299" y="858"/>
                    </a:cubicBezTo>
                    <a:cubicBezTo>
                      <a:pt x="1309" y="850"/>
                      <a:pt x="1316" y="839"/>
                      <a:pt x="1325" y="829"/>
                    </a:cubicBezTo>
                    <a:cubicBezTo>
                      <a:pt x="1329" y="826"/>
                      <a:pt x="1332" y="823"/>
                      <a:pt x="1336" y="820"/>
                    </a:cubicBezTo>
                    <a:cubicBezTo>
                      <a:pt x="1337" y="821"/>
                      <a:pt x="1338" y="821"/>
                      <a:pt x="1339" y="822"/>
                    </a:cubicBezTo>
                    <a:cubicBezTo>
                      <a:pt x="1336" y="831"/>
                      <a:pt x="1335" y="841"/>
                      <a:pt x="1331" y="85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402">
                <a:extLst>
                  <a:ext uri="{FF2B5EF4-FFF2-40B4-BE49-F238E27FC236}">
                    <a16:creationId xmlns:a16="http://schemas.microsoft.com/office/drawing/2014/main" xmlns="" id="{DE64AF3A-766E-416E-A169-1F9FAE5FAE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030" y="1543"/>
                <a:ext cx="1219" cy="1317"/>
              </a:xfrm>
              <a:custGeom>
                <a:avLst/>
                <a:gdLst>
                  <a:gd name="T0" fmla="*/ 216 w 826"/>
                  <a:gd name="T1" fmla="*/ 838 h 894"/>
                  <a:gd name="T2" fmla="*/ 216 w 826"/>
                  <a:gd name="T3" fmla="*/ 740 h 894"/>
                  <a:gd name="T4" fmla="*/ 193 w 826"/>
                  <a:gd name="T5" fmla="*/ 689 h 894"/>
                  <a:gd name="T6" fmla="*/ 155 w 826"/>
                  <a:gd name="T7" fmla="*/ 615 h 894"/>
                  <a:gd name="T8" fmla="*/ 136 w 826"/>
                  <a:gd name="T9" fmla="*/ 601 h 894"/>
                  <a:gd name="T10" fmla="*/ 115 w 826"/>
                  <a:gd name="T11" fmla="*/ 641 h 894"/>
                  <a:gd name="T12" fmla="*/ 76 w 826"/>
                  <a:gd name="T13" fmla="*/ 578 h 894"/>
                  <a:gd name="T14" fmla="*/ 106 w 826"/>
                  <a:gd name="T15" fmla="*/ 551 h 894"/>
                  <a:gd name="T16" fmla="*/ 121 w 826"/>
                  <a:gd name="T17" fmla="*/ 552 h 894"/>
                  <a:gd name="T18" fmla="*/ 181 w 826"/>
                  <a:gd name="T19" fmla="*/ 370 h 894"/>
                  <a:gd name="T20" fmla="*/ 292 w 826"/>
                  <a:gd name="T21" fmla="*/ 285 h 894"/>
                  <a:gd name="T22" fmla="*/ 265 w 826"/>
                  <a:gd name="T23" fmla="*/ 200 h 894"/>
                  <a:gd name="T24" fmla="*/ 310 w 826"/>
                  <a:gd name="T25" fmla="*/ 221 h 894"/>
                  <a:gd name="T26" fmla="*/ 362 w 826"/>
                  <a:gd name="T27" fmla="*/ 286 h 894"/>
                  <a:gd name="T28" fmla="*/ 594 w 826"/>
                  <a:gd name="T29" fmla="*/ 360 h 894"/>
                  <a:gd name="T30" fmla="*/ 626 w 826"/>
                  <a:gd name="T31" fmla="*/ 436 h 894"/>
                  <a:gd name="T32" fmla="*/ 646 w 826"/>
                  <a:gd name="T33" fmla="*/ 390 h 894"/>
                  <a:gd name="T34" fmla="*/ 670 w 826"/>
                  <a:gd name="T35" fmla="*/ 468 h 894"/>
                  <a:gd name="T36" fmla="*/ 640 w 826"/>
                  <a:gd name="T37" fmla="*/ 475 h 894"/>
                  <a:gd name="T38" fmla="*/ 630 w 826"/>
                  <a:gd name="T39" fmla="*/ 464 h 894"/>
                  <a:gd name="T40" fmla="*/ 629 w 826"/>
                  <a:gd name="T41" fmla="*/ 505 h 894"/>
                  <a:gd name="T42" fmla="*/ 645 w 826"/>
                  <a:gd name="T43" fmla="*/ 586 h 894"/>
                  <a:gd name="T44" fmla="*/ 682 w 826"/>
                  <a:gd name="T45" fmla="*/ 663 h 894"/>
                  <a:gd name="T46" fmla="*/ 750 w 826"/>
                  <a:gd name="T47" fmla="*/ 670 h 894"/>
                  <a:gd name="T48" fmla="*/ 823 w 826"/>
                  <a:gd name="T49" fmla="*/ 649 h 894"/>
                  <a:gd name="T50" fmla="*/ 741 w 826"/>
                  <a:gd name="T51" fmla="*/ 454 h 894"/>
                  <a:gd name="T52" fmla="*/ 557 w 826"/>
                  <a:gd name="T53" fmla="*/ 180 h 894"/>
                  <a:gd name="T54" fmla="*/ 288 w 826"/>
                  <a:gd name="T55" fmla="*/ 2 h 894"/>
                  <a:gd name="T56" fmla="*/ 112 w 826"/>
                  <a:gd name="T57" fmla="*/ 64 h 894"/>
                  <a:gd name="T58" fmla="*/ 38 w 826"/>
                  <a:gd name="T59" fmla="*/ 176 h 894"/>
                  <a:gd name="T60" fmla="*/ 52 w 826"/>
                  <a:gd name="T61" fmla="*/ 690 h 894"/>
                  <a:gd name="T62" fmla="*/ 99 w 826"/>
                  <a:gd name="T63" fmla="*/ 877 h 894"/>
                  <a:gd name="T64" fmla="*/ 336 w 826"/>
                  <a:gd name="T65" fmla="*/ 120 h 894"/>
                  <a:gd name="T66" fmla="*/ 407 w 826"/>
                  <a:gd name="T67" fmla="*/ 222 h 894"/>
                  <a:gd name="T68" fmla="*/ 388 w 826"/>
                  <a:gd name="T69" fmla="*/ 220 h 894"/>
                  <a:gd name="T70" fmla="*/ 341 w 826"/>
                  <a:gd name="T71" fmla="*/ 132 h 894"/>
                  <a:gd name="T72" fmla="*/ 336 w 826"/>
                  <a:gd name="T73" fmla="*/ 120 h 894"/>
                  <a:gd name="T74" fmla="*/ 357 w 826"/>
                  <a:gd name="T75" fmla="*/ 221 h 894"/>
                  <a:gd name="T76" fmla="*/ 322 w 826"/>
                  <a:gd name="T77" fmla="*/ 166 h 894"/>
                  <a:gd name="T78" fmla="*/ 222 w 826"/>
                  <a:gd name="T79" fmla="*/ 207 h 894"/>
                  <a:gd name="T80" fmla="*/ 235 w 826"/>
                  <a:gd name="T81" fmla="*/ 212 h 894"/>
                  <a:gd name="T82" fmla="*/ 220 w 826"/>
                  <a:gd name="T83" fmla="*/ 239 h 894"/>
                  <a:gd name="T84" fmla="*/ 158 w 826"/>
                  <a:gd name="T85" fmla="*/ 190 h 894"/>
                  <a:gd name="T86" fmla="*/ 171 w 826"/>
                  <a:gd name="T87" fmla="*/ 180 h 894"/>
                  <a:gd name="T88" fmla="*/ 174 w 826"/>
                  <a:gd name="T89" fmla="*/ 228 h 894"/>
                  <a:gd name="T90" fmla="*/ 176 w 826"/>
                  <a:gd name="T91" fmla="*/ 281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26" h="894">
                    <a:moveTo>
                      <a:pt x="120" y="887"/>
                    </a:moveTo>
                    <a:cubicBezTo>
                      <a:pt x="152" y="871"/>
                      <a:pt x="184" y="854"/>
                      <a:pt x="216" y="838"/>
                    </a:cubicBezTo>
                    <a:cubicBezTo>
                      <a:pt x="227" y="832"/>
                      <a:pt x="229" y="824"/>
                      <a:pt x="227" y="812"/>
                    </a:cubicBezTo>
                    <a:cubicBezTo>
                      <a:pt x="223" y="788"/>
                      <a:pt x="220" y="764"/>
                      <a:pt x="216" y="740"/>
                    </a:cubicBezTo>
                    <a:cubicBezTo>
                      <a:pt x="216" y="737"/>
                      <a:pt x="216" y="733"/>
                      <a:pt x="214" y="732"/>
                    </a:cubicBezTo>
                    <a:cubicBezTo>
                      <a:pt x="199" y="721"/>
                      <a:pt x="198" y="704"/>
                      <a:pt x="193" y="689"/>
                    </a:cubicBezTo>
                    <a:cubicBezTo>
                      <a:pt x="191" y="681"/>
                      <a:pt x="188" y="672"/>
                      <a:pt x="184" y="665"/>
                    </a:cubicBezTo>
                    <a:cubicBezTo>
                      <a:pt x="175" y="648"/>
                      <a:pt x="165" y="631"/>
                      <a:pt x="155" y="615"/>
                    </a:cubicBezTo>
                    <a:cubicBezTo>
                      <a:pt x="151" y="609"/>
                      <a:pt x="146" y="604"/>
                      <a:pt x="141" y="599"/>
                    </a:cubicBezTo>
                    <a:cubicBezTo>
                      <a:pt x="140" y="599"/>
                      <a:pt x="138" y="600"/>
                      <a:pt x="136" y="601"/>
                    </a:cubicBezTo>
                    <a:cubicBezTo>
                      <a:pt x="137" y="611"/>
                      <a:pt x="138" y="621"/>
                      <a:pt x="137" y="631"/>
                    </a:cubicBezTo>
                    <a:cubicBezTo>
                      <a:pt x="136" y="644"/>
                      <a:pt x="125" y="649"/>
                      <a:pt x="115" y="641"/>
                    </a:cubicBezTo>
                    <a:cubicBezTo>
                      <a:pt x="110" y="638"/>
                      <a:pt x="107" y="633"/>
                      <a:pt x="104" y="628"/>
                    </a:cubicBezTo>
                    <a:cubicBezTo>
                      <a:pt x="94" y="612"/>
                      <a:pt x="85" y="595"/>
                      <a:pt x="76" y="578"/>
                    </a:cubicBezTo>
                    <a:cubicBezTo>
                      <a:pt x="71" y="569"/>
                      <a:pt x="68" y="560"/>
                      <a:pt x="77" y="552"/>
                    </a:cubicBezTo>
                    <a:cubicBezTo>
                      <a:pt x="86" y="544"/>
                      <a:pt x="96" y="545"/>
                      <a:pt x="106" y="551"/>
                    </a:cubicBezTo>
                    <a:cubicBezTo>
                      <a:pt x="112" y="555"/>
                      <a:pt x="117" y="560"/>
                      <a:pt x="126" y="567"/>
                    </a:cubicBezTo>
                    <a:cubicBezTo>
                      <a:pt x="124" y="559"/>
                      <a:pt x="122" y="556"/>
                      <a:pt x="121" y="552"/>
                    </a:cubicBezTo>
                    <a:cubicBezTo>
                      <a:pt x="120" y="525"/>
                      <a:pt x="113" y="498"/>
                      <a:pt x="118" y="472"/>
                    </a:cubicBezTo>
                    <a:cubicBezTo>
                      <a:pt x="126" y="431"/>
                      <a:pt x="148" y="398"/>
                      <a:pt x="181" y="370"/>
                    </a:cubicBezTo>
                    <a:cubicBezTo>
                      <a:pt x="210" y="345"/>
                      <a:pt x="242" y="326"/>
                      <a:pt x="278" y="312"/>
                    </a:cubicBezTo>
                    <a:cubicBezTo>
                      <a:pt x="297" y="305"/>
                      <a:pt x="298" y="304"/>
                      <a:pt x="292" y="285"/>
                    </a:cubicBezTo>
                    <a:cubicBezTo>
                      <a:pt x="286" y="265"/>
                      <a:pt x="285" y="243"/>
                      <a:pt x="266" y="229"/>
                    </a:cubicBezTo>
                    <a:cubicBezTo>
                      <a:pt x="257" y="222"/>
                      <a:pt x="258" y="208"/>
                      <a:pt x="265" y="200"/>
                    </a:cubicBezTo>
                    <a:cubicBezTo>
                      <a:pt x="273" y="190"/>
                      <a:pt x="287" y="190"/>
                      <a:pt x="301" y="198"/>
                    </a:cubicBezTo>
                    <a:cubicBezTo>
                      <a:pt x="311" y="203"/>
                      <a:pt x="317" y="211"/>
                      <a:pt x="310" y="221"/>
                    </a:cubicBezTo>
                    <a:cubicBezTo>
                      <a:pt x="300" y="234"/>
                      <a:pt x="306" y="245"/>
                      <a:pt x="311" y="258"/>
                    </a:cubicBezTo>
                    <a:cubicBezTo>
                      <a:pt x="325" y="294"/>
                      <a:pt x="325" y="293"/>
                      <a:pt x="362" y="286"/>
                    </a:cubicBezTo>
                    <a:cubicBezTo>
                      <a:pt x="423" y="275"/>
                      <a:pt x="484" y="272"/>
                      <a:pt x="541" y="303"/>
                    </a:cubicBezTo>
                    <a:cubicBezTo>
                      <a:pt x="565" y="316"/>
                      <a:pt x="586" y="330"/>
                      <a:pt x="594" y="360"/>
                    </a:cubicBezTo>
                    <a:cubicBezTo>
                      <a:pt x="601" y="385"/>
                      <a:pt x="612" y="410"/>
                      <a:pt x="621" y="435"/>
                    </a:cubicBezTo>
                    <a:cubicBezTo>
                      <a:pt x="623" y="435"/>
                      <a:pt x="624" y="435"/>
                      <a:pt x="626" y="436"/>
                    </a:cubicBezTo>
                    <a:cubicBezTo>
                      <a:pt x="629" y="425"/>
                      <a:pt x="631" y="413"/>
                      <a:pt x="635" y="403"/>
                    </a:cubicBezTo>
                    <a:cubicBezTo>
                      <a:pt x="637" y="398"/>
                      <a:pt x="643" y="390"/>
                      <a:pt x="646" y="390"/>
                    </a:cubicBezTo>
                    <a:cubicBezTo>
                      <a:pt x="652" y="391"/>
                      <a:pt x="658" y="397"/>
                      <a:pt x="661" y="402"/>
                    </a:cubicBezTo>
                    <a:cubicBezTo>
                      <a:pt x="670" y="423"/>
                      <a:pt x="672" y="445"/>
                      <a:pt x="670" y="468"/>
                    </a:cubicBezTo>
                    <a:cubicBezTo>
                      <a:pt x="669" y="475"/>
                      <a:pt x="670" y="485"/>
                      <a:pt x="661" y="485"/>
                    </a:cubicBezTo>
                    <a:cubicBezTo>
                      <a:pt x="654" y="485"/>
                      <a:pt x="647" y="479"/>
                      <a:pt x="640" y="475"/>
                    </a:cubicBezTo>
                    <a:cubicBezTo>
                      <a:pt x="639" y="474"/>
                      <a:pt x="639" y="470"/>
                      <a:pt x="637" y="468"/>
                    </a:cubicBezTo>
                    <a:cubicBezTo>
                      <a:pt x="635" y="466"/>
                      <a:pt x="632" y="465"/>
                      <a:pt x="630" y="464"/>
                    </a:cubicBezTo>
                    <a:cubicBezTo>
                      <a:pt x="629" y="466"/>
                      <a:pt x="626" y="469"/>
                      <a:pt x="626" y="471"/>
                    </a:cubicBezTo>
                    <a:cubicBezTo>
                      <a:pt x="627" y="482"/>
                      <a:pt x="629" y="494"/>
                      <a:pt x="629" y="505"/>
                    </a:cubicBezTo>
                    <a:cubicBezTo>
                      <a:pt x="629" y="524"/>
                      <a:pt x="631" y="543"/>
                      <a:pt x="644" y="557"/>
                    </a:cubicBezTo>
                    <a:cubicBezTo>
                      <a:pt x="652" y="568"/>
                      <a:pt x="650" y="576"/>
                      <a:pt x="645" y="586"/>
                    </a:cubicBezTo>
                    <a:cubicBezTo>
                      <a:pt x="643" y="591"/>
                      <a:pt x="642" y="599"/>
                      <a:pt x="645" y="603"/>
                    </a:cubicBezTo>
                    <a:cubicBezTo>
                      <a:pt x="657" y="623"/>
                      <a:pt x="670" y="643"/>
                      <a:pt x="682" y="663"/>
                    </a:cubicBezTo>
                    <a:cubicBezTo>
                      <a:pt x="688" y="673"/>
                      <a:pt x="695" y="678"/>
                      <a:pt x="707" y="675"/>
                    </a:cubicBezTo>
                    <a:cubicBezTo>
                      <a:pt x="721" y="673"/>
                      <a:pt x="735" y="672"/>
                      <a:pt x="750" y="670"/>
                    </a:cubicBezTo>
                    <a:cubicBezTo>
                      <a:pt x="771" y="668"/>
                      <a:pt x="792" y="666"/>
                      <a:pt x="813" y="664"/>
                    </a:cubicBezTo>
                    <a:cubicBezTo>
                      <a:pt x="823" y="663"/>
                      <a:pt x="826" y="658"/>
                      <a:pt x="823" y="649"/>
                    </a:cubicBezTo>
                    <a:cubicBezTo>
                      <a:pt x="821" y="645"/>
                      <a:pt x="820" y="641"/>
                      <a:pt x="818" y="637"/>
                    </a:cubicBezTo>
                    <a:cubicBezTo>
                      <a:pt x="793" y="576"/>
                      <a:pt x="767" y="515"/>
                      <a:pt x="741" y="454"/>
                    </a:cubicBezTo>
                    <a:cubicBezTo>
                      <a:pt x="720" y="403"/>
                      <a:pt x="695" y="354"/>
                      <a:pt x="662" y="310"/>
                    </a:cubicBezTo>
                    <a:cubicBezTo>
                      <a:pt x="628" y="265"/>
                      <a:pt x="592" y="224"/>
                      <a:pt x="557" y="180"/>
                    </a:cubicBezTo>
                    <a:cubicBezTo>
                      <a:pt x="509" y="119"/>
                      <a:pt x="452" y="68"/>
                      <a:pt x="384" y="31"/>
                    </a:cubicBezTo>
                    <a:cubicBezTo>
                      <a:pt x="354" y="14"/>
                      <a:pt x="323" y="0"/>
                      <a:pt x="288" y="2"/>
                    </a:cubicBezTo>
                    <a:cubicBezTo>
                      <a:pt x="264" y="2"/>
                      <a:pt x="241" y="3"/>
                      <a:pt x="217" y="8"/>
                    </a:cubicBezTo>
                    <a:cubicBezTo>
                      <a:pt x="177" y="16"/>
                      <a:pt x="139" y="31"/>
                      <a:pt x="112" y="64"/>
                    </a:cubicBezTo>
                    <a:cubicBezTo>
                      <a:pt x="101" y="78"/>
                      <a:pt x="88" y="91"/>
                      <a:pt x="79" y="107"/>
                    </a:cubicBezTo>
                    <a:cubicBezTo>
                      <a:pt x="64" y="129"/>
                      <a:pt x="47" y="151"/>
                      <a:pt x="38" y="176"/>
                    </a:cubicBezTo>
                    <a:cubicBezTo>
                      <a:pt x="5" y="271"/>
                      <a:pt x="0" y="370"/>
                      <a:pt x="7" y="470"/>
                    </a:cubicBezTo>
                    <a:cubicBezTo>
                      <a:pt x="12" y="545"/>
                      <a:pt x="34" y="617"/>
                      <a:pt x="52" y="690"/>
                    </a:cubicBezTo>
                    <a:cubicBezTo>
                      <a:pt x="64" y="737"/>
                      <a:pt x="77" y="784"/>
                      <a:pt x="89" y="831"/>
                    </a:cubicBezTo>
                    <a:cubicBezTo>
                      <a:pt x="92" y="846"/>
                      <a:pt x="94" y="862"/>
                      <a:pt x="99" y="877"/>
                    </a:cubicBezTo>
                    <a:cubicBezTo>
                      <a:pt x="104" y="894"/>
                      <a:pt x="105" y="894"/>
                      <a:pt x="120" y="887"/>
                    </a:cubicBezTo>
                    <a:close/>
                    <a:moveTo>
                      <a:pt x="336" y="120"/>
                    </a:moveTo>
                    <a:cubicBezTo>
                      <a:pt x="342" y="121"/>
                      <a:pt x="349" y="120"/>
                      <a:pt x="355" y="123"/>
                    </a:cubicBezTo>
                    <a:cubicBezTo>
                      <a:pt x="385" y="135"/>
                      <a:pt x="419" y="179"/>
                      <a:pt x="407" y="222"/>
                    </a:cubicBezTo>
                    <a:cubicBezTo>
                      <a:pt x="406" y="227"/>
                      <a:pt x="400" y="230"/>
                      <a:pt x="397" y="234"/>
                    </a:cubicBezTo>
                    <a:cubicBezTo>
                      <a:pt x="394" y="229"/>
                      <a:pt x="389" y="225"/>
                      <a:pt x="388" y="220"/>
                    </a:cubicBezTo>
                    <a:cubicBezTo>
                      <a:pt x="385" y="209"/>
                      <a:pt x="385" y="198"/>
                      <a:pt x="382" y="187"/>
                    </a:cubicBezTo>
                    <a:cubicBezTo>
                      <a:pt x="376" y="163"/>
                      <a:pt x="364" y="143"/>
                      <a:pt x="341" y="132"/>
                    </a:cubicBezTo>
                    <a:cubicBezTo>
                      <a:pt x="338" y="130"/>
                      <a:pt x="336" y="127"/>
                      <a:pt x="334" y="124"/>
                    </a:cubicBezTo>
                    <a:cubicBezTo>
                      <a:pt x="334" y="123"/>
                      <a:pt x="335" y="121"/>
                      <a:pt x="336" y="120"/>
                    </a:cubicBezTo>
                    <a:close/>
                    <a:moveTo>
                      <a:pt x="365" y="201"/>
                    </a:moveTo>
                    <a:cubicBezTo>
                      <a:pt x="365" y="208"/>
                      <a:pt x="361" y="216"/>
                      <a:pt x="357" y="221"/>
                    </a:cubicBezTo>
                    <a:cubicBezTo>
                      <a:pt x="352" y="227"/>
                      <a:pt x="343" y="226"/>
                      <a:pt x="343" y="217"/>
                    </a:cubicBezTo>
                    <a:cubicBezTo>
                      <a:pt x="343" y="198"/>
                      <a:pt x="336" y="182"/>
                      <a:pt x="322" y="166"/>
                    </a:cubicBezTo>
                    <a:cubicBezTo>
                      <a:pt x="347" y="168"/>
                      <a:pt x="365" y="183"/>
                      <a:pt x="365" y="201"/>
                    </a:cubicBezTo>
                    <a:close/>
                    <a:moveTo>
                      <a:pt x="222" y="207"/>
                    </a:moveTo>
                    <a:cubicBezTo>
                      <a:pt x="223" y="205"/>
                      <a:pt x="228" y="204"/>
                      <a:pt x="231" y="203"/>
                    </a:cubicBezTo>
                    <a:cubicBezTo>
                      <a:pt x="233" y="206"/>
                      <a:pt x="235" y="209"/>
                      <a:pt x="235" y="212"/>
                    </a:cubicBezTo>
                    <a:cubicBezTo>
                      <a:pt x="233" y="237"/>
                      <a:pt x="233" y="237"/>
                      <a:pt x="249" y="260"/>
                    </a:cubicBezTo>
                    <a:cubicBezTo>
                      <a:pt x="233" y="260"/>
                      <a:pt x="226" y="255"/>
                      <a:pt x="220" y="239"/>
                    </a:cubicBezTo>
                    <a:cubicBezTo>
                      <a:pt x="216" y="228"/>
                      <a:pt x="215" y="217"/>
                      <a:pt x="222" y="207"/>
                    </a:cubicBezTo>
                    <a:close/>
                    <a:moveTo>
                      <a:pt x="158" y="190"/>
                    </a:moveTo>
                    <a:cubicBezTo>
                      <a:pt x="159" y="188"/>
                      <a:pt x="159" y="186"/>
                      <a:pt x="161" y="185"/>
                    </a:cubicBezTo>
                    <a:cubicBezTo>
                      <a:pt x="164" y="183"/>
                      <a:pt x="168" y="181"/>
                      <a:pt x="171" y="180"/>
                    </a:cubicBezTo>
                    <a:cubicBezTo>
                      <a:pt x="173" y="183"/>
                      <a:pt x="175" y="187"/>
                      <a:pt x="175" y="191"/>
                    </a:cubicBezTo>
                    <a:cubicBezTo>
                      <a:pt x="175" y="203"/>
                      <a:pt x="173" y="215"/>
                      <a:pt x="174" y="228"/>
                    </a:cubicBezTo>
                    <a:cubicBezTo>
                      <a:pt x="176" y="251"/>
                      <a:pt x="186" y="271"/>
                      <a:pt x="205" y="289"/>
                    </a:cubicBezTo>
                    <a:cubicBezTo>
                      <a:pt x="190" y="296"/>
                      <a:pt x="183" y="287"/>
                      <a:pt x="176" y="281"/>
                    </a:cubicBezTo>
                    <a:cubicBezTo>
                      <a:pt x="155" y="263"/>
                      <a:pt x="149" y="209"/>
                      <a:pt x="158" y="190"/>
                    </a:cubicBezTo>
                    <a:close/>
                  </a:path>
                </a:pathLst>
              </a:custGeom>
              <a:solidFill>
                <a:srgbClr val="00AA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403">
                <a:extLst>
                  <a:ext uri="{FF2B5EF4-FFF2-40B4-BE49-F238E27FC236}">
                    <a16:creationId xmlns:a16="http://schemas.microsoft.com/office/drawing/2014/main" xmlns="" id="{4B3ECBDE-A717-448E-8764-BF168020D47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856" y="2586"/>
                <a:ext cx="1894" cy="770"/>
              </a:xfrm>
              <a:custGeom>
                <a:avLst/>
                <a:gdLst>
                  <a:gd name="T0" fmla="*/ 205 w 1283"/>
                  <a:gd name="T1" fmla="*/ 522 h 523"/>
                  <a:gd name="T2" fmla="*/ 334 w 1283"/>
                  <a:gd name="T3" fmla="*/ 514 h 523"/>
                  <a:gd name="T4" fmla="*/ 451 w 1283"/>
                  <a:gd name="T5" fmla="*/ 500 h 523"/>
                  <a:gd name="T6" fmla="*/ 517 w 1283"/>
                  <a:gd name="T7" fmla="*/ 486 h 523"/>
                  <a:gd name="T8" fmla="*/ 770 w 1283"/>
                  <a:gd name="T9" fmla="*/ 419 h 523"/>
                  <a:gd name="T10" fmla="*/ 1047 w 1283"/>
                  <a:gd name="T11" fmla="*/ 275 h 523"/>
                  <a:gd name="T12" fmla="*/ 1184 w 1283"/>
                  <a:gd name="T13" fmla="*/ 170 h 523"/>
                  <a:gd name="T14" fmla="*/ 1242 w 1283"/>
                  <a:gd name="T15" fmla="*/ 117 h 523"/>
                  <a:gd name="T16" fmla="*/ 1283 w 1283"/>
                  <a:gd name="T17" fmla="*/ 67 h 523"/>
                  <a:gd name="T18" fmla="*/ 1260 w 1283"/>
                  <a:gd name="T19" fmla="*/ 61 h 523"/>
                  <a:gd name="T20" fmla="*/ 1185 w 1283"/>
                  <a:gd name="T21" fmla="*/ 38 h 523"/>
                  <a:gd name="T22" fmla="*/ 1125 w 1283"/>
                  <a:gd name="T23" fmla="*/ 24 h 523"/>
                  <a:gd name="T24" fmla="*/ 1025 w 1283"/>
                  <a:gd name="T25" fmla="*/ 2 h 523"/>
                  <a:gd name="T26" fmla="*/ 1006 w 1283"/>
                  <a:gd name="T27" fmla="*/ 9 h 523"/>
                  <a:gd name="T28" fmla="*/ 885 w 1283"/>
                  <a:gd name="T29" fmla="*/ 148 h 523"/>
                  <a:gd name="T30" fmla="*/ 798 w 1283"/>
                  <a:gd name="T31" fmla="*/ 203 h 523"/>
                  <a:gd name="T32" fmla="*/ 717 w 1283"/>
                  <a:gd name="T33" fmla="*/ 242 h 523"/>
                  <a:gd name="T34" fmla="*/ 512 w 1283"/>
                  <a:gd name="T35" fmla="*/ 300 h 523"/>
                  <a:gd name="T36" fmla="*/ 387 w 1283"/>
                  <a:gd name="T37" fmla="*/ 310 h 523"/>
                  <a:gd name="T38" fmla="*/ 258 w 1283"/>
                  <a:gd name="T39" fmla="*/ 294 h 523"/>
                  <a:gd name="T40" fmla="*/ 205 w 1283"/>
                  <a:gd name="T41" fmla="*/ 311 h 523"/>
                  <a:gd name="T42" fmla="*/ 194 w 1283"/>
                  <a:gd name="T43" fmla="*/ 321 h 523"/>
                  <a:gd name="T44" fmla="*/ 121 w 1283"/>
                  <a:gd name="T45" fmla="*/ 385 h 523"/>
                  <a:gd name="T46" fmla="*/ 11 w 1283"/>
                  <a:gd name="T47" fmla="*/ 501 h 523"/>
                  <a:gd name="T48" fmla="*/ 0 w 1283"/>
                  <a:gd name="T49" fmla="*/ 516 h 523"/>
                  <a:gd name="T50" fmla="*/ 15 w 1283"/>
                  <a:gd name="T51" fmla="*/ 518 h 523"/>
                  <a:gd name="T52" fmla="*/ 147 w 1283"/>
                  <a:gd name="T53" fmla="*/ 521 h 523"/>
                  <a:gd name="T54" fmla="*/ 205 w 1283"/>
                  <a:gd name="T55" fmla="*/ 522 h 523"/>
                  <a:gd name="T56" fmla="*/ 1062 w 1283"/>
                  <a:gd name="T57" fmla="*/ 107 h 523"/>
                  <a:gd name="T58" fmla="*/ 1116 w 1283"/>
                  <a:gd name="T59" fmla="*/ 116 h 523"/>
                  <a:gd name="T60" fmla="*/ 1124 w 1283"/>
                  <a:gd name="T61" fmla="*/ 148 h 523"/>
                  <a:gd name="T62" fmla="*/ 1088 w 1283"/>
                  <a:gd name="T63" fmla="*/ 168 h 523"/>
                  <a:gd name="T64" fmla="*/ 1051 w 1283"/>
                  <a:gd name="T65" fmla="*/ 138 h 523"/>
                  <a:gd name="T66" fmla="*/ 1062 w 1283"/>
                  <a:gd name="T67" fmla="*/ 107 h 523"/>
                  <a:gd name="T68" fmla="*/ 888 w 1283"/>
                  <a:gd name="T69" fmla="*/ 241 h 523"/>
                  <a:gd name="T70" fmla="*/ 937 w 1283"/>
                  <a:gd name="T71" fmla="*/ 266 h 523"/>
                  <a:gd name="T72" fmla="*/ 914 w 1283"/>
                  <a:gd name="T73" fmla="*/ 309 h 523"/>
                  <a:gd name="T74" fmla="*/ 862 w 1283"/>
                  <a:gd name="T75" fmla="*/ 282 h 523"/>
                  <a:gd name="T76" fmla="*/ 888 w 1283"/>
                  <a:gd name="T77" fmla="*/ 241 h 523"/>
                  <a:gd name="T78" fmla="*/ 635 w 1283"/>
                  <a:gd name="T79" fmla="*/ 351 h 523"/>
                  <a:gd name="T80" fmla="*/ 676 w 1283"/>
                  <a:gd name="T81" fmla="*/ 367 h 523"/>
                  <a:gd name="T82" fmla="*/ 657 w 1283"/>
                  <a:gd name="T83" fmla="*/ 409 h 523"/>
                  <a:gd name="T84" fmla="*/ 613 w 1283"/>
                  <a:gd name="T85" fmla="*/ 391 h 523"/>
                  <a:gd name="T86" fmla="*/ 635 w 1283"/>
                  <a:gd name="T87" fmla="*/ 351 h 523"/>
                  <a:gd name="T88" fmla="*/ 361 w 1283"/>
                  <a:gd name="T89" fmla="*/ 405 h 523"/>
                  <a:gd name="T90" fmla="*/ 368 w 1283"/>
                  <a:gd name="T91" fmla="*/ 401 h 523"/>
                  <a:gd name="T92" fmla="*/ 413 w 1283"/>
                  <a:gd name="T93" fmla="*/ 414 h 523"/>
                  <a:gd name="T94" fmla="*/ 391 w 1283"/>
                  <a:gd name="T95" fmla="*/ 459 h 523"/>
                  <a:gd name="T96" fmla="*/ 355 w 1283"/>
                  <a:gd name="T97" fmla="*/ 452 h 523"/>
                  <a:gd name="T98" fmla="*/ 361 w 1283"/>
                  <a:gd name="T99" fmla="*/ 405 h 523"/>
                  <a:gd name="T100" fmla="*/ 170 w 1283"/>
                  <a:gd name="T101" fmla="*/ 394 h 523"/>
                  <a:gd name="T102" fmla="*/ 213 w 1283"/>
                  <a:gd name="T103" fmla="*/ 409 h 523"/>
                  <a:gd name="T104" fmla="*/ 196 w 1283"/>
                  <a:gd name="T105" fmla="*/ 454 h 523"/>
                  <a:gd name="T106" fmla="*/ 148 w 1283"/>
                  <a:gd name="T107" fmla="*/ 436 h 523"/>
                  <a:gd name="T108" fmla="*/ 170 w 1283"/>
                  <a:gd name="T109" fmla="*/ 39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83" h="523">
                    <a:moveTo>
                      <a:pt x="205" y="522"/>
                    </a:moveTo>
                    <a:cubicBezTo>
                      <a:pt x="248" y="520"/>
                      <a:pt x="291" y="518"/>
                      <a:pt x="334" y="514"/>
                    </a:cubicBezTo>
                    <a:cubicBezTo>
                      <a:pt x="373" y="510"/>
                      <a:pt x="412" y="505"/>
                      <a:pt x="451" y="500"/>
                    </a:cubicBezTo>
                    <a:cubicBezTo>
                      <a:pt x="473" y="496"/>
                      <a:pt x="495" y="490"/>
                      <a:pt x="517" y="486"/>
                    </a:cubicBezTo>
                    <a:cubicBezTo>
                      <a:pt x="602" y="467"/>
                      <a:pt x="688" y="449"/>
                      <a:pt x="770" y="419"/>
                    </a:cubicBezTo>
                    <a:cubicBezTo>
                      <a:pt x="869" y="383"/>
                      <a:pt x="962" y="336"/>
                      <a:pt x="1047" y="275"/>
                    </a:cubicBezTo>
                    <a:cubicBezTo>
                      <a:pt x="1094" y="242"/>
                      <a:pt x="1139" y="205"/>
                      <a:pt x="1184" y="170"/>
                    </a:cubicBezTo>
                    <a:cubicBezTo>
                      <a:pt x="1204" y="153"/>
                      <a:pt x="1224" y="135"/>
                      <a:pt x="1242" y="117"/>
                    </a:cubicBezTo>
                    <a:cubicBezTo>
                      <a:pt x="1256" y="102"/>
                      <a:pt x="1268" y="86"/>
                      <a:pt x="1283" y="67"/>
                    </a:cubicBezTo>
                    <a:cubicBezTo>
                      <a:pt x="1272" y="64"/>
                      <a:pt x="1266" y="63"/>
                      <a:pt x="1260" y="61"/>
                    </a:cubicBezTo>
                    <a:cubicBezTo>
                      <a:pt x="1235" y="54"/>
                      <a:pt x="1211" y="45"/>
                      <a:pt x="1185" y="38"/>
                    </a:cubicBezTo>
                    <a:cubicBezTo>
                      <a:pt x="1166" y="33"/>
                      <a:pt x="1145" y="28"/>
                      <a:pt x="1125" y="24"/>
                    </a:cubicBezTo>
                    <a:cubicBezTo>
                      <a:pt x="1092" y="16"/>
                      <a:pt x="1058" y="9"/>
                      <a:pt x="1025" y="2"/>
                    </a:cubicBezTo>
                    <a:cubicBezTo>
                      <a:pt x="1017" y="0"/>
                      <a:pt x="1011" y="0"/>
                      <a:pt x="1006" y="9"/>
                    </a:cubicBezTo>
                    <a:cubicBezTo>
                      <a:pt x="977" y="65"/>
                      <a:pt x="933" y="109"/>
                      <a:pt x="885" y="148"/>
                    </a:cubicBezTo>
                    <a:cubicBezTo>
                      <a:pt x="858" y="169"/>
                      <a:pt x="828" y="186"/>
                      <a:pt x="798" y="203"/>
                    </a:cubicBezTo>
                    <a:cubicBezTo>
                      <a:pt x="772" y="218"/>
                      <a:pt x="745" y="232"/>
                      <a:pt x="717" y="242"/>
                    </a:cubicBezTo>
                    <a:cubicBezTo>
                      <a:pt x="651" y="267"/>
                      <a:pt x="584" y="292"/>
                      <a:pt x="512" y="300"/>
                    </a:cubicBezTo>
                    <a:cubicBezTo>
                      <a:pt x="471" y="305"/>
                      <a:pt x="429" y="310"/>
                      <a:pt x="387" y="310"/>
                    </a:cubicBezTo>
                    <a:cubicBezTo>
                      <a:pt x="344" y="310"/>
                      <a:pt x="300" y="306"/>
                      <a:pt x="258" y="294"/>
                    </a:cubicBezTo>
                    <a:cubicBezTo>
                      <a:pt x="237" y="289"/>
                      <a:pt x="217" y="289"/>
                      <a:pt x="205" y="311"/>
                    </a:cubicBezTo>
                    <a:cubicBezTo>
                      <a:pt x="202" y="315"/>
                      <a:pt x="198" y="318"/>
                      <a:pt x="194" y="321"/>
                    </a:cubicBezTo>
                    <a:cubicBezTo>
                      <a:pt x="169" y="343"/>
                      <a:pt x="144" y="362"/>
                      <a:pt x="121" y="385"/>
                    </a:cubicBezTo>
                    <a:cubicBezTo>
                      <a:pt x="83" y="423"/>
                      <a:pt x="48" y="462"/>
                      <a:pt x="11" y="501"/>
                    </a:cubicBezTo>
                    <a:cubicBezTo>
                      <a:pt x="8" y="505"/>
                      <a:pt x="5" y="510"/>
                      <a:pt x="0" y="516"/>
                    </a:cubicBezTo>
                    <a:cubicBezTo>
                      <a:pt x="7" y="517"/>
                      <a:pt x="11" y="518"/>
                      <a:pt x="15" y="518"/>
                    </a:cubicBezTo>
                    <a:cubicBezTo>
                      <a:pt x="59" y="519"/>
                      <a:pt x="103" y="520"/>
                      <a:pt x="147" y="521"/>
                    </a:cubicBezTo>
                    <a:cubicBezTo>
                      <a:pt x="167" y="521"/>
                      <a:pt x="186" y="523"/>
                      <a:pt x="205" y="522"/>
                    </a:cubicBezTo>
                    <a:close/>
                    <a:moveTo>
                      <a:pt x="1062" y="107"/>
                    </a:moveTo>
                    <a:cubicBezTo>
                      <a:pt x="1075" y="100"/>
                      <a:pt x="1106" y="105"/>
                      <a:pt x="1116" y="116"/>
                    </a:cubicBezTo>
                    <a:cubicBezTo>
                      <a:pt x="1126" y="126"/>
                      <a:pt x="1129" y="137"/>
                      <a:pt x="1124" y="148"/>
                    </a:cubicBezTo>
                    <a:cubicBezTo>
                      <a:pt x="1118" y="162"/>
                      <a:pt x="1103" y="170"/>
                      <a:pt x="1088" y="168"/>
                    </a:cubicBezTo>
                    <a:cubicBezTo>
                      <a:pt x="1070" y="166"/>
                      <a:pt x="1058" y="156"/>
                      <a:pt x="1051" y="138"/>
                    </a:cubicBezTo>
                    <a:cubicBezTo>
                      <a:pt x="1046" y="123"/>
                      <a:pt x="1049" y="114"/>
                      <a:pt x="1062" y="107"/>
                    </a:cubicBezTo>
                    <a:close/>
                    <a:moveTo>
                      <a:pt x="888" y="241"/>
                    </a:moveTo>
                    <a:cubicBezTo>
                      <a:pt x="906" y="235"/>
                      <a:pt x="931" y="248"/>
                      <a:pt x="937" y="266"/>
                    </a:cubicBezTo>
                    <a:cubicBezTo>
                      <a:pt x="941" y="279"/>
                      <a:pt x="927" y="305"/>
                      <a:pt x="914" y="309"/>
                    </a:cubicBezTo>
                    <a:cubicBezTo>
                      <a:pt x="895" y="315"/>
                      <a:pt x="868" y="301"/>
                      <a:pt x="862" y="282"/>
                    </a:cubicBezTo>
                    <a:cubicBezTo>
                      <a:pt x="855" y="264"/>
                      <a:pt x="865" y="249"/>
                      <a:pt x="888" y="241"/>
                    </a:cubicBezTo>
                    <a:close/>
                    <a:moveTo>
                      <a:pt x="635" y="351"/>
                    </a:moveTo>
                    <a:cubicBezTo>
                      <a:pt x="652" y="345"/>
                      <a:pt x="671" y="352"/>
                      <a:pt x="676" y="367"/>
                    </a:cubicBezTo>
                    <a:cubicBezTo>
                      <a:pt x="681" y="382"/>
                      <a:pt x="671" y="404"/>
                      <a:pt x="657" y="409"/>
                    </a:cubicBezTo>
                    <a:cubicBezTo>
                      <a:pt x="640" y="416"/>
                      <a:pt x="619" y="407"/>
                      <a:pt x="613" y="391"/>
                    </a:cubicBezTo>
                    <a:cubicBezTo>
                      <a:pt x="607" y="376"/>
                      <a:pt x="618" y="358"/>
                      <a:pt x="635" y="351"/>
                    </a:cubicBezTo>
                    <a:close/>
                    <a:moveTo>
                      <a:pt x="361" y="405"/>
                    </a:moveTo>
                    <a:cubicBezTo>
                      <a:pt x="363" y="403"/>
                      <a:pt x="366" y="402"/>
                      <a:pt x="368" y="401"/>
                    </a:cubicBezTo>
                    <a:cubicBezTo>
                      <a:pt x="386" y="393"/>
                      <a:pt x="407" y="399"/>
                      <a:pt x="413" y="414"/>
                    </a:cubicBezTo>
                    <a:cubicBezTo>
                      <a:pt x="419" y="430"/>
                      <a:pt x="409" y="451"/>
                      <a:pt x="391" y="459"/>
                    </a:cubicBezTo>
                    <a:cubicBezTo>
                      <a:pt x="380" y="463"/>
                      <a:pt x="363" y="460"/>
                      <a:pt x="355" y="452"/>
                    </a:cubicBezTo>
                    <a:cubicBezTo>
                      <a:pt x="338" y="435"/>
                      <a:pt x="340" y="416"/>
                      <a:pt x="361" y="405"/>
                    </a:cubicBezTo>
                    <a:close/>
                    <a:moveTo>
                      <a:pt x="170" y="394"/>
                    </a:moveTo>
                    <a:cubicBezTo>
                      <a:pt x="188" y="388"/>
                      <a:pt x="207" y="394"/>
                      <a:pt x="213" y="409"/>
                    </a:cubicBezTo>
                    <a:cubicBezTo>
                      <a:pt x="219" y="423"/>
                      <a:pt x="209" y="449"/>
                      <a:pt x="196" y="454"/>
                    </a:cubicBezTo>
                    <a:cubicBezTo>
                      <a:pt x="179" y="462"/>
                      <a:pt x="154" y="452"/>
                      <a:pt x="148" y="436"/>
                    </a:cubicBezTo>
                    <a:cubicBezTo>
                      <a:pt x="141" y="421"/>
                      <a:pt x="151" y="401"/>
                      <a:pt x="170" y="394"/>
                    </a:cubicBezTo>
                    <a:close/>
                  </a:path>
                </a:pathLst>
              </a:custGeom>
              <a:solidFill>
                <a:srgbClr val="F08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404">
                <a:extLst>
                  <a:ext uri="{FF2B5EF4-FFF2-40B4-BE49-F238E27FC236}">
                    <a16:creationId xmlns:a16="http://schemas.microsoft.com/office/drawing/2014/main" xmlns="" id="{AD578B94-DD83-421F-AB6A-75F0464E3E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99" y="2721"/>
                <a:ext cx="1879" cy="828"/>
              </a:xfrm>
              <a:custGeom>
                <a:avLst/>
                <a:gdLst>
                  <a:gd name="T0" fmla="*/ 1259 w 1273"/>
                  <a:gd name="T1" fmla="*/ 9 h 562"/>
                  <a:gd name="T2" fmla="*/ 1233 w 1273"/>
                  <a:gd name="T3" fmla="*/ 38 h 562"/>
                  <a:gd name="T4" fmla="*/ 1139 w 1273"/>
                  <a:gd name="T5" fmla="*/ 118 h 562"/>
                  <a:gd name="T6" fmla="*/ 958 w 1273"/>
                  <a:gd name="T7" fmla="*/ 249 h 562"/>
                  <a:gd name="T8" fmla="*/ 697 w 1273"/>
                  <a:gd name="T9" fmla="*/ 366 h 562"/>
                  <a:gd name="T10" fmla="*/ 499 w 1273"/>
                  <a:gd name="T11" fmla="*/ 414 h 562"/>
                  <a:gd name="T12" fmla="*/ 387 w 1273"/>
                  <a:gd name="T13" fmla="*/ 436 h 562"/>
                  <a:gd name="T14" fmla="*/ 302 w 1273"/>
                  <a:gd name="T15" fmla="*/ 443 h 562"/>
                  <a:gd name="T16" fmla="*/ 51 w 1273"/>
                  <a:gd name="T17" fmla="*/ 447 h 562"/>
                  <a:gd name="T18" fmla="*/ 1 w 1273"/>
                  <a:gd name="T19" fmla="*/ 448 h 562"/>
                  <a:gd name="T20" fmla="*/ 0 w 1273"/>
                  <a:gd name="T21" fmla="*/ 452 h 562"/>
                  <a:gd name="T22" fmla="*/ 40 w 1273"/>
                  <a:gd name="T23" fmla="*/ 472 h 562"/>
                  <a:gd name="T24" fmla="*/ 150 w 1273"/>
                  <a:gd name="T25" fmla="*/ 520 h 562"/>
                  <a:gd name="T26" fmla="*/ 355 w 1273"/>
                  <a:gd name="T27" fmla="*/ 558 h 562"/>
                  <a:gd name="T28" fmla="*/ 668 w 1273"/>
                  <a:gd name="T29" fmla="*/ 520 h 562"/>
                  <a:gd name="T30" fmla="*/ 878 w 1273"/>
                  <a:gd name="T31" fmla="*/ 440 h 562"/>
                  <a:gd name="T32" fmla="*/ 1030 w 1273"/>
                  <a:gd name="T33" fmla="*/ 342 h 562"/>
                  <a:gd name="T34" fmla="*/ 1106 w 1273"/>
                  <a:gd name="T35" fmla="*/ 272 h 562"/>
                  <a:gd name="T36" fmla="*/ 1166 w 1273"/>
                  <a:gd name="T37" fmla="*/ 200 h 562"/>
                  <a:gd name="T38" fmla="*/ 1265 w 1273"/>
                  <a:gd name="T39" fmla="*/ 30 h 562"/>
                  <a:gd name="T40" fmla="*/ 1273 w 1273"/>
                  <a:gd name="T41" fmla="*/ 2 h 562"/>
                  <a:gd name="T42" fmla="*/ 1270 w 1273"/>
                  <a:gd name="T43" fmla="*/ 0 h 562"/>
                  <a:gd name="T44" fmla="*/ 1259 w 1273"/>
                  <a:gd name="T45" fmla="*/ 9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3" h="562">
                    <a:moveTo>
                      <a:pt x="1259" y="9"/>
                    </a:moveTo>
                    <a:cubicBezTo>
                      <a:pt x="1250" y="19"/>
                      <a:pt x="1243" y="30"/>
                      <a:pt x="1233" y="38"/>
                    </a:cubicBezTo>
                    <a:cubicBezTo>
                      <a:pt x="1202" y="66"/>
                      <a:pt x="1170" y="92"/>
                      <a:pt x="1139" y="118"/>
                    </a:cubicBezTo>
                    <a:cubicBezTo>
                      <a:pt x="1082" y="166"/>
                      <a:pt x="1021" y="209"/>
                      <a:pt x="958" y="249"/>
                    </a:cubicBezTo>
                    <a:cubicBezTo>
                      <a:pt x="877" y="300"/>
                      <a:pt x="789" y="337"/>
                      <a:pt x="697" y="366"/>
                    </a:cubicBezTo>
                    <a:cubicBezTo>
                      <a:pt x="633" y="386"/>
                      <a:pt x="566" y="399"/>
                      <a:pt x="499" y="414"/>
                    </a:cubicBezTo>
                    <a:cubicBezTo>
                      <a:pt x="462" y="422"/>
                      <a:pt x="425" y="430"/>
                      <a:pt x="387" y="436"/>
                    </a:cubicBezTo>
                    <a:cubicBezTo>
                      <a:pt x="359" y="440"/>
                      <a:pt x="330" y="440"/>
                      <a:pt x="302" y="443"/>
                    </a:cubicBezTo>
                    <a:cubicBezTo>
                      <a:pt x="218" y="453"/>
                      <a:pt x="135" y="447"/>
                      <a:pt x="51" y="447"/>
                    </a:cubicBezTo>
                    <a:cubicBezTo>
                      <a:pt x="34" y="447"/>
                      <a:pt x="18" y="448"/>
                      <a:pt x="1" y="448"/>
                    </a:cubicBezTo>
                    <a:cubicBezTo>
                      <a:pt x="1" y="450"/>
                      <a:pt x="0" y="451"/>
                      <a:pt x="0" y="452"/>
                    </a:cubicBezTo>
                    <a:cubicBezTo>
                      <a:pt x="14" y="459"/>
                      <a:pt x="27" y="466"/>
                      <a:pt x="40" y="472"/>
                    </a:cubicBezTo>
                    <a:cubicBezTo>
                      <a:pt x="76" y="489"/>
                      <a:pt x="113" y="506"/>
                      <a:pt x="150" y="520"/>
                    </a:cubicBezTo>
                    <a:cubicBezTo>
                      <a:pt x="216" y="546"/>
                      <a:pt x="284" y="555"/>
                      <a:pt x="355" y="558"/>
                    </a:cubicBezTo>
                    <a:cubicBezTo>
                      <a:pt x="462" y="562"/>
                      <a:pt x="565" y="545"/>
                      <a:pt x="668" y="520"/>
                    </a:cubicBezTo>
                    <a:cubicBezTo>
                      <a:pt x="741" y="502"/>
                      <a:pt x="812" y="477"/>
                      <a:pt x="878" y="440"/>
                    </a:cubicBezTo>
                    <a:cubicBezTo>
                      <a:pt x="930" y="410"/>
                      <a:pt x="981" y="377"/>
                      <a:pt x="1030" y="342"/>
                    </a:cubicBezTo>
                    <a:cubicBezTo>
                      <a:pt x="1058" y="322"/>
                      <a:pt x="1082" y="297"/>
                      <a:pt x="1106" y="272"/>
                    </a:cubicBezTo>
                    <a:cubicBezTo>
                      <a:pt x="1127" y="250"/>
                      <a:pt x="1146" y="225"/>
                      <a:pt x="1166" y="200"/>
                    </a:cubicBezTo>
                    <a:cubicBezTo>
                      <a:pt x="1208" y="149"/>
                      <a:pt x="1243" y="93"/>
                      <a:pt x="1265" y="30"/>
                    </a:cubicBezTo>
                    <a:cubicBezTo>
                      <a:pt x="1269" y="21"/>
                      <a:pt x="1270" y="11"/>
                      <a:pt x="1273" y="2"/>
                    </a:cubicBezTo>
                    <a:cubicBezTo>
                      <a:pt x="1272" y="1"/>
                      <a:pt x="1271" y="1"/>
                      <a:pt x="1270" y="0"/>
                    </a:cubicBezTo>
                    <a:cubicBezTo>
                      <a:pt x="1266" y="3"/>
                      <a:pt x="1263" y="6"/>
                      <a:pt x="125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405">
                <a:extLst>
                  <a:ext uri="{FF2B5EF4-FFF2-40B4-BE49-F238E27FC236}">
                    <a16:creationId xmlns:a16="http://schemas.microsoft.com/office/drawing/2014/main" xmlns="" id="{28ED5478-2A34-4155-A6E3-174A2C8443F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305" y="2073"/>
                <a:ext cx="617" cy="477"/>
              </a:xfrm>
              <a:custGeom>
                <a:avLst/>
                <a:gdLst>
                  <a:gd name="T0" fmla="*/ 283 w 418"/>
                  <a:gd name="T1" fmla="*/ 8 h 324"/>
                  <a:gd name="T2" fmla="*/ 279 w 418"/>
                  <a:gd name="T3" fmla="*/ 9 h 324"/>
                  <a:gd name="T4" fmla="*/ 100 w 418"/>
                  <a:gd name="T5" fmla="*/ 62 h 324"/>
                  <a:gd name="T6" fmla="*/ 13 w 418"/>
                  <a:gd name="T7" fmla="*/ 124 h 324"/>
                  <a:gd name="T8" fmla="*/ 2 w 418"/>
                  <a:gd name="T9" fmla="*/ 151 h 324"/>
                  <a:gd name="T10" fmla="*/ 45 w 418"/>
                  <a:gd name="T11" fmla="*/ 311 h 324"/>
                  <a:gd name="T12" fmla="*/ 65 w 418"/>
                  <a:gd name="T13" fmla="*/ 322 h 324"/>
                  <a:gd name="T14" fmla="*/ 189 w 418"/>
                  <a:gd name="T15" fmla="*/ 310 h 324"/>
                  <a:gd name="T16" fmla="*/ 253 w 418"/>
                  <a:gd name="T17" fmla="*/ 287 h 324"/>
                  <a:gd name="T18" fmla="*/ 253 w 418"/>
                  <a:gd name="T19" fmla="*/ 287 h 324"/>
                  <a:gd name="T20" fmla="*/ 312 w 418"/>
                  <a:gd name="T21" fmla="*/ 265 h 324"/>
                  <a:gd name="T22" fmla="*/ 406 w 418"/>
                  <a:gd name="T23" fmla="*/ 207 h 324"/>
                  <a:gd name="T24" fmla="*/ 417 w 418"/>
                  <a:gd name="T25" fmla="*/ 177 h 324"/>
                  <a:gd name="T26" fmla="*/ 382 w 418"/>
                  <a:gd name="T27" fmla="*/ 58 h 324"/>
                  <a:gd name="T28" fmla="*/ 283 w 418"/>
                  <a:gd name="T29" fmla="*/ 8 h 324"/>
                  <a:gd name="T30" fmla="*/ 44 w 418"/>
                  <a:gd name="T31" fmla="*/ 212 h 324"/>
                  <a:gd name="T32" fmla="*/ 47 w 418"/>
                  <a:gd name="T33" fmla="*/ 195 h 324"/>
                  <a:gd name="T34" fmla="*/ 77 w 418"/>
                  <a:gd name="T35" fmla="*/ 203 h 324"/>
                  <a:gd name="T36" fmla="*/ 68 w 418"/>
                  <a:gd name="T37" fmla="*/ 219 h 324"/>
                  <a:gd name="T38" fmla="*/ 44 w 418"/>
                  <a:gd name="T39" fmla="*/ 212 h 324"/>
                  <a:gd name="T40" fmla="*/ 122 w 418"/>
                  <a:gd name="T41" fmla="*/ 300 h 324"/>
                  <a:gd name="T42" fmla="*/ 71 w 418"/>
                  <a:gd name="T43" fmla="*/ 277 h 324"/>
                  <a:gd name="T44" fmla="*/ 92 w 418"/>
                  <a:gd name="T45" fmla="*/ 231 h 324"/>
                  <a:gd name="T46" fmla="*/ 145 w 418"/>
                  <a:gd name="T47" fmla="*/ 253 h 324"/>
                  <a:gd name="T48" fmla="*/ 122 w 418"/>
                  <a:gd name="T49" fmla="*/ 300 h 324"/>
                  <a:gd name="T50" fmla="*/ 282 w 418"/>
                  <a:gd name="T51" fmla="*/ 210 h 324"/>
                  <a:gd name="T52" fmla="*/ 250 w 418"/>
                  <a:gd name="T53" fmla="*/ 246 h 324"/>
                  <a:gd name="T54" fmla="*/ 198 w 418"/>
                  <a:gd name="T55" fmla="*/ 231 h 324"/>
                  <a:gd name="T56" fmla="*/ 202 w 418"/>
                  <a:gd name="T57" fmla="*/ 196 h 324"/>
                  <a:gd name="T58" fmla="*/ 227 w 418"/>
                  <a:gd name="T59" fmla="*/ 181 h 324"/>
                  <a:gd name="T60" fmla="*/ 250 w 418"/>
                  <a:gd name="T61" fmla="*/ 176 h 324"/>
                  <a:gd name="T62" fmla="*/ 282 w 418"/>
                  <a:gd name="T63" fmla="*/ 210 h 324"/>
                  <a:gd name="T64" fmla="*/ 337 w 418"/>
                  <a:gd name="T65" fmla="*/ 97 h 324"/>
                  <a:gd name="T66" fmla="*/ 360 w 418"/>
                  <a:gd name="T67" fmla="*/ 106 h 324"/>
                  <a:gd name="T68" fmla="*/ 355 w 418"/>
                  <a:gd name="T69" fmla="*/ 119 h 324"/>
                  <a:gd name="T70" fmla="*/ 329 w 418"/>
                  <a:gd name="T71" fmla="*/ 113 h 324"/>
                  <a:gd name="T72" fmla="*/ 337 w 418"/>
                  <a:gd name="T73" fmla="*/ 97 h 324"/>
                  <a:gd name="T74" fmla="*/ 376 w 418"/>
                  <a:gd name="T75" fmla="*/ 210 h 324"/>
                  <a:gd name="T76" fmla="*/ 332 w 418"/>
                  <a:gd name="T77" fmla="*/ 192 h 324"/>
                  <a:gd name="T78" fmla="*/ 362 w 418"/>
                  <a:gd name="T79" fmla="*/ 137 h 324"/>
                  <a:gd name="T80" fmla="*/ 404 w 418"/>
                  <a:gd name="T81" fmla="*/ 158 h 324"/>
                  <a:gd name="T82" fmla="*/ 376 w 418"/>
                  <a:gd name="T83" fmla="*/ 21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8" h="324">
                    <a:moveTo>
                      <a:pt x="283" y="8"/>
                    </a:moveTo>
                    <a:cubicBezTo>
                      <a:pt x="282" y="8"/>
                      <a:pt x="281" y="9"/>
                      <a:pt x="279" y="9"/>
                    </a:cubicBezTo>
                    <a:cubicBezTo>
                      <a:pt x="218" y="20"/>
                      <a:pt x="158" y="38"/>
                      <a:pt x="100" y="62"/>
                    </a:cubicBezTo>
                    <a:cubicBezTo>
                      <a:pt x="67" y="76"/>
                      <a:pt x="35" y="94"/>
                      <a:pt x="13" y="124"/>
                    </a:cubicBezTo>
                    <a:cubicBezTo>
                      <a:pt x="7" y="132"/>
                      <a:pt x="2" y="142"/>
                      <a:pt x="2" y="151"/>
                    </a:cubicBezTo>
                    <a:cubicBezTo>
                      <a:pt x="0" y="209"/>
                      <a:pt x="15" y="262"/>
                      <a:pt x="45" y="311"/>
                    </a:cubicBezTo>
                    <a:cubicBezTo>
                      <a:pt x="50" y="319"/>
                      <a:pt x="57" y="321"/>
                      <a:pt x="65" y="322"/>
                    </a:cubicBezTo>
                    <a:cubicBezTo>
                      <a:pt x="107" y="324"/>
                      <a:pt x="149" y="324"/>
                      <a:pt x="189" y="310"/>
                    </a:cubicBezTo>
                    <a:cubicBezTo>
                      <a:pt x="211" y="302"/>
                      <a:pt x="231" y="294"/>
                      <a:pt x="253" y="287"/>
                    </a:cubicBezTo>
                    <a:cubicBezTo>
                      <a:pt x="253" y="287"/>
                      <a:pt x="253" y="287"/>
                      <a:pt x="253" y="287"/>
                    </a:cubicBezTo>
                    <a:cubicBezTo>
                      <a:pt x="273" y="280"/>
                      <a:pt x="293" y="274"/>
                      <a:pt x="312" y="265"/>
                    </a:cubicBezTo>
                    <a:cubicBezTo>
                      <a:pt x="346" y="249"/>
                      <a:pt x="378" y="232"/>
                      <a:pt x="406" y="207"/>
                    </a:cubicBezTo>
                    <a:cubicBezTo>
                      <a:pt x="414" y="198"/>
                      <a:pt x="418" y="189"/>
                      <a:pt x="417" y="177"/>
                    </a:cubicBezTo>
                    <a:cubicBezTo>
                      <a:pt x="415" y="134"/>
                      <a:pt x="404" y="95"/>
                      <a:pt x="382" y="58"/>
                    </a:cubicBezTo>
                    <a:cubicBezTo>
                      <a:pt x="356" y="13"/>
                      <a:pt x="334" y="0"/>
                      <a:pt x="283" y="8"/>
                    </a:cubicBezTo>
                    <a:close/>
                    <a:moveTo>
                      <a:pt x="44" y="212"/>
                    </a:moveTo>
                    <a:cubicBezTo>
                      <a:pt x="43" y="206"/>
                      <a:pt x="46" y="199"/>
                      <a:pt x="47" y="195"/>
                    </a:cubicBezTo>
                    <a:cubicBezTo>
                      <a:pt x="59" y="190"/>
                      <a:pt x="74" y="196"/>
                      <a:pt x="77" y="203"/>
                    </a:cubicBezTo>
                    <a:cubicBezTo>
                      <a:pt x="80" y="212"/>
                      <a:pt x="75" y="216"/>
                      <a:pt x="68" y="219"/>
                    </a:cubicBezTo>
                    <a:cubicBezTo>
                      <a:pt x="59" y="223"/>
                      <a:pt x="45" y="220"/>
                      <a:pt x="44" y="212"/>
                    </a:cubicBezTo>
                    <a:close/>
                    <a:moveTo>
                      <a:pt x="122" y="300"/>
                    </a:moveTo>
                    <a:cubicBezTo>
                      <a:pt x="100" y="308"/>
                      <a:pt x="77" y="298"/>
                      <a:pt x="71" y="277"/>
                    </a:cubicBezTo>
                    <a:cubicBezTo>
                      <a:pt x="65" y="259"/>
                      <a:pt x="75" y="238"/>
                      <a:pt x="92" y="231"/>
                    </a:cubicBezTo>
                    <a:cubicBezTo>
                      <a:pt x="114" y="223"/>
                      <a:pt x="137" y="233"/>
                      <a:pt x="145" y="253"/>
                    </a:cubicBezTo>
                    <a:cubicBezTo>
                      <a:pt x="151" y="270"/>
                      <a:pt x="139" y="293"/>
                      <a:pt x="122" y="300"/>
                    </a:cubicBezTo>
                    <a:close/>
                    <a:moveTo>
                      <a:pt x="282" y="210"/>
                    </a:moveTo>
                    <a:cubicBezTo>
                      <a:pt x="280" y="230"/>
                      <a:pt x="268" y="241"/>
                      <a:pt x="250" y="246"/>
                    </a:cubicBezTo>
                    <a:cubicBezTo>
                      <a:pt x="230" y="251"/>
                      <a:pt x="212" y="246"/>
                      <a:pt x="198" y="231"/>
                    </a:cubicBezTo>
                    <a:cubicBezTo>
                      <a:pt x="187" y="220"/>
                      <a:pt x="189" y="206"/>
                      <a:pt x="202" y="196"/>
                    </a:cubicBezTo>
                    <a:cubicBezTo>
                      <a:pt x="210" y="190"/>
                      <a:pt x="219" y="185"/>
                      <a:pt x="227" y="181"/>
                    </a:cubicBezTo>
                    <a:cubicBezTo>
                      <a:pt x="235" y="179"/>
                      <a:pt x="242" y="177"/>
                      <a:pt x="250" y="176"/>
                    </a:cubicBezTo>
                    <a:cubicBezTo>
                      <a:pt x="271" y="173"/>
                      <a:pt x="285" y="189"/>
                      <a:pt x="282" y="210"/>
                    </a:cubicBezTo>
                    <a:close/>
                    <a:moveTo>
                      <a:pt x="337" y="97"/>
                    </a:moveTo>
                    <a:cubicBezTo>
                      <a:pt x="345" y="93"/>
                      <a:pt x="359" y="98"/>
                      <a:pt x="360" y="106"/>
                    </a:cubicBezTo>
                    <a:cubicBezTo>
                      <a:pt x="360" y="111"/>
                      <a:pt x="356" y="116"/>
                      <a:pt x="355" y="119"/>
                    </a:cubicBezTo>
                    <a:cubicBezTo>
                      <a:pt x="342" y="124"/>
                      <a:pt x="332" y="121"/>
                      <a:pt x="329" y="113"/>
                    </a:cubicBezTo>
                    <a:cubicBezTo>
                      <a:pt x="327" y="106"/>
                      <a:pt x="329" y="100"/>
                      <a:pt x="337" y="97"/>
                    </a:cubicBezTo>
                    <a:close/>
                    <a:moveTo>
                      <a:pt x="376" y="210"/>
                    </a:moveTo>
                    <a:cubicBezTo>
                      <a:pt x="362" y="217"/>
                      <a:pt x="337" y="206"/>
                      <a:pt x="332" y="192"/>
                    </a:cubicBezTo>
                    <a:cubicBezTo>
                      <a:pt x="324" y="170"/>
                      <a:pt x="337" y="147"/>
                      <a:pt x="362" y="137"/>
                    </a:cubicBezTo>
                    <a:cubicBezTo>
                      <a:pt x="379" y="130"/>
                      <a:pt x="396" y="139"/>
                      <a:pt x="404" y="158"/>
                    </a:cubicBezTo>
                    <a:cubicBezTo>
                      <a:pt x="414" y="182"/>
                      <a:pt x="398" y="198"/>
                      <a:pt x="376" y="210"/>
                    </a:cubicBezTo>
                    <a:close/>
                  </a:path>
                </a:pathLst>
              </a:custGeom>
              <a:solidFill>
                <a:srgbClr val="FAD6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406">
                <a:extLst>
                  <a:ext uri="{FF2B5EF4-FFF2-40B4-BE49-F238E27FC236}">
                    <a16:creationId xmlns:a16="http://schemas.microsoft.com/office/drawing/2014/main" xmlns="" id="{C0F05655-9182-495D-91CE-968F92888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0" y="2437"/>
                <a:ext cx="693" cy="423"/>
              </a:xfrm>
              <a:custGeom>
                <a:avLst/>
                <a:gdLst>
                  <a:gd name="T0" fmla="*/ 41 w 470"/>
                  <a:gd name="T1" fmla="*/ 284 h 287"/>
                  <a:gd name="T2" fmla="*/ 103 w 470"/>
                  <a:gd name="T3" fmla="*/ 283 h 287"/>
                  <a:gd name="T4" fmla="*/ 227 w 470"/>
                  <a:gd name="T5" fmla="*/ 257 h 287"/>
                  <a:gd name="T6" fmla="*/ 421 w 470"/>
                  <a:gd name="T7" fmla="*/ 161 h 287"/>
                  <a:gd name="T8" fmla="*/ 462 w 470"/>
                  <a:gd name="T9" fmla="*/ 125 h 287"/>
                  <a:gd name="T10" fmla="*/ 463 w 470"/>
                  <a:gd name="T11" fmla="*/ 102 h 287"/>
                  <a:gd name="T12" fmla="*/ 445 w 470"/>
                  <a:gd name="T13" fmla="*/ 74 h 287"/>
                  <a:gd name="T14" fmla="*/ 409 w 470"/>
                  <a:gd name="T15" fmla="*/ 10 h 287"/>
                  <a:gd name="T16" fmla="*/ 390 w 470"/>
                  <a:gd name="T17" fmla="*/ 7 h 287"/>
                  <a:gd name="T18" fmla="*/ 342 w 470"/>
                  <a:gd name="T19" fmla="*/ 39 h 287"/>
                  <a:gd name="T20" fmla="*/ 242 w 470"/>
                  <a:gd name="T21" fmla="*/ 86 h 287"/>
                  <a:gd name="T22" fmla="*/ 20 w 470"/>
                  <a:gd name="T23" fmla="*/ 127 h 287"/>
                  <a:gd name="T24" fmla="*/ 3 w 470"/>
                  <a:gd name="T25" fmla="*/ 144 h 287"/>
                  <a:gd name="T26" fmla="*/ 26 w 470"/>
                  <a:gd name="T27" fmla="*/ 271 h 287"/>
                  <a:gd name="T28" fmla="*/ 41 w 470"/>
                  <a:gd name="T29" fmla="*/ 28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0" h="287">
                    <a:moveTo>
                      <a:pt x="41" y="284"/>
                    </a:moveTo>
                    <a:cubicBezTo>
                      <a:pt x="62" y="284"/>
                      <a:pt x="83" y="287"/>
                      <a:pt x="103" y="283"/>
                    </a:cubicBezTo>
                    <a:cubicBezTo>
                      <a:pt x="153" y="274"/>
                      <a:pt x="202" y="263"/>
                      <a:pt x="227" y="257"/>
                    </a:cubicBezTo>
                    <a:cubicBezTo>
                      <a:pt x="311" y="227"/>
                      <a:pt x="369" y="199"/>
                      <a:pt x="421" y="161"/>
                    </a:cubicBezTo>
                    <a:cubicBezTo>
                      <a:pt x="436" y="150"/>
                      <a:pt x="448" y="137"/>
                      <a:pt x="462" y="125"/>
                    </a:cubicBezTo>
                    <a:cubicBezTo>
                      <a:pt x="470" y="118"/>
                      <a:pt x="469" y="110"/>
                      <a:pt x="463" y="102"/>
                    </a:cubicBezTo>
                    <a:cubicBezTo>
                      <a:pt x="456" y="93"/>
                      <a:pt x="451" y="84"/>
                      <a:pt x="445" y="74"/>
                    </a:cubicBezTo>
                    <a:cubicBezTo>
                      <a:pt x="433" y="53"/>
                      <a:pt x="422" y="31"/>
                      <a:pt x="409" y="10"/>
                    </a:cubicBezTo>
                    <a:cubicBezTo>
                      <a:pt x="405" y="2"/>
                      <a:pt x="399" y="0"/>
                      <a:pt x="390" y="7"/>
                    </a:cubicBezTo>
                    <a:cubicBezTo>
                      <a:pt x="375" y="19"/>
                      <a:pt x="359" y="31"/>
                      <a:pt x="342" y="39"/>
                    </a:cubicBezTo>
                    <a:cubicBezTo>
                      <a:pt x="310" y="56"/>
                      <a:pt x="276" y="72"/>
                      <a:pt x="242" y="86"/>
                    </a:cubicBezTo>
                    <a:cubicBezTo>
                      <a:pt x="171" y="115"/>
                      <a:pt x="98" y="132"/>
                      <a:pt x="20" y="127"/>
                    </a:cubicBezTo>
                    <a:cubicBezTo>
                      <a:pt x="2" y="125"/>
                      <a:pt x="0" y="126"/>
                      <a:pt x="3" y="144"/>
                    </a:cubicBezTo>
                    <a:cubicBezTo>
                      <a:pt x="10" y="186"/>
                      <a:pt x="19" y="228"/>
                      <a:pt x="26" y="271"/>
                    </a:cubicBezTo>
                    <a:cubicBezTo>
                      <a:pt x="28" y="279"/>
                      <a:pt x="33" y="284"/>
                      <a:pt x="41" y="284"/>
                    </a:cubicBezTo>
                    <a:close/>
                  </a:path>
                </a:pathLst>
              </a:custGeom>
              <a:solidFill>
                <a:srgbClr val="F08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407">
                <a:extLst>
                  <a:ext uri="{FF2B5EF4-FFF2-40B4-BE49-F238E27FC236}">
                    <a16:creationId xmlns:a16="http://schemas.microsoft.com/office/drawing/2014/main" xmlns="" id="{D4539CA1-E78D-4B0D-944D-30DDADA0FB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9" y="1955"/>
                <a:ext cx="714" cy="581"/>
              </a:xfrm>
              <a:custGeom>
                <a:avLst/>
                <a:gdLst>
                  <a:gd name="T0" fmla="*/ 118 w 484"/>
                  <a:gd name="T1" fmla="*/ 67 h 394"/>
                  <a:gd name="T2" fmla="*/ 34 w 484"/>
                  <a:gd name="T3" fmla="*/ 142 h 394"/>
                  <a:gd name="T4" fmla="*/ 20 w 484"/>
                  <a:gd name="T5" fmla="*/ 274 h 394"/>
                  <a:gd name="T6" fmla="*/ 74 w 484"/>
                  <a:gd name="T7" fmla="*/ 381 h 394"/>
                  <a:gd name="T8" fmla="*/ 83 w 484"/>
                  <a:gd name="T9" fmla="*/ 394 h 394"/>
                  <a:gd name="T10" fmla="*/ 87 w 484"/>
                  <a:gd name="T11" fmla="*/ 392 h 394"/>
                  <a:gd name="T12" fmla="*/ 79 w 484"/>
                  <a:gd name="T13" fmla="*/ 377 h 394"/>
                  <a:gd name="T14" fmla="*/ 45 w 484"/>
                  <a:gd name="T15" fmla="*/ 274 h 394"/>
                  <a:gd name="T16" fmla="*/ 82 w 484"/>
                  <a:gd name="T17" fmla="*/ 173 h 394"/>
                  <a:gd name="T18" fmla="*/ 110 w 484"/>
                  <a:gd name="T19" fmla="*/ 154 h 394"/>
                  <a:gd name="T20" fmla="*/ 199 w 484"/>
                  <a:gd name="T21" fmla="*/ 115 h 394"/>
                  <a:gd name="T22" fmla="*/ 364 w 484"/>
                  <a:gd name="T23" fmla="*/ 74 h 394"/>
                  <a:gd name="T24" fmla="*/ 444 w 484"/>
                  <a:gd name="T25" fmla="*/ 106 h 394"/>
                  <a:gd name="T26" fmla="*/ 484 w 484"/>
                  <a:gd name="T27" fmla="*/ 167 h 394"/>
                  <a:gd name="T28" fmla="*/ 461 w 484"/>
                  <a:gd name="T29" fmla="*/ 90 h 394"/>
                  <a:gd name="T30" fmla="*/ 367 w 484"/>
                  <a:gd name="T31" fmla="*/ 17 h 394"/>
                  <a:gd name="T32" fmla="*/ 118 w 484"/>
                  <a:gd name="T33" fmla="*/ 6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4" h="394">
                    <a:moveTo>
                      <a:pt x="118" y="67"/>
                    </a:moveTo>
                    <a:cubicBezTo>
                      <a:pt x="86" y="85"/>
                      <a:pt x="54" y="107"/>
                      <a:pt x="34" y="142"/>
                    </a:cubicBezTo>
                    <a:cubicBezTo>
                      <a:pt x="10" y="184"/>
                      <a:pt x="0" y="228"/>
                      <a:pt x="20" y="274"/>
                    </a:cubicBezTo>
                    <a:cubicBezTo>
                      <a:pt x="36" y="311"/>
                      <a:pt x="56" y="345"/>
                      <a:pt x="74" y="381"/>
                    </a:cubicBezTo>
                    <a:cubicBezTo>
                      <a:pt x="77" y="385"/>
                      <a:pt x="80" y="389"/>
                      <a:pt x="83" y="394"/>
                    </a:cubicBezTo>
                    <a:cubicBezTo>
                      <a:pt x="84" y="393"/>
                      <a:pt x="86" y="392"/>
                      <a:pt x="87" y="392"/>
                    </a:cubicBezTo>
                    <a:cubicBezTo>
                      <a:pt x="84" y="387"/>
                      <a:pt x="82" y="382"/>
                      <a:pt x="79" y="377"/>
                    </a:cubicBezTo>
                    <a:cubicBezTo>
                      <a:pt x="62" y="345"/>
                      <a:pt x="51" y="310"/>
                      <a:pt x="45" y="274"/>
                    </a:cubicBezTo>
                    <a:cubicBezTo>
                      <a:pt x="37" y="233"/>
                      <a:pt x="49" y="199"/>
                      <a:pt x="82" y="173"/>
                    </a:cubicBezTo>
                    <a:cubicBezTo>
                      <a:pt x="91" y="166"/>
                      <a:pt x="100" y="159"/>
                      <a:pt x="110" y="154"/>
                    </a:cubicBezTo>
                    <a:cubicBezTo>
                      <a:pt x="139" y="140"/>
                      <a:pt x="169" y="126"/>
                      <a:pt x="199" y="115"/>
                    </a:cubicBezTo>
                    <a:cubicBezTo>
                      <a:pt x="252" y="95"/>
                      <a:pt x="307" y="78"/>
                      <a:pt x="364" y="74"/>
                    </a:cubicBezTo>
                    <a:cubicBezTo>
                      <a:pt x="396" y="71"/>
                      <a:pt x="424" y="80"/>
                      <a:pt x="444" y="106"/>
                    </a:cubicBezTo>
                    <a:cubicBezTo>
                      <a:pt x="459" y="126"/>
                      <a:pt x="472" y="148"/>
                      <a:pt x="484" y="167"/>
                    </a:cubicBezTo>
                    <a:cubicBezTo>
                      <a:pt x="483" y="142"/>
                      <a:pt x="469" y="117"/>
                      <a:pt x="461" y="90"/>
                    </a:cubicBezTo>
                    <a:cubicBezTo>
                      <a:pt x="446" y="45"/>
                      <a:pt x="409" y="26"/>
                      <a:pt x="367" y="17"/>
                    </a:cubicBezTo>
                    <a:cubicBezTo>
                      <a:pt x="278" y="0"/>
                      <a:pt x="195" y="24"/>
                      <a:pt x="118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408">
                <a:extLst>
                  <a:ext uri="{FF2B5EF4-FFF2-40B4-BE49-F238E27FC236}">
                    <a16:creationId xmlns:a16="http://schemas.microsoft.com/office/drawing/2014/main" xmlns="" id="{7051C02B-70EF-47F8-83C2-2FAD9D3262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0" y="2581"/>
                <a:ext cx="1112" cy="436"/>
              </a:xfrm>
              <a:custGeom>
                <a:avLst/>
                <a:gdLst>
                  <a:gd name="T0" fmla="*/ 32 w 754"/>
                  <a:gd name="T1" fmla="*/ 281 h 296"/>
                  <a:gd name="T2" fmla="*/ 239 w 754"/>
                  <a:gd name="T3" fmla="*/ 290 h 296"/>
                  <a:gd name="T4" fmla="*/ 540 w 754"/>
                  <a:gd name="T5" fmla="*/ 198 h 296"/>
                  <a:gd name="T6" fmla="*/ 683 w 754"/>
                  <a:gd name="T7" fmla="*/ 96 h 296"/>
                  <a:gd name="T8" fmla="*/ 751 w 754"/>
                  <a:gd name="T9" fmla="*/ 14 h 296"/>
                  <a:gd name="T10" fmla="*/ 752 w 754"/>
                  <a:gd name="T11" fmla="*/ 0 h 296"/>
                  <a:gd name="T12" fmla="*/ 740 w 754"/>
                  <a:gd name="T13" fmla="*/ 5 h 296"/>
                  <a:gd name="T14" fmla="*/ 661 w 754"/>
                  <a:gd name="T15" fmla="*/ 77 h 296"/>
                  <a:gd name="T16" fmla="*/ 596 w 754"/>
                  <a:gd name="T17" fmla="*/ 125 h 296"/>
                  <a:gd name="T18" fmla="*/ 483 w 754"/>
                  <a:gd name="T19" fmla="*/ 177 h 296"/>
                  <a:gd name="T20" fmla="*/ 372 w 754"/>
                  <a:gd name="T21" fmla="*/ 219 h 296"/>
                  <a:gd name="T22" fmla="*/ 182 w 754"/>
                  <a:gd name="T23" fmla="*/ 244 h 296"/>
                  <a:gd name="T24" fmla="*/ 72 w 754"/>
                  <a:gd name="T25" fmla="*/ 239 h 296"/>
                  <a:gd name="T26" fmla="*/ 0 w 754"/>
                  <a:gd name="T27" fmla="*/ 230 h 296"/>
                  <a:gd name="T28" fmla="*/ 10 w 754"/>
                  <a:gd name="T29" fmla="*/ 260 h 296"/>
                  <a:gd name="T30" fmla="*/ 32 w 754"/>
                  <a:gd name="T31" fmla="*/ 28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4" h="296">
                    <a:moveTo>
                      <a:pt x="32" y="281"/>
                    </a:moveTo>
                    <a:cubicBezTo>
                      <a:pt x="101" y="296"/>
                      <a:pt x="170" y="296"/>
                      <a:pt x="239" y="290"/>
                    </a:cubicBezTo>
                    <a:cubicBezTo>
                      <a:pt x="346" y="280"/>
                      <a:pt x="446" y="247"/>
                      <a:pt x="540" y="198"/>
                    </a:cubicBezTo>
                    <a:cubicBezTo>
                      <a:pt x="593" y="171"/>
                      <a:pt x="643" y="140"/>
                      <a:pt x="683" y="96"/>
                    </a:cubicBezTo>
                    <a:cubicBezTo>
                      <a:pt x="707" y="70"/>
                      <a:pt x="729" y="42"/>
                      <a:pt x="751" y="14"/>
                    </a:cubicBezTo>
                    <a:cubicBezTo>
                      <a:pt x="754" y="11"/>
                      <a:pt x="752" y="5"/>
                      <a:pt x="752" y="0"/>
                    </a:cubicBezTo>
                    <a:cubicBezTo>
                      <a:pt x="748" y="2"/>
                      <a:pt x="743" y="2"/>
                      <a:pt x="740" y="5"/>
                    </a:cubicBezTo>
                    <a:cubicBezTo>
                      <a:pt x="713" y="29"/>
                      <a:pt x="688" y="54"/>
                      <a:pt x="661" y="77"/>
                    </a:cubicBezTo>
                    <a:cubicBezTo>
                      <a:pt x="640" y="94"/>
                      <a:pt x="620" y="112"/>
                      <a:pt x="596" y="125"/>
                    </a:cubicBezTo>
                    <a:cubicBezTo>
                      <a:pt x="560" y="144"/>
                      <a:pt x="521" y="161"/>
                      <a:pt x="483" y="177"/>
                    </a:cubicBezTo>
                    <a:cubicBezTo>
                      <a:pt x="447" y="192"/>
                      <a:pt x="410" y="207"/>
                      <a:pt x="372" y="219"/>
                    </a:cubicBezTo>
                    <a:cubicBezTo>
                      <a:pt x="310" y="238"/>
                      <a:pt x="246" y="243"/>
                      <a:pt x="182" y="244"/>
                    </a:cubicBezTo>
                    <a:cubicBezTo>
                      <a:pt x="145" y="245"/>
                      <a:pt x="108" y="242"/>
                      <a:pt x="72" y="239"/>
                    </a:cubicBezTo>
                    <a:cubicBezTo>
                      <a:pt x="48" y="238"/>
                      <a:pt x="25" y="234"/>
                      <a:pt x="0" y="230"/>
                    </a:cubicBezTo>
                    <a:cubicBezTo>
                      <a:pt x="3" y="240"/>
                      <a:pt x="9" y="250"/>
                      <a:pt x="10" y="260"/>
                    </a:cubicBezTo>
                    <a:cubicBezTo>
                      <a:pt x="12" y="273"/>
                      <a:pt x="20" y="278"/>
                      <a:pt x="32" y="2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409">
                <a:extLst>
                  <a:ext uri="{FF2B5EF4-FFF2-40B4-BE49-F238E27FC236}">
                    <a16:creationId xmlns:a16="http://schemas.microsoft.com/office/drawing/2014/main" xmlns="" id="{884199EB-CE7C-4DF7-84AC-097839D716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0" y="2371"/>
                <a:ext cx="65" cy="84"/>
              </a:xfrm>
              <a:custGeom>
                <a:avLst/>
                <a:gdLst>
                  <a:gd name="T0" fmla="*/ 0 w 44"/>
                  <a:gd name="T1" fmla="*/ 1 h 57"/>
                  <a:gd name="T2" fmla="*/ 30 w 44"/>
                  <a:gd name="T3" fmla="*/ 57 h 57"/>
                  <a:gd name="T4" fmla="*/ 44 w 44"/>
                  <a:gd name="T5" fmla="*/ 26 h 57"/>
                  <a:gd name="T6" fmla="*/ 4 w 44"/>
                  <a:gd name="T7" fmla="*/ 0 h 57"/>
                  <a:gd name="T8" fmla="*/ 0 w 44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7">
                    <a:moveTo>
                      <a:pt x="0" y="1"/>
                    </a:moveTo>
                    <a:cubicBezTo>
                      <a:pt x="5" y="22"/>
                      <a:pt x="18" y="39"/>
                      <a:pt x="30" y="57"/>
                    </a:cubicBezTo>
                    <a:cubicBezTo>
                      <a:pt x="26" y="42"/>
                      <a:pt x="35" y="34"/>
                      <a:pt x="44" y="26"/>
                    </a:cubicBezTo>
                    <a:cubicBezTo>
                      <a:pt x="30" y="17"/>
                      <a:pt x="17" y="8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410">
                <a:extLst>
                  <a:ext uri="{FF2B5EF4-FFF2-40B4-BE49-F238E27FC236}">
                    <a16:creationId xmlns:a16="http://schemas.microsoft.com/office/drawing/2014/main" xmlns="" id="{6B3BAC43-F3FF-4657-AD04-37D693FE6C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51" y="2142"/>
                <a:ext cx="53" cy="101"/>
              </a:xfrm>
              <a:custGeom>
                <a:avLst/>
                <a:gdLst>
                  <a:gd name="T0" fmla="*/ 32 w 36"/>
                  <a:gd name="T1" fmla="*/ 68 h 68"/>
                  <a:gd name="T2" fmla="*/ 23 w 36"/>
                  <a:gd name="T3" fmla="*/ 0 h 68"/>
                  <a:gd name="T4" fmla="*/ 18 w 36"/>
                  <a:gd name="T5" fmla="*/ 24 h 68"/>
                  <a:gd name="T6" fmla="*/ 0 w 36"/>
                  <a:gd name="T7" fmla="*/ 44 h 68"/>
                  <a:gd name="T8" fmla="*/ 32 w 3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8">
                    <a:moveTo>
                      <a:pt x="32" y="68"/>
                    </a:moveTo>
                    <a:cubicBezTo>
                      <a:pt x="36" y="43"/>
                      <a:pt x="36" y="22"/>
                      <a:pt x="23" y="0"/>
                    </a:cubicBezTo>
                    <a:cubicBezTo>
                      <a:pt x="21" y="8"/>
                      <a:pt x="21" y="17"/>
                      <a:pt x="18" y="24"/>
                    </a:cubicBezTo>
                    <a:cubicBezTo>
                      <a:pt x="14" y="32"/>
                      <a:pt x="6" y="37"/>
                      <a:pt x="0" y="44"/>
                    </a:cubicBezTo>
                    <a:cubicBezTo>
                      <a:pt x="21" y="45"/>
                      <a:pt x="21" y="45"/>
                      <a:pt x="32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411">
                <a:extLst>
                  <a:ext uri="{FF2B5EF4-FFF2-40B4-BE49-F238E27FC236}">
                    <a16:creationId xmlns:a16="http://schemas.microsoft.com/office/drawing/2014/main" xmlns="" id="{2F8AD6A0-0B54-4B18-BFD4-40F3B1DE64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2" y="1845"/>
                <a:ext cx="38" cy="37"/>
              </a:xfrm>
              <a:custGeom>
                <a:avLst/>
                <a:gdLst>
                  <a:gd name="T0" fmla="*/ 20 w 26"/>
                  <a:gd name="T1" fmla="*/ 25 h 25"/>
                  <a:gd name="T2" fmla="*/ 25 w 26"/>
                  <a:gd name="T3" fmla="*/ 7 h 25"/>
                  <a:gd name="T4" fmla="*/ 5 w 26"/>
                  <a:gd name="T5" fmla="*/ 0 h 25"/>
                  <a:gd name="T6" fmla="*/ 2 w 26"/>
                  <a:gd name="T7" fmla="*/ 14 h 25"/>
                  <a:gd name="T8" fmla="*/ 20 w 2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20" y="25"/>
                    </a:moveTo>
                    <a:cubicBezTo>
                      <a:pt x="23" y="16"/>
                      <a:pt x="26" y="8"/>
                      <a:pt x="25" y="7"/>
                    </a:cubicBezTo>
                    <a:cubicBezTo>
                      <a:pt x="19" y="3"/>
                      <a:pt x="12" y="2"/>
                      <a:pt x="5" y="0"/>
                    </a:cubicBezTo>
                    <a:cubicBezTo>
                      <a:pt x="4" y="5"/>
                      <a:pt x="0" y="12"/>
                      <a:pt x="2" y="14"/>
                    </a:cubicBezTo>
                    <a:cubicBezTo>
                      <a:pt x="5" y="19"/>
                      <a:pt x="12" y="20"/>
                      <a:pt x="2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412">
                <a:extLst>
                  <a:ext uri="{FF2B5EF4-FFF2-40B4-BE49-F238E27FC236}">
                    <a16:creationId xmlns:a16="http://schemas.microsoft.com/office/drawing/2014/main" xmlns="" id="{550B5A63-1483-4AF9-B4FE-4829342DA2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23" y="1720"/>
                <a:ext cx="126" cy="168"/>
              </a:xfrm>
              <a:custGeom>
                <a:avLst/>
                <a:gdLst>
                  <a:gd name="T0" fmla="*/ 48 w 85"/>
                  <a:gd name="T1" fmla="*/ 67 h 114"/>
                  <a:gd name="T2" fmla="*/ 54 w 85"/>
                  <a:gd name="T3" fmla="*/ 100 h 114"/>
                  <a:gd name="T4" fmla="*/ 63 w 85"/>
                  <a:gd name="T5" fmla="*/ 114 h 114"/>
                  <a:gd name="T6" fmla="*/ 73 w 85"/>
                  <a:gd name="T7" fmla="*/ 102 h 114"/>
                  <a:gd name="T8" fmla="*/ 21 w 85"/>
                  <a:gd name="T9" fmla="*/ 3 h 114"/>
                  <a:gd name="T10" fmla="*/ 2 w 85"/>
                  <a:gd name="T11" fmla="*/ 0 h 114"/>
                  <a:gd name="T12" fmla="*/ 0 w 85"/>
                  <a:gd name="T13" fmla="*/ 4 h 114"/>
                  <a:gd name="T14" fmla="*/ 7 w 85"/>
                  <a:gd name="T15" fmla="*/ 12 h 114"/>
                  <a:gd name="T16" fmla="*/ 48 w 85"/>
                  <a:gd name="T17" fmla="*/ 6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114">
                    <a:moveTo>
                      <a:pt x="48" y="67"/>
                    </a:moveTo>
                    <a:cubicBezTo>
                      <a:pt x="51" y="78"/>
                      <a:pt x="51" y="89"/>
                      <a:pt x="54" y="100"/>
                    </a:cubicBezTo>
                    <a:cubicBezTo>
                      <a:pt x="55" y="105"/>
                      <a:pt x="60" y="109"/>
                      <a:pt x="63" y="114"/>
                    </a:cubicBezTo>
                    <a:cubicBezTo>
                      <a:pt x="66" y="110"/>
                      <a:pt x="72" y="107"/>
                      <a:pt x="73" y="102"/>
                    </a:cubicBezTo>
                    <a:cubicBezTo>
                      <a:pt x="85" y="59"/>
                      <a:pt x="51" y="15"/>
                      <a:pt x="21" y="3"/>
                    </a:cubicBezTo>
                    <a:cubicBezTo>
                      <a:pt x="15" y="0"/>
                      <a:pt x="8" y="1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2" y="7"/>
                      <a:pt x="4" y="10"/>
                      <a:pt x="7" y="12"/>
                    </a:cubicBezTo>
                    <a:cubicBezTo>
                      <a:pt x="30" y="23"/>
                      <a:pt x="42" y="43"/>
                      <a:pt x="48" y="6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413">
                <a:extLst>
                  <a:ext uri="{FF2B5EF4-FFF2-40B4-BE49-F238E27FC236}">
                    <a16:creationId xmlns:a16="http://schemas.microsoft.com/office/drawing/2014/main" xmlns="" id="{9F19F6A6-6010-450C-9D37-ACFEF0F7A2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0" y="1808"/>
                <a:ext cx="83" cy="171"/>
              </a:xfrm>
              <a:custGeom>
                <a:avLst/>
                <a:gdLst>
                  <a:gd name="T0" fmla="*/ 56 w 56"/>
                  <a:gd name="T1" fmla="*/ 109 h 116"/>
                  <a:gd name="T2" fmla="*/ 25 w 56"/>
                  <a:gd name="T3" fmla="*/ 48 h 116"/>
                  <a:gd name="T4" fmla="*/ 26 w 56"/>
                  <a:gd name="T5" fmla="*/ 11 h 116"/>
                  <a:gd name="T6" fmla="*/ 22 w 56"/>
                  <a:gd name="T7" fmla="*/ 0 h 116"/>
                  <a:gd name="T8" fmla="*/ 12 w 56"/>
                  <a:gd name="T9" fmla="*/ 5 h 116"/>
                  <a:gd name="T10" fmla="*/ 9 w 56"/>
                  <a:gd name="T11" fmla="*/ 10 h 116"/>
                  <a:gd name="T12" fmla="*/ 27 w 56"/>
                  <a:gd name="T13" fmla="*/ 101 h 116"/>
                  <a:gd name="T14" fmla="*/ 56 w 56"/>
                  <a:gd name="T15" fmla="*/ 10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16">
                    <a:moveTo>
                      <a:pt x="56" y="109"/>
                    </a:moveTo>
                    <a:cubicBezTo>
                      <a:pt x="37" y="91"/>
                      <a:pt x="27" y="71"/>
                      <a:pt x="25" y="48"/>
                    </a:cubicBezTo>
                    <a:cubicBezTo>
                      <a:pt x="24" y="35"/>
                      <a:pt x="26" y="23"/>
                      <a:pt x="26" y="11"/>
                    </a:cubicBezTo>
                    <a:cubicBezTo>
                      <a:pt x="26" y="7"/>
                      <a:pt x="24" y="3"/>
                      <a:pt x="22" y="0"/>
                    </a:cubicBezTo>
                    <a:cubicBezTo>
                      <a:pt x="19" y="1"/>
                      <a:pt x="15" y="3"/>
                      <a:pt x="12" y="5"/>
                    </a:cubicBezTo>
                    <a:cubicBezTo>
                      <a:pt x="10" y="6"/>
                      <a:pt x="10" y="8"/>
                      <a:pt x="9" y="10"/>
                    </a:cubicBezTo>
                    <a:cubicBezTo>
                      <a:pt x="0" y="29"/>
                      <a:pt x="6" y="83"/>
                      <a:pt x="27" y="101"/>
                    </a:cubicBezTo>
                    <a:cubicBezTo>
                      <a:pt x="34" y="107"/>
                      <a:pt x="41" y="116"/>
                      <a:pt x="56" y="10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414">
                <a:extLst>
                  <a:ext uri="{FF2B5EF4-FFF2-40B4-BE49-F238E27FC236}">
                    <a16:creationId xmlns:a16="http://schemas.microsoft.com/office/drawing/2014/main" xmlns="" id="{496154EA-C538-4970-8412-95012E2451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06" y="1788"/>
                <a:ext cx="63" cy="89"/>
              </a:xfrm>
              <a:custGeom>
                <a:avLst/>
                <a:gdLst>
                  <a:gd name="T0" fmla="*/ 21 w 43"/>
                  <a:gd name="T1" fmla="*/ 51 h 61"/>
                  <a:gd name="T2" fmla="*/ 35 w 43"/>
                  <a:gd name="T3" fmla="*/ 55 h 61"/>
                  <a:gd name="T4" fmla="*/ 43 w 43"/>
                  <a:gd name="T5" fmla="*/ 35 h 61"/>
                  <a:gd name="T6" fmla="*/ 0 w 43"/>
                  <a:gd name="T7" fmla="*/ 0 h 61"/>
                  <a:gd name="T8" fmla="*/ 21 w 43"/>
                  <a:gd name="T9" fmla="*/ 5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1">
                    <a:moveTo>
                      <a:pt x="21" y="51"/>
                    </a:moveTo>
                    <a:cubicBezTo>
                      <a:pt x="21" y="60"/>
                      <a:pt x="30" y="61"/>
                      <a:pt x="35" y="55"/>
                    </a:cubicBezTo>
                    <a:cubicBezTo>
                      <a:pt x="39" y="50"/>
                      <a:pt x="43" y="42"/>
                      <a:pt x="43" y="35"/>
                    </a:cubicBezTo>
                    <a:cubicBezTo>
                      <a:pt x="43" y="17"/>
                      <a:pt x="25" y="2"/>
                      <a:pt x="0" y="0"/>
                    </a:cubicBezTo>
                    <a:cubicBezTo>
                      <a:pt x="14" y="16"/>
                      <a:pt x="21" y="32"/>
                      <a:pt x="21" y="5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415">
                <a:extLst>
                  <a:ext uri="{FF2B5EF4-FFF2-40B4-BE49-F238E27FC236}">
                    <a16:creationId xmlns:a16="http://schemas.microsoft.com/office/drawing/2014/main" xmlns="" id="{904B54AB-E5BF-4274-A4A0-D1AAB00780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" y="1842"/>
                <a:ext cx="50" cy="84"/>
              </a:xfrm>
              <a:custGeom>
                <a:avLst/>
                <a:gdLst>
                  <a:gd name="T0" fmla="*/ 34 w 34"/>
                  <a:gd name="T1" fmla="*/ 57 h 57"/>
                  <a:gd name="T2" fmla="*/ 20 w 34"/>
                  <a:gd name="T3" fmla="*/ 9 h 57"/>
                  <a:gd name="T4" fmla="*/ 16 w 34"/>
                  <a:gd name="T5" fmla="*/ 0 h 57"/>
                  <a:gd name="T6" fmla="*/ 7 w 34"/>
                  <a:gd name="T7" fmla="*/ 4 h 57"/>
                  <a:gd name="T8" fmla="*/ 5 w 34"/>
                  <a:gd name="T9" fmla="*/ 36 h 57"/>
                  <a:gd name="T10" fmla="*/ 34 w 34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7">
                    <a:moveTo>
                      <a:pt x="34" y="57"/>
                    </a:moveTo>
                    <a:cubicBezTo>
                      <a:pt x="18" y="34"/>
                      <a:pt x="18" y="34"/>
                      <a:pt x="20" y="9"/>
                    </a:cubicBezTo>
                    <a:cubicBezTo>
                      <a:pt x="20" y="6"/>
                      <a:pt x="18" y="3"/>
                      <a:pt x="16" y="0"/>
                    </a:cubicBezTo>
                    <a:cubicBezTo>
                      <a:pt x="13" y="1"/>
                      <a:pt x="8" y="2"/>
                      <a:pt x="7" y="4"/>
                    </a:cubicBezTo>
                    <a:cubicBezTo>
                      <a:pt x="0" y="14"/>
                      <a:pt x="1" y="25"/>
                      <a:pt x="5" y="36"/>
                    </a:cubicBezTo>
                    <a:cubicBezTo>
                      <a:pt x="11" y="52"/>
                      <a:pt x="18" y="57"/>
                      <a:pt x="34" y="5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416">
                <a:extLst>
                  <a:ext uri="{FF2B5EF4-FFF2-40B4-BE49-F238E27FC236}">
                    <a16:creationId xmlns:a16="http://schemas.microsoft.com/office/drawing/2014/main" xmlns="" id="{3FDA7C83-DA23-4C02-97CA-14ADB126AE1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355" y="3164"/>
                <a:ext cx="120" cy="103"/>
              </a:xfrm>
              <a:custGeom>
                <a:avLst/>
                <a:gdLst>
                  <a:gd name="T0" fmla="*/ 53 w 81"/>
                  <a:gd name="T1" fmla="*/ 66 h 70"/>
                  <a:gd name="T2" fmla="*/ 75 w 81"/>
                  <a:gd name="T3" fmla="*/ 21 h 70"/>
                  <a:gd name="T4" fmla="*/ 30 w 81"/>
                  <a:gd name="T5" fmla="*/ 8 h 70"/>
                  <a:gd name="T6" fmla="*/ 23 w 81"/>
                  <a:gd name="T7" fmla="*/ 12 h 70"/>
                  <a:gd name="T8" fmla="*/ 17 w 81"/>
                  <a:gd name="T9" fmla="*/ 59 h 70"/>
                  <a:gd name="T10" fmla="*/ 53 w 81"/>
                  <a:gd name="T11" fmla="*/ 66 h 70"/>
                  <a:gd name="T12" fmla="*/ 33 w 81"/>
                  <a:gd name="T13" fmla="*/ 23 h 70"/>
                  <a:gd name="T14" fmla="*/ 51 w 81"/>
                  <a:gd name="T15" fmla="*/ 31 h 70"/>
                  <a:gd name="T16" fmla="*/ 42 w 81"/>
                  <a:gd name="T17" fmla="*/ 52 h 70"/>
                  <a:gd name="T18" fmla="*/ 27 w 81"/>
                  <a:gd name="T19" fmla="*/ 47 h 70"/>
                  <a:gd name="T20" fmla="*/ 33 w 81"/>
                  <a:gd name="T21" fmla="*/ 2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0">
                    <a:moveTo>
                      <a:pt x="53" y="66"/>
                    </a:moveTo>
                    <a:cubicBezTo>
                      <a:pt x="71" y="58"/>
                      <a:pt x="81" y="37"/>
                      <a:pt x="75" y="21"/>
                    </a:cubicBezTo>
                    <a:cubicBezTo>
                      <a:pt x="69" y="6"/>
                      <a:pt x="48" y="0"/>
                      <a:pt x="30" y="8"/>
                    </a:cubicBezTo>
                    <a:cubicBezTo>
                      <a:pt x="28" y="9"/>
                      <a:pt x="25" y="10"/>
                      <a:pt x="23" y="12"/>
                    </a:cubicBezTo>
                    <a:cubicBezTo>
                      <a:pt x="2" y="23"/>
                      <a:pt x="0" y="42"/>
                      <a:pt x="17" y="59"/>
                    </a:cubicBezTo>
                    <a:cubicBezTo>
                      <a:pt x="25" y="67"/>
                      <a:pt x="42" y="70"/>
                      <a:pt x="53" y="66"/>
                    </a:cubicBezTo>
                    <a:close/>
                    <a:moveTo>
                      <a:pt x="33" y="23"/>
                    </a:moveTo>
                    <a:cubicBezTo>
                      <a:pt x="41" y="21"/>
                      <a:pt x="48" y="21"/>
                      <a:pt x="51" y="31"/>
                    </a:cubicBezTo>
                    <a:cubicBezTo>
                      <a:pt x="54" y="39"/>
                      <a:pt x="50" y="51"/>
                      <a:pt x="42" y="52"/>
                    </a:cubicBezTo>
                    <a:cubicBezTo>
                      <a:pt x="37" y="53"/>
                      <a:pt x="31" y="49"/>
                      <a:pt x="27" y="47"/>
                    </a:cubicBezTo>
                    <a:cubicBezTo>
                      <a:pt x="26" y="36"/>
                      <a:pt x="21" y="27"/>
                      <a:pt x="33" y="2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417">
                <a:extLst>
                  <a:ext uri="{FF2B5EF4-FFF2-40B4-BE49-F238E27FC236}">
                    <a16:creationId xmlns:a16="http://schemas.microsoft.com/office/drawing/2014/main" xmlns="" id="{03461B60-40B0-4146-8023-98E0251A8FD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18" y="2932"/>
                <a:ext cx="127" cy="117"/>
              </a:xfrm>
              <a:custGeom>
                <a:avLst/>
                <a:gdLst>
                  <a:gd name="T0" fmla="*/ 59 w 86"/>
                  <a:gd name="T1" fmla="*/ 74 h 80"/>
                  <a:gd name="T2" fmla="*/ 82 w 86"/>
                  <a:gd name="T3" fmla="*/ 31 h 80"/>
                  <a:gd name="T4" fmla="*/ 33 w 86"/>
                  <a:gd name="T5" fmla="*/ 6 h 80"/>
                  <a:gd name="T6" fmla="*/ 7 w 86"/>
                  <a:gd name="T7" fmla="*/ 47 h 80"/>
                  <a:gd name="T8" fmla="*/ 59 w 86"/>
                  <a:gd name="T9" fmla="*/ 74 h 80"/>
                  <a:gd name="T10" fmla="*/ 34 w 86"/>
                  <a:gd name="T11" fmla="*/ 17 h 80"/>
                  <a:gd name="T12" fmla="*/ 60 w 86"/>
                  <a:gd name="T13" fmla="*/ 31 h 80"/>
                  <a:gd name="T14" fmla="*/ 47 w 86"/>
                  <a:gd name="T15" fmla="*/ 63 h 80"/>
                  <a:gd name="T16" fmla="*/ 23 w 86"/>
                  <a:gd name="T17" fmla="*/ 47 h 80"/>
                  <a:gd name="T18" fmla="*/ 34 w 86"/>
                  <a:gd name="T19" fmla="*/ 1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0">
                    <a:moveTo>
                      <a:pt x="59" y="74"/>
                    </a:moveTo>
                    <a:cubicBezTo>
                      <a:pt x="72" y="70"/>
                      <a:pt x="86" y="44"/>
                      <a:pt x="82" y="31"/>
                    </a:cubicBezTo>
                    <a:cubicBezTo>
                      <a:pt x="76" y="13"/>
                      <a:pt x="51" y="0"/>
                      <a:pt x="33" y="6"/>
                    </a:cubicBezTo>
                    <a:cubicBezTo>
                      <a:pt x="10" y="14"/>
                      <a:pt x="0" y="29"/>
                      <a:pt x="7" y="47"/>
                    </a:cubicBezTo>
                    <a:cubicBezTo>
                      <a:pt x="13" y="66"/>
                      <a:pt x="40" y="80"/>
                      <a:pt x="59" y="74"/>
                    </a:cubicBezTo>
                    <a:close/>
                    <a:moveTo>
                      <a:pt x="34" y="17"/>
                    </a:moveTo>
                    <a:cubicBezTo>
                      <a:pt x="43" y="14"/>
                      <a:pt x="55" y="21"/>
                      <a:pt x="60" y="31"/>
                    </a:cubicBezTo>
                    <a:cubicBezTo>
                      <a:pt x="64" y="41"/>
                      <a:pt x="57" y="58"/>
                      <a:pt x="47" y="63"/>
                    </a:cubicBezTo>
                    <a:cubicBezTo>
                      <a:pt x="40" y="66"/>
                      <a:pt x="27" y="58"/>
                      <a:pt x="23" y="47"/>
                    </a:cubicBezTo>
                    <a:cubicBezTo>
                      <a:pt x="19" y="36"/>
                      <a:pt x="24" y="21"/>
                      <a:pt x="34" y="1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18">
                <a:extLst>
                  <a:ext uri="{FF2B5EF4-FFF2-40B4-BE49-F238E27FC236}">
                    <a16:creationId xmlns:a16="http://schemas.microsoft.com/office/drawing/2014/main" xmlns="" id="{DED79B0E-83CE-4852-B349-6F0AC65D2D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400" y="2733"/>
                <a:ext cx="122" cy="103"/>
              </a:xfrm>
              <a:custGeom>
                <a:avLst/>
                <a:gdLst>
                  <a:gd name="T0" fmla="*/ 42 w 83"/>
                  <a:gd name="T1" fmla="*/ 68 h 70"/>
                  <a:gd name="T2" fmla="*/ 78 w 83"/>
                  <a:gd name="T3" fmla="*/ 48 h 70"/>
                  <a:gd name="T4" fmla="*/ 70 w 83"/>
                  <a:gd name="T5" fmla="*/ 16 h 70"/>
                  <a:gd name="T6" fmla="*/ 16 w 83"/>
                  <a:gd name="T7" fmla="*/ 7 h 70"/>
                  <a:gd name="T8" fmla="*/ 5 w 83"/>
                  <a:gd name="T9" fmla="*/ 38 h 70"/>
                  <a:gd name="T10" fmla="*/ 42 w 83"/>
                  <a:gd name="T11" fmla="*/ 68 h 70"/>
                  <a:gd name="T12" fmla="*/ 24 w 83"/>
                  <a:gd name="T13" fmla="*/ 16 h 70"/>
                  <a:gd name="T14" fmla="*/ 27 w 83"/>
                  <a:gd name="T15" fmla="*/ 15 h 70"/>
                  <a:gd name="T16" fmla="*/ 55 w 83"/>
                  <a:gd name="T17" fmla="*/ 29 h 70"/>
                  <a:gd name="T18" fmla="*/ 43 w 83"/>
                  <a:gd name="T19" fmla="*/ 54 h 70"/>
                  <a:gd name="T20" fmla="*/ 37 w 83"/>
                  <a:gd name="T21" fmla="*/ 55 h 70"/>
                  <a:gd name="T22" fmla="*/ 19 w 83"/>
                  <a:gd name="T23" fmla="*/ 34 h 70"/>
                  <a:gd name="T24" fmla="*/ 24 w 83"/>
                  <a:gd name="T25" fmla="*/ 1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0">
                    <a:moveTo>
                      <a:pt x="42" y="68"/>
                    </a:moveTo>
                    <a:cubicBezTo>
                      <a:pt x="57" y="70"/>
                      <a:pt x="72" y="62"/>
                      <a:pt x="78" y="48"/>
                    </a:cubicBezTo>
                    <a:cubicBezTo>
                      <a:pt x="83" y="37"/>
                      <a:pt x="80" y="26"/>
                      <a:pt x="70" y="16"/>
                    </a:cubicBezTo>
                    <a:cubicBezTo>
                      <a:pt x="60" y="5"/>
                      <a:pt x="29" y="0"/>
                      <a:pt x="16" y="7"/>
                    </a:cubicBezTo>
                    <a:cubicBezTo>
                      <a:pt x="3" y="14"/>
                      <a:pt x="0" y="23"/>
                      <a:pt x="5" y="38"/>
                    </a:cubicBezTo>
                    <a:cubicBezTo>
                      <a:pt x="12" y="56"/>
                      <a:pt x="24" y="66"/>
                      <a:pt x="42" y="68"/>
                    </a:cubicBezTo>
                    <a:close/>
                    <a:moveTo>
                      <a:pt x="24" y="16"/>
                    </a:moveTo>
                    <a:cubicBezTo>
                      <a:pt x="25" y="16"/>
                      <a:pt x="26" y="15"/>
                      <a:pt x="27" y="15"/>
                    </a:cubicBezTo>
                    <a:cubicBezTo>
                      <a:pt x="38" y="10"/>
                      <a:pt x="50" y="17"/>
                      <a:pt x="55" y="29"/>
                    </a:cubicBezTo>
                    <a:cubicBezTo>
                      <a:pt x="60" y="41"/>
                      <a:pt x="55" y="50"/>
                      <a:pt x="43" y="54"/>
                    </a:cubicBezTo>
                    <a:cubicBezTo>
                      <a:pt x="41" y="55"/>
                      <a:pt x="39" y="55"/>
                      <a:pt x="37" y="55"/>
                    </a:cubicBezTo>
                    <a:cubicBezTo>
                      <a:pt x="30" y="53"/>
                      <a:pt x="23" y="45"/>
                      <a:pt x="19" y="34"/>
                    </a:cubicBezTo>
                    <a:cubicBezTo>
                      <a:pt x="15" y="26"/>
                      <a:pt x="17" y="20"/>
                      <a:pt x="24" y="16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419">
                <a:extLst>
                  <a:ext uri="{FF2B5EF4-FFF2-40B4-BE49-F238E27FC236}">
                    <a16:creationId xmlns:a16="http://schemas.microsoft.com/office/drawing/2014/main" xmlns="" id="{1A7FBDE8-68AC-4879-A1DF-9559D65DBD3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064" y="3157"/>
                <a:ext cx="115" cy="109"/>
              </a:xfrm>
              <a:custGeom>
                <a:avLst/>
                <a:gdLst>
                  <a:gd name="T0" fmla="*/ 55 w 78"/>
                  <a:gd name="T1" fmla="*/ 66 h 74"/>
                  <a:gd name="T2" fmla="*/ 72 w 78"/>
                  <a:gd name="T3" fmla="*/ 21 h 74"/>
                  <a:gd name="T4" fmla="*/ 29 w 78"/>
                  <a:gd name="T5" fmla="*/ 6 h 74"/>
                  <a:gd name="T6" fmla="*/ 7 w 78"/>
                  <a:gd name="T7" fmla="*/ 48 h 74"/>
                  <a:gd name="T8" fmla="*/ 55 w 78"/>
                  <a:gd name="T9" fmla="*/ 66 h 74"/>
                  <a:gd name="T10" fmla="*/ 33 w 78"/>
                  <a:gd name="T11" fmla="*/ 19 h 74"/>
                  <a:gd name="T12" fmla="*/ 49 w 78"/>
                  <a:gd name="T13" fmla="*/ 31 h 74"/>
                  <a:gd name="T14" fmla="*/ 38 w 78"/>
                  <a:gd name="T15" fmla="*/ 56 h 74"/>
                  <a:gd name="T16" fmla="*/ 21 w 78"/>
                  <a:gd name="T17" fmla="*/ 47 h 74"/>
                  <a:gd name="T18" fmla="*/ 33 w 78"/>
                  <a:gd name="T19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4">
                    <a:moveTo>
                      <a:pt x="55" y="66"/>
                    </a:moveTo>
                    <a:cubicBezTo>
                      <a:pt x="68" y="61"/>
                      <a:pt x="78" y="35"/>
                      <a:pt x="72" y="21"/>
                    </a:cubicBezTo>
                    <a:cubicBezTo>
                      <a:pt x="66" y="6"/>
                      <a:pt x="47" y="0"/>
                      <a:pt x="29" y="6"/>
                    </a:cubicBezTo>
                    <a:cubicBezTo>
                      <a:pt x="10" y="13"/>
                      <a:pt x="0" y="33"/>
                      <a:pt x="7" y="48"/>
                    </a:cubicBezTo>
                    <a:cubicBezTo>
                      <a:pt x="13" y="64"/>
                      <a:pt x="38" y="74"/>
                      <a:pt x="55" y="66"/>
                    </a:cubicBezTo>
                    <a:close/>
                    <a:moveTo>
                      <a:pt x="33" y="19"/>
                    </a:moveTo>
                    <a:cubicBezTo>
                      <a:pt x="42" y="17"/>
                      <a:pt x="47" y="23"/>
                      <a:pt x="49" y="31"/>
                    </a:cubicBezTo>
                    <a:cubicBezTo>
                      <a:pt x="52" y="39"/>
                      <a:pt x="44" y="56"/>
                      <a:pt x="38" y="56"/>
                    </a:cubicBezTo>
                    <a:cubicBezTo>
                      <a:pt x="32" y="55"/>
                      <a:pt x="27" y="50"/>
                      <a:pt x="21" y="47"/>
                    </a:cubicBezTo>
                    <a:cubicBezTo>
                      <a:pt x="20" y="35"/>
                      <a:pt x="26" y="20"/>
                      <a:pt x="33" y="1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420">
                <a:extLst>
                  <a:ext uri="{FF2B5EF4-FFF2-40B4-BE49-F238E27FC236}">
                    <a16:creationId xmlns:a16="http://schemas.microsoft.com/office/drawing/2014/main" xmlns="" id="{03347EE6-3BE6-482D-8B17-413C4FA892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752" y="3094"/>
                <a:ext cx="109" cy="104"/>
              </a:xfrm>
              <a:custGeom>
                <a:avLst/>
                <a:gdLst>
                  <a:gd name="T0" fmla="*/ 50 w 74"/>
                  <a:gd name="T1" fmla="*/ 64 h 71"/>
                  <a:gd name="T2" fmla="*/ 69 w 74"/>
                  <a:gd name="T3" fmla="*/ 22 h 71"/>
                  <a:gd name="T4" fmla="*/ 28 w 74"/>
                  <a:gd name="T5" fmla="*/ 6 h 71"/>
                  <a:gd name="T6" fmla="*/ 6 w 74"/>
                  <a:gd name="T7" fmla="*/ 46 h 71"/>
                  <a:gd name="T8" fmla="*/ 50 w 74"/>
                  <a:gd name="T9" fmla="*/ 64 h 71"/>
                  <a:gd name="T10" fmla="*/ 31 w 74"/>
                  <a:gd name="T11" fmla="*/ 19 h 71"/>
                  <a:gd name="T12" fmla="*/ 46 w 74"/>
                  <a:gd name="T13" fmla="*/ 26 h 71"/>
                  <a:gd name="T14" fmla="*/ 37 w 74"/>
                  <a:gd name="T15" fmla="*/ 55 h 71"/>
                  <a:gd name="T16" fmla="*/ 19 w 74"/>
                  <a:gd name="T17" fmla="*/ 45 h 71"/>
                  <a:gd name="T18" fmla="*/ 31 w 74"/>
                  <a:gd name="T19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71">
                    <a:moveTo>
                      <a:pt x="50" y="64"/>
                    </a:moveTo>
                    <a:cubicBezTo>
                      <a:pt x="64" y="59"/>
                      <a:pt x="74" y="37"/>
                      <a:pt x="69" y="22"/>
                    </a:cubicBezTo>
                    <a:cubicBezTo>
                      <a:pt x="64" y="7"/>
                      <a:pt x="45" y="0"/>
                      <a:pt x="28" y="6"/>
                    </a:cubicBezTo>
                    <a:cubicBezTo>
                      <a:pt x="11" y="13"/>
                      <a:pt x="0" y="31"/>
                      <a:pt x="6" y="46"/>
                    </a:cubicBezTo>
                    <a:cubicBezTo>
                      <a:pt x="12" y="62"/>
                      <a:pt x="33" y="71"/>
                      <a:pt x="50" y="64"/>
                    </a:cubicBezTo>
                    <a:close/>
                    <a:moveTo>
                      <a:pt x="31" y="19"/>
                    </a:moveTo>
                    <a:cubicBezTo>
                      <a:pt x="37" y="18"/>
                      <a:pt x="43" y="24"/>
                      <a:pt x="46" y="26"/>
                    </a:cubicBezTo>
                    <a:cubicBezTo>
                      <a:pt x="51" y="40"/>
                      <a:pt x="46" y="53"/>
                      <a:pt x="37" y="55"/>
                    </a:cubicBezTo>
                    <a:cubicBezTo>
                      <a:pt x="28" y="57"/>
                      <a:pt x="22" y="54"/>
                      <a:pt x="19" y="45"/>
                    </a:cubicBezTo>
                    <a:cubicBezTo>
                      <a:pt x="16" y="35"/>
                      <a:pt x="22" y="19"/>
                      <a:pt x="31" y="1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421">
                <a:extLst>
                  <a:ext uri="{FF2B5EF4-FFF2-40B4-BE49-F238E27FC236}">
                    <a16:creationId xmlns:a16="http://schemas.microsoft.com/office/drawing/2014/main" xmlns="" id="{86B559B8-9D92-4452-9EF9-89BBE4215D6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581" y="2328"/>
                <a:ext cx="144" cy="115"/>
              </a:xfrm>
              <a:custGeom>
                <a:avLst/>
                <a:gdLst>
                  <a:gd name="T0" fmla="*/ 63 w 98"/>
                  <a:gd name="T1" fmla="*/ 3 h 78"/>
                  <a:gd name="T2" fmla="*/ 40 w 98"/>
                  <a:gd name="T3" fmla="*/ 8 h 78"/>
                  <a:gd name="T4" fmla="*/ 15 w 98"/>
                  <a:gd name="T5" fmla="*/ 23 h 78"/>
                  <a:gd name="T6" fmla="*/ 11 w 98"/>
                  <a:gd name="T7" fmla="*/ 58 h 78"/>
                  <a:gd name="T8" fmla="*/ 63 w 98"/>
                  <a:gd name="T9" fmla="*/ 73 h 78"/>
                  <a:gd name="T10" fmla="*/ 95 w 98"/>
                  <a:gd name="T11" fmla="*/ 37 h 78"/>
                  <a:gd name="T12" fmla="*/ 63 w 98"/>
                  <a:gd name="T13" fmla="*/ 3 h 78"/>
                  <a:gd name="T14" fmla="*/ 79 w 98"/>
                  <a:gd name="T15" fmla="*/ 27 h 78"/>
                  <a:gd name="T16" fmla="*/ 55 w 98"/>
                  <a:gd name="T17" fmla="*/ 62 h 78"/>
                  <a:gd name="T18" fmla="*/ 36 w 98"/>
                  <a:gd name="T19" fmla="*/ 61 h 78"/>
                  <a:gd name="T20" fmla="*/ 18 w 98"/>
                  <a:gd name="T21" fmla="*/ 46 h 78"/>
                  <a:gd name="T22" fmla="*/ 30 w 98"/>
                  <a:gd name="T23" fmla="*/ 30 h 78"/>
                  <a:gd name="T24" fmla="*/ 64 w 98"/>
                  <a:gd name="T25" fmla="*/ 15 h 78"/>
                  <a:gd name="T26" fmla="*/ 79 w 98"/>
                  <a:gd name="T27" fmla="*/ 2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8">
                    <a:moveTo>
                      <a:pt x="63" y="3"/>
                    </a:moveTo>
                    <a:cubicBezTo>
                      <a:pt x="55" y="4"/>
                      <a:pt x="48" y="6"/>
                      <a:pt x="40" y="8"/>
                    </a:cubicBezTo>
                    <a:cubicBezTo>
                      <a:pt x="32" y="12"/>
                      <a:pt x="23" y="17"/>
                      <a:pt x="15" y="23"/>
                    </a:cubicBezTo>
                    <a:cubicBezTo>
                      <a:pt x="2" y="33"/>
                      <a:pt x="0" y="47"/>
                      <a:pt x="11" y="58"/>
                    </a:cubicBezTo>
                    <a:cubicBezTo>
                      <a:pt x="25" y="73"/>
                      <a:pt x="43" y="78"/>
                      <a:pt x="63" y="73"/>
                    </a:cubicBezTo>
                    <a:cubicBezTo>
                      <a:pt x="81" y="68"/>
                      <a:pt x="93" y="57"/>
                      <a:pt x="95" y="37"/>
                    </a:cubicBezTo>
                    <a:cubicBezTo>
                      <a:pt x="98" y="16"/>
                      <a:pt x="84" y="0"/>
                      <a:pt x="63" y="3"/>
                    </a:cubicBezTo>
                    <a:close/>
                    <a:moveTo>
                      <a:pt x="79" y="27"/>
                    </a:moveTo>
                    <a:cubicBezTo>
                      <a:pt x="79" y="41"/>
                      <a:pt x="70" y="56"/>
                      <a:pt x="55" y="62"/>
                    </a:cubicBezTo>
                    <a:cubicBezTo>
                      <a:pt x="51" y="62"/>
                      <a:pt x="43" y="62"/>
                      <a:pt x="36" y="61"/>
                    </a:cubicBezTo>
                    <a:cubicBezTo>
                      <a:pt x="27" y="60"/>
                      <a:pt x="17" y="56"/>
                      <a:pt x="18" y="46"/>
                    </a:cubicBezTo>
                    <a:cubicBezTo>
                      <a:pt x="18" y="40"/>
                      <a:pt x="25" y="33"/>
                      <a:pt x="30" y="30"/>
                    </a:cubicBezTo>
                    <a:cubicBezTo>
                      <a:pt x="41" y="23"/>
                      <a:pt x="52" y="19"/>
                      <a:pt x="64" y="15"/>
                    </a:cubicBezTo>
                    <a:cubicBezTo>
                      <a:pt x="74" y="11"/>
                      <a:pt x="79" y="17"/>
                      <a:pt x="79" y="2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422">
                <a:extLst>
                  <a:ext uri="{FF2B5EF4-FFF2-40B4-BE49-F238E27FC236}">
                    <a16:creationId xmlns:a16="http://schemas.microsoft.com/office/drawing/2014/main" xmlns="" id="{E120BBE1-AC4F-41CA-A189-EC8C678439C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01" y="2402"/>
                <a:ext cx="127" cy="125"/>
              </a:xfrm>
              <a:custGeom>
                <a:avLst/>
                <a:gdLst>
                  <a:gd name="T0" fmla="*/ 27 w 86"/>
                  <a:gd name="T1" fmla="*/ 8 h 85"/>
                  <a:gd name="T2" fmla="*/ 6 w 86"/>
                  <a:gd name="T3" fmla="*/ 54 h 85"/>
                  <a:gd name="T4" fmla="*/ 57 w 86"/>
                  <a:gd name="T5" fmla="*/ 77 h 85"/>
                  <a:gd name="T6" fmla="*/ 80 w 86"/>
                  <a:gd name="T7" fmla="*/ 30 h 85"/>
                  <a:gd name="T8" fmla="*/ 27 w 86"/>
                  <a:gd name="T9" fmla="*/ 8 h 85"/>
                  <a:gd name="T10" fmla="*/ 50 w 86"/>
                  <a:gd name="T11" fmla="*/ 67 h 85"/>
                  <a:gd name="T12" fmla="*/ 17 w 86"/>
                  <a:gd name="T13" fmla="*/ 54 h 85"/>
                  <a:gd name="T14" fmla="*/ 34 w 86"/>
                  <a:gd name="T15" fmla="*/ 17 h 85"/>
                  <a:gd name="T16" fmla="*/ 64 w 86"/>
                  <a:gd name="T17" fmla="*/ 31 h 85"/>
                  <a:gd name="T18" fmla="*/ 50 w 86"/>
                  <a:gd name="T19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5">
                    <a:moveTo>
                      <a:pt x="27" y="8"/>
                    </a:moveTo>
                    <a:cubicBezTo>
                      <a:pt x="10" y="15"/>
                      <a:pt x="0" y="36"/>
                      <a:pt x="6" y="54"/>
                    </a:cubicBezTo>
                    <a:cubicBezTo>
                      <a:pt x="12" y="75"/>
                      <a:pt x="35" y="85"/>
                      <a:pt x="57" y="77"/>
                    </a:cubicBezTo>
                    <a:cubicBezTo>
                      <a:pt x="74" y="70"/>
                      <a:pt x="86" y="47"/>
                      <a:pt x="80" y="30"/>
                    </a:cubicBezTo>
                    <a:cubicBezTo>
                      <a:pt x="72" y="10"/>
                      <a:pt x="49" y="0"/>
                      <a:pt x="27" y="8"/>
                    </a:cubicBezTo>
                    <a:close/>
                    <a:moveTo>
                      <a:pt x="50" y="67"/>
                    </a:moveTo>
                    <a:cubicBezTo>
                      <a:pt x="37" y="73"/>
                      <a:pt x="22" y="66"/>
                      <a:pt x="17" y="54"/>
                    </a:cubicBezTo>
                    <a:cubicBezTo>
                      <a:pt x="13" y="42"/>
                      <a:pt x="22" y="22"/>
                      <a:pt x="34" y="17"/>
                    </a:cubicBezTo>
                    <a:cubicBezTo>
                      <a:pt x="44" y="13"/>
                      <a:pt x="60" y="20"/>
                      <a:pt x="64" y="31"/>
                    </a:cubicBezTo>
                    <a:cubicBezTo>
                      <a:pt x="70" y="44"/>
                      <a:pt x="62" y="62"/>
                      <a:pt x="50" y="6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423">
                <a:extLst>
                  <a:ext uri="{FF2B5EF4-FFF2-40B4-BE49-F238E27FC236}">
                    <a16:creationId xmlns:a16="http://schemas.microsoft.com/office/drawing/2014/main" xmlns="" id="{BCBDE7BF-CECD-43E6-B72A-2BE17B32327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783" y="2265"/>
                <a:ext cx="133" cy="128"/>
              </a:xfrm>
              <a:custGeom>
                <a:avLst/>
                <a:gdLst>
                  <a:gd name="T0" fmla="*/ 38 w 90"/>
                  <a:gd name="T1" fmla="*/ 7 h 87"/>
                  <a:gd name="T2" fmla="*/ 8 w 90"/>
                  <a:gd name="T3" fmla="*/ 62 h 87"/>
                  <a:gd name="T4" fmla="*/ 52 w 90"/>
                  <a:gd name="T5" fmla="*/ 80 h 87"/>
                  <a:gd name="T6" fmla="*/ 80 w 90"/>
                  <a:gd name="T7" fmla="*/ 28 h 87"/>
                  <a:gd name="T8" fmla="*/ 38 w 90"/>
                  <a:gd name="T9" fmla="*/ 7 h 87"/>
                  <a:gd name="T10" fmla="*/ 45 w 90"/>
                  <a:gd name="T11" fmla="*/ 71 h 87"/>
                  <a:gd name="T12" fmla="*/ 19 w 90"/>
                  <a:gd name="T13" fmla="*/ 60 h 87"/>
                  <a:gd name="T14" fmla="*/ 43 w 90"/>
                  <a:gd name="T15" fmla="*/ 18 h 87"/>
                  <a:gd name="T16" fmla="*/ 66 w 90"/>
                  <a:gd name="T17" fmla="*/ 29 h 87"/>
                  <a:gd name="T18" fmla="*/ 45 w 90"/>
                  <a:gd name="T19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87">
                    <a:moveTo>
                      <a:pt x="38" y="7"/>
                    </a:moveTo>
                    <a:cubicBezTo>
                      <a:pt x="13" y="17"/>
                      <a:pt x="0" y="40"/>
                      <a:pt x="8" y="62"/>
                    </a:cubicBezTo>
                    <a:cubicBezTo>
                      <a:pt x="13" y="76"/>
                      <a:pt x="38" y="87"/>
                      <a:pt x="52" y="80"/>
                    </a:cubicBezTo>
                    <a:cubicBezTo>
                      <a:pt x="74" y="68"/>
                      <a:pt x="90" y="52"/>
                      <a:pt x="80" y="28"/>
                    </a:cubicBezTo>
                    <a:cubicBezTo>
                      <a:pt x="72" y="9"/>
                      <a:pt x="55" y="0"/>
                      <a:pt x="38" y="7"/>
                    </a:cubicBezTo>
                    <a:close/>
                    <a:moveTo>
                      <a:pt x="45" y="71"/>
                    </a:moveTo>
                    <a:cubicBezTo>
                      <a:pt x="35" y="74"/>
                      <a:pt x="23" y="69"/>
                      <a:pt x="19" y="60"/>
                    </a:cubicBezTo>
                    <a:cubicBezTo>
                      <a:pt x="12" y="44"/>
                      <a:pt x="22" y="25"/>
                      <a:pt x="43" y="18"/>
                    </a:cubicBezTo>
                    <a:cubicBezTo>
                      <a:pt x="53" y="14"/>
                      <a:pt x="62" y="18"/>
                      <a:pt x="66" y="29"/>
                    </a:cubicBezTo>
                    <a:cubicBezTo>
                      <a:pt x="73" y="44"/>
                      <a:pt x="63" y="64"/>
                      <a:pt x="45" y="7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424">
                <a:extLst>
                  <a:ext uri="{FF2B5EF4-FFF2-40B4-BE49-F238E27FC236}">
                    <a16:creationId xmlns:a16="http://schemas.microsoft.com/office/drawing/2014/main" xmlns="" id="{7B7BDE82-998B-4E07-95B5-7FC6247DA7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68" y="2353"/>
                <a:ext cx="55" cy="49"/>
              </a:xfrm>
              <a:custGeom>
                <a:avLst/>
                <a:gdLst>
                  <a:gd name="T0" fmla="*/ 25 w 37"/>
                  <a:gd name="T1" fmla="*/ 29 h 33"/>
                  <a:gd name="T2" fmla="*/ 34 w 37"/>
                  <a:gd name="T3" fmla="*/ 13 h 33"/>
                  <a:gd name="T4" fmla="*/ 4 w 37"/>
                  <a:gd name="T5" fmla="*/ 5 h 33"/>
                  <a:gd name="T6" fmla="*/ 1 w 37"/>
                  <a:gd name="T7" fmla="*/ 22 h 33"/>
                  <a:gd name="T8" fmla="*/ 25 w 37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3">
                    <a:moveTo>
                      <a:pt x="25" y="29"/>
                    </a:moveTo>
                    <a:cubicBezTo>
                      <a:pt x="32" y="26"/>
                      <a:pt x="37" y="22"/>
                      <a:pt x="34" y="13"/>
                    </a:cubicBezTo>
                    <a:cubicBezTo>
                      <a:pt x="31" y="6"/>
                      <a:pt x="16" y="0"/>
                      <a:pt x="4" y="5"/>
                    </a:cubicBezTo>
                    <a:cubicBezTo>
                      <a:pt x="3" y="9"/>
                      <a:pt x="0" y="16"/>
                      <a:pt x="1" y="22"/>
                    </a:cubicBezTo>
                    <a:cubicBezTo>
                      <a:pt x="2" y="30"/>
                      <a:pt x="16" y="33"/>
                      <a:pt x="25" y="2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425">
                <a:extLst>
                  <a:ext uri="{FF2B5EF4-FFF2-40B4-BE49-F238E27FC236}">
                    <a16:creationId xmlns:a16="http://schemas.microsoft.com/office/drawing/2014/main" xmlns="" id="{08E73044-F51A-4873-B335-E17CEBA925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87" y="2210"/>
                <a:ext cx="49" cy="46"/>
              </a:xfrm>
              <a:custGeom>
                <a:avLst/>
                <a:gdLst>
                  <a:gd name="T0" fmla="*/ 28 w 33"/>
                  <a:gd name="T1" fmla="*/ 26 h 31"/>
                  <a:gd name="T2" fmla="*/ 33 w 33"/>
                  <a:gd name="T3" fmla="*/ 13 h 31"/>
                  <a:gd name="T4" fmla="*/ 10 w 33"/>
                  <a:gd name="T5" fmla="*/ 4 h 31"/>
                  <a:gd name="T6" fmla="*/ 2 w 33"/>
                  <a:gd name="T7" fmla="*/ 20 h 31"/>
                  <a:gd name="T8" fmla="*/ 28 w 33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1">
                    <a:moveTo>
                      <a:pt x="28" y="26"/>
                    </a:moveTo>
                    <a:cubicBezTo>
                      <a:pt x="29" y="23"/>
                      <a:pt x="33" y="18"/>
                      <a:pt x="33" y="13"/>
                    </a:cubicBezTo>
                    <a:cubicBezTo>
                      <a:pt x="32" y="5"/>
                      <a:pt x="18" y="0"/>
                      <a:pt x="10" y="4"/>
                    </a:cubicBezTo>
                    <a:cubicBezTo>
                      <a:pt x="2" y="7"/>
                      <a:pt x="0" y="13"/>
                      <a:pt x="2" y="20"/>
                    </a:cubicBezTo>
                    <a:cubicBezTo>
                      <a:pt x="5" y="28"/>
                      <a:pt x="15" y="31"/>
                      <a:pt x="28" y="26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426">
                <a:extLst>
                  <a:ext uri="{FF2B5EF4-FFF2-40B4-BE49-F238E27FC236}">
                    <a16:creationId xmlns:a16="http://schemas.microsoft.com/office/drawing/2014/main" xmlns="" id="{58075E48-4101-4F5F-BD0C-8F34BAD8D2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6" y="3195"/>
                <a:ext cx="49" cy="47"/>
              </a:xfrm>
              <a:custGeom>
                <a:avLst/>
                <a:gdLst>
                  <a:gd name="T0" fmla="*/ 21 w 33"/>
                  <a:gd name="T1" fmla="*/ 31 h 32"/>
                  <a:gd name="T2" fmla="*/ 30 w 33"/>
                  <a:gd name="T3" fmla="*/ 10 h 32"/>
                  <a:gd name="T4" fmla="*/ 12 w 33"/>
                  <a:gd name="T5" fmla="*/ 2 h 32"/>
                  <a:gd name="T6" fmla="*/ 6 w 33"/>
                  <a:gd name="T7" fmla="*/ 26 h 32"/>
                  <a:gd name="T8" fmla="*/ 21 w 33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21" y="31"/>
                    </a:moveTo>
                    <a:cubicBezTo>
                      <a:pt x="29" y="30"/>
                      <a:pt x="33" y="18"/>
                      <a:pt x="30" y="10"/>
                    </a:cubicBezTo>
                    <a:cubicBezTo>
                      <a:pt x="27" y="0"/>
                      <a:pt x="20" y="0"/>
                      <a:pt x="12" y="2"/>
                    </a:cubicBezTo>
                    <a:cubicBezTo>
                      <a:pt x="0" y="6"/>
                      <a:pt x="5" y="15"/>
                      <a:pt x="6" y="26"/>
                    </a:cubicBezTo>
                    <a:cubicBezTo>
                      <a:pt x="10" y="28"/>
                      <a:pt x="16" y="32"/>
                      <a:pt x="21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427">
                <a:extLst>
                  <a:ext uri="{FF2B5EF4-FFF2-40B4-BE49-F238E27FC236}">
                    <a16:creationId xmlns:a16="http://schemas.microsoft.com/office/drawing/2014/main" xmlns="" id="{18196841-8934-4ABD-809D-D3293B3226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6" y="2952"/>
                <a:ext cx="66" cy="77"/>
              </a:xfrm>
              <a:custGeom>
                <a:avLst/>
                <a:gdLst>
                  <a:gd name="T0" fmla="*/ 28 w 45"/>
                  <a:gd name="T1" fmla="*/ 49 h 52"/>
                  <a:gd name="T2" fmla="*/ 41 w 45"/>
                  <a:gd name="T3" fmla="*/ 17 h 52"/>
                  <a:gd name="T4" fmla="*/ 15 w 45"/>
                  <a:gd name="T5" fmla="*/ 3 h 52"/>
                  <a:gd name="T6" fmla="*/ 4 w 45"/>
                  <a:gd name="T7" fmla="*/ 33 h 52"/>
                  <a:gd name="T8" fmla="*/ 28 w 45"/>
                  <a:gd name="T9" fmla="*/ 4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2">
                    <a:moveTo>
                      <a:pt x="28" y="49"/>
                    </a:moveTo>
                    <a:cubicBezTo>
                      <a:pt x="38" y="44"/>
                      <a:pt x="45" y="27"/>
                      <a:pt x="41" y="17"/>
                    </a:cubicBezTo>
                    <a:cubicBezTo>
                      <a:pt x="36" y="7"/>
                      <a:pt x="24" y="0"/>
                      <a:pt x="15" y="3"/>
                    </a:cubicBezTo>
                    <a:cubicBezTo>
                      <a:pt x="5" y="7"/>
                      <a:pt x="0" y="22"/>
                      <a:pt x="4" y="33"/>
                    </a:cubicBezTo>
                    <a:cubicBezTo>
                      <a:pt x="8" y="44"/>
                      <a:pt x="21" y="52"/>
                      <a:pt x="28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428">
                <a:extLst>
                  <a:ext uri="{FF2B5EF4-FFF2-40B4-BE49-F238E27FC236}">
                    <a16:creationId xmlns:a16="http://schemas.microsoft.com/office/drawing/2014/main" xmlns="" id="{714A2632-6001-4A21-816A-DFD8FB8CE6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2" y="2748"/>
                <a:ext cx="66" cy="66"/>
              </a:xfrm>
              <a:custGeom>
                <a:avLst/>
                <a:gdLst>
                  <a:gd name="T0" fmla="*/ 4 w 45"/>
                  <a:gd name="T1" fmla="*/ 24 h 45"/>
                  <a:gd name="T2" fmla="*/ 22 w 45"/>
                  <a:gd name="T3" fmla="*/ 45 h 45"/>
                  <a:gd name="T4" fmla="*/ 28 w 45"/>
                  <a:gd name="T5" fmla="*/ 44 h 45"/>
                  <a:gd name="T6" fmla="*/ 40 w 45"/>
                  <a:gd name="T7" fmla="*/ 19 h 45"/>
                  <a:gd name="T8" fmla="*/ 12 w 45"/>
                  <a:gd name="T9" fmla="*/ 5 h 45"/>
                  <a:gd name="T10" fmla="*/ 9 w 45"/>
                  <a:gd name="T11" fmla="*/ 6 h 45"/>
                  <a:gd name="T12" fmla="*/ 4 w 45"/>
                  <a:gd name="T13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5">
                    <a:moveTo>
                      <a:pt x="4" y="24"/>
                    </a:moveTo>
                    <a:cubicBezTo>
                      <a:pt x="8" y="35"/>
                      <a:pt x="15" y="43"/>
                      <a:pt x="22" y="45"/>
                    </a:cubicBezTo>
                    <a:cubicBezTo>
                      <a:pt x="24" y="45"/>
                      <a:pt x="26" y="45"/>
                      <a:pt x="28" y="44"/>
                    </a:cubicBezTo>
                    <a:cubicBezTo>
                      <a:pt x="40" y="40"/>
                      <a:pt x="45" y="31"/>
                      <a:pt x="40" y="19"/>
                    </a:cubicBezTo>
                    <a:cubicBezTo>
                      <a:pt x="35" y="7"/>
                      <a:pt x="23" y="0"/>
                      <a:pt x="12" y="5"/>
                    </a:cubicBezTo>
                    <a:cubicBezTo>
                      <a:pt x="11" y="5"/>
                      <a:pt x="10" y="6"/>
                      <a:pt x="9" y="6"/>
                    </a:cubicBezTo>
                    <a:cubicBezTo>
                      <a:pt x="2" y="10"/>
                      <a:pt x="0" y="16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429">
                <a:extLst>
                  <a:ext uri="{FF2B5EF4-FFF2-40B4-BE49-F238E27FC236}">
                    <a16:creationId xmlns:a16="http://schemas.microsoft.com/office/drawing/2014/main" xmlns="" id="{A4B74C62-64C2-41A3-9026-1962BFA83B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94" y="3182"/>
                <a:ext cx="47" cy="57"/>
              </a:xfrm>
              <a:custGeom>
                <a:avLst/>
                <a:gdLst>
                  <a:gd name="T0" fmla="*/ 18 w 32"/>
                  <a:gd name="T1" fmla="*/ 39 h 39"/>
                  <a:gd name="T2" fmla="*/ 29 w 32"/>
                  <a:gd name="T3" fmla="*/ 14 h 39"/>
                  <a:gd name="T4" fmla="*/ 13 w 32"/>
                  <a:gd name="T5" fmla="*/ 2 h 39"/>
                  <a:gd name="T6" fmla="*/ 1 w 32"/>
                  <a:gd name="T7" fmla="*/ 30 h 39"/>
                  <a:gd name="T8" fmla="*/ 18 w 3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18" y="39"/>
                    </a:moveTo>
                    <a:cubicBezTo>
                      <a:pt x="24" y="39"/>
                      <a:pt x="32" y="22"/>
                      <a:pt x="29" y="14"/>
                    </a:cubicBezTo>
                    <a:cubicBezTo>
                      <a:pt x="27" y="6"/>
                      <a:pt x="22" y="0"/>
                      <a:pt x="13" y="2"/>
                    </a:cubicBezTo>
                    <a:cubicBezTo>
                      <a:pt x="6" y="3"/>
                      <a:pt x="0" y="18"/>
                      <a:pt x="1" y="30"/>
                    </a:cubicBezTo>
                    <a:cubicBezTo>
                      <a:pt x="7" y="33"/>
                      <a:pt x="12" y="38"/>
                      <a:pt x="1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430">
                <a:extLst>
                  <a:ext uri="{FF2B5EF4-FFF2-40B4-BE49-F238E27FC236}">
                    <a16:creationId xmlns:a16="http://schemas.microsoft.com/office/drawing/2014/main" xmlns="" id="{0A13D8A2-2690-4D94-B7F5-3EE5C79EBD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76" y="3120"/>
                <a:ext cx="51" cy="58"/>
              </a:xfrm>
              <a:custGeom>
                <a:avLst/>
                <a:gdLst>
                  <a:gd name="T0" fmla="*/ 21 w 35"/>
                  <a:gd name="T1" fmla="*/ 37 h 39"/>
                  <a:gd name="T2" fmla="*/ 30 w 35"/>
                  <a:gd name="T3" fmla="*/ 8 h 39"/>
                  <a:gd name="T4" fmla="*/ 15 w 35"/>
                  <a:gd name="T5" fmla="*/ 1 h 39"/>
                  <a:gd name="T6" fmla="*/ 3 w 35"/>
                  <a:gd name="T7" fmla="*/ 27 h 39"/>
                  <a:gd name="T8" fmla="*/ 21 w 35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9">
                    <a:moveTo>
                      <a:pt x="21" y="37"/>
                    </a:moveTo>
                    <a:cubicBezTo>
                      <a:pt x="30" y="35"/>
                      <a:pt x="35" y="22"/>
                      <a:pt x="30" y="8"/>
                    </a:cubicBezTo>
                    <a:cubicBezTo>
                      <a:pt x="27" y="6"/>
                      <a:pt x="21" y="0"/>
                      <a:pt x="15" y="1"/>
                    </a:cubicBezTo>
                    <a:cubicBezTo>
                      <a:pt x="6" y="1"/>
                      <a:pt x="0" y="17"/>
                      <a:pt x="3" y="27"/>
                    </a:cubicBezTo>
                    <a:cubicBezTo>
                      <a:pt x="6" y="36"/>
                      <a:pt x="12" y="39"/>
                      <a:pt x="21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431">
                <a:extLst>
                  <a:ext uri="{FF2B5EF4-FFF2-40B4-BE49-F238E27FC236}">
                    <a16:creationId xmlns:a16="http://schemas.microsoft.com/office/drawing/2014/main" xmlns="" id="{7E733F0F-3F8C-4806-9589-885FE11B0D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6" y="2344"/>
                <a:ext cx="91" cy="75"/>
              </a:xfrm>
              <a:custGeom>
                <a:avLst/>
                <a:gdLst>
                  <a:gd name="T0" fmla="*/ 47 w 62"/>
                  <a:gd name="T1" fmla="*/ 4 h 51"/>
                  <a:gd name="T2" fmla="*/ 13 w 62"/>
                  <a:gd name="T3" fmla="*/ 19 h 51"/>
                  <a:gd name="T4" fmla="*/ 1 w 62"/>
                  <a:gd name="T5" fmla="*/ 35 h 51"/>
                  <a:gd name="T6" fmla="*/ 19 w 62"/>
                  <a:gd name="T7" fmla="*/ 50 h 51"/>
                  <a:gd name="T8" fmla="*/ 38 w 62"/>
                  <a:gd name="T9" fmla="*/ 51 h 51"/>
                  <a:gd name="T10" fmla="*/ 62 w 62"/>
                  <a:gd name="T11" fmla="*/ 16 h 51"/>
                  <a:gd name="T12" fmla="*/ 47 w 62"/>
                  <a:gd name="T1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1">
                    <a:moveTo>
                      <a:pt x="47" y="4"/>
                    </a:moveTo>
                    <a:cubicBezTo>
                      <a:pt x="35" y="8"/>
                      <a:pt x="24" y="12"/>
                      <a:pt x="13" y="19"/>
                    </a:cubicBezTo>
                    <a:cubicBezTo>
                      <a:pt x="8" y="22"/>
                      <a:pt x="1" y="29"/>
                      <a:pt x="1" y="35"/>
                    </a:cubicBezTo>
                    <a:cubicBezTo>
                      <a:pt x="0" y="45"/>
                      <a:pt x="10" y="49"/>
                      <a:pt x="19" y="50"/>
                    </a:cubicBezTo>
                    <a:cubicBezTo>
                      <a:pt x="26" y="51"/>
                      <a:pt x="34" y="51"/>
                      <a:pt x="38" y="51"/>
                    </a:cubicBezTo>
                    <a:cubicBezTo>
                      <a:pt x="53" y="45"/>
                      <a:pt x="62" y="30"/>
                      <a:pt x="62" y="16"/>
                    </a:cubicBezTo>
                    <a:cubicBezTo>
                      <a:pt x="62" y="6"/>
                      <a:pt x="57" y="0"/>
                      <a:pt x="47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432">
                <a:extLst>
                  <a:ext uri="{FF2B5EF4-FFF2-40B4-BE49-F238E27FC236}">
                    <a16:creationId xmlns:a16="http://schemas.microsoft.com/office/drawing/2014/main" xmlns="" id="{5C2DC1DC-9699-4FBA-B4C8-2DB3476405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0" y="2421"/>
                <a:ext cx="84" cy="88"/>
              </a:xfrm>
              <a:custGeom>
                <a:avLst/>
                <a:gdLst>
                  <a:gd name="T0" fmla="*/ 21 w 57"/>
                  <a:gd name="T1" fmla="*/ 4 h 60"/>
                  <a:gd name="T2" fmla="*/ 4 w 57"/>
                  <a:gd name="T3" fmla="*/ 41 h 60"/>
                  <a:gd name="T4" fmla="*/ 37 w 57"/>
                  <a:gd name="T5" fmla="*/ 54 h 60"/>
                  <a:gd name="T6" fmla="*/ 51 w 57"/>
                  <a:gd name="T7" fmla="*/ 18 h 60"/>
                  <a:gd name="T8" fmla="*/ 21 w 57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21" y="4"/>
                    </a:moveTo>
                    <a:cubicBezTo>
                      <a:pt x="9" y="9"/>
                      <a:pt x="0" y="29"/>
                      <a:pt x="4" y="41"/>
                    </a:cubicBezTo>
                    <a:cubicBezTo>
                      <a:pt x="9" y="53"/>
                      <a:pt x="24" y="60"/>
                      <a:pt x="37" y="54"/>
                    </a:cubicBezTo>
                    <a:cubicBezTo>
                      <a:pt x="49" y="49"/>
                      <a:pt x="57" y="31"/>
                      <a:pt x="51" y="18"/>
                    </a:cubicBezTo>
                    <a:cubicBezTo>
                      <a:pt x="47" y="7"/>
                      <a:pt x="31" y="0"/>
                      <a:pt x="21" y="4"/>
                    </a:cubicBezTo>
                    <a:close/>
                  </a:path>
                </a:pathLst>
              </a:custGeom>
              <a:solidFill>
                <a:srgbClr val="EA5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433">
                <a:extLst>
                  <a:ext uri="{FF2B5EF4-FFF2-40B4-BE49-F238E27FC236}">
                    <a16:creationId xmlns:a16="http://schemas.microsoft.com/office/drawing/2014/main" xmlns="" id="{E78DBCDE-6704-4D9E-9456-29200D3B28A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1" y="2285"/>
                <a:ext cx="90" cy="89"/>
              </a:xfrm>
              <a:custGeom>
                <a:avLst/>
                <a:gdLst>
                  <a:gd name="T0" fmla="*/ 31 w 61"/>
                  <a:gd name="T1" fmla="*/ 4 h 60"/>
                  <a:gd name="T2" fmla="*/ 7 w 61"/>
                  <a:gd name="T3" fmla="*/ 46 h 60"/>
                  <a:gd name="T4" fmla="*/ 33 w 61"/>
                  <a:gd name="T5" fmla="*/ 57 h 60"/>
                  <a:gd name="T6" fmla="*/ 54 w 61"/>
                  <a:gd name="T7" fmla="*/ 15 h 60"/>
                  <a:gd name="T8" fmla="*/ 31 w 61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4"/>
                    </a:moveTo>
                    <a:cubicBezTo>
                      <a:pt x="10" y="11"/>
                      <a:pt x="0" y="30"/>
                      <a:pt x="7" y="46"/>
                    </a:cubicBezTo>
                    <a:cubicBezTo>
                      <a:pt x="11" y="55"/>
                      <a:pt x="23" y="60"/>
                      <a:pt x="33" y="57"/>
                    </a:cubicBezTo>
                    <a:cubicBezTo>
                      <a:pt x="51" y="50"/>
                      <a:pt x="61" y="30"/>
                      <a:pt x="54" y="15"/>
                    </a:cubicBezTo>
                    <a:cubicBezTo>
                      <a:pt x="50" y="4"/>
                      <a:pt x="41" y="0"/>
                      <a:pt x="31" y="4"/>
                    </a:cubicBezTo>
                    <a:close/>
                  </a:path>
                </a:pathLst>
              </a:custGeom>
              <a:solidFill>
                <a:srgbClr val="EA5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434">
                <a:extLst>
                  <a:ext uri="{FF2B5EF4-FFF2-40B4-BE49-F238E27FC236}">
                    <a16:creationId xmlns:a16="http://schemas.microsoft.com/office/drawing/2014/main" xmlns="" id="{17C7A333-2B3B-4F93-999A-4DF953D8A8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9" y="2447"/>
                <a:ext cx="16" cy="27"/>
              </a:xfrm>
              <a:custGeom>
                <a:avLst/>
                <a:gdLst>
                  <a:gd name="T0" fmla="*/ 10 w 11"/>
                  <a:gd name="T1" fmla="*/ 13 h 18"/>
                  <a:gd name="T2" fmla="*/ 4 w 11"/>
                  <a:gd name="T3" fmla="*/ 2 h 18"/>
                  <a:gd name="T4" fmla="*/ 1 w 11"/>
                  <a:gd name="T5" fmla="*/ 3 h 18"/>
                  <a:gd name="T6" fmla="*/ 7 w 11"/>
                  <a:gd name="T7" fmla="*/ 16 h 18"/>
                  <a:gd name="T8" fmla="*/ 10 w 11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0" y="13"/>
                    </a:moveTo>
                    <a:cubicBezTo>
                      <a:pt x="7" y="10"/>
                      <a:pt x="6" y="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8"/>
                      <a:pt x="4" y="13"/>
                      <a:pt x="7" y="16"/>
                    </a:cubicBezTo>
                    <a:cubicBezTo>
                      <a:pt x="9" y="18"/>
                      <a:pt x="11" y="15"/>
                      <a:pt x="10" y="1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435">
                <a:extLst>
                  <a:ext uri="{FF2B5EF4-FFF2-40B4-BE49-F238E27FC236}">
                    <a16:creationId xmlns:a16="http://schemas.microsoft.com/office/drawing/2014/main" xmlns="" id="{8708C309-92DA-4267-935E-D03287F29A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8" y="2419"/>
                <a:ext cx="15" cy="22"/>
              </a:xfrm>
              <a:custGeom>
                <a:avLst/>
                <a:gdLst>
                  <a:gd name="T0" fmla="*/ 6 w 10"/>
                  <a:gd name="T1" fmla="*/ 8 h 15"/>
                  <a:gd name="T2" fmla="*/ 6 w 10"/>
                  <a:gd name="T3" fmla="*/ 8 h 15"/>
                  <a:gd name="T4" fmla="*/ 6 w 10"/>
                  <a:gd name="T5" fmla="*/ 6 h 15"/>
                  <a:gd name="T6" fmla="*/ 4 w 10"/>
                  <a:gd name="T7" fmla="*/ 2 h 15"/>
                  <a:gd name="T8" fmla="*/ 1 w 10"/>
                  <a:gd name="T9" fmla="*/ 3 h 15"/>
                  <a:gd name="T10" fmla="*/ 8 w 10"/>
                  <a:gd name="T11" fmla="*/ 11 h 15"/>
                  <a:gd name="T12" fmla="*/ 6 w 10"/>
                  <a:gd name="T1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5" y="5"/>
                      <a:pt x="5" y="3"/>
                      <a:pt x="4" y="2"/>
                    </a:cubicBezTo>
                    <a:cubicBezTo>
                      <a:pt x="4" y="0"/>
                      <a:pt x="0" y="1"/>
                      <a:pt x="1" y="3"/>
                    </a:cubicBezTo>
                    <a:cubicBezTo>
                      <a:pt x="2" y="6"/>
                      <a:pt x="3" y="15"/>
                      <a:pt x="8" y="11"/>
                    </a:cubicBezTo>
                    <a:cubicBezTo>
                      <a:pt x="10" y="10"/>
                      <a:pt x="8" y="8"/>
                      <a:pt x="6" y="8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436">
                <a:extLst>
                  <a:ext uri="{FF2B5EF4-FFF2-40B4-BE49-F238E27FC236}">
                    <a16:creationId xmlns:a16="http://schemas.microsoft.com/office/drawing/2014/main" xmlns="" id="{D86CAAAE-CDE8-4709-8B3B-05825C5BF9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1" y="2406"/>
                <a:ext cx="13" cy="22"/>
              </a:xfrm>
              <a:custGeom>
                <a:avLst/>
                <a:gdLst>
                  <a:gd name="T0" fmla="*/ 1 w 9"/>
                  <a:gd name="T1" fmla="*/ 4 h 15"/>
                  <a:gd name="T2" fmla="*/ 4 w 9"/>
                  <a:gd name="T3" fmla="*/ 13 h 15"/>
                  <a:gd name="T4" fmla="*/ 8 w 9"/>
                  <a:gd name="T5" fmla="*/ 11 h 15"/>
                  <a:gd name="T6" fmla="*/ 5 w 9"/>
                  <a:gd name="T7" fmla="*/ 2 h 15"/>
                  <a:gd name="T8" fmla="*/ 1 w 9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4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5" y="15"/>
                      <a:pt x="9" y="14"/>
                      <a:pt x="8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437">
                <a:extLst>
                  <a:ext uri="{FF2B5EF4-FFF2-40B4-BE49-F238E27FC236}">
                    <a16:creationId xmlns:a16="http://schemas.microsoft.com/office/drawing/2014/main" xmlns="" id="{A5B17D04-A36A-4AFA-B507-45EE7FE434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12" y="2493"/>
                <a:ext cx="9" cy="19"/>
              </a:xfrm>
              <a:custGeom>
                <a:avLst/>
                <a:gdLst>
                  <a:gd name="T0" fmla="*/ 1 w 6"/>
                  <a:gd name="T1" fmla="*/ 4 h 13"/>
                  <a:gd name="T2" fmla="*/ 2 w 6"/>
                  <a:gd name="T3" fmla="*/ 9 h 13"/>
                  <a:gd name="T4" fmla="*/ 5 w 6"/>
                  <a:gd name="T5" fmla="*/ 11 h 13"/>
                  <a:gd name="T6" fmla="*/ 4 w 6"/>
                  <a:gd name="T7" fmla="*/ 2 h 13"/>
                  <a:gd name="T8" fmla="*/ 1 w 6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1" y="4"/>
                    </a:moveTo>
                    <a:cubicBezTo>
                      <a:pt x="1" y="5"/>
                      <a:pt x="2" y="7"/>
                      <a:pt x="2" y="9"/>
                    </a:cubicBezTo>
                    <a:cubicBezTo>
                      <a:pt x="1" y="11"/>
                      <a:pt x="4" y="13"/>
                      <a:pt x="5" y="11"/>
                    </a:cubicBezTo>
                    <a:cubicBezTo>
                      <a:pt x="6" y="8"/>
                      <a:pt x="5" y="5"/>
                      <a:pt x="4" y="2"/>
                    </a:cubicBezTo>
                    <a:cubicBezTo>
                      <a:pt x="3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438">
                <a:extLst>
                  <a:ext uri="{FF2B5EF4-FFF2-40B4-BE49-F238E27FC236}">
                    <a16:creationId xmlns:a16="http://schemas.microsoft.com/office/drawing/2014/main" xmlns="" id="{48CB888F-B5DF-4989-AEE7-98F59C9F28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1" y="2388"/>
                <a:ext cx="13" cy="18"/>
              </a:xfrm>
              <a:custGeom>
                <a:avLst/>
                <a:gdLst>
                  <a:gd name="T0" fmla="*/ 7 w 9"/>
                  <a:gd name="T1" fmla="*/ 8 h 12"/>
                  <a:gd name="T2" fmla="*/ 7 w 9"/>
                  <a:gd name="T3" fmla="*/ 7 h 12"/>
                  <a:gd name="T4" fmla="*/ 6 w 9"/>
                  <a:gd name="T5" fmla="*/ 6 h 12"/>
                  <a:gd name="T6" fmla="*/ 4 w 9"/>
                  <a:gd name="T7" fmla="*/ 2 h 12"/>
                  <a:gd name="T8" fmla="*/ 1 w 9"/>
                  <a:gd name="T9" fmla="*/ 3 h 12"/>
                  <a:gd name="T10" fmla="*/ 7 w 9"/>
                  <a:gd name="T11" fmla="*/ 12 h 12"/>
                  <a:gd name="T12" fmla="*/ 7 w 9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7" y="8"/>
                    </a:moveTo>
                    <a:cubicBezTo>
                      <a:pt x="7" y="8"/>
                      <a:pt x="7" y="8"/>
                      <a:pt x="7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0"/>
                      <a:pt x="0" y="1"/>
                      <a:pt x="1" y="3"/>
                    </a:cubicBezTo>
                    <a:cubicBezTo>
                      <a:pt x="2" y="5"/>
                      <a:pt x="3" y="12"/>
                      <a:pt x="7" y="12"/>
                    </a:cubicBezTo>
                    <a:cubicBezTo>
                      <a:pt x="9" y="11"/>
                      <a:pt x="9" y="8"/>
                      <a:pt x="7" y="8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439">
                <a:extLst>
                  <a:ext uri="{FF2B5EF4-FFF2-40B4-BE49-F238E27FC236}">
                    <a16:creationId xmlns:a16="http://schemas.microsoft.com/office/drawing/2014/main" xmlns="" id="{9AC2DC16-961B-491A-ADB7-093B3CEA68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0" y="2375"/>
                <a:ext cx="16" cy="25"/>
              </a:xfrm>
              <a:custGeom>
                <a:avLst/>
                <a:gdLst>
                  <a:gd name="T0" fmla="*/ 7 w 11"/>
                  <a:gd name="T1" fmla="*/ 9 h 17"/>
                  <a:gd name="T2" fmla="*/ 5 w 11"/>
                  <a:gd name="T3" fmla="*/ 8 h 17"/>
                  <a:gd name="T4" fmla="*/ 4 w 11"/>
                  <a:gd name="T5" fmla="*/ 3 h 17"/>
                  <a:gd name="T6" fmla="*/ 0 w 11"/>
                  <a:gd name="T7" fmla="*/ 3 h 17"/>
                  <a:gd name="T8" fmla="*/ 9 w 11"/>
                  <a:gd name="T9" fmla="*/ 12 h 17"/>
                  <a:gd name="T10" fmla="*/ 7 w 11"/>
                  <a:gd name="T11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">
                    <a:moveTo>
                      <a:pt x="7" y="9"/>
                    </a:moveTo>
                    <a:cubicBezTo>
                      <a:pt x="6" y="10"/>
                      <a:pt x="5" y="9"/>
                      <a:pt x="5" y="8"/>
                    </a:cubicBezTo>
                    <a:cubicBezTo>
                      <a:pt x="4" y="6"/>
                      <a:pt x="4" y="4"/>
                      <a:pt x="4" y="3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7"/>
                      <a:pt x="3" y="17"/>
                      <a:pt x="9" y="12"/>
                    </a:cubicBezTo>
                    <a:cubicBezTo>
                      <a:pt x="11" y="11"/>
                      <a:pt x="8" y="8"/>
                      <a:pt x="7" y="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440">
                <a:extLst>
                  <a:ext uri="{FF2B5EF4-FFF2-40B4-BE49-F238E27FC236}">
                    <a16:creationId xmlns:a16="http://schemas.microsoft.com/office/drawing/2014/main" xmlns="" id="{B5CA4660-821E-4DB5-8F54-B7EEE955B7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8" y="2356"/>
                <a:ext cx="13" cy="24"/>
              </a:xfrm>
              <a:custGeom>
                <a:avLst/>
                <a:gdLst>
                  <a:gd name="T0" fmla="*/ 0 w 9"/>
                  <a:gd name="T1" fmla="*/ 3 h 16"/>
                  <a:gd name="T2" fmla="*/ 4 w 9"/>
                  <a:gd name="T3" fmla="*/ 14 h 16"/>
                  <a:gd name="T4" fmla="*/ 7 w 9"/>
                  <a:gd name="T5" fmla="*/ 11 h 16"/>
                  <a:gd name="T6" fmla="*/ 4 w 9"/>
                  <a:gd name="T7" fmla="*/ 2 h 16"/>
                  <a:gd name="T8" fmla="*/ 0 w 9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0" y="3"/>
                    </a:moveTo>
                    <a:cubicBezTo>
                      <a:pt x="0" y="7"/>
                      <a:pt x="1" y="11"/>
                      <a:pt x="4" y="14"/>
                    </a:cubicBezTo>
                    <a:cubicBezTo>
                      <a:pt x="6" y="16"/>
                      <a:pt x="9" y="13"/>
                      <a:pt x="7" y="11"/>
                    </a:cubicBezTo>
                    <a:cubicBezTo>
                      <a:pt x="5" y="9"/>
                      <a:pt x="4" y="5"/>
                      <a:pt x="4" y="2"/>
                    </a:cubicBezTo>
                    <a:cubicBezTo>
                      <a:pt x="4" y="0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41">
                <a:extLst>
                  <a:ext uri="{FF2B5EF4-FFF2-40B4-BE49-F238E27FC236}">
                    <a16:creationId xmlns:a16="http://schemas.microsoft.com/office/drawing/2014/main" xmlns="" id="{B32FCBD5-C2F9-431B-BD11-76D1578CB8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2" y="2328"/>
                <a:ext cx="7" cy="25"/>
              </a:xfrm>
              <a:custGeom>
                <a:avLst/>
                <a:gdLst>
                  <a:gd name="T0" fmla="*/ 0 w 5"/>
                  <a:gd name="T1" fmla="*/ 3 h 17"/>
                  <a:gd name="T2" fmla="*/ 1 w 5"/>
                  <a:gd name="T3" fmla="*/ 14 h 17"/>
                  <a:gd name="T4" fmla="*/ 5 w 5"/>
                  <a:gd name="T5" fmla="*/ 14 h 17"/>
                  <a:gd name="T6" fmla="*/ 4 w 5"/>
                  <a:gd name="T7" fmla="*/ 3 h 17"/>
                  <a:gd name="T8" fmla="*/ 0 w 5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0" y="3"/>
                    </a:moveTo>
                    <a:cubicBezTo>
                      <a:pt x="0" y="7"/>
                      <a:pt x="1" y="10"/>
                      <a:pt x="1" y="14"/>
                    </a:cubicBezTo>
                    <a:cubicBezTo>
                      <a:pt x="2" y="17"/>
                      <a:pt x="5" y="16"/>
                      <a:pt x="5" y="14"/>
                    </a:cubicBezTo>
                    <a:cubicBezTo>
                      <a:pt x="5" y="10"/>
                      <a:pt x="4" y="6"/>
                      <a:pt x="4" y="3"/>
                    </a:cubicBezTo>
                    <a:cubicBezTo>
                      <a:pt x="4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442">
                <a:extLst>
                  <a:ext uri="{FF2B5EF4-FFF2-40B4-BE49-F238E27FC236}">
                    <a16:creationId xmlns:a16="http://schemas.microsoft.com/office/drawing/2014/main" xmlns="" id="{CABE1C24-B5EC-405D-9D68-8DE0BFFFA8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1" y="2327"/>
                <a:ext cx="11" cy="22"/>
              </a:xfrm>
              <a:custGeom>
                <a:avLst/>
                <a:gdLst>
                  <a:gd name="T0" fmla="*/ 1 w 7"/>
                  <a:gd name="T1" fmla="*/ 4 h 15"/>
                  <a:gd name="T2" fmla="*/ 3 w 7"/>
                  <a:gd name="T3" fmla="*/ 12 h 15"/>
                  <a:gd name="T4" fmla="*/ 7 w 7"/>
                  <a:gd name="T5" fmla="*/ 13 h 15"/>
                  <a:gd name="T6" fmla="*/ 5 w 7"/>
                  <a:gd name="T7" fmla="*/ 2 h 15"/>
                  <a:gd name="T8" fmla="*/ 1 w 7"/>
                  <a:gd name="T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1" y="4"/>
                    </a:moveTo>
                    <a:cubicBezTo>
                      <a:pt x="2" y="6"/>
                      <a:pt x="3" y="9"/>
                      <a:pt x="3" y="12"/>
                    </a:cubicBezTo>
                    <a:cubicBezTo>
                      <a:pt x="3" y="14"/>
                      <a:pt x="7" y="15"/>
                      <a:pt x="7" y="13"/>
                    </a:cubicBezTo>
                    <a:cubicBezTo>
                      <a:pt x="7" y="9"/>
                      <a:pt x="6" y="6"/>
                      <a:pt x="5" y="2"/>
                    </a:cubicBezTo>
                    <a:cubicBezTo>
                      <a:pt x="4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443">
                <a:extLst>
                  <a:ext uri="{FF2B5EF4-FFF2-40B4-BE49-F238E27FC236}">
                    <a16:creationId xmlns:a16="http://schemas.microsoft.com/office/drawing/2014/main" xmlns="" id="{053D3178-ED78-4DD8-8C8F-D84E1925D6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1" y="2341"/>
                <a:ext cx="16" cy="25"/>
              </a:xfrm>
              <a:custGeom>
                <a:avLst/>
                <a:gdLst>
                  <a:gd name="T0" fmla="*/ 9 w 11"/>
                  <a:gd name="T1" fmla="*/ 13 h 17"/>
                  <a:gd name="T2" fmla="*/ 4 w 11"/>
                  <a:gd name="T3" fmla="*/ 2 h 17"/>
                  <a:gd name="T4" fmla="*/ 0 w 11"/>
                  <a:gd name="T5" fmla="*/ 4 h 17"/>
                  <a:gd name="T6" fmla="*/ 6 w 11"/>
                  <a:gd name="T7" fmla="*/ 15 h 17"/>
                  <a:gd name="T8" fmla="*/ 9 w 1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13"/>
                    </a:moveTo>
                    <a:cubicBezTo>
                      <a:pt x="7" y="10"/>
                      <a:pt x="5" y="6"/>
                      <a:pt x="4" y="2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2" y="8"/>
                      <a:pt x="3" y="12"/>
                      <a:pt x="6" y="15"/>
                    </a:cubicBezTo>
                    <a:cubicBezTo>
                      <a:pt x="8" y="17"/>
                      <a:pt x="11" y="15"/>
                      <a:pt x="9" y="1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44">
                <a:extLst>
                  <a:ext uri="{FF2B5EF4-FFF2-40B4-BE49-F238E27FC236}">
                    <a16:creationId xmlns:a16="http://schemas.microsoft.com/office/drawing/2014/main" xmlns="" id="{116C7ED1-C786-4622-AB28-E4529DEFF31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25" y="2301"/>
                <a:ext cx="13" cy="27"/>
              </a:xfrm>
              <a:custGeom>
                <a:avLst/>
                <a:gdLst>
                  <a:gd name="T0" fmla="*/ 1 w 9"/>
                  <a:gd name="T1" fmla="*/ 2 h 18"/>
                  <a:gd name="T2" fmla="*/ 5 w 9"/>
                  <a:gd name="T3" fmla="*/ 16 h 18"/>
                  <a:gd name="T4" fmla="*/ 7 w 9"/>
                  <a:gd name="T5" fmla="*/ 13 h 18"/>
                  <a:gd name="T6" fmla="*/ 5 w 9"/>
                  <a:gd name="T7" fmla="*/ 3 h 18"/>
                  <a:gd name="T8" fmla="*/ 1 w 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1" y="2"/>
                    </a:moveTo>
                    <a:cubicBezTo>
                      <a:pt x="0" y="7"/>
                      <a:pt x="1" y="12"/>
                      <a:pt x="5" y="16"/>
                    </a:cubicBezTo>
                    <a:cubicBezTo>
                      <a:pt x="7" y="18"/>
                      <a:pt x="9" y="15"/>
                      <a:pt x="7" y="13"/>
                    </a:cubicBezTo>
                    <a:cubicBezTo>
                      <a:pt x="5" y="10"/>
                      <a:pt x="4" y="6"/>
                      <a:pt x="5" y="3"/>
                    </a:cubicBezTo>
                    <a:cubicBezTo>
                      <a:pt x="5" y="1"/>
                      <a:pt x="2" y="0"/>
                      <a:pt x="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445">
                <a:extLst>
                  <a:ext uri="{FF2B5EF4-FFF2-40B4-BE49-F238E27FC236}">
                    <a16:creationId xmlns:a16="http://schemas.microsoft.com/office/drawing/2014/main" xmlns="" id="{C23AA30F-B4D3-48C1-800A-57692A98E0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8" y="2287"/>
                <a:ext cx="6" cy="31"/>
              </a:xfrm>
              <a:custGeom>
                <a:avLst/>
                <a:gdLst>
                  <a:gd name="T0" fmla="*/ 0 w 4"/>
                  <a:gd name="T1" fmla="*/ 3 h 21"/>
                  <a:gd name="T2" fmla="*/ 0 w 4"/>
                  <a:gd name="T3" fmla="*/ 18 h 21"/>
                  <a:gd name="T4" fmla="*/ 4 w 4"/>
                  <a:gd name="T5" fmla="*/ 18 h 21"/>
                  <a:gd name="T6" fmla="*/ 4 w 4"/>
                  <a:gd name="T7" fmla="*/ 2 h 21"/>
                  <a:gd name="T8" fmla="*/ 0 w 4"/>
                  <a:gd name="T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1">
                    <a:moveTo>
                      <a:pt x="0" y="3"/>
                    </a:moveTo>
                    <a:cubicBezTo>
                      <a:pt x="1" y="8"/>
                      <a:pt x="0" y="13"/>
                      <a:pt x="0" y="18"/>
                    </a:cubicBezTo>
                    <a:cubicBezTo>
                      <a:pt x="0" y="21"/>
                      <a:pt x="4" y="21"/>
                      <a:pt x="4" y="18"/>
                    </a:cubicBezTo>
                    <a:cubicBezTo>
                      <a:pt x="4" y="13"/>
                      <a:pt x="4" y="8"/>
                      <a:pt x="4" y="2"/>
                    </a:cubicBezTo>
                    <a:cubicBezTo>
                      <a:pt x="4" y="0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446">
                <a:extLst>
                  <a:ext uri="{FF2B5EF4-FFF2-40B4-BE49-F238E27FC236}">
                    <a16:creationId xmlns:a16="http://schemas.microsoft.com/office/drawing/2014/main" xmlns="" id="{AD531A95-6ABD-4083-B7FF-47EE1F47C8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3" y="2293"/>
                <a:ext cx="9" cy="23"/>
              </a:xfrm>
              <a:custGeom>
                <a:avLst/>
                <a:gdLst>
                  <a:gd name="T0" fmla="*/ 2 w 6"/>
                  <a:gd name="T1" fmla="*/ 2 h 16"/>
                  <a:gd name="T2" fmla="*/ 1 w 6"/>
                  <a:gd name="T3" fmla="*/ 14 h 16"/>
                  <a:gd name="T4" fmla="*/ 5 w 6"/>
                  <a:gd name="T5" fmla="*/ 12 h 16"/>
                  <a:gd name="T6" fmla="*/ 5 w 6"/>
                  <a:gd name="T7" fmla="*/ 4 h 16"/>
                  <a:gd name="T8" fmla="*/ 2 w 6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">
                    <a:moveTo>
                      <a:pt x="2" y="2"/>
                    </a:moveTo>
                    <a:cubicBezTo>
                      <a:pt x="0" y="6"/>
                      <a:pt x="0" y="10"/>
                      <a:pt x="1" y="14"/>
                    </a:cubicBezTo>
                    <a:cubicBezTo>
                      <a:pt x="2" y="16"/>
                      <a:pt x="6" y="15"/>
                      <a:pt x="5" y="12"/>
                    </a:cubicBezTo>
                    <a:cubicBezTo>
                      <a:pt x="4" y="10"/>
                      <a:pt x="4" y="6"/>
                      <a:pt x="5" y="4"/>
                    </a:cubicBezTo>
                    <a:cubicBezTo>
                      <a:pt x="6" y="1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447">
                <a:extLst>
                  <a:ext uri="{FF2B5EF4-FFF2-40B4-BE49-F238E27FC236}">
                    <a16:creationId xmlns:a16="http://schemas.microsoft.com/office/drawing/2014/main" xmlns="" id="{F8462920-FF6B-4CEA-AF06-D8CBCBEF8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1" y="2257"/>
                <a:ext cx="11" cy="27"/>
              </a:xfrm>
              <a:custGeom>
                <a:avLst/>
                <a:gdLst>
                  <a:gd name="T0" fmla="*/ 4 w 8"/>
                  <a:gd name="T1" fmla="*/ 2 h 18"/>
                  <a:gd name="T2" fmla="*/ 1 w 8"/>
                  <a:gd name="T3" fmla="*/ 15 h 18"/>
                  <a:gd name="T4" fmla="*/ 5 w 8"/>
                  <a:gd name="T5" fmla="*/ 16 h 18"/>
                  <a:gd name="T6" fmla="*/ 7 w 8"/>
                  <a:gd name="T7" fmla="*/ 3 h 18"/>
                  <a:gd name="T8" fmla="*/ 4 w 8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4" y="2"/>
                    </a:moveTo>
                    <a:cubicBezTo>
                      <a:pt x="3" y="7"/>
                      <a:pt x="2" y="11"/>
                      <a:pt x="1" y="15"/>
                    </a:cubicBezTo>
                    <a:cubicBezTo>
                      <a:pt x="0" y="17"/>
                      <a:pt x="4" y="18"/>
                      <a:pt x="5" y="16"/>
                    </a:cubicBezTo>
                    <a:cubicBezTo>
                      <a:pt x="6" y="11"/>
                      <a:pt x="7" y="7"/>
                      <a:pt x="7" y="3"/>
                    </a:cubicBezTo>
                    <a:cubicBezTo>
                      <a:pt x="8" y="1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448">
                <a:extLst>
                  <a:ext uri="{FF2B5EF4-FFF2-40B4-BE49-F238E27FC236}">
                    <a16:creationId xmlns:a16="http://schemas.microsoft.com/office/drawing/2014/main" xmlns="" id="{98ABBA94-D044-4936-A978-E35DB47D07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9" y="2254"/>
                <a:ext cx="7" cy="25"/>
              </a:xfrm>
              <a:custGeom>
                <a:avLst/>
                <a:gdLst>
                  <a:gd name="T0" fmla="*/ 1 w 5"/>
                  <a:gd name="T1" fmla="*/ 3 h 17"/>
                  <a:gd name="T2" fmla="*/ 1 w 5"/>
                  <a:gd name="T3" fmla="*/ 14 h 17"/>
                  <a:gd name="T4" fmla="*/ 4 w 5"/>
                  <a:gd name="T5" fmla="*/ 15 h 17"/>
                  <a:gd name="T6" fmla="*/ 5 w 5"/>
                  <a:gd name="T7" fmla="*/ 3 h 17"/>
                  <a:gd name="T8" fmla="*/ 1 w 5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1" y="3"/>
                    </a:moveTo>
                    <a:cubicBezTo>
                      <a:pt x="0" y="6"/>
                      <a:pt x="1" y="10"/>
                      <a:pt x="1" y="14"/>
                    </a:cubicBezTo>
                    <a:cubicBezTo>
                      <a:pt x="1" y="17"/>
                      <a:pt x="4" y="17"/>
                      <a:pt x="4" y="15"/>
                    </a:cubicBezTo>
                    <a:cubicBezTo>
                      <a:pt x="5" y="11"/>
                      <a:pt x="4" y="7"/>
                      <a:pt x="5" y="3"/>
                    </a:cubicBezTo>
                    <a:cubicBezTo>
                      <a:pt x="5" y="1"/>
                      <a:pt x="1" y="0"/>
                      <a:pt x="1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449">
                <a:extLst>
                  <a:ext uri="{FF2B5EF4-FFF2-40B4-BE49-F238E27FC236}">
                    <a16:creationId xmlns:a16="http://schemas.microsoft.com/office/drawing/2014/main" xmlns="" id="{9F7DEFF3-5318-4CBE-BD29-5A81858A2E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28" y="2266"/>
                <a:ext cx="9" cy="24"/>
              </a:xfrm>
              <a:custGeom>
                <a:avLst/>
                <a:gdLst>
                  <a:gd name="T0" fmla="*/ 1 w 6"/>
                  <a:gd name="T1" fmla="*/ 3 h 16"/>
                  <a:gd name="T2" fmla="*/ 1 w 6"/>
                  <a:gd name="T3" fmla="*/ 14 h 16"/>
                  <a:gd name="T4" fmla="*/ 5 w 6"/>
                  <a:gd name="T5" fmla="*/ 12 h 16"/>
                  <a:gd name="T6" fmla="*/ 4 w 6"/>
                  <a:gd name="T7" fmla="*/ 3 h 16"/>
                  <a:gd name="T8" fmla="*/ 1 w 6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">
                    <a:moveTo>
                      <a:pt x="1" y="3"/>
                    </a:moveTo>
                    <a:cubicBezTo>
                      <a:pt x="0" y="6"/>
                      <a:pt x="0" y="10"/>
                      <a:pt x="1" y="14"/>
                    </a:cubicBezTo>
                    <a:cubicBezTo>
                      <a:pt x="2" y="16"/>
                      <a:pt x="6" y="15"/>
                      <a:pt x="5" y="12"/>
                    </a:cubicBezTo>
                    <a:cubicBezTo>
                      <a:pt x="4" y="9"/>
                      <a:pt x="4" y="6"/>
                      <a:pt x="4" y="3"/>
                    </a:cubicBezTo>
                    <a:cubicBezTo>
                      <a:pt x="5" y="1"/>
                      <a:pt x="1" y="0"/>
                      <a:pt x="1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450">
                <a:extLst>
                  <a:ext uri="{FF2B5EF4-FFF2-40B4-BE49-F238E27FC236}">
                    <a16:creationId xmlns:a16="http://schemas.microsoft.com/office/drawing/2014/main" xmlns="" id="{69B90243-954D-4662-9F72-FFE9F2C345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2" y="2241"/>
                <a:ext cx="8" cy="22"/>
              </a:xfrm>
              <a:custGeom>
                <a:avLst/>
                <a:gdLst>
                  <a:gd name="T0" fmla="*/ 1 w 5"/>
                  <a:gd name="T1" fmla="*/ 3 h 15"/>
                  <a:gd name="T2" fmla="*/ 0 w 5"/>
                  <a:gd name="T3" fmla="*/ 12 h 15"/>
                  <a:gd name="T4" fmla="*/ 4 w 5"/>
                  <a:gd name="T5" fmla="*/ 12 h 15"/>
                  <a:gd name="T6" fmla="*/ 5 w 5"/>
                  <a:gd name="T7" fmla="*/ 3 h 15"/>
                  <a:gd name="T8" fmla="*/ 1 w 5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1" y="3"/>
                    </a:moveTo>
                    <a:cubicBezTo>
                      <a:pt x="1" y="6"/>
                      <a:pt x="1" y="9"/>
                      <a:pt x="0" y="12"/>
                    </a:cubicBezTo>
                    <a:cubicBezTo>
                      <a:pt x="0" y="14"/>
                      <a:pt x="4" y="15"/>
                      <a:pt x="4" y="12"/>
                    </a:cubicBezTo>
                    <a:cubicBezTo>
                      <a:pt x="4" y="9"/>
                      <a:pt x="5" y="6"/>
                      <a:pt x="5" y="3"/>
                    </a:cubicBezTo>
                    <a:cubicBezTo>
                      <a:pt x="5" y="1"/>
                      <a:pt x="2" y="0"/>
                      <a:pt x="1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451">
                <a:extLst>
                  <a:ext uri="{FF2B5EF4-FFF2-40B4-BE49-F238E27FC236}">
                    <a16:creationId xmlns:a16="http://schemas.microsoft.com/office/drawing/2014/main" xmlns="" id="{4083051E-94C7-47F2-965C-DFD4F5F997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2" y="2210"/>
                <a:ext cx="14" cy="18"/>
              </a:xfrm>
              <a:custGeom>
                <a:avLst/>
                <a:gdLst>
                  <a:gd name="T0" fmla="*/ 5 w 9"/>
                  <a:gd name="T1" fmla="*/ 2 h 12"/>
                  <a:gd name="T2" fmla="*/ 2 w 9"/>
                  <a:gd name="T3" fmla="*/ 8 h 12"/>
                  <a:gd name="T4" fmla="*/ 5 w 9"/>
                  <a:gd name="T5" fmla="*/ 11 h 12"/>
                  <a:gd name="T6" fmla="*/ 9 w 9"/>
                  <a:gd name="T7" fmla="*/ 3 h 12"/>
                  <a:gd name="T8" fmla="*/ 5 w 9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5" y="2"/>
                    </a:moveTo>
                    <a:cubicBezTo>
                      <a:pt x="5" y="5"/>
                      <a:pt x="4" y="6"/>
                      <a:pt x="2" y="8"/>
                    </a:cubicBezTo>
                    <a:cubicBezTo>
                      <a:pt x="0" y="10"/>
                      <a:pt x="3" y="12"/>
                      <a:pt x="5" y="11"/>
                    </a:cubicBezTo>
                    <a:cubicBezTo>
                      <a:pt x="7" y="8"/>
                      <a:pt x="8" y="6"/>
                      <a:pt x="9" y="3"/>
                    </a:cubicBezTo>
                    <a:cubicBezTo>
                      <a:pt x="9" y="1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452">
                <a:extLst>
                  <a:ext uri="{FF2B5EF4-FFF2-40B4-BE49-F238E27FC236}">
                    <a16:creationId xmlns:a16="http://schemas.microsoft.com/office/drawing/2014/main" xmlns="" id="{F4163AA1-9CFA-4994-A28D-4FCCA4A4E6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6" y="2213"/>
                <a:ext cx="15" cy="24"/>
              </a:xfrm>
              <a:custGeom>
                <a:avLst/>
                <a:gdLst>
                  <a:gd name="T0" fmla="*/ 5 w 10"/>
                  <a:gd name="T1" fmla="*/ 2 h 16"/>
                  <a:gd name="T2" fmla="*/ 1 w 10"/>
                  <a:gd name="T3" fmla="*/ 12 h 16"/>
                  <a:gd name="T4" fmla="*/ 4 w 10"/>
                  <a:gd name="T5" fmla="*/ 14 h 16"/>
                  <a:gd name="T6" fmla="*/ 9 w 10"/>
                  <a:gd name="T7" fmla="*/ 4 h 16"/>
                  <a:gd name="T8" fmla="*/ 5 w 10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5" y="2"/>
                    </a:moveTo>
                    <a:cubicBezTo>
                      <a:pt x="4" y="6"/>
                      <a:pt x="2" y="9"/>
                      <a:pt x="1" y="12"/>
                    </a:cubicBezTo>
                    <a:cubicBezTo>
                      <a:pt x="0" y="15"/>
                      <a:pt x="3" y="16"/>
                      <a:pt x="4" y="14"/>
                    </a:cubicBezTo>
                    <a:cubicBezTo>
                      <a:pt x="6" y="11"/>
                      <a:pt x="7" y="7"/>
                      <a:pt x="9" y="4"/>
                    </a:cubicBezTo>
                    <a:cubicBezTo>
                      <a:pt x="10" y="1"/>
                      <a:pt x="6" y="0"/>
                      <a:pt x="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453">
                <a:extLst>
                  <a:ext uri="{FF2B5EF4-FFF2-40B4-BE49-F238E27FC236}">
                    <a16:creationId xmlns:a16="http://schemas.microsoft.com/office/drawing/2014/main" xmlns="" id="{28C916BB-8D6B-42AC-B620-7BD8D6B34A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2" y="2223"/>
                <a:ext cx="12" cy="18"/>
              </a:xfrm>
              <a:custGeom>
                <a:avLst/>
                <a:gdLst>
                  <a:gd name="T0" fmla="*/ 4 w 8"/>
                  <a:gd name="T1" fmla="*/ 2 h 12"/>
                  <a:gd name="T2" fmla="*/ 1 w 8"/>
                  <a:gd name="T3" fmla="*/ 8 h 12"/>
                  <a:gd name="T4" fmla="*/ 4 w 8"/>
                  <a:gd name="T5" fmla="*/ 10 h 12"/>
                  <a:gd name="T6" fmla="*/ 8 w 8"/>
                  <a:gd name="T7" fmla="*/ 3 h 12"/>
                  <a:gd name="T8" fmla="*/ 4 w 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4" y="2"/>
                    </a:moveTo>
                    <a:cubicBezTo>
                      <a:pt x="4" y="4"/>
                      <a:pt x="2" y="6"/>
                      <a:pt x="1" y="8"/>
                    </a:cubicBezTo>
                    <a:cubicBezTo>
                      <a:pt x="0" y="11"/>
                      <a:pt x="3" y="12"/>
                      <a:pt x="4" y="10"/>
                    </a:cubicBezTo>
                    <a:cubicBezTo>
                      <a:pt x="6" y="8"/>
                      <a:pt x="7" y="5"/>
                      <a:pt x="8" y="3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454">
                <a:extLst>
                  <a:ext uri="{FF2B5EF4-FFF2-40B4-BE49-F238E27FC236}">
                    <a16:creationId xmlns:a16="http://schemas.microsoft.com/office/drawing/2014/main" xmlns="" id="{B25938E5-480F-4098-954B-D1E0F46056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2" y="2229"/>
                <a:ext cx="18" cy="18"/>
              </a:xfrm>
              <a:custGeom>
                <a:avLst/>
                <a:gdLst>
                  <a:gd name="T0" fmla="*/ 7 w 12"/>
                  <a:gd name="T1" fmla="*/ 2 h 12"/>
                  <a:gd name="T2" fmla="*/ 2 w 12"/>
                  <a:gd name="T3" fmla="*/ 8 h 12"/>
                  <a:gd name="T4" fmla="*/ 4 w 12"/>
                  <a:gd name="T5" fmla="*/ 11 h 12"/>
                  <a:gd name="T6" fmla="*/ 11 w 12"/>
                  <a:gd name="T7" fmla="*/ 4 h 12"/>
                  <a:gd name="T8" fmla="*/ 7 w 12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7" y="2"/>
                    </a:moveTo>
                    <a:cubicBezTo>
                      <a:pt x="6" y="5"/>
                      <a:pt x="5" y="7"/>
                      <a:pt x="2" y="8"/>
                    </a:cubicBezTo>
                    <a:cubicBezTo>
                      <a:pt x="0" y="9"/>
                      <a:pt x="1" y="12"/>
                      <a:pt x="4" y="11"/>
                    </a:cubicBezTo>
                    <a:cubicBezTo>
                      <a:pt x="7" y="10"/>
                      <a:pt x="9" y="7"/>
                      <a:pt x="11" y="4"/>
                    </a:cubicBezTo>
                    <a:cubicBezTo>
                      <a:pt x="12" y="2"/>
                      <a:pt x="8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455">
                <a:extLst>
                  <a:ext uri="{FF2B5EF4-FFF2-40B4-BE49-F238E27FC236}">
                    <a16:creationId xmlns:a16="http://schemas.microsoft.com/office/drawing/2014/main" xmlns="" id="{93F62581-6D8B-42CD-9D8E-FE988F3FE2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2" y="2203"/>
                <a:ext cx="20" cy="16"/>
              </a:xfrm>
              <a:custGeom>
                <a:avLst/>
                <a:gdLst>
                  <a:gd name="T0" fmla="*/ 9 w 14"/>
                  <a:gd name="T1" fmla="*/ 2 h 11"/>
                  <a:gd name="T2" fmla="*/ 2 w 14"/>
                  <a:gd name="T3" fmla="*/ 7 h 11"/>
                  <a:gd name="T4" fmla="*/ 4 w 14"/>
                  <a:gd name="T5" fmla="*/ 10 h 11"/>
                  <a:gd name="T6" fmla="*/ 12 w 14"/>
                  <a:gd name="T7" fmla="*/ 4 h 11"/>
                  <a:gd name="T8" fmla="*/ 9 w 14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9" y="2"/>
                    </a:moveTo>
                    <a:cubicBezTo>
                      <a:pt x="7" y="4"/>
                      <a:pt x="5" y="6"/>
                      <a:pt x="2" y="7"/>
                    </a:cubicBezTo>
                    <a:cubicBezTo>
                      <a:pt x="0" y="8"/>
                      <a:pt x="1" y="11"/>
                      <a:pt x="4" y="10"/>
                    </a:cubicBezTo>
                    <a:cubicBezTo>
                      <a:pt x="7" y="9"/>
                      <a:pt x="10" y="6"/>
                      <a:pt x="12" y="4"/>
                    </a:cubicBezTo>
                    <a:cubicBezTo>
                      <a:pt x="14" y="2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456">
                <a:extLst>
                  <a:ext uri="{FF2B5EF4-FFF2-40B4-BE49-F238E27FC236}">
                    <a16:creationId xmlns:a16="http://schemas.microsoft.com/office/drawing/2014/main" xmlns="" id="{2B97C5B2-2D8E-4EB4-8849-92CF732BF5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5" y="2193"/>
                <a:ext cx="18" cy="20"/>
              </a:xfrm>
              <a:custGeom>
                <a:avLst/>
                <a:gdLst>
                  <a:gd name="T0" fmla="*/ 8 w 12"/>
                  <a:gd name="T1" fmla="*/ 2 h 14"/>
                  <a:gd name="T2" fmla="*/ 2 w 12"/>
                  <a:gd name="T3" fmla="*/ 10 h 14"/>
                  <a:gd name="T4" fmla="*/ 5 w 12"/>
                  <a:gd name="T5" fmla="*/ 12 h 14"/>
                  <a:gd name="T6" fmla="*/ 11 w 12"/>
                  <a:gd name="T7" fmla="*/ 4 h 14"/>
                  <a:gd name="T8" fmla="*/ 8 w 1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8" y="2"/>
                    </a:moveTo>
                    <a:cubicBezTo>
                      <a:pt x="6" y="4"/>
                      <a:pt x="4" y="7"/>
                      <a:pt x="2" y="10"/>
                    </a:cubicBezTo>
                    <a:cubicBezTo>
                      <a:pt x="0" y="11"/>
                      <a:pt x="3" y="14"/>
                      <a:pt x="5" y="12"/>
                    </a:cubicBezTo>
                    <a:cubicBezTo>
                      <a:pt x="7" y="10"/>
                      <a:pt x="9" y="7"/>
                      <a:pt x="11" y="4"/>
                    </a:cubicBezTo>
                    <a:cubicBezTo>
                      <a:pt x="12" y="2"/>
                      <a:pt x="9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457">
                <a:extLst>
                  <a:ext uri="{FF2B5EF4-FFF2-40B4-BE49-F238E27FC236}">
                    <a16:creationId xmlns:a16="http://schemas.microsoft.com/office/drawing/2014/main" xmlns="" id="{F6A53D07-A181-4144-AD05-1B5329006D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3" y="2210"/>
                <a:ext cx="25" cy="22"/>
              </a:xfrm>
              <a:custGeom>
                <a:avLst/>
                <a:gdLst>
                  <a:gd name="T0" fmla="*/ 13 w 17"/>
                  <a:gd name="T1" fmla="*/ 2 h 15"/>
                  <a:gd name="T2" fmla="*/ 4 w 17"/>
                  <a:gd name="T3" fmla="*/ 10 h 15"/>
                  <a:gd name="T4" fmla="*/ 3 w 17"/>
                  <a:gd name="T5" fmla="*/ 13 h 15"/>
                  <a:gd name="T6" fmla="*/ 16 w 17"/>
                  <a:gd name="T7" fmla="*/ 4 h 15"/>
                  <a:gd name="T8" fmla="*/ 13 w 1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3" y="2"/>
                    </a:moveTo>
                    <a:cubicBezTo>
                      <a:pt x="12" y="4"/>
                      <a:pt x="8" y="11"/>
                      <a:pt x="4" y="10"/>
                    </a:cubicBezTo>
                    <a:cubicBezTo>
                      <a:pt x="2" y="9"/>
                      <a:pt x="0" y="12"/>
                      <a:pt x="3" y="13"/>
                    </a:cubicBezTo>
                    <a:cubicBezTo>
                      <a:pt x="9" y="15"/>
                      <a:pt x="13" y="9"/>
                      <a:pt x="16" y="4"/>
                    </a:cubicBezTo>
                    <a:cubicBezTo>
                      <a:pt x="17" y="2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458">
                <a:extLst>
                  <a:ext uri="{FF2B5EF4-FFF2-40B4-BE49-F238E27FC236}">
                    <a16:creationId xmlns:a16="http://schemas.microsoft.com/office/drawing/2014/main" xmlns="" id="{2F0A536E-EE01-44CF-8F97-1AB512D4B1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6" y="2188"/>
                <a:ext cx="15" cy="18"/>
              </a:xfrm>
              <a:custGeom>
                <a:avLst/>
                <a:gdLst>
                  <a:gd name="T0" fmla="*/ 5 w 10"/>
                  <a:gd name="T1" fmla="*/ 2 h 12"/>
                  <a:gd name="T2" fmla="*/ 2 w 10"/>
                  <a:gd name="T3" fmla="*/ 7 h 12"/>
                  <a:gd name="T4" fmla="*/ 5 w 10"/>
                  <a:gd name="T5" fmla="*/ 10 h 12"/>
                  <a:gd name="T6" fmla="*/ 9 w 10"/>
                  <a:gd name="T7" fmla="*/ 4 h 12"/>
                  <a:gd name="T8" fmla="*/ 5 w 10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5" y="2"/>
                    </a:moveTo>
                    <a:cubicBezTo>
                      <a:pt x="4" y="4"/>
                      <a:pt x="3" y="6"/>
                      <a:pt x="2" y="7"/>
                    </a:cubicBezTo>
                    <a:cubicBezTo>
                      <a:pt x="0" y="9"/>
                      <a:pt x="3" y="12"/>
                      <a:pt x="5" y="10"/>
                    </a:cubicBezTo>
                    <a:cubicBezTo>
                      <a:pt x="6" y="8"/>
                      <a:pt x="8" y="6"/>
                      <a:pt x="9" y="4"/>
                    </a:cubicBezTo>
                    <a:cubicBezTo>
                      <a:pt x="10" y="2"/>
                      <a:pt x="6" y="0"/>
                      <a:pt x="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459">
                <a:extLst>
                  <a:ext uri="{FF2B5EF4-FFF2-40B4-BE49-F238E27FC236}">
                    <a16:creationId xmlns:a16="http://schemas.microsoft.com/office/drawing/2014/main" xmlns="" id="{B4D25CD3-9256-4E75-9721-5C27357AB6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5" y="2162"/>
                <a:ext cx="14" cy="16"/>
              </a:xfrm>
              <a:custGeom>
                <a:avLst/>
                <a:gdLst>
                  <a:gd name="T0" fmla="*/ 5 w 10"/>
                  <a:gd name="T1" fmla="*/ 2 h 11"/>
                  <a:gd name="T2" fmla="*/ 1 w 10"/>
                  <a:gd name="T3" fmla="*/ 8 h 11"/>
                  <a:gd name="T4" fmla="*/ 5 w 10"/>
                  <a:gd name="T5" fmla="*/ 9 h 11"/>
                  <a:gd name="T6" fmla="*/ 9 w 10"/>
                  <a:gd name="T7" fmla="*/ 4 h 11"/>
                  <a:gd name="T8" fmla="*/ 5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5" y="2"/>
                    </a:moveTo>
                    <a:cubicBezTo>
                      <a:pt x="4" y="4"/>
                      <a:pt x="2" y="6"/>
                      <a:pt x="1" y="8"/>
                    </a:cubicBezTo>
                    <a:cubicBezTo>
                      <a:pt x="0" y="10"/>
                      <a:pt x="4" y="11"/>
                      <a:pt x="5" y="9"/>
                    </a:cubicBezTo>
                    <a:cubicBezTo>
                      <a:pt x="6" y="7"/>
                      <a:pt x="8" y="6"/>
                      <a:pt x="9" y="4"/>
                    </a:cubicBezTo>
                    <a:cubicBezTo>
                      <a:pt x="10" y="1"/>
                      <a:pt x="6" y="0"/>
                      <a:pt x="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460">
                <a:extLst>
                  <a:ext uri="{FF2B5EF4-FFF2-40B4-BE49-F238E27FC236}">
                    <a16:creationId xmlns:a16="http://schemas.microsoft.com/office/drawing/2014/main" xmlns="" id="{A411233F-B552-4703-BB78-7D8940274F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9" y="2162"/>
                <a:ext cx="15" cy="14"/>
              </a:xfrm>
              <a:custGeom>
                <a:avLst/>
                <a:gdLst>
                  <a:gd name="T0" fmla="*/ 5 w 10"/>
                  <a:gd name="T1" fmla="*/ 2 h 10"/>
                  <a:gd name="T2" fmla="*/ 2 w 10"/>
                  <a:gd name="T3" fmla="*/ 6 h 10"/>
                  <a:gd name="T4" fmla="*/ 4 w 10"/>
                  <a:gd name="T5" fmla="*/ 9 h 10"/>
                  <a:gd name="T6" fmla="*/ 9 w 10"/>
                  <a:gd name="T7" fmla="*/ 4 h 10"/>
                  <a:gd name="T8" fmla="*/ 5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2"/>
                    </a:moveTo>
                    <a:cubicBezTo>
                      <a:pt x="5" y="4"/>
                      <a:pt x="4" y="5"/>
                      <a:pt x="2" y="6"/>
                    </a:cubicBezTo>
                    <a:cubicBezTo>
                      <a:pt x="0" y="7"/>
                      <a:pt x="1" y="10"/>
                      <a:pt x="4" y="9"/>
                    </a:cubicBezTo>
                    <a:cubicBezTo>
                      <a:pt x="6" y="8"/>
                      <a:pt x="8" y="6"/>
                      <a:pt x="9" y="4"/>
                    </a:cubicBezTo>
                    <a:cubicBezTo>
                      <a:pt x="10" y="2"/>
                      <a:pt x="6" y="0"/>
                      <a:pt x="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461">
                <a:extLst>
                  <a:ext uri="{FF2B5EF4-FFF2-40B4-BE49-F238E27FC236}">
                    <a16:creationId xmlns:a16="http://schemas.microsoft.com/office/drawing/2014/main" xmlns="" id="{F8955E15-708E-44A2-8840-08569CAA64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2" y="2137"/>
                <a:ext cx="21" cy="20"/>
              </a:xfrm>
              <a:custGeom>
                <a:avLst/>
                <a:gdLst>
                  <a:gd name="T0" fmla="*/ 10 w 14"/>
                  <a:gd name="T1" fmla="*/ 3 h 14"/>
                  <a:gd name="T2" fmla="*/ 2 w 14"/>
                  <a:gd name="T3" fmla="*/ 9 h 14"/>
                  <a:gd name="T4" fmla="*/ 4 w 14"/>
                  <a:gd name="T5" fmla="*/ 13 h 14"/>
                  <a:gd name="T6" fmla="*/ 13 w 14"/>
                  <a:gd name="T7" fmla="*/ 4 h 14"/>
                  <a:gd name="T8" fmla="*/ 10 w 14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0" y="3"/>
                    </a:moveTo>
                    <a:cubicBezTo>
                      <a:pt x="8" y="6"/>
                      <a:pt x="6" y="8"/>
                      <a:pt x="2" y="9"/>
                    </a:cubicBezTo>
                    <a:cubicBezTo>
                      <a:pt x="0" y="10"/>
                      <a:pt x="1" y="14"/>
                      <a:pt x="4" y="13"/>
                    </a:cubicBezTo>
                    <a:cubicBezTo>
                      <a:pt x="8" y="11"/>
                      <a:pt x="11" y="8"/>
                      <a:pt x="13" y="4"/>
                    </a:cubicBezTo>
                    <a:cubicBezTo>
                      <a:pt x="14" y="2"/>
                      <a:pt x="11" y="0"/>
                      <a:pt x="1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462">
                <a:extLst>
                  <a:ext uri="{FF2B5EF4-FFF2-40B4-BE49-F238E27FC236}">
                    <a16:creationId xmlns:a16="http://schemas.microsoft.com/office/drawing/2014/main" xmlns="" id="{497FEEC7-5004-4802-AA02-D46EEBB053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9" y="2154"/>
                <a:ext cx="17" cy="18"/>
              </a:xfrm>
              <a:custGeom>
                <a:avLst/>
                <a:gdLst>
                  <a:gd name="T0" fmla="*/ 9 w 12"/>
                  <a:gd name="T1" fmla="*/ 1 h 12"/>
                  <a:gd name="T2" fmla="*/ 1 w 12"/>
                  <a:gd name="T3" fmla="*/ 8 h 12"/>
                  <a:gd name="T4" fmla="*/ 5 w 12"/>
                  <a:gd name="T5" fmla="*/ 10 h 12"/>
                  <a:gd name="T6" fmla="*/ 10 w 12"/>
                  <a:gd name="T7" fmla="*/ 4 h 12"/>
                  <a:gd name="T8" fmla="*/ 9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"/>
                    </a:moveTo>
                    <a:cubicBezTo>
                      <a:pt x="5" y="2"/>
                      <a:pt x="3" y="5"/>
                      <a:pt x="1" y="8"/>
                    </a:cubicBezTo>
                    <a:cubicBezTo>
                      <a:pt x="0" y="11"/>
                      <a:pt x="4" y="12"/>
                      <a:pt x="5" y="10"/>
                    </a:cubicBezTo>
                    <a:cubicBezTo>
                      <a:pt x="6" y="8"/>
                      <a:pt x="7" y="5"/>
                      <a:pt x="10" y="4"/>
                    </a:cubicBezTo>
                    <a:cubicBezTo>
                      <a:pt x="12" y="3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463">
                <a:extLst>
                  <a:ext uri="{FF2B5EF4-FFF2-40B4-BE49-F238E27FC236}">
                    <a16:creationId xmlns:a16="http://schemas.microsoft.com/office/drawing/2014/main" xmlns="" id="{B3E126E5-CDE5-46F5-9A09-325F245E0D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02" y="2167"/>
                <a:ext cx="19" cy="17"/>
              </a:xfrm>
              <a:custGeom>
                <a:avLst/>
                <a:gdLst>
                  <a:gd name="T0" fmla="*/ 8 w 13"/>
                  <a:gd name="T1" fmla="*/ 2 h 11"/>
                  <a:gd name="T2" fmla="*/ 2 w 13"/>
                  <a:gd name="T3" fmla="*/ 7 h 11"/>
                  <a:gd name="T4" fmla="*/ 3 w 13"/>
                  <a:gd name="T5" fmla="*/ 10 h 11"/>
                  <a:gd name="T6" fmla="*/ 11 w 13"/>
                  <a:gd name="T7" fmla="*/ 4 h 11"/>
                  <a:gd name="T8" fmla="*/ 8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8" y="2"/>
                    </a:moveTo>
                    <a:cubicBezTo>
                      <a:pt x="6" y="4"/>
                      <a:pt x="5" y="6"/>
                      <a:pt x="2" y="7"/>
                    </a:cubicBezTo>
                    <a:cubicBezTo>
                      <a:pt x="0" y="8"/>
                      <a:pt x="1" y="11"/>
                      <a:pt x="3" y="10"/>
                    </a:cubicBezTo>
                    <a:cubicBezTo>
                      <a:pt x="6" y="9"/>
                      <a:pt x="9" y="7"/>
                      <a:pt x="11" y="4"/>
                    </a:cubicBezTo>
                    <a:cubicBezTo>
                      <a:pt x="13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464">
                <a:extLst>
                  <a:ext uri="{FF2B5EF4-FFF2-40B4-BE49-F238E27FC236}">
                    <a16:creationId xmlns:a16="http://schemas.microsoft.com/office/drawing/2014/main" xmlns="" id="{6B741695-2D8D-47E9-87E4-61A18EED17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18" y="2173"/>
                <a:ext cx="21" cy="21"/>
              </a:xfrm>
              <a:custGeom>
                <a:avLst/>
                <a:gdLst>
                  <a:gd name="T0" fmla="*/ 10 w 14"/>
                  <a:gd name="T1" fmla="*/ 1 h 14"/>
                  <a:gd name="T2" fmla="*/ 2 w 14"/>
                  <a:gd name="T3" fmla="*/ 9 h 14"/>
                  <a:gd name="T4" fmla="*/ 4 w 14"/>
                  <a:gd name="T5" fmla="*/ 12 h 14"/>
                  <a:gd name="T6" fmla="*/ 12 w 14"/>
                  <a:gd name="T7" fmla="*/ 4 h 14"/>
                  <a:gd name="T8" fmla="*/ 10 w 14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0" y="1"/>
                    </a:moveTo>
                    <a:cubicBezTo>
                      <a:pt x="7" y="4"/>
                      <a:pt x="5" y="7"/>
                      <a:pt x="2" y="9"/>
                    </a:cubicBezTo>
                    <a:cubicBezTo>
                      <a:pt x="0" y="10"/>
                      <a:pt x="2" y="14"/>
                      <a:pt x="4" y="12"/>
                    </a:cubicBezTo>
                    <a:cubicBezTo>
                      <a:pt x="7" y="10"/>
                      <a:pt x="9" y="7"/>
                      <a:pt x="12" y="4"/>
                    </a:cubicBezTo>
                    <a:cubicBezTo>
                      <a:pt x="14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465">
                <a:extLst>
                  <a:ext uri="{FF2B5EF4-FFF2-40B4-BE49-F238E27FC236}">
                    <a16:creationId xmlns:a16="http://schemas.microsoft.com/office/drawing/2014/main" xmlns="" id="{CE30F21D-7710-436C-B375-CC362F33132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0" y="2187"/>
                <a:ext cx="21" cy="19"/>
              </a:xfrm>
              <a:custGeom>
                <a:avLst/>
                <a:gdLst>
                  <a:gd name="T0" fmla="*/ 10 w 14"/>
                  <a:gd name="T1" fmla="*/ 1 h 13"/>
                  <a:gd name="T2" fmla="*/ 2 w 14"/>
                  <a:gd name="T3" fmla="*/ 9 h 13"/>
                  <a:gd name="T4" fmla="*/ 5 w 14"/>
                  <a:gd name="T5" fmla="*/ 11 h 13"/>
                  <a:gd name="T6" fmla="*/ 12 w 14"/>
                  <a:gd name="T7" fmla="*/ 4 h 13"/>
                  <a:gd name="T8" fmla="*/ 10 w 14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0" y="1"/>
                    </a:moveTo>
                    <a:cubicBezTo>
                      <a:pt x="7" y="3"/>
                      <a:pt x="4" y="6"/>
                      <a:pt x="2" y="9"/>
                    </a:cubicBezTo>
                    <a:cubicBezTo>
                      <a:pt x="0" y="10"/>
                      <a:pt x="3" y="13"/>
                      <a:pt x="5" y="11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4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466">
                <a:extLst>
                  <a:ext uri="{FF2B5EF4-FFF2-40B4-BE49-F238E27FC236}">
                    <a16:creationId xmlns:a16="http://schemas.microsoft.com/office/drawing/2014/main" xmlns="" id="{AFAB84CD-B2A7-4789-B75D-8C68D4A3B1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58" y="2166"/>
                <a:ext cx="18" cy="15"/>
              </a:xfrm>
              <a:custGeom>
                <a:avLst/>
                <a:gdLst>
                  <a:gd name="T0" fmla="*/ 7 w 12"/>
                  <a:gd name="T1" fmla="*/ 2 h 10"/>
                  <a:gd name="T2" fmla="*/ 2 w 12"/>
                  <a:gd name="T3" fmla="*/ 5 h 10"/>
                  <a:gd name="T4" fmla="*/ 3 w 12"/>
                  <a:gd name="T5" fmla="*/ 9 h 10"/>
                  <a:gd name="T6" fmla="*/ 10 w 12"/>
                  <a:gd name="T7" fmla="*/ 5 h 10"/>
                  <a:gd name="T8" fmla="*/ 7 w 12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7" y="2"/>
                    </a:moveTo>
                    <a:cubicBezTo>
                      <a:pt x="6" y="4"/>
                      <a:pt x="4" y="4"/>
                      <a:pt x="2" y="5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6" y="8"/>
                      <a:pt x="8" y="7"/>
                      <a:pt x="10" y="5"/>
                    </a:cubicBezTo>
                    <a:cubicBezTo>
                      <a:pt x="12" y="3"/>
                      <a:pt x="9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467">
                <a:extLst>
                  <a:ext uri="{FF2B5EF4-FFF2-40B4-BE49-F238E27FC236}">
                    <a16:creationId xmlns:a16="http://schemas.microsoft.com/office/drawing/2014/main" xmlns="" id="{941B1B44-D992-46AF-B7E8-84EB9A250F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2" y="2150"/>
                <a:ext cx="22" cy="17"/>
              </a:xfrm>
              <a:custGeom>
                <a:avLst/>
                <a:gdLst>
                  <a:gd name="T0" fmla="*/ 11 w 15"/>
                  <a:gd name="T1" fmla="*/ 1 h 12"/>
                  <a:gd name="T2" fmla="*/ 2 w 15"/>
                  <a:gd name="T3" fmla="*/ 7 h 12"/>
                  <a:gd name="T4" fmla="*/ 4 w 15"/>
                  <a:gd name="T5" fmla="*/ 11 h 12"/>
                  <a:gd name="T6" fmla="*/ 13 w 15"/>
                  <a:gd name="T7" fmla="*/ 4 h 12"/>
                  <a:gd name="T8" fmla="*/ 11 w 15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1" y="1"/>
                    </a:moveTo>
                    <a:cubicBezTo>
                      <a:pt x="8" y="3"/>
                      <a:pt x="6" y="6"/>
                      <a:pt x="2" y="7"/>
                    </a:cubicBezTo>
                    <a:cubicBezTo>
                      <a:pt x="0" y="8"/>
                      <a:pt x="1" y="12"/>
                      <a:pt x="4" y="11"/>
                    </a:cubicBezTo>
                    <a:cubicBezTo>
                      <a:pt x="7" y="9"/>
                      <a:pt x="10" y="7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468">
                <a:extLst>
                  <a:ext uri="{FF2B5EF4-FFF2-40B4-BE49-F238E27FC236}">
                    <a16:creationId xmlns:a16="http://schemas.microsoft.com/office/drawing/2014/main" xmlns="" id="{B25AD304-60F8-4511-9C73-E114608C32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3" y="2141"/>
                <a:ext cx="19" cy="21"/>
              </a:xfrm>
              <a:custGeom>
                <a:avLst/>
                <a:gdLst>
                  <a:gd name="T0" fmla="*/ 9 w 13"/>
                  <a:gd name="T1" fmla="*/ 2 h 14"/>
                  <a:gd name="T2" fmla="*/ 2 w 13"/>
                  <a:gd name="T3" fmla="*/ 10 h 14"/>
                  <a:gd name="T4" fmla="*/ 5 w 13"/>
                  <a:gd name="T5" fmla="*/ 12 h 14"/>
                  <a:gd name="T6" fmla="*/ 12 w 13"/>
                  <a:gd name="T7" fmla="*/ 4 h 14"/>
                  <a:gd name="T8" fmla="*/ 9 w 1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9" y="2"/>
                    </a:moveTo>
                    <a:cubicBezTo>
                      <a:pt x="6" y="4"/>
                      <a:pt x="4" y="7"/>
                      <a:pt x="2" y="10"/>
                    </a:cubicBezTo>
                    <a:cubicBezTo>
                      <a:pt x="0" y="12"/>
                      <a:pt x="3" y="14"/>
                      <a:pt x="5" y="12"/>
                    </a:cubicBezTo>
                    <a:cubicBezTo>
                      <a:pt x="7" y="10"/>
                      <a:pt x="9" y="7"/>
                      <a:pt x="12" y="4"/>
                    </a:cubicBezTo>
                    <a:cubicBezTo>
                      <a:pt x="13" y="2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469">
                <a:extLst>
                  <a:ext uri="{FF2B5EF4-FFF2-40B4-BE49-F238E27FC236}">
                    <a16:creationId xmlns:a16="http://schemas.microsoft.com/office/drawing/2014/main" xmlns="" id="{4CDF5A57-7AF8-4AFC-94EA-C356A78643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09" y="2129"/>
                <a:ext cx="18" cy="19"/>
              </a:xfrm>
              <a:custGeom>
                <a:avLst/>
                <a:gdLst>
                  <a:gd name="T0" fmla="*/ 7 w 12"/>
                  <a:gd name="T1" fmla="*/ 2 h 13"/>
                  <a:gd name="T2" fmla="*/ 1 w 12"/>
                  <a:gd name="T3" fmla="*/ 8 h 13"/>
                  <a:gd name="T4" fmla="*/ 4 w 12"/>
                  <a:gd name="T5" fmla="*/ 11 h 13"/>
                  <a:gd name="T6" fmla="*/ 11 w 12"/>
                  <a:gd name="T7" fmla="*/ 4 h 13"/>
                  <a:gd name="T8" fmla="*/ 7 w 12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7" y="2"/>
                    </a:moveTo>
                    <a:cubicBezTo>
                      <a:pt x="6" y="5"/>
                      <a:pt x="4" y="6"/>
                      <a:pt x="1" y="8"/>
                    </a:cubicBezTo>
                    <a:cubicBezTo>
                      <a:pt x="0" y="10"/>
                      <a:pt x="3" y="13"/>
                      <a:pt x="4" y="11"/>
                    </a:cubicBezTo>
                    <a:cubicBezTo>
                      <a:pt x="7" y="8"/>
                      <a:pt x="9" y="7"/>
                      <a:pt x="11" y="4"/>
                    </a:cubicBezTo>
                    <a:cubicBezTo>
                      <a:pt x="12" y="2"/>
                      <a:pt x="8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470">
                <a:extLst>
                  <a:ext uri="{FF2B5EF4-FFF2-40B4-BE49-F238E27FC236}">
                    <a16:creationId xmlns:a16="http://schemas.microsoft.com/office/drawing/2014/main" xmlns="" id="{B720C721-1CB6-46D2-8D93-ABA117C8E8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7" y="2116"/>
                <a:ext cx="20" cy="16"/>
              </a:xfrm>
              <a:custGeom>
                <a:avLst/>
                <a:gdLst>
                  <a:gd name="T0" fmla="*/ 8 w 13"/>
                  <a:gd name="T1" fmla="*/ 2 h 11"/>
                  <a:gd name="T2" fmla="*/ 2 w 13"/>
                  <a:gd name="T3" fmla="*/ 7 h 11"/>
                  <a:gd name="T4" fmla="*/ 4 w 13"/>
                  <a:gd name="T5" fmla="*/ 10 h 11"/>
                  <a:gd name="T6" fmla="*/ 11 w 13"/>
                  <a:gd name="T7" fmla="*/ 5 h 11"/>
                  <a:gd name="T8" fmla="*/ 8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8" y="2"/>
                    </a:moveTo>
                    <a:cubicBezTo>
                      <a:pt x="6" y="4"/>
                      <a:pt x="5" y="6"/>
                      <a:pt x="2" y="7"/>
                    </a:cubicBezTo>
                    <a:cubicBezTo>
                      <a:pt x="0" y="8"/>
                      <a:pt x="1" y="11"/>
                      <a:pt x="4" y="10"/>
                    </a:cubicBezTo>
                    <a:cubicBezTo>
                      <a:pt x="7" y="9"/>
                      <a:pt x="9" y="7"/>
                      <a:pt x="11" y="5"/>
                    </a:cubicBezTo>
                    <a:cubicBezTo>
                      <a:pt x="13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471">
                <a:extLst>
                  <a:ext uri="{FF2B5EF4-FFF2-40B4-BE49-F238E27FC236}">
                    <a16:creationId xmlns:a16="http://schemas.microsoft.com/office/drawing/2014/main" xmlns="" id="{84487997-64E5-4A44-BB02-17273EBC7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1" y="2109"/>
                <a:ext cx="22" cy="17"/>
              </a:xfrm>
              <a:custGeom>
                <a:avLst/>
                <a:gdLst>
                  <a:gd name="T0" fmla="*/ 11 w 15"/>
                  <a:gd name="T1" fmla="*/ 2 h 12"/>
                  <a:gd name="T2" fmla="*/ 2 w 15"/>
                  <a:gd name="T3" fmla="*/ 8 h 12"/>
                  <a:gd name="T4" fmla="*/ 3 w 15"/>
                  <a:gd name="T5" fmla="*/ 11 h 12"/>
                  <a:gd name="T6" fmla="*/ 13 w 15"/>
                  <a:gd name="T7" fmla="*/ 5 h 12"/>
                  <a:gd name="T8" fmla="*/ 11 w 15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1" y="2"/>
                    </a:moveTo>
                    <a:cubicBezTo>
                      <a:pt x="8" y="4"/>
                      <a:pt x="5" y="6"/>
                      <a:pt x="2" y="8"/>
                    </a:cubicBezTo>
                    <a:cubicBezTo>
                      <a:pt x="0" y="8"/>
                      <a:pt x="1" y="12"/>
                      <a:pt x="3" y="11"/>
                    </a:cubicBezTo>
                    <a:cubicBezTo>
                      <a:pt x="7" y="10"/>
                      <a:pt x="10" y="7"/>
                      <a:pt x="13" y="5"/>
                    </a:cubicBezTo>
                    <a:cubicBezTo>
                      <a:pt x="15" y="3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472">
                <a:extLst>
                  <a:ext uri="{FF2B5EF4-FFF2-40B4-BE49-F238E27FC236}">
                    <a16:creationId xmlns:a16="http://schemas.microsoft.com/office/drawing/2014/main" xmlns="" id="{BE3A5A69-039F-4F58-A26E-2863F90EE61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17" y="2089"/>
                <a:ext cx="25" cy="21"/>
              </a:xfrm>
              <a:custGeom>
                <a:avLst/>
                <a:gdLst>
                  <a:gd name="T0" fmla="*/ 13 w 17"/>
                  <a:gd name="T1" fmla="*/ 2 h 14"/>
                  <a:gd name="T2" fmla="*/ 2 w 17"/>
                  <a:gd name="T3" fmla="*/ 10 h 14"/>
                  <a:gd name="T4" fmla="*/ 4 w 17"/>
                  <a:gd name="T5" fmla="*/ 13 h 14"/>
                  <a:gd name="T6" fmla="*/ 16 w 17"/>
                  <a:gd name="T7" fmla="*/ 4 h 14"/>
                  <a:gd name="T8" fmla="*/ 13 w 17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2"/>
                    </a:moveTo>
                    <a:cubicBezTo>
                      <a:pt x="10" y="6"/>
                      <a:pt x="7" y="8"/>
                      <a:pt x="2" y="10"/>
                    </a:cubicBezTo>
                    <a:cubicBezTo>
                      <a:pt x="0" y="11"/>
                      <a:pt x="1" y="14"/>
                      <a:pt x="4" y="13"/>
                    </a:cubicBezTo>
                    <a:cubicBezTo>
                      <a:pt x="9" y="12"/>
                      <a:pt x="13" y="9"/>
                      <a:pt x="16" y="4"/>
                    </a:cubicBezTo>
                    <a:cubicBezTo>
                      <a:pt x="17" y="3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473">
                <a:extLst>
                  <a:ext uri="{FF2B5EF4-FFF2-40B4-BE49-F238E27FC236}">
                    <a16:creationId xmlns:a16="http://schemas.microsoft.com/office/drawing/2014/main" xmlns="" id="{C9A86975-C0D9-4400-BF56-2A91CB286F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9" y="2081"/>
                <a:ext cx="19" cy="11"/>
              </a:xfrm>
              <a:custGeom>
                <a:avLst/>
                <a:gdLst>
                  <a:gd name="T0" fmla="*/ 8 w 13"/>
                  <a:gd name="T1" fmla="*/ 2 h 8"/>
                  <a:gd name="T2" fmla="*/ 3 w 13"/>
                  <a:gd name="T3" fmla="*/ 4 h 8"/>
                  <a:gd name="T4" fmla="*/ 2 w 13"/>
                  <a:gd name="T5" fmla="*/ 7 h 8"/>
                  <a:gd name="T6" fmla="*/ 11 w 13"/>
                  <a:gd name="T7" fmla="*/ 4 h 8"/>
                  <a:gd name="T8" fmla="*/ 8 w 13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8" y="2"/>
                    </a:moveTo>
                    <a:cubicBezTo>
                      <a:pt x="7" y="3"/>
                      <a:pt x="5" y="4"/>
                      <a:pt x="3" y="4"/>
                    </a:cubicBezTo>
                    <a:cubicBezTo>
                      <a:pt x="0" y="4"/>
                      <a:pt x="0" y="7"/>
                      <a:pt x="2" y="7"/>
                    </a:cubicBezTo>
                    <a:cubicBezTo>
                      <a:pt x="6" y="8"/>
                      <a:pt x="9" y="7"/>
                      <a:pt x="11" y="4"/>
                    </a:cubicBezTo>
                    <a:cubicBezTo>
                      <a:pt x="13" y="2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474">
                <a:extLst>
                  <a:ext uri="{FF2B5EF4-FFF2-40B4-BE49-F238E27FC236}">
                    <a16:creationId xmlns:a16="http://schemas.microsoft.com/office/drawing/2014/main" xmlns="" id="{6601BF56-4E7F-46DC-9EBD-06BA08EA07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52" y="2094"/>
                <a:ext cx="24" cy="16"/>
              </a:xfrm>
              <a:custGeom>
                <a:avLst/>
                <a:gdLst>
                  <a:gd name="T0" fmla="*/ 12 w 16"/>
                  <a:gd name="T1" fmla="*/ 2 h 11"/>
                  <a:gd name="T2" fmla="*/ 3 w 16"/>
                  <a:gd name="T3" fmla="*/ 7 h 11"/>
                  <a:gd name="T4" fmla="*/ 4 w 16"/>
                  <a:gd name="T5" fmla="*/ 10 h 11"/>
                  <a:gd name="T6" fmla="*/ 14 w 16"/>
                  <a:gd name="T7" fmla="*/ 5 h 11"/>
                  <a:gd name="T8" fmla="*/ 12 w 16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2" y="2"/>
                    </a:moveTo>
                    <a:cubicBezTo>
                      <a:pt x="9" y="4"/>
                      <a:pt x="6" y="5"/>
                      <a:pt x="3" y="7"/>
                    </a:cubicBezTo>
                    <a:cubicBezTo>
                      <a:pt x="0" y="7"/>
                      <a:pt x="2" y="11"/>
                      <a:pt x="4" y="10"/>
                    </a:cubicBezTo>
                    <a:cubicBezTo>
                      <a:pt x="8" y="9"/>
                      <a:pt x="11" y="7"/>
                      <a:pt x="14" y="5"/>
                    </a:cubicBezTo>
                    <a:cubicBezTo>
                      <a:pt x="16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475">
                <a:extLst>
                  <a:ext uri="{FF2B5EF4-FFF2-40B4-BE49-F238E27FC236}">
                    <a16:creationId xmlns:a16="http://schemas.microsoft.com/office/drawing/2014/main" xmlns="" id="{A0F9BA14-D603-443F-9C5B-7EAC2F17EF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0" y="2117"/>
                <a:ext cx="22" cy="18"/>
              </a:xfrm>
              <a:custGeom>
                <a:avLst/>
                <a:gdLst>
                  <a:gd name="T0" fmla="*/ 11 w 15"/>
                  <a:gd name="T1" fmla="*/ 2 h 12"/>
                  <a:gd name="T2" fmla="*/ 3 w 15"/>
                  <a:gd name="T3" fmla="*/ 8 h 12"/>
                  <a:gd name="T4" fmla="*/ 4 w 15"/>
                  <a:gd name="T5" fmla="*/ 11 h 12"/>
                  <a:gd name="T6" fmla="*/ 14 w 15"/>
                  <a:gd name="T7" fmla="*/ 5 h 12"/>
                  <a:gd name="T8" fmla="*/ 11 w 15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1" y="2"/>
                    </a:moveTo>
                    <a:cubicBezTo>
                      <a:pt x="9" y="4"/>
                      <a:pt x="6" y="7"/>
                      <a:pt x="3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5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476">
                <a:extLst>
                  <a:ext uri="{FF2B5EF4-FFF2-40B4-BE49-F238E27FC236}">
                    <a16:creationId xmlns:a16="http://schemas.microsoft.com/office/drawing/2014/main" xmlns="" id="{6764BD61-255B-400A-AD3D-0770EBCE4F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65" y="2123"/>
                <a:ext cx="19" cy="14"/>
              </a:xfrm>
              <a:custGeom>
                <a:avLst/>
                <a:gdLst>
                  <a:gd name="T0" fmla="*/ 8 w 13"/>
                  <a:gd name="T1" fmla="*/ 2 h 9"/>
                  <a:gd name="T2" fmla="*/ 2 w 13"/>
                  <a:gd name="T3" fmla="*/ 5 h 9"/>
                  <a:gd name="T4" fmla="*/ 3 w 13"/>
                  <a:gd name="T5" fmla="*/ 9 h 9"/>
                  <a:gd name="T6" fmla="*/ 11 w 13"/>
                  <a:gd name="T7" fmla="*/ 4 h 9"/>
                  <a:gd name="T8" fmla="*/ 8 w 13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8" y="2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6" y="7"/>
                      <a:pt x="9" y="6"/>
                      <a:pt x="11" y="4"/>
                    </a:cubicBezTo>
                    <a:cubicBezTo>
                      <a:pt x="13" y="2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477">
                <a:extLst>
                  <a:ext uri="{FF2B5EF4-FFF2-40B4-BE49-F238E27FC236}">
                    <a16:creationId xmlns:a16="http://schemas.microsoft.com/office/drawing/2014/main" xmlns="" id="{780837D2-89E8-4951-85C1-EC9065717F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1" y="2140"/>
                <a:ext cx="19" cy="13"/>
              </a:xfrm>
              <a:custGeom>
                <a:avLst/>
                <a:gdLst>
                  <a:gd name="T0" fmla="*/ 8 w 13"/>
                  <a:gd name="T1" fmla="*/ 2 h 9"/>
                  <a:gd name="T2" fmla="*/ 3 w 13"/>
                  <a:gd name="T3" fmla="*/ 5 h 9"/>
                  <a:gd name="T4" fmla="*/ 2 w 13"/>
                  <a:gd name="T5" fmla="*/ 9 h 9"/>
                  <a:gd name="T6" fmla="*/ 11 w 13"/>
                  <a:gd name="T7" fmla="*/ 4 h 9"/>
                  <a:gd name="T8" fmla="*/ 8 w 13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8" y="2"/>
                    </a:moveTo>
                    <a:cubicBezTo>
                      <a:pt x="7" y="3"/>
                      <a:pt x="5" y="5"/>
                      <a:pt x="3" y="5"/>
                    </a:cubicBezTo>
                    <a:cubicBezTo>
                      <a:pt x="1" y="5"/>
                      <a:pt x="0" y="9"/>
                      <a:pt x="2" y="9"/>
                    </a:cubicBezTo>
                    <a:cubicBezTo>
                      <a:pt x="6" y="9"/>
                      <a:pt x="9" y="7"/>
                      <a:pt x="11" y="4"/>
                    </a:cubicBezTo>
                    <a:cubicBezTo>
                      <a:pt x="13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478">
                <a:extLst>
                  <a:ext uri="{FF2B5EF4-FFF2-40B4-BE49-F238E27FC236}">
                    <a16:creationId xmlns:a16="http://schemas.microsoft.com/office/drawing/2014/main" xmlns="" id="{C7A245DD-A7AA-4D50-BF0A-DB04751530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153"/>
                <a:ext cx="19" cy="16"/>
              </a:xfrm>
              <a:custGeom>
                <a:avLst/>
                <a:gdLst>
                  <a:gd name="T0" fmla="*/ 8 w 13"/>
                  <a:gd name="T1" fmla="*/ 1 h 11"/>
                  <a:gd name="T2" fmla="*/ 2 w 13"/>
                  <a:gd name="T3" fmla="*/ 6 h 11"/>
                  <a:gd name="T4" fmla="*/ 4 w 13"/>
                  <a:gd name="T5" fmla="*/ 10 h 11"/>
                  <a:gd name="T6" fmla="*/ 11 w 13"/>
                  <a:gd name="T7" fmla="*/ 4 h 11"/>
                  <a:gd name="T8" fmla="*/ 8 w 13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8" y="1"/>
                    </a:moveTo>
                    <a:cubicBezTo>
                      <a:pt x="7" y="3"/>
                      <a:pt x="5" y="5"/>
                      <a:pt x="2" y="6"/>
                    </a:cubicBezTo>
                    <a:cubicBezTo>
                      <a:pt x="0" y="7"/>
                      <a:pt x="1" y="11"/>
                      <a:pt x="4" y="10"/>
                    </a:cubicBezTo>
                    <a:cubicBezTo>
                      <a:pt x="7" y="8"/>
                      <a:pt x="9" y="6"/>
                      <a:pt x="11" y="4"/>
                    </a:cubicBezTo>
                    <a:cubicBezTo>
                      <a:pt x="13" y="2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479">
                <a:extLst>
                  <a:ext uri="{FF2B5EF4-FFF2-40B4-BE49-F238E27FC236}">
                    <a16:creationId xmlns:a16="http://schemas.microsoft.com/office/drawing/2014/main" xmlns="" id="{14592264-003E-485F-95E4-F747C06A2F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4" y="2098"/>
                <a:ext cx="20" cy="14"/>
              </a:xfrm>
              <a:custGeom>
                <a:avLst/>
                <a:gdLst>
                  <a:gd name="T0" fmla="*/ 8 w 13"/>
                  <a:gd name="T1" fmla="*/ 2 h 9"/>
                  <a:gd name="T2" fmla="*/ 3 w 13"/>
                  <a:gd name="T3" fmla="*/ 5 h 9"/>
                  <a:gd name="T4" fmla="*/ 3 w 13"/>
                  <a:gd name="T5" fmla="*/ 9 h 9"/>
                  <a:gd name="T6" fmla="*/ 11 w 13"/>
                  <a:gd name="T7" fmla="*/ 5 h 9"/>
                  <a:gd name="T8" fmla="*/ 8 w 13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8" y="2"/>
                    </a:moveTo>
                    <a:cubicBezTo>
                      <a:pt x="7" y="4"/>
                      <a:pt x="5" y="5"/>
                      <a:pt x="3" y="5"/>
                    </a:cubicBezTo>
                    <a:cubicBezTo>
                      <a:pt x="0" y="6"/>
                      <a:pt x="0" y="9"/>
                      <a:pt x="3" y="9"/>
                    </a:cubicBezTo>
                    <a:cubicBezTo>
                      <a:pt x="6" y="8"/>
                      <a:pt x="9" y="7"/>
                      <a:pt x="11" y="5"/>
                    </a:cubicBezTo>
                    <a:cubicBezTo>
                      <a:pt x="13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480">
                <a:extLst>
                  <a:ext uri="{FF2B5EF4-FFF2-40B4-BE49-F238E27FC236}">
                    <a16:creationId xmlns:a16="http://schemas.microsoft.com/office/drawing/2014/main" xmlns="" id="{E65A9AB9-78C8-4E01-9038-230C2E8C85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6" y="2079"/>
                <a:ext cx="18" cy="13"/>
              </a:xfrm>
              <a:custGeom>
                <a:avLst/>
                <a:gdLst>
                  <a:gd name="T0" fmla="*/ 8 w 12"/>
                  <a:gd name="T1" fmla="*/ 1 h 9"/>
                  <a:gd name="T2" fmla="*/ 2 w 12"/>
                  <a:gd name="T3" fmla="*/ 5 h 9"/>
                  <a:gd name="T4" fmla="*/ 3 w 12"/>
                  <a:gd name="T5" fmla="*/ 8 h 9"/>
                  <a:gd name="T6" fmla="*/ 7 w 12"/>
                  <a:gd name="T7" fmla="*/ 6 h 9"/>
                  <a:gd name="T8" fmla="*/ 9 w 12"/>
                  <a:gd name="T9" fmla="*/ 5 h 9"/>
                  <a:gd name="T10" fmla="*/ 10 w 12"/>
                  <a:gd name="T11" fmla="*/ 5 h 9"/>
                  <a:gd name="T12" fmla="*/ 8 w 1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8" y="1"/>
                    </a:moveTo>
                    <a:cubicBezTo>
                      <a:pt x="6" y="2"/>
                      <a:pt x="4" y="4"/>
                      <a:pt x="2" y="5"/>
                    </a:cubicBezTo>
                    <a:cubicBezTo>
                      <a:pt x="0" y="6"/>
                      <a:pt x="1" y="9"/>
                      <a:pt x="3" y="8"/>
                    </a:cubicBezTo>
                    <a:cubicBezTo>
                      <a:pt x="4" y="8"/>
                      <a:pt x="6" y="7"/>
                      <a:pt x="7" y="6"/>
                    </a:cubicBezTo>
                    <a:cubicBezTo>
                      <a:pt x="7" y="6"/>
                      <a:pt x="8" y="6"/>
                      <a:pt x="9" y="5"/>
                    </a:cubicBezTo>
                    <a:cubicBezTo>
                      <a:pt x="9" y="5"/>
                      <a:pt x="10" y="4"/>
                      <a:pt x="10" y="5"/>
                    </a:cubicBezTo>
                    <a:cubicBezTo>
                      <a:pt x="12" y="4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481">
                <a:extLst>
                  <a:ext uri="{FF2B5EF4-FFF2-40B4-BE49-F238E27FC236}">
                    <a16:creationId xmlns:a16="http://schemas.microsoft.com/office/drawing/2014/main" xmlns="" id="{B7F0CBF7-F296-40F7-9C35-C11387D077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0" y="2064"/>
                <a:ext cx="18" cy="12"/>
              </a:xfrm>
              <a:custGeom>
                <a:avLst/>
                <a:gdLst>
                  <a:gd name="T0" fmla="*/ 8 w 12"/>
                  <a:gd name="T1" fmla="*/ 1 h 8"/>
                  <a:gd name="T2" fmla="*/ 2 w 12"/>
                  <a:gd name="T3" fmla="*/ 4 h 8"/>
                  <a:gd name="T4" fmla="*/ 3 w 12"/>
                  <a:gd name="T5" fmla="*/ 8 h 8"/>
                  <a:gd name="T6" fmla="*/ 11 w 12"/>
                  <a:gd name="T7" fmla="*/ 4 h 8"/>
                  <a:gd name="T8" fmla="*/ 8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1"/>
                    </a:moveTo>
                    <a:cubicBezTo>
                      <a:pt x="6" y="3"/>
                      <a:pt x="5" y="4"/>
                      <a:pt x="2" y="4"/>
                    </a:cubicBezTo>
                    <a:cubicBezTo>
                      <a:pt x="0" y="5"/>
                      <a:pt x="0" y="8"/>
                      <a:pt x="3" y="8"/>
                    </a:cubicBezTo>
                    <a:cubicBezTo>
                      <a:pt x="6" y="7"/>
                      <a:pt x="8" y="6"/>
                      <a:pt x="11" y="4"/>
                    </a:cubicBezTo>
                    <a:cubicBezTo>
                      <a:pt x="12" y="2"/>
                      <a:pt x="9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482">
                <a:extLst>
                  <a:ext uri="{FF2B5EF4-FFF2-40B4-BE49-F238E27FC236}">
                    <a16:creationId xmlns:a16="http://schemas.microsoft.com/office/drawing/2014/main" xmlns="" id="{F52F316A-B1F6-48E6-A032-246850829A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96" y="2042"/>
                <a:ext cx="21" cy="15"/>
              </a:xfrm>
              <a:custGeom>
                <a:avLst/>
                <a:gdLst>
                  <a:gd name="T0" fmla="*/ 10 w 14"/>
                  <a:gd name="T1" fmla="*/ 1 h 10"/>
                  <a:gd name="T2" fmla="*/ 3 w 14"/>
                  <a:gd name="T3" fmla="*/ 6 h 10"/>
                  <a:gd name="T4" fmla="*/ 4 w 14"/>
                  <a:gd name="T5" fmla="*/ 9 h 10"/>
                  <a:gd name="T6" fmla="*/ 12 w 14"/>
                  <a:gd name="T7" fmla="*/ 4 h 10"/>
                  <a:gd name="T8" fmla="*/ 10 w 14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0" y="1"/>
                    </a:moveTo>
                    <a:cubicBezTo>
                      <a:pt x="8" y="3"/>
                      <a:pt x="5" y="5"/>
                      <a:pt x="3" y="6"/>
                    </a:cubicBezTo>
                    <a:cubicBezTo>
                      <a:pt x="0" y="7"/>
                      <a:pt x="2" y="10"/>
                      <a:pt x="4" y="9"/>
                    </a:cubicBezTo>
                    <a:cubicBezTo>
                      <a:pt x="7" y="8"/>
                      <a:pt x="10" y="6"/>
                      <a:pt x="12" y="4"/>
                    </a:cubicBezTo>
                    <a:cubicBezTo>
                      <a:pt x="14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483">
                <a:extLst>
                  <a:ext uri="{FF2B5EF4-FFF2-40B4-BE49-F238E27FC236}">
                    <a16:creationId xmlns:a16="http://schemas.microsoft.com/office/drawing/2014/main" xmlns="" id="{C26E1619-44E5-491E-A1FF-FFC5BC40BC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1" y="2054"/>
                <a:ext cx="19" cy="10"/>
              </a:xfrm>
              <a:custGeom>
                <a:avLst/>
                <a:gdLst>
                  <a:gd name="T0" fmla="*/ 8 w 13"/>
                  <a:gd name="T1" fmla="*/ 1 h 7"/>
                  <a:gd name="T2" fmla="*/ 2 w 13"/>
                  <a:gd name="T3" fmla="*/ 3 h 7"/>
                  <a:gd name="T4" fmla="*/ 3 w 13"/>
                  <a:gd name="T5" fmla="*/ 7 h 7"/>
                  <a:gd name="T6" fmla="*/ 11 w 13"/>
                  <a:gd name="T7" fmla="*/ 4 h 7"/>
                  <a:gd name="T8" fmla="*/ 8 w 13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8" y="1"/>
                    </a:moveTo>
                    <a:cubicBezTo>
                      <a:pt x="7" y="2"/>
                      <a:pt x="5" y="3"/>
                      <a:pt x="2" y="3"/>
                    </a:cubicBezTo>
                    <a:cubicBezTo>
                      <a:pt x="0" y="3"/>
                      <a:pt x="0" y="7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3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484">
                <a:extLst>
                  <a:ext uri="{FF2B5EF4-FFF2-40B4-BE49-F238E27FC236}">
                    <a16:creationId xmlns:a16="http://schemas.microsoft.com/office/drawing/2014/main" xmlns="" id="{ADE029C9-201F-43A9-BB2F-23FAE2ACF7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0" y="2035"/>
                <a:ext cx="16" cy="10"/>
              </a:xfrm>
              <a:custGeom>
                <a:avLst/>
                <a:gdLst>
                  <a:gd name="T0" fmla="*/ 7 w 11"/>
                  <a:gd name="T1" fmla="*/ 1 h 7"/>
                  <a:gd name="T2" fmla="*/ 2 w 11"/>
                  <a:gd name="T3" fmla="*/ 3 h 7"/>
                  <a:gd name="T4" fmla="*/ 2 w 11"/>
                  <a:gd name="T5" fmla="*/ 7 h 7"/>
                  <a:gd name="T6" fmla="*/ 9 w 11"/>
                  <a:gd name="T7" fmla="*/ 4 h 7"/>
                  <a:gd name="T8" fmla="*/ 7 w 11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7" y="1"/>
                    </a:moveTo>
                    <a:cubicBezTo>
                      <a:pt x="5" y="3"/>
                      <a:pt x="4" y="3"/>
                      <a:pt x="2" y="3"/>
                    </a:cubicBezTo>
                    <a:cubicBezTo>
                      <a:pt x="0" y="4"/>
                      <a:pt x="0" y="7"/>
                      <a:pt x="2" y="7"/>
                    </a:cubicBezTo>
                    <a:cubicBezTo>
                      <a:pt x="5" y="7"/>
                      <a:pt x="8" y="6"/>
                      <a:pt x="9" y="4"/>
                    </a:cubicBezTo>
                    <a:cubicBezTo>
                      <a:pt x="11" y="2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485">
                <a:extLst>
                  <a:ext uri="{FF2B5EF4-FFF2-40B4-BE49-F238E27FC236}">
                    <a16:creationId xmlns:a16="http://schemas.microsoft.com/office/drawing/2014/main" xmlns="" id="{BD8A0913-D64C-4377-92FA-77E9F3623A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8" y="2051"/>
                <a:ext cx="17" cy="13"/>
              </a:xfrm>
              <a:custGeom>
                <a:avLst/>
                <a:gdLst>
                  <a:gd name="T0" fmla="*/ 9 w 12"/>
                  <a:gd name="T1" fmla="*/ 1 h 9"/>
                  <a:gd name="T2" fmla="*/ 2 w 12"/>
                  <a:gd name="T3" fmla="*/ 4 h 9"/>
                  <a:gd name="T4" fmla="*/ 3 w 12"/>
                  <a:gd name="T5" fmla="*/ 8 h 9"/>
                  <a:gd name="T6" fmla="*/ 10 w 12"/>
                  <a:gd name="T7" fmla="*/ 5 h 9"/>
                  <a:gd name="T8" fmla="*/ 9 w 12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9" y="1"/>
                    </a:moveTo>
                    <a:cubicBezTo>
                      <a:pt x="6" y="2"/>
                      <a:pt x="4" y="3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12" y="4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486">
                <a:extLst>
                  <a:ext uri="{FF2B5EF4-FFF2-40B4-BE49-F238E27FC236}">
                    <a16:creationId xmlns:a16="http://schemas.microsoft.com/office/drawing/2014/main" xmlns="" id="{84E68081-62EC-4306-905B-C80FD8DC22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4" y="2075"/>
                <a:ext cx="16" cy="10"/>
              </a:xfrm>
              <a:custGeom>
                <a:avLst/>
                <a:gdLst>
                  <a:gd name="T0" fmla="*/ 7 w 11"/>
                  <a:gd name="T1" fmla="*/ 2 h 7"/>
                  <a:gd name="T2" fmla="*/ 3 w 11"/>
                  <a:gd name="T3" fmla="*/ 4 h 7"/>
                  <a:gd name="T4" fmla="*/ 2 w 11"/>
                  <a:gd name="T5" fmla="*/ 7 h 7"/>
                  <a:gd name="T6" fmla="*/ 10 w 11"/>
                  <a:gd name="T7" fmla="*/ 4 h 7"/>
                  <a:gd name="T8" fmla="*/ 7 w 11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7" y="2"/>
                    </a:moveTo>
                    <a:cubicBezTo>
                      <a:pt x="6" y="3"/>
                      <a:pt x="4" y="4"/>
                      <a:pt x="3" y="4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5" y="7"/>
                      <a:pt x="7" y="6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487">
                <a:extLst>
                  <a:ext uri="{FF2B5EF4-FFF2-40B4-BE49-F238E27FC236}">
                    <a16:creationId xmlns:a16="http://schemas.microsoft.com/office/drawing/2014/main" xmlns="" id="{F816408B-27A8-4902-859C-7E21079C7A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3" y="2103"/>
                <a:ext cx="16" cy="11"/>
              </a:xfrm>
              <a:custGeom>
                <a:avLst/>
                <a:gdLst>
                  <a:gd name="T0" fmla="*/ 7 w 11"/>
                  <a:gd name="T1" fmla="*/ 1 h 8"/>
                  <a:gd name="T2" fmla="*/ 2 w 11"/>
                  <a:gd name="T3" fmla="*/ 4 h 8"/>
                  <a:gd name="T4" fmla="*/ 2 w 11"/>
                  <a:gd name="T5" fmla="*/ 8 h 8"/>
                  <a:gd name="T6" fmla="*/ 9 w 11"/>
                  <a:gd name="T7" fmla="*/ 4 h 8"/>
                  <a:gd name="T8" fmla="*/ 7 w 11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7" y="1"/>
                    </a:moveTo>
                    <a:cubicBezTo>
                      <a:pt x="6" y="2"/>
                      <a:pt x="4" y="3"/>
                      <a:pt x="2" y="4"/>
                    </a:cubicBezTo>
                    <a:cubicBezTo>
                      <a:pt x="0" y="4"/>
                      <a:pt x="0" y="8"/>
                      <a:pt x="2" y="8"/>
                    </a:cubicBezTo>
                    <a:cubicBezTo>
                      <a:pt x="5" y="7"/>
                      <a:pt x="7" y="6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488">
                <a:extLst>
                  <a:ext uri="{FF2B5EF4-FFF2-40B4-BE49-F238E27FC236}">
                    <a16:creationId xmlns:a16="http://schemas.microsoft.com/office/drawing/2014/main" xmlns="" id="{5ADE7AED-F836-40C7-B107-61C83238E36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96" y="2128"/>
                <a:ext cx="15" cy="12"/>
              </a:xfrm>
              <a:custGeom>
                <a:avLst/>
                <a:gdLst>
                  <a:gd name="T0" fmla="*/ 6 w 10"/>
                  <a:gd name="T1" fmla="*/ 3 h 8"/>
                  <a:gd name="T2" fmla="*/ 2 w 10"/>
                  <a:gd name="T3" fmla="*/ 4 h 8"/>
                  <a:gd name="T4" fmla="*/ 3 w 10"/>
                  <a:gd name="T5" fmla="*/ 8 h 8"/>
                  <a:gd name="T6" fmla="*/ 9 w 10"/>
                  <a:gd name="T7" fmla="*/ 4 h 8"/>
                  <a:gd name="T8" fmla="*/ 6 w 10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6" y="3"/>
                    </a:moveTo>
                    <a:cubicBezTo>
                      <a:pt x="5" y="3"/>
                      <a:pt x="3" y="4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5" y="7"/>
                      <a:pt x="8" y="6"/>
                      <a:pt x="9" y="4"/>
                    </a:cubicBezTo>
                    <a:cubicBezTo>
                      <a:pt x="10" y="2"/>
                      <a:pt x="7" y="0"/>
                      <a:pt x="6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489">
                <a:extLst>
                  <a:ext uri="{FF2B5EF4-FFF2-40B4-BE49-F238E27FC236}">
                    <a16:creationId xmlns:a16="http://schemas.microsoft.com/office/drawing/2014/main" xmlns="" id="{D6D28106-3AF6-4677-A39E-B9C726073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3" y="2123"/>
                <a:ext cx="19" cy="14"/>
              </a:xfrm>
              <a:custGeom>
                <a:avLst/>
                <a:gdLst>
                  <a:gd name="T0" fmla="*/ 9 w 13"/>
                  <a:gd name="T1" fmla="*/ 1 h 9"/>
                  <a:gd name="T2" fmla="*/ 3 w 13"/>
                  <a:gd name="T3" fmla="*/ 5 h 9"/>
                  <a:gd name="T4" fmla="*/ 3 w 13"/>
                  <a:gd name="T5" fmla="*/ 9 h 9"/>
                  <a:gd name="T6" fmla="*/ 11 w 13"/>
                  <a:gd name="T7" fmla="*/ 4 h 9"/>
                  <a:gd name="T8" fmla="*/ 9 w 13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7" y="2"/>
                      <a:pt x="5" y="5"/>
                      <a:pt x="3" y="5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6" y="8"/>
                      <a:pt x="9" y="6"/>
                      <a:pt x="11" y="4"/>
                    </a:cubicBezTo>
                    <a:cubicBezTo>
                      <a:pt x="13" y="3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490">
                <a:extLst>
                  <a:ext uri="{FF2B5EF4-FFF2-40B4-BE49-F238E27FC236}">
                    <a16:creationId xmlns:a16="http://schemas.microsoft.com/office/drawing/2014/main" xmlns="" id="{737A30CC-58B7-4AFF-984A-71EA16DFA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0" y="2141"/>
                <a:ext cx="15" cy="10"/>
              </a:xfrm>
              <a:custGeom>
                <a:avLst/>
                <a:gdLst>
                  <a:gd name="T0" fmla="*/ 6 w 10"/>
                  <a:gd name="T1" fmla="*/ 2 h 7"/>
                  <a:gd name="T2" fmla="*/ 3 w 10"/>
                  <a:gd name="T3" fmla="*/ 3 h 7"/>
                  <a:gd name="T4" fmla="*/ 2 w 10"/>
                  <a:gd name="T5" fmla="*/ 7 h 7"/>
                  <a:gd name="T6" fmla="*/ 9 w 10"/>
                  <a:gd name="T7" fmla="*/ 4 h 7"/>
                  <a:gd name="T8" fmla="*/ 6 w 10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6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1" y="3"/>
                      <a:pt x="0" y="6"/>
                      <a:pt x="2" y="7"/>
                    </a:cubicBezTo>
                    <a:cubicBezTo>
                      <a:pt x="5" y="7"/>
                      <a:pt x="7" y="6"/>
                      <a:pt x="9" y="4"/>
                    </a:cubicBezTo>
                    <a:cubicBezTo>
                      <a:pt x="10" y="2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491">
                <a:extLst>
                  <a:ext uri="{FF2B5EF4-FFF2-40B4-BE49-F238E27FC236}">
                    <a16:creationId xmlns:a16="http://schemas.microsoft.com/office/drawing/2014/main" xmlns="" id="{353FE27A-24EC-46EB-999D-2CE25DF5D8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46" y="2120"/>
                <a:ext cx="24" cy="17"/>
              </a:xfrm>
              <a:custGeom>
                <a:avLst/>
                <a:gdLst>
                  <a:gd name="T0" fmla="*/ 12 w 16"/>
                  <a:gd name="T1" fmla="*/ 2 h 11"/>
                  <a:gd name="T2" fmla="*/ 3 w 16"/>
                  <a:gd name="T3" fmla="*/ 7 h 11"/>
                  <a:gd name="T4" fmla="*/ 4 w 16"/>
                  <a:gd name="T5" fmla="*/ 10 h 11"/>
                  <a:gd name="T6" fmla="*/ 14 w 16"/>
                  <a:gd name="T7" fmla="*/ 5 h 11"/>
                  <a:gd name="T8" fmla="*/ 12 w 16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2" y="2"/>
                    </a:moveTo>
                    <a:cubicBezTo>
                      <a:pt x="9" y="4"/>
                      <a:pt x="6" y="6"/>
                      <a:pt x="3" y="7"/>
                    </a:cubicBezTo>
                    <a:cubicBezTo>
                      <a:pt x="0" y="7"/>
                      <a:pt x="2" y="11"/>
                      <a:pt x="4" y="10"/>
                    </a:cubicBezTo>
                    <a:cubicBezTo>
                      <a:pt x="8" y="9"/>
                      <a:pt x="11" y="7"/>
                      <a:pt x="14" y="5"/>
                    </a:cubicBezTo>
                    <a:cubicBezTo>
                      <a:pt x="16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492">
                <a:extLst>
                  <a:ext uri="{FF2B5EF4-FFF2-40B4-BE49-F238E27FC236}">
                    <a16:creationId xmlns:a16="http://schemas.microsoft.com/office/drawing/2014/main" xmlns="" id="{B0DA0D89-4404-49FD-A316-8ADC7D12A6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2" y="2103"/>
                <a:ext cx="21" cy="14"/>
              </a:xfrm>
              <a:custGeom>
                <a:avLst/>
                <a:gdLst>
                  <a:gd name="T0" fmla="*/ 10 w 14"/>
                  <a:gd name="T1" fmla="*/ 1 h 10"/>
                  <a:gd name="T2" fmla="*/ 2 w 14"/>
                  <a:gd name="T3" fmla="*/ 5 h 10"/>
                  <a:gd name="T4" fmla="*/ 3 w 14"/>
                  <a:gd name="T5" fmla="*/ 9 h 10"/>
                  <a:gd name="T6" fmla="*/ 12 w 14"/>
                  <a:gd name="T7" fmla="*/ 4 h 10"/>
                  <a:gd name="T8" fmla="*/ 10 w 14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0" y="1"/>
                    </a:moveTo>
                    <a:cubicBezTo>
                      <a:pt x="8" y="3"/>
                      <a:pt x="5" y="4"/>
                      <a:pt x="2" y="5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7" y="8"/>
                      <a:pt x="10" y="6"/>
                      <a:pt x="12" y="4"/>
                    </a:cubicBezTo>
                    <a:cubicBezTo>
                      <a:pt x="14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493">
                <a:extLst>
                  <a:ext uri="{FF2B5EF4-FFF2-40B4-BE49-F238E27FC236}">
                    <a16:creationId xmlns:a16="http://schemas.microsoft.com/office/drawing/2014/main" xmlns="" id="{6DD33660-B3D2-4FE3-AA33-14E5309172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42" y="2084"/>
                <a:ext cx="16" cy="13"/>
              </a:xfrm>
              <a:custGeom>
                <a:avLst/>
                <a:gdLst>
                  <a:gd name="T0" fmla="*/ 7 w 11"/>
                  <a:gd name="T1" fmla="*/ 1 h 9"/>
                  <a:gd name="T2" fmla="*/ 2 w 11"/>
                  <a:gd name="T3" fmla="*/ 5 h 9"/>
                  <a:gd name="T4" fmla="*/ 4 w 11"/>
                  <a:gd name="T5" fmla="*/ 8 h 9"/>
                  <a:gd name="T6" fmla="*/ 9 w 11"/>
                  <a:gd name="T7" fmla="*/ 4 h 9"/>
                  <a:gd name="T8" fmla="*/ 7 w 1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7" y="1"/>
                    </a:moveTo>
                    <a:cubicBezTo>
                      <a:pt x="5" y="2"/>
                      <a:pt x="3" y="4"/>
                      <a:pt x="2" y="5"/>
                    </a:cubicBezTo>
                    <a:cubicBezTo>
                      <a:pt x="0" y="6"/>
                      <a:pt x="2" y="9"/>
                      <a:pt x="4" y="8"/>
                    </a:cubicBezTo>
                    <a:cubicBezTo>
                      <a:pt x="6" y="7"/>
                      <a:pt x="7" y="5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494">
                <a:extLst>
                  <a:ext uri="{FF2B5EF4-FFF2-40B4-BE49-F238E27FC236}">
                    <a16:creationId xmlns:a16="http://schemas.microsoft.com/office/drawing/2014/main" xmlns="" id="{070074E4-6F68-48CB-8205-F69D7D4820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8" y="2057"/>
                <a:ext cx="18" cy="13"/>
              </a:xfrm>
              <a:custGeom>
                <a:avLst/>
                <a:gdLst>
                  <a:gd name="T0" fmla="*/ 8 w 12"/>
                  <a:gd name="T1" fmla="*/ 1 h 9"/>
                  <a:gd name="T2" fmla="*/ 2 w 12"/>
                  <a:gd name="T3" fmla="*/ 5 h 9"/>
                  <a:gd name="T4" fmla="*/ 4 w 12"/>
                  <a:gd name="T5" fmla="*/ 8 h 9"/>
                  <a:gd name="T6" fmla="*/ 10 w 12"/>
                  <a:gd name="T7" fmla="*/ 4 h 9"/>
                  <a:gd name="T8" fmla="*/ 8 w 12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8" y="1"/>
                    </a:moveTo>
                    <a:cubicBezTo>
                      <a:pt x="6" y="2"/>
                      <a:pt x="4" y="4"/>
                      <a:pt x="2" y="5"/>
                    </a:cubicBezTo>
                    <a:cubicBezTo>
                      <a:pt x="0" y="6"/>
                      <a:pt x="2" y="9"/>
                      <a:pt x="4" y="8"/>
                    </a:cubicBezTo>
                    <a:cubicBezTo>
                      <a:pt x="6" y="7"/>
                      <a:pt x="8" y="5"/>
                      <a:pt x="10" y="4"/>
                    </a:cubicBezTo>
                    <a:cubicBezTo>
                      <a:pt x="12" y="3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495">
                <a:extLst>
                  <a:ext uri="{FF2B5EF4-FFF2-40B4-BE49-F238E27FC236}">
                    <a16:creationId xmlns:a16="http://schemas.microsoft.com/office/drawing/2014/main" xmlns="" id="{DA9A1463-D51D-4E61-B736-3011CC799F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" y="2073"/>
                <a:ext cx="17" cy="12"/>
              </a:xfrm>
              <a:custGeom>
                <a:avLst/>
                <a:gdLst>
                  <a:gd name="T0" fmla="*/ 7 w 12"/>
                  <a:gd name="T1" fmla="*/ 1 h 8"/>
                  <a:gd name="T2" fmla="*/ 3 w 12"/>
                  <a:gd name="T3" fmla="*/ 4 h 8"/>
                  <a:gd name="T4" fmla="*/ 3 w 12"/>
                  <a:gd name="T5" fmla="*/ 7 h 8"/>
                  <a:gd name="T6" fmla="*/ 10 w 12"/>
                  <a:gd name="T7" fmla="*/ 4 h 8"/>
                  <a:gd name="T8" fmla="*/ 7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7" y="1"/>
                    </a:moveTo>
                    <a:cubicBezTo>
                      <a:pt x="6" y="2"/>
                      <a:pt x="4" y="3"/>
                      <a:pt x="3" y="4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5" y="7"/>
                      <a:pt x="8" y="6"/>
                      <a:pt x="10" y="4"/>
                    </a:cubicBezTo>
                    <a:cubicBezTo>
                      <a:pt x="12" y="3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496">
                <a:extLst>
                  <a:ext uri="{FF2B5EF4-FFF2-40B4-BE49-F238E27FC236}">
                    <a16:creationId xmlns:a16="http://schemas.microsoft.com/office/drawing/2014/main" xmlns="" id="{0B1BFAAF-60F5-4016-AE2E-D54244A8D2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83" y="2053"/>
                <a:ext cx="18" cy="11"/>
              </a:xfrm>
              <a:custGeom>
                <a:avLst/>
                <a:gdLst>
                  <a:gd name="T0" fmla="*/ 8 w 12"/>
                  <a:gd name="T1" fmla="*/ 2 h 8"/>
                  <a:gd name="T2" fmla="*/ 2 w 12"/>
                  <a:gd name="T3" fmla="*/ 4 h 8"/>
                  <a:gd name="T4" fmla="*/ 3 w 12"/>
                  <a:gd name="T5" fmla="*/ 8 h 8"/>
                  <a:gd name="T6" fmla="*/ 10 w 12"/>
                  <a:gd name="T7" fmla="*/ 5 h 8"/>
                  <a:gd name="T8" fmla="*/ 8 w 12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6" y="3"/>
                      <a:pt x="4" y="4"/>
                      <a:pt x="2" y="4"/>
                    </a:cubicBezTo>
                    <a:cubicBezTo>
                      <a:pt x="0" y="5"/>
                      <a:pt x="0" y="8"/>
                      <a:pt x="3" y="8"/>
                    </a:cubicBezTo>
                    <a:cubicBezTo>
                      <a:pt x="5" y="7"/>
                      <a:pt x="8" y="6"/>
                      <a:pt x="10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497">
                <a:extLst>
                  <a:ext uri="{FF2B5EF4-FFF2-40B4-BE49-F238E27FC236}">
                    <a16:creationId xmlns:a16="http://schemas.microsoft.com/office/drawing/2014/main" xmlns="" id="{78B73DD0-99DE-462C-8978-CF61357FEC8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6" y="2036"/>
                <a:ext cx="19" cy="12"/>
              </a:xfrm>
              <a:custGeom>
                <a:avLst/>
                <a:gdLst>
                  <a:gd name="T0" fmla="*/ 10 w 13"/>
                  <a:gd name="T1" fmla="*/ 1 h 8"/>
                  <a:gd name="T2" fmla="*/ 2 w 13"/>
                  <a:gd name="T3" fmla="*/ 4 h 8"/>
                  <a:gd name="T4" fmla="*/ 4 w 13"/>
                  <a:gd name="T5" fmla="*/ 7 h 8"/>
                  <a:gd name="T6" fmla="*/ 11 w 13"/>
                  <a:gd name="T7" fmla="*/ 5 h 8"/>
                  <a:gd name="T8" fmla="*/ 10 w 13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0" y="1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2" y="8"/>
                      <a:pt x="4" y="7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4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498">
                <a:extLst>
                  <a:ext uri="{FF2B5EF4-FFF2-40B4-BE49-F238E27FC236}">
                    <a16:creationId xmlns:a16="http://schemas.microsoft.com/office/drawing/2014/main" xmlns="" id="{160B4CBC-F622-4973-BC83-6F9E78FE17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1" y="2026"/>
                <a:ext cx="18" cy="12"/>
              </a:xfrm>
              <a:custGeom>
                <a:avLst/>
                <a:gdLst>
                  <a:gd name="T0" fmla="*/ 8 w 12"/>
                  <a:gd name="T1" fmla="*/ 2 h 8"/>
                  <a:gd name="T2" fmla="*/ 2 w 12"/>
                  <a:gd name="T3" fmla="*/ 4 h 8"/>
                  <a:gd name="T4" fmla="*/ 3 w 12"/>
                  <a:gd name="T5" fmla="*/ 7 h 8"/>
                  <a:gd name="T6" fmla="*/ 10 w 12"/>
                  <a:gd name="T7" fmla="*/ 5 h 8"/>
                  <a:gd name="T8" fmla="*/ 8 w 12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6" y="3"/>
                      <a:pt x="4" y="3"/>
                      <a:pt x="2" y="4"/>
                    </a:cubicBezTo>
                    <a:cubicBezTo>
                      <a:pt x="0" y="4"/>
                      <a:pt x="0" y="8"/>
                      <a:pt x="3" y="7"/>
                    </a:cubicBezTo>
                    <a:cubicBezTo>
                      <a:pt x="5" y="7"/>
                      <a:pt x="8" y="6"/>
                      <a:pt x="10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499">
                <a:extLst>
                  <a:ext uri="{FF2B5EF4-FFF2-40B4-BE49-F238E27FC236}">
                    <a16:creationId xmlns:a16="http://schemas.microsoft.com/office/drawing/2014/main" xmlns="" id="{D8395B29-45F6-492F-9B4F-3B4EEF8295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7" y="2007"/>
                <a:ext cx="21" cy="13"/>
              </a:xfrm>
              <a:custGeom>
                <a:avLst/>
                <a:gdLst>
                  <a:gd name="T0" fmla="*/ 10 w 14"/>
                  <a:gd name="T1" fmla="*/ 1 h 9"/>
                  <a:gd name="T2" fmla="*/ 2 w 14"/>
                  <a:gd name="T3" fmla="*/ 5 h 9"/>
                  <a:gd name="T4" fmla="*/ 4 w 14"/>
                  <a:gd name="T5" fmla="*/ 8 h 9"/>
                  <a:gd name="T6" fmla="*/ 12 w 14"/>
                  <a:gd name="T7" fmla="*/ 5 h 9"/>
                  <a:gd name="T8" fmla="*/ 10 w 14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0" y="1"/>
                    </a:moveTo>
                    <a:cubicBezTo>
                      <a:pt x="7" y="2"/>
                      <a:pt x="5" y="3"/>
                      <a:pt x="2" y="5"/>
                    </a:cubicBezTo>
                    <a:cubicBezTo>
                      <a:pt x="0" y="6"/>
                      <a:pt x="2" y="9"/>
                      <a:pt x="4" y="8"/>
                    </a:cubicBezTo>
                    <a:cubicBezTo>
                      <a:pt x="6" y="7"/>
                      <a:pt x="9" y="6"/>
                      <a:pt x="12" y="5"/>
                    </a:cubicBezTo>
                    <a:cubicBezTo>
                      <a:pt x="14" y="4"/>
                      <a:pt x="13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500">
                <a:extLst>
                  <a:ext uri="{FF2B5EF4-FFF2-40B4-BE49-F238E27FC236}">
                    <a16:creationId xmlns:a16="http://schemas.microsoft.com/office/drawing/2014/main" xmlns="" id="{9F082F8E-C6E6-4E68-BD47-728CD82400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92" y="2017"/>
                <a:ext cx="19" cy="12"/>
              </a:xfrm>
              <a:custGeom>
                <a:avLst/>
                <a:gdLst>
                  <a:gd name="T0" fmla="*/ 10 w 13"/>
                  <a:gd name="T1" fmla="*/ 1 h 8"/>
                  <a:gd name="T2" fmla="*/ 2 w 13"/>
                  <a:gd name="T3" fmla="*/ 3 h 8"/>
                  <a:gd name="T4" fmla="*/ 4 w 13"/>
                  <a:gd name="T5" fmla="*/ 7 h 8"/>
                  <a:gd name="T6" fmla="*/ 11 w 13"/>
                  <a:gd name="T7" fmla="*/ 4 h 8"/>
                  <a:gd name="T8" fmla="*/ 10 w 13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1" y="8"/>
                      <a:pt x="4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501">
                <a:extLst>
                  <a:ext uri="{FF2B5EF4-FFF2-40B4-BE49-F238E27FC236}">
                    <a16:creationId xmlns:a16="http://schemas.microsoft.com/office/drawing/2014/main" xmlns="" id="{F57EC8D7-76FC-43E6-81DF-4A8AD89F8F1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4" y="1998"/>
                <a:ext cx="17" cy="12"/>
              </a:xfrm>
              <a:custGeom>
                <a:avLst/>
                <a:gdLst>
                  <a:gd name="T0" fmla="*/ 7 w 11"/>
                  <a:gd name="T1" fmla="*/ 1 h 8"/>
                  <a:gd name="T2" fmla="*/ 2 w 11"/>
                  <a:gd name="T3" fmla="*/ 4 h 8"/>
                  <a:gd name="T4" fmla="*/ 3 w 11"/>
                  <a:gd name="T5" fmla="*/ 7 h 8"/>
                  <a:gd name="T6" fmla="*/ 9 w 11"/>
                  <a:gd name="T7" fmla="*/ 4 h 8"/>
                  <a:gd name="T8" fmla="*/ 7 w 11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7" y="1"/>
                    </a:moveTo>
                    <a:cubicBezTo>
                      <a:pt x="6" y="2"/>
                      <a:pt x="4" y="3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5" y="6"/>
                      <a:pt x="7" y="6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502">
                <a:extLst>
                  <a:ext uri="{FF2B5EF4-FFF2-40B4-BE49-F238E27FC236}">
                    <a16:creationId xmlns:a16="http://schemas.microsoft.com/office/drawing/2014/main" xmlns="" id="{FD885607-0E22-47C6-A20D-3A91114BD5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22" y="2010"/>
                <a:ext cx="17" cy="9"/>
              </a:xfrm>
              <a:custGeom>
                <a:avLst/>
                <a:gdLst>
                  <a:gd name="T0" fmla="*/ 8 w 12"/>
                  <a:gd name="T1" fmla="*/ 1 h 6"/>
                  <a:gd name="T2" fmla="*/ 4 w 12"/>
                  <a:gd name="T3" fmla="*/ 2 h 6"/>
                  <a:gd name="T4" fmla="*/ 3 w 12"/>
                  <a:gd name="T5" fmla="*/ 6 h 6"/>
                  <a:gd name="T6" fmla="*/ 10 w 12"/>
                  <a:gd name="T7" fmla="*/ 5 h 6"/>
                  <a:gd name="T8" fmla="*/ 8 w 1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8" y="1"/>
                    </a:moveTo>
                    <a:cubicBezTo>
                      <a:pt x="7" y="2"/>
                      <a:pt x="5" y="2"/>
                      <a:pt x="4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5" y="6"/>
                      <a:pt x="7" y="6"/>
                      <a:pt x="10" y="5"/>
                    </a:cubicBezTo>
                    <a:cubicBezTo>
                      <a:pt x="12" y="4"/>
                      <a:pt x="11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503">
                <a:extLst>
                  <a:ext uri="{FF2B5EF4-FFF2-40B4-BE49-F238E27FC236}">
                    <a16:creationId xmlns:a16="http://schemas.microsoft.com/office/drawing/2014/main" xmlns="" id="{61A65A85-DD51-403A-B5EC-4057A401C5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1" y="2028"/>
                <a:ext cx="20" cy="10"/>
              </a:xfrm>
              <a:custGeom>
                <a:avLst/>
                <a:gdLst>
                  <a:gd name="T0" fmla="*/ 9 w 13"/>
                  <a:gd name="T1" fmla="*/ 1 h 7"/>
                  <a:gd name="T2" fmla="*/ 6 w 13"/>
                  <a:gd name="T3" fmla="*/ 2 h 7"/>
                  <a:gd name="T4" fmla="*/ 4 w 13"/>
                  <a:gd name="T5" fmla="*/ 3 h 7"/>
                  <a:gd name="T6" fmla="*/ 3 w 13"/>
                  <a:gd name="T7" fmla="*/ 3 h 7"/>
                  <a:gd name="T8" fmla="*/ 3 w 13"/>
                  <a:gd name="T9" fmla="*/ 7 h 7"/>
                  <a:gd name="T10" fmla="*/ 6 w 13"/>
                  <a:gd name="T11" fmla="*/ 6 h 7"/>
                  <a:gd name="T12" fmla="*/ 11 w 13"/>
                  <a:gd name="T13" fmla="*/ 5 h 7"/>
                  <a:gd name="T14" fmla="*/ 9 w 13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9" y="1"/>
                    </a:moveTo>
                    <a:cubicBezTo>
                      <a:pt x="8" y="1"/>
                      <a:pt x="7" y="2"/>
                      <a:pt x="6" y="2"/>
                    </a:cubicBezTo>
                    <a:cubicBezTo>
                      <a:pt x="5" y="2"/>
                      <a:pt x="5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1" y="2"/>
                      <a:pt x="0" y="6"/>
                      <a:pt x="3" y="7"/>
                    </a:cubicBezTo>
                    <a:cubicBezTo>
                      <a:pt x="4" y="7"/>
                      <a:pt x="5" y="6"/>
                      <a:pt x="6" y="6"/>
                    </a:cubicBezTo>
                    <a:cubicBezTo>
                      <a:pt x="8" y="6"/>
                      <a:pt x="9" y="5"/>
                      <a:pt x="11" y="5"/>
                    </a:cubicBezTo>
                    <a:cubicBezTo>
                      <a:pt x="13" y="4"/>
                      <a:pt x="12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504">
                <a:extLst>
                  <a:ext uri="{FF2B5EF4-FFF2-40B4-BE49-F238E27FC236}">
                    <a16:creationId xmlns:a16="http://schemas.microsoft.com/office/drawing/2014/main" xmlns="" id="{E349EC53-63F7-40A4-84C6-0E01564CA3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1" y="2045"/>
                <a:ext cx="20" cy="12"/>
              </a:xfrm>
              <a:custGeom>
                <a:avLst/>
                <a:gdLst>
                  <a:gd name="T0" fmla="*/ 10 w 13"/>
                  <a:gd name="T1" fmla="*/ 0 h 8"/>
                  <a:gd name="T2" fmla="*/ 2 w 13"/>
                  <a:gd name="T3" fmla="*/ 3 h 8"/>
                  <a:gd name="T4" fmla="*/ 3 w 13"/>
                  <a:gd name="T5" fmla="*/ 7 h 8"/>
                  <a:gd name="T6" fmla="*/ 11 w 13"/>
                  <a:gd name="T7" fmla="*/ 4 h 8"/>
                  <a:gd name="T8" fmla="*/ 10 w 1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3"/>
                      <a:pt x="12" y="0"/>
                      <a:pt x="1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505">
                <a:extLst>
                  <a:ext uri="{FF2B5EF4-FFF2-40B4-BE49-F238E27FC236}">
                    <a16:creationId xmlns:a16="http://schemas.microsoft.com/office/drawing/2014/main" xmlns="" id="{A0F063AC-6AE1-441E-8418-47943A5F0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03" y="2066"/>
                <a:ext cx="19" cy="10"/>
              </a:xfrm>
              <a:custGeom>
                <a:avLst/>
                <a:gdLst>
                  <a:gd name="T0" fmla="*/ 9 w 13"/>
                  <a:gd name="T1" fmla="*/ 0 h 7"/>
                  <a:gd name="T2" fmla="*/ 5 w 13"/>
                  <a:gd name="T3" fmla="*/ 2 h 7"/>
                  <a:gd name="T4" fmla="*/ 2 w 13"/>
                  <a:gd name="T5" fmla="*/ 3 h 7"/>
                  <a:gd name="T6" fmla="*/ 2 w 13"/>
                  <a:gd name="T7" fmla="*/ 7 h 7"/>
                  <a:gd name="T8" fmla="*/ 10 w 13"/>
                  <a:gd name="T9" fmla="*/ 4 h 7"/>
                  <a:gd name="T10" fmla="*/ 9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9" y="0"/>
                    </a:moveTo>
                    <a:cubicBezTo>
                      <a:pt x="8" y="1"/>
                      <a:pt x="7" y="1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5" y="7"/>
                      <a:pt x="8" y="5"/>
                      <a:pt x="10" y="4"/>
                    </a:cubicBezTo>
                    <a:cubicBezTo>
                      <a:pt x="13" y="3"/>
                      <a:pt x="11" y="0"/>
                      <a:pt x="9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506">
                <a:extLst>
                  <a:ext uri="{FF2B5EF4-FFF2-40B4-BE49-F238E27FC236}">
                    <a16:creationId xmlns:a16="http://schemas.microsoft.com/office/drawing/2014/main" xmlns="" id="{5FCA9FE8-BA4D-4E4A-9A82-D04785ED01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86" y="2089"/>
                <a:ext cx="18" cy="12"/>
              </a:xfrm>
              <a:custGeom>
                <a:avLst/>
                <a:gdLst>
                  <a:gd name="T0" fmla="*/ 8 w 12"/>
                  <a:gd name="T1" fmla="*/ 1 h 8"/>
                  <a:gd name="T2" fmla="*/ 2 w 12"/>
                  <a:gd name="T3" fmla="*/ 3 h 8"/>
                  <a:gd name="T4" fmla="*/ 3 w 12"/>
                  <a:gd name="T5" fmla="*/ 7 h 8"/>
                  <a:gd name="T6" fmla="*/ 10 w 12"/>
                  <a:gd name="T7" fmla="*/ 4 h 8"/>
                  <a:gd name="T8" fmla="*/ 8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3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507">
                <a:extLst>
                  <a:ext uri="{FF2B5EF4-FFF2-40B4-BE49-F238E27FC236}">
                    <a16:creationId xmlns:a16="http://schemas.microsoft.com/office/drawing/2014/main" xmlns="" id="{8BF83956-6AFA-4387-8DE5-F25CBB30FE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85" y="2106"/>
                <a:ext cx="18" cy="14"/>
              </a:xfrm>
              <a:custGeom>
                <a:avLst/>
                <a:gdLst>
                  <a:gd name="T0" fmla="*/ 8 w 12"/>
                  <a:gd name="T1" fmla="*/ 2 h 10"/>
                  <a:gd name="T2" fmla="*/ 2 w 12"/>
                  <a:gd name="T3" fmla="*/ 5 h 10"/>
                  <a:gd name="T4" fmla="*/ 4 w 12"/>
                  <a:gd name="T5" fmla="*/ 9 h 10"/>
                  <a:gd name="T6" fmla="*/ 11 w 12"/>
                  <a:gd name="T7" fmla="*/ 5 h 10"/>
                  <a:gd name="T8" fmla="*/ 8 w 12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8" y="2"/>
                    </a:moveTo>
                    <a:cubicBezTo>
                      <a:pt x="7" y="3"/>
                      <a:pt x="5" y="5"/>
                      <a:pt x="2" y="5"/>
                    </a:cubicBezTo>
                    <a:cubicBezTo>
                      <a:pt x="0" y="6"/>
                      <a:pt x="1" y="10"/>
                      <a:pt x="4" y="9"/>
                    </a:cubicBezTo>
                    <a:cubicBezTo>
                      <a:pt x="6" y="8"/>
                      <a:pt x="9" y="7"/>
                      <a:pt x="11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508">
                <a:extLst>
                  <a:ext uri="{FF2B5EF4-FFF2-40B4-BE49-F238E27FC236}">
                    <a16:creationId xmlns:a16="http://schemas.microsoft.com/office/drawing/2014/main" xmlns="" id="{ACD4D454-9131-4F59-8DAA-1B204C3550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4" y="2097"/>
                <a:ext cx="18" cy="12"/>
              </a:xfrm>
              <a:custGeom>
                <a:avLst/>
                <a:gdLst>
                  <a:gd name="T0" fmla="*/ 8 w 12"/>
                  <a:gd name="T1" fmla="*/ 2 h 8"/>
                  <a:gd name="T2" fmla="*/ 3 w 12"/>
                  <a:gd name="T3" fmla="*/ 3 h 8"/>
                  <a:gd name="T4" fmla="*/ 3 w 12"/>
                  <a:gd name="T5" fmla="*/ 7 h 8"/>
                  <a:gd name="T6" fmla="*/ 10 w 12"/>
                  <a:gd name="T7" fmla="*/ 5 h 8"/>
                  <a:gd name="T8" fmla="*/ 8 w 12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6" y="3"/>
                      <a:pt x="4" y="3"/>
                      <a:pt x="3" y="3"/>
                    </a:cubicBezTo>
                    <a:cubicBezTo>
                      <a:pt x="0" y="4"/>
                      <a:pt x="0" y="8"/>
                      <a:pt x="3" y="7"/>
                    </a:cubicBezTo>
                    <a:cubicBezTo>
                      <a:pt x="5" y="7"/>
                      <a:pt x="8" y="6"/>
                      <a:pt x="10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509">
                <a:extLst>
                  <a:ext uri="{FF2B5EF4-FFF2-40B4-BE49-F238E27FC236}">
                    <a16:creationId xmlns:a16="http://schemas.microsoft.com/office/drawing/2014/main" xmlns="" id="{56978980-AC86-4FDB-B5BC-4A86EFA5A2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7" y="2081"/>
                <a:ext cx="19" cy="14"/>
              </a:xfrm>
              <a:custGeom>
                <a:avLst/>
                <a:gdLst>
                  <a:gd name="T0" fmla="*/ 9 w 13"/>
                  <a:gd name="T1" fmla="*/ 1 h 10"/>
                  <a:gd name="T2" fmla="*/ 2 w 13"/>
                  <a:gd name="T3" fmla="*/ 6 h 10"/>
                  <a:gd name="T4" fmla="*/ 4 w 13"/>
                  <a:gd name="T5" fmla="*/ 9 h 10"/>
                  <a:gd name="T6" fmla="*/ 11 w 13"/>
                  <a:gd name="T7" fmla="*/ 4 h 10"/>
                  <a:gd name="T8" fmla="*/ 9 w 13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9" y="1"/>
                    </a:moveTo>
                    <a:cubicBezTo>
                      <a:pt x="7" y="3"/>
                      <a:pt x="4" y="4"/>
                      <a:pt x="2" y="6"/>
                    </a:cubicBezTo>
                    <a:cubicBezTo>
                      <a:pt x="0" y="7"/>
                      <a:pt x="2" y="10"/>
                      <a:pt x="4" y="9"/>
                    </a:cubicBezTo>
                    <a:cubicBezTo>
                      <a:pt x="7" y="7"/>
                      <a:pt x="9" y="6"/>
                      <a:pt x="11" y="4"/>
                    </a:cubicBezTo>
                    <a:cubicBezTo>
                      <a:pt x="13" y="3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510">
                <a:extLst>
                  <a:ext uri="{FF2B5EF4-FFF2-40B4-BE49-F238E27FC236}">
                    <a16:creationId xmlns:a16="http://schemas.microsoft.com/office/drawing/2014/main" xmlns="" id="{8E0680D2-BD83-48FF-BBD7-F05E333C9A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38" y="2089"/>
                <a:ext cx="22" cy="12"/>
              </a:xfrm>
              <a:custGeom>
                <a:avLst/>
                <a:gdLst>
                  <a:gd name="T0" fmla="*/ 11 w 15"/>
                  <a:gd name="T1" fmla="*/ 0 h 8"/>
                  <a:gd name="T2" fmla="*/ 2 w 15"/>
                  <a:gd name="T3" fmla="*/ 4 h 8"/>
                  <a:gd name="T4" fmla="*/ 3 w 15"/>
                  <a:gd name="T5" fmla="*/ 7 h 8"/>
                  <a:gd name="T6" fmla="*/ 13 w 15"/>
                  <a:gd name="T7" fmla="*/ 4 h 8"/>
                  <a:gd name="T8" fmla="*/ 11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8" y="1"/>
                      <a:pt x="5" y="3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  <a:cubicBezTo>
                      <a:pt x="6" y="6"/>
                      <a:pt x="9" y="5"/>
                      <a:pt x="13" y="4"/>
                    </a:cubicBezTo>
                    <a:cubicBezTo>
                      <a:pt x="15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511">
                <a:extLst>
                  <a:ext uri="{FF2B5EF4-FFF2-40B4-BE49-F238E27FC236}">
                    <a16:creationId xmlns:a16="http://schemas.microsoft.com/office/drawing/2014/main" xmlns="" id="{40216CC7-2AEF-490F-B8C2-7F4012A9E8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5" y="2067"/>
                <a:ext cx="22" cy="12"/>
              </a:xfrm>
              <a:custGeom>
                <a:avLst/>
                <a:gdLst>
                  <a:gd name="T0" fmla="*/ 11 w 15"/>
                  <a:gd name="T1" fmla="*/ 1 h 8"/>
                  <a:gd name="T2" fmla="*/ 3 w 15"/>
                  <a:gd name="T3" fmla="*/ 4 h 8"/>
                  <a:gd name="T4" fmla="*/ 4 w 15"/>
                  <a:gd name="T5" fmla="*/ 8 h 8"/>
                  <a:gd name="T6" fmla="*/ 13 w 15"/>
                  <a:gd name="T7" fmla="*/ 4 h 8"/>
                  <a:gd name="T8" fmla="*/ 11 w 1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1" y="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0" y="5"/>
                      <a:pt x="2" y="8"/>
                      <a:pt x="4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4"/>
                      <a:pt x="14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512">
                <a:extLst>
                  <a:ext uri="{FF2B5EF4-FFF2-40B4-BE49-F238E27FC236}">
                    <a16:creationId xmlns:a16="http://schemas.microsoft.com/office/drawing/2014/main" xmlns="" id="{AF0A0DBB-3BCD-4B8C-9F34-7BD1D8BD65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4" y="2051"/>
                <a:ext cx="21" cy="9"/>
              </a:xfrm>
              <a:custGeom>
                <a:avLst/>
                <a:gdLst>
                  <a:gd name="T0" fmla="*/ 9 w 14"/>
                  <a:gd name="T1" fmla="*/ 1 h 6"/>
                  <a:gd name="T2" fmla="*/ 3 w 14"/>
                  <a:gd name="T3" fmla="*/ 2 h 6"/>
                  <a:gd name="T4" fmla="*/ 2 w 14"/>
                  <a:gd name="T5" fmla="*/ 6 h 6"/>
                  <a:gd name="T6" fmla="*/ 12 w 14"/>
                  <a:gd name="T7" fmla="*/ 4 h 6"/>
                  <a:gd name="T8" fmla="*/ 9 w 1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9" y="1"/>
                    </a:moveTo>
                    <a:cubicBezTo>
                      <a:pt x="8" y="2"/>
                      <a:pt x="5" y="3"/>
                      <a:pt x="3" y="2"/>
                    </a:cubicBezTo>
                    <a:cubicBezTo>
                      <a:pt x="1" y="2"/>
                      <a:pt x="0" y="6"/>
                      <a:pt x="2" y="6"/>
                    </a:cubicBezTo>
                    <a:cubicBezTo>
                      <a:pt x="6" y="6"/>
                      <a:pt x="9" y="6"/>
                      <a:pt x="12" y="4"/>
                    </a:cubicBezTo>
                    <a:cubicBezTo>
                      <a:pt x="14" y="3"/>
                      <a:pt x="12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513">
                <a:extLst>
                  <a:ext uri="{FF2B5EF4-FFF2-40B4-BE49-F238E27FC236}">
                    <a16:creationId xmlns:a16="http://schemas.microsoft.com/office/drawing/2014/main" xmlns="" id="{AD5BEB9E-394B-4E4E-A1DD-A4FC5714B2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5" y="2028"/>
                <a:ext cx="20" cy="13"/>
              </a:xfrm>
              <a:custGeom>
                <a:avLst/>
                <a:gdLst>
                  <a:gd name="T0" fmla="*/ 10 w 13"/>
                  <a:gd name="T1" fmla="*/ 1 h 9"/>
                  <a:gd name="T2" fmla="*/ 2 w 13"/>
                  <a:gd name="T3" fmla="*/ 5 h 9"/>
                  <a:gd name="T4" fmla="*/ 4 w 13"/>
                  <a:gd name="T5" fmla="*/ 8 h 9"/>
                  <a:gd name="T6" fmla="*/ 11 w 13"/>
                  <a:gd name="T7" fmla="*/ 5 h 9"/>
                  <a:gd name="T8" fmla="*/ 10 w 13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0" y="1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0" y="6"/>
                      <a:pt x="2" y="9"/>
                      <a:pt x="4" y="8"/>
                    </a:cubicBezTo>
                    <a:cubicBezTo>
                      <a:pt x="6" y="7"/>
                      <a:pt x="9" y="6"/>
                      <a:pt x="11" y="5"/>
                    </a:cubicBezTo>
                    <a:cubicBezTo>
                      <a:pt x="13" y="4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514">
                <a:extLst>
                  <a:ext uri="{FF2B5EF4-FFF2-40B4-BE49-F238E27FC236}">
                    <a16:creationId xmlns:a16="http://schemas.microsoft.com/office/drawing/2014/main" xmlns="" id="{B7A5E4CB-BFC2-4AEC-99CE-73335BF42D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7" y="2006"/>
                <a:ext cx="15" cy="8"/>
              </a:xfrm>
              <a:custGeom>
                <a:avLst/>
                <a:gdLst>
                  <a:gd name="T0" fmla="*/ 7 w 10"/>
                  <a:gd name="T1" fmla="*/ 1 h 6"/>
                  <a:gd name="T2" fmla="*/ 2 w 10"/>
                  <a:gd name="T3" fmla="*/ 3 h 6"/>
                  <a:gd name="T4" fmla="*/ 2 w 10"/>
                  <a:gd name="T5" fmla="*/ 6 h 6"/>
                  <a:gd name="T6" fmla="*/ 8 w 10"/>
                  <a:gd name="T7" fmla="*/ 5 h 6"/>
                  <a:gd name="T8" fmla="*/ 7 w 10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7" y="1"/>
                    </a:moveTo>
                    <a:cubicBezTo>
                      <a:pt x="5" y="2"/>
                      <a:pt x="4" y="2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4" y="6"/>
                      <a:pt x="6" y="5"/>
                      <a:pt x="8" y="5"/>
                    </a:cubicBezTo>
                    <a:cubicBezTo>
                      <a:pt x="10" y="4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515">
                <a:extLst>
                  <a:ext uri="{FF2B5EF4-FFF2-40B4-BE49-F238E27FC236}">
                    <a16:creationId xmlns:a16="http://schemas.microsoft.com/office/drawing/2014/main" xmlns="" id="{45FF60CB-7435-40BF-A55C-74A136C6BF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7" y="1994"/>
                <a:ext cx="18" cy="9"/>
              </a:xfrm>
              <a:custGeom>
                <a:avLst/>
                <a:gdLst>
                  <a:gd name="T0" fmla="*/ 9 w 12"/>
                  <a:gd name="T1" fmla="*/ 0 h 6"/>
                  <a:gd name="T2" fmla="*/ 2 w 12"/>
                  <a:gd name="T3" fmla="*/ 2 h 6"/>
                  <a:gd name="T4" fmla="*/ 2 w 12"/>
                  <a:gd name="T5" fmla="*/ 5 h 6"/>
                  <a:gd name="T6" fmla="*/ 9 w 12"/>
                  <a:gd name="T7" fmla="*/ 4 h 6"/>
                  <a:gd name="T8" fmla="*/ 9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cubicBezTo>
                      <a:pt x="7" y="1"/>
                      <a:pt x="4" y="1"/>
                      <a:pt x="2" y="2"/>
                    </a:cubicBezTo>
                    <a:cubicBezTo>
                      <a:pt x="0" y="2"/>
                      <a:pt x="0" y="6"/>
                      <a:pt x="2" y="5"/>
                    </a:cubicBezTo>
                    <a:cubicBezTo>
                      <a:pt x="5" y="5"/>
                      <a:pt x="7" y="4"/>
                      <a:pt x="9" y="4"/>
                    </a:cubicBezTo>
                    <a:cubicBezTo>
                      <a:pt x="12" y="3"/>
                      <a:pt x="11" y="0"/>
                      <a:pt x="9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516">
                <a:extLst>
                  <a:ext uri="{FF2B5EF4-FFF2-40B4-BE49-F238E27FC236}">
                    <a16:creationId xmlns:a16="http://schemas.microsoft.com/office/drawing/2014/main" xmlns="" id="{0E0EE6DE-D00A-418B-A534-964A04E2CA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75" y="1989"/>
                <a:ext cx="19" cy="9"/>
              </a:xfrm>
              <a:custGeom>
                <a:avLst/>
                <a:gdLst>
                  <a:gd name="T0" fmla="*/ 10 w 13"/>
                  <a:gd name="T1" fmla="*/ 0 h 6"/>
                  <a:gd name="T2" fmla="*/ 2 w 13"/>
                  <a:gd name="T3" fmla="*/ 2 h 6"/>
                  <a:gd name="T4" fmla="*/ 4 w 13"/>
                  <a:gd name="T5" fmla="*/ 5 h 6"/>
                  <a:gd name="T6" fmla="*/ 10 w 13"/>
                  <a:gd name="T7" fmla="*/ 4 h 6"/>
                  <a:gd name="T8" fmla="*/ 10 w 1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0"/>
                    </a:moveTo>
                    <a:cubicBezTo>
                      <a:pt x="8" y="0"/>
                      <a:pt x="5" y="1"/>
                      <a:pt x="2" y="2"/>
                    </a:cubicBezTo>
                    <a:cubicBezTo>
                      <a:pt x="0" y="2"/>
                      <a:pt x="1" y="6"/>
                      <a:pt x="4" y="5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2" y="4"/>
                      <a:pt x="13" y="1"/>
                      <a:pt x="1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517">
                <a:extLst>
                  <a:ext uri="{FF2B5EF4-FFF2-40B4-BE49-F238E27FC236}">
                    <a16:creationId xmlns:a16="http://schemas.microsoft.com/office/drawing/2014/main" xmlns="" id="{DB193F52-729F-4993-9F41-819452C849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82" y="2000"/>
                <a:ext cx="18" cy="8"/>
              </a:xfrm>
              <a:custGeom>
                <a:avLst/>
                <a:gdLst>
                  <a:gd name="T0" fmla="*/ 9 w 12"/>
                  <a:gd name="T1" fmla="*/ 1 h 6"/>
                  <a:gd name="T2" fmla="*/ 3 w 12"/>
                  <a:gd name="T3" fmla="*/ 2 h 6"/>
                  <a:gd name="T4" fmla="*/ 2 w 12"/>
                  <a:gd name="T5" fmla="*/ 6 h 6"/>
                  <a:gd name="T6" fmla="*/ 10 w 12"/>
                  <a:gd name="T7" fmla="*/ 4 h 6"/>
                  <a:gd name="T8" fmla="*/ 9 w 1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9" y="1"/>
                    </a:moveTo>
                    <a:cubicBezTo>
                      <a:pt x="7" y="2"/>
                      <a:pt x="5" y="2"/>
                      <a:pt x="3" y="2"/>
                    </a:cubicBezTo>
                    <a:cubicBezTo>
                      <a:pt x="0" y="2"/>
                      <a:pt x="0" y="5"/>
                      <a:pt x="2" y="6"/>
                    </a:cubicBezTo>
                    <a:cubicBezTo>
                      <a:pt x="5" y="6"/>
                      <a:pt x="7" y="5"/>
                      <a:pt x="10" y="4"/>
                    </a:cubicBezTo>
                    <a:cubicBezTo>
                      <a:pt x="12" y="4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518">
                <a:extLst>
                  <a:ext uri="{FF2B5EF4-FFF2-40B4-BE49-F238E27FC236}">
                    <a16:creationId xmlns:a16="http://schemas.microsoft.com/office/drawing/2014/main" xmlns="" id="{E2F0A6A6-FD22-44C2-99A2-BC299D144F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1" y="1982"/>
                <a:ext cx="26" cy="9"/>
              </a:xfrm>
              <a:custGeom>
                <a:avLst/>
                <a:gdLst>
                  <a:gd name="T0" fmla="*/ 14 w 17"/>
                  <a:gd name="T1" fmla="*/ 0 h 6"/>
                  <a:gd name="T2" fmla="*/ 2 w 17"/>
                  <a:gd name="T3" fmla="*/ 2 h 6"/>
                  <a:gd name="T4" fmla="*/ 3 w 17"/>
                  <a:gd name="T5" fmla="*/ 6 h 6"/>
                  <a:gd name="T6" fmla="*/ 14 w 17"/>
                  <a:gd name="T7" fmla="*/ 4 h 6"/>
                  <a:gd name="T8" fmla="*/ 14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10" y="0"/>
                      <a:pt x="6" y="1"/>
                      <a:pt x="2" y="2"/>
                    </a:cubicBezTo>
                    <a:cubicBezTo>
                      <a:pt x="0" y="3"/>
                      <a:pt x="1" y="6"/>
                      <a:pt x="3" y="6"/>
                    </a:cubicBezTo>
                    <a:cubicBezTo>
                      <a:pt x="7" y="5"/>
                      <a:pt x="11" y="4"/>
                      <a:pt x="14" y="4"/>
                    </a:cubicBezTo>
                    <a:cubicBezTo>
                      <a:pt x="17" y="4"/>
                      <a:pt x="16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519">
                <a:extLst>
                  <a:ext uri="{FF2B5EF4-FFF2-40B4-BE49-F238E27FC236}">
                    <a16:creationId xmlns:a16="http://schemas.microsoft.com/office/drawing/2014/main" xmlns="" id="{ACAD0309-C00D-4C83-95F7-FA36C02A62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2" y="1994"/>
                <a:ext cx="20" cy="7"/>
              </a:xfrm>
              <a:custGeom>
                <a:avLst/>
                <a:gdLst>
                  <a:gd name="T0" fmla="*/ 11 w 14"/>
                  <a:gd name="T1" fmla="*/ 0 h 5"/>
                  <a:gd name="T2" fmla="*/ 3 w 14"/>
                  <a:gd name="T3" fmla="*/ 1 h 5"/>
                  <a:gd name="T4" fmla="*/ 3 w 14"/>
                  <a:gd name="T5" fmla="*/ 4 h 5"/>
                  <a:gd name="T6" fmla="*/ 11 w 14"/>
                  <a:gd name="T7" fmla="*/ 4 h 5"/>
                  <a:gd name="T8" fmla="*/ 11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1" y="0"/>
                    </a:moveTo>
                    <a:cubicBezTo>
                      <a:pt x="8" y="0"/>
                      <a:pt x="6" y="0"/>
                      <a:pt x="3" y="1"/>
                    </a:cubicBezTo>
                    <a:cubicBezTo>
                      <a:pt x="0" y="1"/>
                      <a:pt x="1" y="5"/>
                      <a:pt x="3" y="4"/>
                    </a:cubicBezTo>
                    <a:cubicBezTo>
                      <a:pt x="6" y="4"/>
                      <a:pt x="9" y="4"/>
                      <a:pt x="11" y="4"/>
                    </a:cubicBezTo>
                    <a:cubicBezTo>
                      <a:pt x="14" y="4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520">
                <a:extLst>
                  <a:ext uri="{FF2B5EF4-FFF2-40B4-BE49-F238E27FC236}">
                    <a16:creationId xmlns:a16="http://schemas.microsoft.com/office/drawing/2014/main" xmlns="" id="{24F4FABB-4F51-4E75-97F6-360F2CDD90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76" y="2017"/>
                <a:ext cx="20" cy="11"/>
              </a:xfrm>
              <a:custGeom>
                <a:avLst/>
                <a:gdLst>
                  <a:gd name="T0" fmla="*/ 9 w 13"/>
                  <a:gd name="T1" fmla="*/ 1 h 7"/>
                  <a:gd name="T2" fmla="*/ 3 w 13"/>
                  <a:gd name="T3" fmla="*/ 3 h 7"/>
                  <a:gd name="T4" fmla="*/ 2 w 13"/>
                  <a:gd name="T5" fmla="*/ 6 h 7"/>
                  <a:gd name="T6" fmla="*/ 11 w 13"/>
                  <a:gd name="T7" fmla="*/ 4 h 7"/>
                  <a:gd name="T8" fmla="*/ 9 w 13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9" y="1"/>
                    </a:moveTo>
                    <a:cubicBezTo>
                      <a:pt x="7" y="2"/>
                      <a:pt x="5" y="3"/>
                      <a:pt x="3" y="3"/>
                    </a:cubicBezTo>
                    <a:cubicBezTo>
                      <a:pt x="1" y="2"/>
                      <a:pt x="0" y="6"/>
                      <a:pt x="2" y="6"/>
                    </a:cubicBezTo>
                    <a:cubicBezTo>
                      <a:pt x="5" y="7"/>
                      <a:pt x="8" y="6"/>
                      <a:pt x="11" y="4"/>
                    </a:cubicBezTo>
                    <a:cubicBezTo>
                      <a:pt x="13" y="3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521">
                <a:extLst>
                  <a:ext uri="{FF2B5EF4-FFF2-40B4-BE49-F238E27FC236}">
                    <a16:creationId xmlns:a16="http://schemas.microsoft.com/office/drawing/2014/main" xmlns="" id="{240CD7F6-BA75-46FE-BC64-EDC093CE7A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3" y="2013"/>
                <a:ext cx="19" cy="10"/>
              </a:xfrm>
              <a:custGeom>
                <a:avLst/>
                <a:gdLst>
                  <a:gd name="T0" fmla="*/ 10 w 13"/>
                  <a:gd name="T1" fmla="*/ 0 h 7"/>
                  <a:gd name="T2" fmla="*/ 2 w 13"/>
                  <a:gd name="T3" fmla="*/ 3 h 7"/>
                  <a:gd name="T4" fmla="*/ 4 w 13"/>
                  <a:gd name="T5" fmla="*/ 6 h 7"/>
                  <a:gd name="T6" fmla="*/ 11 w 13"/>
                  <a:gd name="T7" fmla="*/ 4 h 7"/>
                  <a:gd name="T8" fmla="*/ 10 w 1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0" y="0"/>
                    </a:moveTo>
                    <a:cubicBezTo>
                      <a:pt x="7" y="0"/>
                      <a:pt x="4" y="1"/>
                      <a:pt x="2" y="3"/>
                    </a:cubicBezTo>
                    <a:cubicBezTo>
                      <a:pt x="0" y="4"/>
                      <a:pt x="2" y="7"/>
                      <a:pt x="4" y="6"/>
                    </a:cubicBezTo>
                    <a:cubicBezTo>
                      <a:pt x="6" y="5"/>
                      <a:pt x="8" y="4"/>
                      <a:pt x="11" y="4"/>
                    </a:cubicBezTo>
                    <a:cubicBezTo>
                      <a:pt x="13" y="4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522">
                <a:extLst>
                  <a:ext uri="{FF2B5EF4-FFF2-40B4-BE49-F238E27FC236}">
                    <a16:creationId xmlns:a16="http://schemas.microsoft.com/office/drawing/2014/main" xmlns="" id="{78229D5C-3733-4245-A7D7-7C6A35020D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78" y="2034"/>
                <a:ext cx="18" cy="13"/>
              </a:xfrm>
              <a:custGeom>
                <a:avLst/>
                <a:gdLst>
                  <a:gd name="T0" fmla="*/ 8 w 12"/>
                  <a:gd name="T1" fmla="*/ 2 h 9"/>
                  <a:gd name="T2" fmla="*/ 3 w 12"/>
                  <a:gd name="T3" fmla="*/ 4 h 9"/>
                  <a:gd name="T4" fmla="*/ 3 w 12"/>
                  <a:gd name="T5" fmla="*/ 8 h 9"/>
                  <a:gd name="T6" fmla="*/ 11 w 12"/>
                  <a:gd name="T7" fmla="*/ 5 h 9"/>
                  <a:gd name="T8" fmla="*/ 8 w 12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8" y="2"/>
                    </a:moveTo>
                    <a:cubicBezTo>
                      <a:pt x="7" y="3"/>
                      <a:pt x="5" y="4"/>
                      <a:pt x="3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6" y="8"/>
                      <a:pt x="8" y="7"/>
                      <a:pt x="11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523">
                <a:extLst>
                  <a:ext uri="{FF2B5EF4-FFF2-40B4-BE49-F238E27FC236}">
                    <a16:creationId xmlns:a16="http://schemas.microsoft.com/office/drawing/2014/main" xmlns="" id="{F600F28A-4E49-4448-96C8-FDC293F9AA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85" y="2051"/>
                <a:ext cx="18" cy="10"/>
              </a:xfrm>
              <a:custGeom>
                <a:avLst/>
                <a:gdLst>
                  <a:gd name="T0" fmla="*/ 8 w 12"/>
                  <a:gd name="T1" fmla="*/ 1 h 7"/>
                  <a:gd name="T2" fmla="*/ 3 w 12"/>
                  <a:gd name="T3" fmla="*/ 3 h 7"/>
                  <a:gd name="T4" fmla="*/ 3 w 12"/>
                  <a:gd name="T5" fmla="*/ 7 h 7"/>
                  <a:gd name="T6" fmla="*/ 10 w 12"/>
                  <a:gd name="T7" fmla="*/ 4 h 7"/>
                  <a:gd name="T8" fmla="*/ 8 w 1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8" y="1"/>
                    </a:moveTo>
                    <a:cubicBezTo>
                      <a:pt x="7" y="2"/>
                      <a:pt x="4" y="3"/>
                      <a:pt x="3" y="3"/>
                    </a:cubicBezTo>
                    <a:cubicBezTo>
                      <a:pt x="0" y="3"/>
                      <a:pt x="1" y="7"/>
                      <a:pt x="3" y="7"/>
                    </a:cubicBezTo>
                    <a:cubicBezTo>
                      <a:pt x="5" y="7"/>
                      <a:pt x="8" y="5"/>
                      <a:pt x="10" y="4"/>
                    </a:cubicBezTo>
                    <a:cubicBezTo>
                      <a:pt x="12" y="3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524">
                <a:extLst>
                  <a:ext uri="{FF2B5EF4-FFF2-40B4-BE49-F238E27FC236}">
                    <a16:creationId xmlns:a16="http://schemas.microsoft.com/office/drawing/2014/main" xmlns="" id="{F81D1421-D27C-4169-81BF-E5F68414FF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79" y="2073"/>
                <a:ext cx="18" cy="9"/>
              </a:xfrm>
              <a:custGeom>
                <a:avLst/>
                <a:gdLst>
                  <a:gd name="T0" fmla="*/ 8 w 12"/>
                  <a:gd name="T1" fmla="*/ 1 h 6"/>
                  <a:gd name="T2" fmla="*/ 2 w 12"/>
                  <a:gd name="T3" fmla="*/ 2 h 6"/>
                  <a:gd name="T4" fmla="*/ 2 w 12"/>
                  <a:gd name="T5" fmla="*/ 6 h 6"/>
                  <a:gd name="T6" fmla="*/ 9 w 12"/>
                  <a:gd name="T7" fmla="*/ 4 h 6"/>
                  <a:gd name="T8" fmla="*/ 8 w 1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8" y="1"/>
                    </a:moveTo>
                    <a:cubicBezTo>
                      <a:pt x="6" y="1"/>
                      <a:pt x="4" y="2"/>
                      <a:pt x="2" y="2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5" y="6"/>
                      <a:pt x="7" y="5"/>
                      <a:pt x="9" y="4"/>
                    </a:cubicBezTo>
                    <a:cubicBezTo>
                      <a:pt x="12" y="3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525">
                <a:extLst>
                  <a:ext uri="{FF2B5EF4-FFF2-40B4-BE49-F238E27FC236}">
                    <a16:creationId xmlns:a16="http://schemas.microsoft.com/office/drawing/2014/main" xmlns="" id="{1103E941-4C6E-4198-8951-408C92056A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0" y="2069"/>
                <a:ext cx="17" cy="12"/>
              </a:xfrm>
              <a:custGeom>
                <a:avLst/>
                <a:gdLst>
                  <a:gd name="T0" fmla="*/ 6 w 11"/>
                  <a:gd name="T1" fmla="*/ 2 h 8"/>
                  <a:gd name="T2" fmla="*/ 4 w 11"/>
                  <a:gd name="T3" fmla="*/ 3 h 8"/>
                  <a:gd name="T4" fmla="*/ 2 w 11"/>
                  <a:gd name="T5" fmla="*/ 7 h 8"/>
                  <a:gd name="T6" fmla="*/ 9 w 11"/>
                  <a:gd name="T7" fmla="*/ 4 h 8"/>
                  <a:gd name="T8" fmla="*/ 6 w 11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6" y="2"/>
                    </a:moveTo>
                    <a:cubicBezTo>
                      <a:pt x="6" y="2"/>
                      <a:pt x="5" y="4"/>
                      <a:pt x="4" y="3"/>
                    </a:cubicBezTo>
                    <a:cubicBezTo>
                      <a:pt x="1" y="3"/>
                      <a:pt x="0" y="6"/>
                      <a:pt x="2" y="7"/>
                    </a:cubicBezTo>
                    <a:cubicBezTo>
                      <a:pt x="5" y="8"/>
                      <a:pt x="7" y="6"/>
                      <a:pt x="9" y="4"/>
                    </a:cubicBezTo>
                    <a:cubicBezTo>
                      <a:pt x="11" y="3"/>
                      <a:pt x="8" y="0"/>
                      <a:pt x="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526">
                <a:extLst>
                  <a:ext uri="{FF2B5EF4-FFF2-40B4-BE49-F238E27FC236}">
                    <a16:creationId xmlns:a16="http://schemas.microsoft.com/office/drawing/2014/main" xmlns="" id="{9866CD45-0651-4EDB-B640-412A45620A8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5" y="2053"/>
                <a:ext cx="22" cy="13"/>
              </a:xfrm>
              <a:custGeom>
                <a:avLst/>
                <a:gdLst>
                  <a:gd name="T0" fmla="*/ 11 w 15"/>
                  <a:gd name="T1" fmla="*/ 2 h 9"/>
                  <a:gd name="T2" fmla="*/ 3 w 15"/>
                  <a:gd name="T3" fmla="*/ 5 h 9"/>
                  <a:gd name="T4" fmla="*/ 4 w 15"/>
                  <a:gd name="T5" fmla="*/ 9 h 9"/>
                  <a:gd name="T6" fmla="*/ 13 w 15"/>
                  <a:gd name="T7" fmla="*/ 5 h 9"/>
                  <a:gd name="T8" fmla="*/ 11 w 1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1" y="2"/>
                    </a:moveTo>
                    <a:cubicBezTo>
                      <a:pt x="8" y="3"/>
                      <a:pt x="5" y="4"/>
                      <a:pt x="3" y="5"/>
                    </a:cubicBezTo>
                    <a:cubicBezTo>
                      <a:pt x="0" y="6"/>
                      <a:pt x="2" y="9"/>
                      <a:pt x="4" y="9"/>
                    </a:cubicBezTo>
                    <a:cubicBezTo>
                      <a:pt x="7" y="7"/>
                      <a:pt x="10" y="6"/>
                      <a:pt x="13" y="5"/>
                    </a:cubicBezTo>
                    <a:cubicBezTo>
                      <a:pt x="15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527">
                <a:extLst>
                  <a:ext uri="{FF2B5EF4-FFF2-40B4-BE49-F238E27FC236}">
                    <a16:creationId xmlns:a16="http://schemas.microsoft.com/office/drawing/2014/main" xmlns="" id="{BE1CD691-DB73-46B6-8587-38BC3ADFA6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7" y="2060"/>
                <a:ext cx="22" cy="10"/>
              </a:xfrm>
              <a:custGeom>
                <a:avLst/>
                <a:gdLst>
                  <a:gd name="T0" fmla="*/ 11 w 15"/>
                  <a:gd name="T1" fmla="*/ 1 h 7"/>
                  <a:gd name="T2" fmla="*/ 7 w 15"/>
                  <a:gd name="T3" fmla="*/ 2 h 7"/>
                  <a:gd name="T4" fmla="*/ 5 w 15"/>
                  <a:gd name="T5" fmla="*/ 2 h 7"/>
                  <a:gd name="T6" fmla="*/ 4 w 15"/>
                  <a:gd name="T7" fmla="*/ 2 h 7"/>
                  <a:gd name="T8" fmla="*/ 2 w 15"/>
                  <a:gd name="T9" fmla="*/ 5 h 7"/>
                  <a:gd name="T10" fmla="*/ 13 w 15"/>
                  <a:gd name="T11" fmla="*/ 4 h 7"/>
                  <a:gd name="T12" fmla="*/ 11 w 15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10" y="1"/>
                      <a:pt x="9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2" y="1"/>
                      <a:pt x="0" y="4"/>
                      <a:pt x="2" y="5"/>
                    </a:cubicBezTo>
                    <a:cubicBezTo>
                      <a:pt x="5" y="7"/>
                      <a:pt x="10" y="5"/>
                      <a:pt x="13" y="4"/>
                    </a:cubicBezTo>
                    <a:cubicBezTo>
                      <a:pt x="15" y="3"/>
                      <a:pt x="14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528">
                <a:extLst>
                  <a:ext uri="{FF2B5EF4-FFF2-40B4-BE49-F238E27FC236}">
                    <a16:creationId xmlns:a16="http://schemas.microsoft.com/office/drawing/2014/main" xmlns="" id="{E06C16A1-651E-412F-9FDD-CD6B832A04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5" y="2038"/>
                <a:ext cx="24" cy="12"/>
              </a:xfrm>
              <a:custGeom>
                <a:avLst/>
                <a:gdLst>
                  <a:gd name="T0" fmla="*/ 13 w 16"/>
                  <a:gd name="T1" fmla="*/ 1 h 8"/>
                  <a:gd name="T2" fmla="*/ 3 w 16"/>
                  <a:gd name="T3" fmla="*/ 4 h 8"/>
                  <a:gd name="T4" fmla="*/ 4 w 16"/>
                  <a:gd name="T5" fmla="*/ 7 h 8"/>
                  <a:gd name="T6" fmla="*/ 13 w 16"/>
                  <a:gd name="T7" fmla="*/ 5 h 8"/>
                  <a:gd name="T8" fmla="*/ 13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3" y="1"/>
                    </a:moveTo>
                    <a:cubicBezTo>
                      <a:pt x="10" y="2"/>
                      <a:pt x="6" y="2"/>
                      <a:pt x="3" y="4"/>
                    </a:cubicBezTo>
                    <a:cubicBezTo>
                      <a:pt x="0" y="4"/>
                      <a:pt x="2" y="8"/>
                      <a:pt x="4" y="7"/>
                    </a:cubicBezTo>
                    <a:cubicBezTo>
                      <a:pt x="7" y="6"/>
                      <a:pt x="10" y="5"/>
                      <a:pt x="13" y="5"/>
                    </a:cubicBezTo>
                    <a:cubicBezTo>
                      <a:pt x="16" y="4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529">
                <a:extLst>
                  <a:ext uri="{FF2B5EF4-FFF2-40B4-BE49-F238E27FC236}">
                    <a16:creationId xmlns:a16="http://schemas.microsoft.com/office/drawing/2014/main" xmlns="" id="{BED0DEDB-976C-4E66-AC21-C6F5E292A7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5" y="2029"/>
                <a:ext cx="20" cy="10"/>
              </a:xfrm>
              <a:custGeom>
                <a:avLst/>
                <a:gdLst>
                  <a:gd name="T0" fmla="*/ 11 w 14"/>
                  <a:gd name="T1" fmla="*/ 1 h 7"/>
                  <a:gd name="T2" fmla="*/ 3 w 14"/>
                  <a:gd name="T3" fmla="*/ 3 h 7"/>
                  <a:gd name="T4" fmla="*/ 3 w 14"/>
                  <a:gd name="T5" fmla="*/ 7 h 7"/>
                  <a:gd name="T6" fmla="*/ 12 w 14"/>
                  <a:gd name="T7" fmla="*/ 4 h 7"/>
                  <a:gd name="T8" fmla="*/ 11 w 1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11" y="1"/>
                    </a:moveTo>
                    <a:cubicBezTo>
                      <a:pt x="8" y="2"/>
                      <a:pt x="6" y="3"/>
                      <a:pt x="3" y="3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6" y="6"/>
                      <a:pt x="9" y="5"/>
                      <a:pt x="12" y="4"/>
                    </a:cubicBezTo>
                    <a:cubicBezTo>
                      <a:pt x="14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530">
                <a:extLst>
                  <a:ext uri="{FF2B5EF4-FFF2-40B4-BE49-F238E27FC236}">
                    <a16:creationId xmlns:a16="http://schemas.microsoft.com/office/drawing/2014/main" xmlns="" id="{7286CA04-FD55-4CA5-A7FD-B6B68625BA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1" y="2016"/>
                <a:ext cx="25" cy="9"/>
              </a:xfrm>
              <a:custGeom>
                <a:avLst/>
                <a:gdLst>
                  <a:gd name="T0" fmla="*/ 13 w 17"/>
                  <a:gd name="T1" fmla="*/ 1 h 6"/>
                  <a:gd name="T2" fmla="*/ 3 w 17"/>
                  <a:gd name="T3" fmla="*/ 2 h 6"/>
                  <a:gd name="T4" fmla="*/ 3 w 17"/>
                  <a:gd name="T5" fmla="*/ 6 h 6"/>
                  <a:gd name="T6" fmla="*/ 15 w 17"/>
                  <a:gd name="T7" fmla="*/ 4 h 6"/>
                  <a:gd name="T8" fmla="*/ 13 w 1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3" y="1"/>
                    </a:moveTo>
                    <a:cubicBezTo>
                      <a:pt x="10" y="1"/>
                      <a:pt x="6" y="2"/>
                      <a:pt x="3" y="2"/>
                    </a:cubicBezTo>
                    <a:cubicBezTo>
                      <a:pt x="0" y="2"/>
                      <a:pt x="0" y="6"/>
                      <a:pt x="3" y="6"/>
                    </a:cubicBezTo>
                    <a:cubicBezTo>
                      <a:pt x="7" y="5"/>
                      <a:pt x="11" y="5"/>
                      <a:pt x="15" y="4"/>
                    </a:cubicBezTo>
                    <a:cubicBezTo>
                      <a:pt x="17" y="4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531">
                <a:extLst>
                  <a:ext uri="{FF2B5EF4-FFF2-40B4-BE49-F238E27FC236}">
                    <a16:creationId xmlns:a16="http://schemas.microsoft.com/office/drawing/2014/main" xmlns="" id="{52E1A9EA-59DC-4AC2-9F04-B22CD56FB5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8" y="2000"/>
                <a:ext cx="19" cy="10"/>
              </a:xfrm>
              <a:custGeom>
                <a:avLst/>
                <a:gdLst>
                  <a:gd name="T0" fmla="*/ 10 w 13"/>
                  <a:gd name="T1" fmla="*/ 1 h 7"/>
                  <a:gd name="T2" fmla="*/ 4 w 13"/>
                  <a:gd name="T3" fmla="*/ 2 h 7"/>
                  <a:gd name="T4" fmla="*/ 2 w 13"/>
                  <a:gd name="T5" fmla="*/ 6 h 7"/>
                  <a:gd name="T6" fmla="*/ 11 w 13"/>
                  <a:gd name="T7" fmla="*/ 5 h 7"/>
                  <a:gd name="T8" fmla="*/ 10 w 13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0" y="1"/>
                    </a:moveTo>
                    <a:cubicBezTo>
                      <a:pt x="8" y="2"/>
                      <a:pt x="5" y="3"/>
                      <a:pt x="4" y="2"/>
                    </a:cubicBezTo>
                    <a:cubicBezTo>
                      <a:pt x="2" y="1"/>
                      <a:pt x="0" y="5"/>
                      <a:pt x="2" y="6"/>
                    </a:cubicBezTo>
                    <a:cubicBezTo>
                      <a:pt x="5" y="7"/>
                      <a:pt x="8" y="6"/>
                      <a:pt x="11" y="5"/>
                    </a:cubicBezTo>
                    <a:cubicBezTo>
                      <a:pt x="13" y="4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532">
                <a:extLst>
                  <a:ext uri="{FF2B5EF4-FFF2-40B4-BE49-F238E27FC236}">
                    <a16:creationId xmlns:a16="http://schemas.microsoft.com/office/drawing/2014/main" xmlns="" id="{510C7823-F8A4-4983-8DCB-64621C050B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6" y="1981"/>
                <a:ext cx="22" cy="8"/>
              </a:xfrm>
              <a:custGeom>
                <a:avLst/>
                <a:gdLst>
                  <a:gd name="T0" fmla="*/ 12 w 15"/>
                  <a:gd name="T1" fmla="*/ 0 h 6"/>
                  <a:gd name="T2" fmla="*/ 2 w 15"/>
                  <a:gd name="T3" fmla="*/ 2 h 6"/>
                  <a:gd name="T4" fmla="*/ 2 w 15"/>
                  <a:gd name="T5" fmla="*/ 6 h 6"/>
                  <a:gd name="T6" fmla="*/ 12 w 15"/>
                  <a:gd name="T7" fmla="*/ 4 h 6"/>
                  <a:gd name="T8" fmla="*/ 12 w 1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2" y="0"/>
                    </a:moveTo>
                    <a:cubicBezTo>
                      <a:pt x="9" y="1"/>
                      <a:pt x="5" y="2"/>
                      <a:pt x="2" y="2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6" y="6"/>
                      <a:pt x="9" y="5"/>
                      <a:pt x="12" y="4"/>
                    </a:cubicBezTo>
                    <a:cubicBezTo>
                      <a:pt x="15" y="4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533">
                <a:extLst>
                  <a:ext uri="{FF2B5EF4-FFF2-40B4-BE49-F238E27FC236}">
                    <a16:creationId xmlns:a16="http://schemas.microsoft.com/office/drawing/2014/main" xmlns="" id="{5C9CD482-681C-4253-B3F8-D22B6F2D1F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5" y="1985"/>
                <a:ext cx="19" cy="6"/>
              </a:xfrm>
              <a:custGeom>
                <a:avLst/>
                <a:gdLst>
                  <a:gd name="T0" fmla="*/ 10 w 13"/>
                  <a:gd name="T1" fmla="*/ 0 h 4"/>
                  <a:gd name="T2" fmla="*/ 3 w 13"/>
                  <a:gd name="T3" fmla="*/ 0 h 4"/>
                  <a:gd name="T4" fmla="*/ 2 w 13"/>
                  <a:gd name="T5" fmla="*/ 4 h 4"/>
                  <a:gd name="T6" fmla="*/ 11 w 13"/>
                  <a:gd name="T7" fmla="*/ 4 h 4"/>
                  <a:gd name="T8" fmla="*/ 10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0" y="0"/>
                    </a:moveTo>
                    <a:cubicBezTo>
                      <a:pt x="8" y="0"/>
                      <a:pt x="5" y="0"/>
                      <a:pt x="3" y="0"/>
                    </a:cubicBezTo>
                    <a:cubicBezTo>
                      <a:pt x="0" y="0"/>
                      <a:pt x="0" y="3"/>
                      <a:pt x="2" y="4"/>
                    </a:cubicBezTo>
                    <a:cubicBezTo>
                      <a:pt x="5" y="4"/>
                      <a:pt x="8" y="4"/>
                      <a:pt x="11" y="4"/>
                    </a:cubicBezTo>
                    <a:cubicBezTo>
                      <a:pt x="13" y="4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534">
                <a:extLst>
                  <a:ext uri="{FF2B5EF4-FFF2-40B4-BE49-F238E27FC236}">
                    <a16:creationId xmlns:a16="http://schemas.microsoft.com/office/drawing/2014/main" xmlns="" id="{377491B5-7D58-4A7E-9335-9BC72BE282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0" y="1979"/>
                <a:ext cx="21" cy="7"/>
              </a:xfrm>
              <a:custGeom>
                <a:avLst/>
                <a:gdLst>
                  <a:gd name="T0" fmla="*/ 12 w 14"/>
                  <a:gd name="T1" fmla="*/ 1 h 5"/>
                  <a:gd name="T2" fmla="*/ 2 w 14"/>
                  <a:gd name="T3" fmla="*/ 0 h 5"/>
                  <a:gd name="T4" fmla="*/ 2 w 14"/>
                  <a:gd name="T5" fmla="*/ 4 h 5"/>
                  <a:gd name="T6" fmla="*/ 11 w 14"/>
                  <a:gd name="T7" fmla="*/ 4 h 5"/>
                  <a:gd name="T8" fmla="*/ 12 w 1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2" y="1"/>
                    </a:moveTo>
                    <a:cubicBezTo>
                      <a:pt x="9" y="0"/>
                      <a:pt x="5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3"/>
                      <a:pt x="8" y="4"/>
                      <a:pt x="11" y="4"/>
                    </a:cubicBezTo>
                    <a:cubicBezTo>
                      <a:pt x="14" y="5"/>
                      <a:pt x="14" y="1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535">
                <a:extLst>
                  <a:ext uri="{FF2B5EF4-FFF2-40B4-BE49-F238E27FC236}">
                    <a16:creationId xmlns:a16="http://schemas.microsoft.com/office/drawing/2014/main" xmlns="" id="{5521DF08-641C-4FBB-9E5A-DC5D12ECA3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96" y="1995"/>
                <a:ext cx="22" cy="6"/>
              </a:xfrm>
              <a:custGeom>
                <a:avLst/>
                <a:gdLst>
                  <a:gd name="T0" fmla="*/ 12 w 15"/>
                  <a:gd name="T1" fmla="*/ 0 h 4"/>
                  <a:gd name="T2" fmla="*/ 4 w 15"/>
                  <a:gd name="T3" fmla="*/ 0 h 4"/>
                  <a:gd name="T4" fmla="*/ 3 w 15"/>
                  <a:gd name="T5" fmla="*/ 4 h 4"/>
                  <a:gd name="T6" fmla="*/ 13 w 15"/>
                  <a:gd name="T7" fmla="*/ 3 h 4"/>
                  <a:gd name="T8" fmla="*/ 12 w 1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0"/>
                    </a:moveTo>
                    <a:cubicBezTo>
                      <a:pt x="9" y="0"/>
                      <a:pt x="6" y="1"/>
                      <a:pt x="4" y="0"/>
                    </a:cubicBezTo>
                    <a:cubicBezTo>
                      <a:pt x="1" y="0"/>
                      <a:pt x="0" y="3"/>
                      <a:pt x="3" y="4"/>
                    </a:cubicBezTo>
                    <a:cubicBezTo>
                      <a:pt x="6" y="4"/>
                      <a:pt x="9" y="4"/>
                      <a:pt x="13" y="3"/>
                    </a:cubicBezTo>
                    <a:cubicBezTo>
                      <a:pt x="15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536">
                <a:extLst>
                  <a:ext uri="{FF2B5EF4-FFF2-40B4-BE49-F238E27FC236}">
                    <a16:creationId xmlns:a16="http://schemas.microsoft.com/office/drawing/2014/main" xmlns="" id="{22DCB6B2-AEA6-431B-AB45-15E062134F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1" y="2003"/>
                <a:ext cx="22" cy="7"/>
              </a:xfrm>
              <a:custGeom>
                <a:avLst/>
                <a:gdLst>
                  <a:gd name="T0" fmla="*/ 12 w 15"/>
                  <a:gd name="T1" fmla="*/ 1 h 5"/>
                  <a:gd name="T2" fmla="*/ 3 w 15"/>
                  <a:gd name="T3" fmla="*/ 1 h 5"/>
                  <a:gd name="T4" fmla="*/ 2 w 15"/>
                  <a:gd name="T5" fmla="*/ 4 h 5"/>
                  <a:gd name="T6" fmla="*/ 13 w 15"/>
                  <a:gd name="T7" fmla="*/ 5 h 5"/>
                  <a:gd name="T8" fmla="*/ 12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2" y="1"/>
                    </a:moveTo>
                    <a:cubicBezTo>
                      <a:pt x="9" y="1"/>
                      <a:pt x="6" y="1"/>
                      <a:pt x="3" y="1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6" y="5"/>
                      <a:pt x="9" y="5"/>
                      <a:pt x="13" y="5"/>
                    </a:cubicBezTo>
                    <a:cubicBezTo>
                      <a:pt x="15" y="5"/>
                      <a:pt x="15" y="1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537">
                <a:extLst>
                  <a:ext uri="{FF2B5EF4-FFF2-40B4-BE49-F238E27FC236}">
                    <a16:creationId xmlns:a16="http://schemas.microsoft.com/office/drawing/2014/main" xmlns="" id="{F6743256-1E13-4A37-A6A5-0ABF3C7A31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83" y="2020"/>
                <a:ext cx="22" cy="11"/>
              </a:xfrm>
              <a:custGeom>
                <a:avLst/>
                <a:gdLst>
                  <a:gd name="T0" fmla="*/ 12 w 15"/>
                  <a:gd name="T1" fmla="*/ 1 h 7"/>
                  <a:gd name="T2" fmla="*/ 3 w 15"/>
                  <a:gd name="T3" fmla="*/ 3 h 7"/>
                  <a:gd name="T4" fmla="*/ 3 w 15"/>
                  <a:gd name="T5" fmla="*/ 7 h 7"/>
                  <a:gd name="T6" fmla="*/ 12 w 15"/>
                  <a:gd name="T7" fmla="*/ 5 h 7"/>
                  <a:gd name="T8" fmla="*/ 12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2" y="1"/>
                    </a:moveTo>
                    <a:cubicBezTo>
                      <a:pt x="9" y="2"/>
                      <a:pt x="6" y="2"/>
                      <a:pt x="3" y="3"/>
                    </a:cubicBezTo>
                    <a:cubicBezTo>
                      <a:pt x="0" y="3"/>
                      <a:pt x="1" y="7"/>
                      <a:pt x="3" y="7"/>
                    </a:cubicBezTo>
                    <a:cubicBezTo>
                      <a:pt x="6" y="6"/>
                      <a:pt x="9" y="5"/>
                      <a:pt x="12" y="5"/>
                    </a:cubicBezTo>
                    <a:cubicBezTo>
                      <a:pt x="15" y="4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538">
                <a:extLst>
                  <a:ext uri="{FF2B5EF4-FFF2-40B4-BE49-F238E27FC236}">
                    <a16:creationId xmlns:a16="http://schemas.microsoft.com/office/drawing/2014/main" xmlns="" id="{6DC68C21-3EA5-4B57-808F-C49840E4D2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2" y="2036"/>
                <a:ext cx="21" cy="9"/>
              </a:xfrm>
              <a:custGeom>
                <a:avLst/>
                <a:gdLst>
                  <a:gd name="T0" fmla="*/ 12 w 14"/>
                  <a:gd name="T1" fmla="*/ 0 h 6"/>
                  <a:gd name="T2" fmla="*/ 2 w 14"/>
                  <a:gd name="T3" fmla="*/ 2 h 6"/>
                  <a:gd name="T4" fmla="*/ 3 w 14"/>
                  <a:gd name="T5" fmla="*/ 6 h 6"/>
                  <a:gd name="T6" fmla="*/ 12 w 14"/>
                  <a:gd name="T7" fmla="*/ 4 h 6"/>
                  <a:gd name="T8" fmla="*/ 12 w 1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2" y="0"/>
                    </a:moveTo>
                    <a:cubicBezTo>
                      <a:pt x="9" y="1"/>
                      <a:pt x="6" y="2"/>
                      <a:pt x="2" y="2"/>
                    </a:cubicBezTo>
                    <a:cubicBezTo>
                      <a:pt x="0" y="3"/>
                      <a:pt x="0" y="6"/>
                      <a:pt x="3" y="6"/>
                    </a:cubicBezTo>
                    <a:cubicBezTo>
                      <a:pt x="6" y="5"/>
                      <a:pt x="9" y="5"/>
                      <a:pt x="12" y="4"/>
                    </a:cubicBezTo>
                    <a:cubicBezTo>
                      <a:pt x="14" y="4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539">
                <a:extLst>
                  <a:ext uri="{FF2B5EF4-FFF2-40B4-BE49-F238E27FC236}">
                    <a16:creationId xmlns:a16="http://schemas.microsoft.com/office/drawing/2014/main" xmlns="" id="{51ED06DB-43F9-471D-85C4-FEC6EFAAAF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5" y="2053"/>
                <a:ext cx="25" cy="8"/>
              </a:xfrm>
              <a:custGeom>
                <a:avLst/>
                <a:gdLst>
                  <a:gd name="T0" fmla="*/ 14 w 17"/>
                  <a:gd name="T1" fmla="*/ 0 h 6"/>
                  <a:gd name="T2" fmla="*/ 2 w 17"/>
                  <a:gd name="T3" fmla="*/ 2 h 6"/>
                  <a:gd name="T4" fmla="*/ 2 w 17"/>
                  <a:gd name="T5" fmla="*/ 6 h 6"/>
                  <a:gd name="T6" fmla="*/ 14 w 17"/>
                  <a:gd name="T7" fmla="*/ 4 h 6"/>
                  <a:gd name="T8" fmla="*/ 14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10" y="1"/>
                      <a:pt x="6" y="1"/>
                      <a:pt x="2" y="2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6" y="5"/>
                      <a:pt x="10" y="5"/>
                      <a:pt x="14" y="4"/>
                    </a:cubicBezTo>
                    <a:cubicBezTo>
                      <a:pt x="17" y="4"/>
                      <a:pt x="16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540">
                <a:extLst>
                  <a:ext uri="{FF2B5EF4-FFF2-40B4-BE49-F238E27FC236}">
                    <a16:creationId xmlns:a16="http://schemas.microsoft.com/office/drawing/2014/main" xmlns="" id="{6EBE0FDE-1D85-477E-9F48-F77FC37223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9" y="2051"/>
                <a:ext cx="18" cy="6"/>
              </a:xfrm>
              <a:custGeom>
                <a:avLst/>
                <a:gdLst>
                  <a:gd name="T0" fmla="*/ 10 w 12"/>
                  <a:gd name="T1" fmla="*/ 0 h 4"/>
                  <a:gd name="T2" fmla="*/ 2 w 12"/>
                  <a:gd name="T3" fmla="*/ 0 h 4"/>
                  <a:gd name="T4" fmla="*/ 2 w 12"/>
                  <a:gd name="T5" fmla="*/ 4 h 4"/>
                  <a:gd name="T6" fmla="*/ 10 w 12"/>
                  <a:gd name="T7" fmla="*/ 4 h 4"/>
                  <a:gd name="T8" fmla="*/ 1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cubicBezTo>
                      <a:pt x="7" y="1"/>
                      <a:pt x="5" y="1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4"/>
                      <a:pt x="8" y="4"/>
                      <a:pt x="10" y="4"/>
                    </a:cubicBezTo>
                    <a:cubicBezTo>
                      <a:pt x="12" y="4"/>
                      <a:pt x="12" y="0"/>
                      <a:pt x="1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541">
                <a:extLst>
                  <a:ext uri="{FF2B5EF4-FFF2-40B4-BE49-F238E27FC236}">
                    <a16:creationId xmlns:a16="http://schemas.microsoft.com/office/drawing/2014/main" xmlns="" id="{11C9B5C4-6B23-4010-A933-05D7702B01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14" y="2031"/>
                <a:ext cx="23" cy="11"/>
              </a:xfrm>
              <a:custGeom>
                <a:avLst/>
                <a:gdLst>
                  <a:gd name="T0" fmla="*/ 13 w 16"/>
                  <a:gd name="T1" fmla="*/ 1 h 8"/>
                  <a:gd name="T2" fmla="*/ 2 w 16"/>
                  <a:gd name="T3" fmla="*/ 4 h 8"/>
                  <a:gd name="T4" fmla="*/ 3 w 16"/>
                  <a:gd name="T5" fmla="*/ 8 h 8"/>
                  <a:gd name="T6" fmla="*/ 14 w 16"/>
                  <a:gd name="T7" fmla="*/ 5 h 8"/>
                  <a:gd name="T8" fmla="*/ 13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3" y="1"/>
                    </a:moveTo>
                    <a:cubicBezTo>
                      <a:pt x="10" y="3"/>
                      <a:pt x="6" y="3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7" y="7"/>
                      <a:pt x="11" y="7"/>
                      <a:pt x="14" y="5"/>
                    </a:cubicBezTo>
                    <a:cubicBezTo>
                      <a:pt x="16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542">
                <a:extLst>
                  <a:ext uri="{FF2B5EF4-FFF2-40B4-BE49-F238E27FC236}">
                    <a16:creationId xmlns:a16="http://schemas.microsoft.com/office/drawing/2014/main" xmlns="" id="{34695AFC-4067-4DB7-9724-ABC7DC7E77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21" y="2011"/>
                <a:ext cx="27" cy="11"/>
              </a:xfrm>
              <a:custGeom>
                <a:avLst/>
                <a:gdLst>
                  <a:gd name="T0" fmla="*/ 15 w 18"/>
                  <a:gd name="T1" fmla="*/ 1 h 7"/>
                  <a:gd name="T2" fmla="*/ 3 w 18"/>
                  <a:gd name="T3" fmla="*/ 3 h 7"/>
                  <a:gd name="T4" fmla="*/ 3 w 18"/>
                  <a:gd name="T5" fmla="*/ 7 h 7"/>
                  <a:gd name="T6" fmla="*/ 16 w 18"/>
                  <a:gd name="T7" fmla="*/ 4 h 7"/>
                  <a:gd name="T8" fmla="*/ 15 w 1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5" y="1"/>
                    </a:moveTo>
                    <a:cubicBezTo>
                      <a:pt x="11" y="3"/>
                      <a:pt x="7" y="2"/>
                      <a:pt x="3" y="3"/>
                    </a:cubicBezTo>
                    <a:cubicBezTo>
                      <a:pt x="0" y="3"/>
                      <a:pt x="1" y="7"/>
                      <a:pt x="3" y="7"/>
                    </a:cubicBezTo>
                    <a:cubicBezTo>
                      <a:pt x="7" y="6"/>
                      <a:pt x="12" y="6"/>
                      <a:pt x="16" y="4"/>
                    </a:cubicBezTo>
                    <a:cubicBezTo>
                      <a:pt x="18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543">
                <a:extLst>
                  <a:ext uri="{FF2B5EF4-FFF2-40B4-BE49-F238E27FC236}">
                    <a16:creationId xmlns:a16="http://schemas.microsoft.com/office/drawing/2014/main" xmlns="" id="{0EA853BE-9A7D-44F5-8394-6BAF9EC617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6" y="1997"/>
                <a:ext cx="25" cy="9"/>
              </a:xfrm>
              <a:custGeom>
                <a:avLst/>
                <a:gdLst>
                  <a:gd name="T0" fmla="*/ 13 w 17"/>
                  <a:gd name="T1" fmla="*/ 1 h 6"/>
                  <a:gd name="T2" fmla="*/ 3 w 17"/>
                  <a:gd name="T3" fmla="*/ 0 h 6"/>
                  <a:gd name="T4" fmla="*/ 2 w 17"/>
                  <a:gd name="T5" fmla="*/ 4 h 6"/>
                  <a:gd name="T6" fmla="*/ 15 w 17"/>
                  <a:gd name="T7" fmla="*/ 4 h 6"/>
                  <a:gd name="T8" fmla="*/ 13 w 1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3" y="1"/>
                    </a:moveTo>
                    <a:cubicBezTo>
                      <a:pt x="10" y="2"/>
                      <a:pt x="6" y="1"/>
                      <a:pt x="3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6" y="5"/>
                      <a:pt x="11" y="6"/>
                      <a:pt x="15" y="4"/>
                    </a:cubicBezTo>
                    <a:cubicBezTo>
                      <a:pt x="17" y="4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544">
                <a:extLst>
                  <a:ext uri="{FF2B5EF4-FFF2-40B4-BE49-F238E27FC236}">
                    <a16:creationId xmlns:a16="http://schemas.microsoft.com/office/drawing/2014/main" xmlns="" id="{CD4DF59D-62D4-4129-A06B-A31811FB96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9" y="1981"/>
                <a:ext cx="17" cy="7"/>
              </a:xfrm>
              <a:custGeom>
                <a:avLst/>
                <a:gdLst>
                  <a:gd name="T0" fmla="*/ 10 w 12"/>
                  <a:gd name="T1" fmla="*/ 1 h 5"/>
                  <a:gd name="T2" fmla="*/ 3 w 12"/>
                  <a:gd name="T3" fmla="*/ 0 h 5"/>
                  <a:gd name="T4" fmla="*/ 2 w 12"/>
                  <a:gd name="T5" fmla="*/ 4 h 5"/>
                  <a:gd name="T6" fmla="*/ 9 w 12"/>
                  <a:gd name="T7" fmla="*/ 5 h 5"/>
                  <a:gd name="T8" fmla="*/ 10 w 1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0" y="1"/>
                    </a:moveTo>
                    <a:cubicBezTo>
                      <a:pt x="8" y="1"/>
                      <a:pt x="5" y="0"/>
                      <a:pt x="3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4"/>
                      <a:pt x="7" y="5"/>
                      <a:pt x="9" y="5"/>
                    </a:cubicBezTo>
                    <a:cubicBezTo>
                      <a:pt x="12" y="5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545">
                <a:extLst>
                  <a:ext uri="{FF2B5EF4-FFF2-40B4-BE49-F238E27FC236}">
                    <a16:creationId xmlns:a16="http://schemas.microsoft.com/office/drawing/2014/main" xmlns="" id="{9A297545-4D11-4088-804F-4FB7671C5A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7" y="1988"/>
                <a:ext cx="22" cy="12"/>
              </a:xfrm>
              <a:custGeom>
                <a:avLst/>
                <a:gdLst>
                  <a:gd name="T0" fmla="*/ 12 w 15"/>
                  <a:gd name="T1" fmla="*/ 4 h 8"/>
                  <a:gd name="T2" fmla="*/ 5 w 15"/>
                  <a:gd name="T3" fmla="*/ 2 h 8"/>
                  <a:gd name="T4" fmla="*/ 2 w 15"/>
                  <a:gd name="T5" fmla="*/ 5 h 8"/>
                  <a:gd name="T6" fmla="*/ 12 w 15"/>
                  <a:gd name="T7" fmla="*/ 8 h 8"/>
                  <a:gd name="T8" fmla="*/ 12 w 15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2" y="4"/>
                    </a:moveTo>
                    <a:cubicBezTo>
                      <a:pt x="9" y="4"/>
                      <a:pt x="7" y="3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5" y="7"/>
                      <a:pt x="9" y="8"/>
                      <a:pt x="12" y="8"/>
                    </a:cubicBezTo>
                    <a:cubicBezTo>
                      <a:pt x="15" y="8"/>
                      <a:pt x="14" y="4"/>
                      <a:pt x="12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46">
                <a:extLst>
                  <a:ext uri="{FF2B5EF4-FFF2-40B4-BE49-F238E27FC236}">
                    <a16:creationId xmlns:a16="http://schemas.microsoft.com/office/drawing/2014/main" xmlns="" id="{66641409-448A-487F-8BB5-8E8658BFB1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8" y="2004"/>
                <a:ext cx="22" cy="10"/>
              </a:xfrm>
              <a:custGeom>
                <a:avLst/>
                <a:gdLst>
                  <a:gd name="T0" fmla="*/ 12 w 15"/>
                  <a:gd name="T1" fmla="*/ 3 h 7"/>
                  <a:gd name="T2" fmla="*/ 3 w 15"/>
                  <a:gd name="T3" fmla="*/ 0 h 7"/>
                  <a:gd name="T4" fmla="*/ 2 w 15"/>
                  <a:gd name="T5" fmla="*/ 4 h 7"/>
                  <a:gd name="T6" fmla="*/ 12 w 15"/>
                  <a:gd name="T7" fmla="*/ 7 h 7"/>
                  <a:gd name="T8" fmla="*/ 12 w 1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2" y="3"/>
                    </a:moveTo>
                    <a:cubicBezTo>
                      <a:pt x="9" y="3"/>
                      <a:pt x="6" y="1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5" y="5"/>
                      <a:pt x="8" y="6"/>
                      <a:pt x="12" y="7"/>
                    </a:cubicBezTo>
                    <a:cubicBezTo>
                      <a:pt x="14" y="7"/>
                      <a:pt x="15" y="3"/>
                      <a:pt x="12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547">
                <a:extLst>
                  <a:ext uri="{FF2B5EF4-FFF2-40B4-BE49-F238E27FC236}">
                    <a16:creationId xmlns:a16="http://schemas.microsoft.com/office/drawing/2014/main" xmlns="" id="{35D9F15E-DA1A-4694-B1E0-068BE2DC4D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9" y="2014"/>
                <a:ext cx="20" cy="9"/>
              </a:xfrm>
              <a:custGeom>
                <a:avLst/>
                <a:gdLst>
                  <a:gd name="T0" fmla="*/ 10 w 13"/>
                  <a:gd name="T1" fmla="*/ 2 h 6"/>
                  <a:gd name="T2" fmla="*/ 3 w 13"/>
                  <a:gd name="T3" fmla="*/ 1 h 6"/>
                  <a:gd name="T4" fmla="*/ 2 w 13"/>
                  <a:gd name="T5" fmla="*/ 4 h 6"/>
                  <a:gd name="T6" fmla="*/ 11 w 13"/>
                  <a:gd name="T7" fmla="*/ 6 h 6"/>
                  <a:gd name="T8" fmla="*/ 10 w 13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2"/>
                    </a:moveTo>
                    <a:cubicBezTo>
                      <a:pt x="8" y="3"/>
                      <a:pt x="5" y="2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4" y="6"/>
                      <a:pt x="8" y="6"/>
                      <a:pt x="11" y="6"/>
                    </a:cubicBezTo>
                    <a:cubicBezTo>
                      <a:pt x="13" y="6"/>
                      <a:pt x="13" y="2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548">
                <a:extLst>
                  <a:ext uri="{FF2B5EF4-FFF2-40B4-BE49-F238E27FC236}">
                    <a16:creationId xmlns:a16="http://schemas.microsoft.com/office/drawing/2014/main" xmlns="" id="{45323505-C5D7-42C6-9BEA-85AF04C6EB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48" y="2032"/>
                <a:ext cx="23" cy="9"/>
              </a:xfrm>
              <a:custGeom>
                <a:avLst/>
                <a:gdLst>
                  <a:gd name="T0" fmla="*/ 13 w 16"/>
                  <a:gd name="T1" fmla="*/ 1 h 6"/>
                  <a:gd name="T2" fmla="*/ 4 w 16"/>
                  <a:gd name="T3" fmla="*/ 1 h 6"/>
                  <a:gd name="T4" fmla="*/ 3 w 16"/>
                  <a:gd name="T5" fmla="*/ 4 h 6"/>
                  <a:gd name="T6" fmla="*/ 13 w 16"/>
                  <a:gd name="T7" fmla="*/ 5 h 6"/>
                  <a:gd name="T8" fmla="*/ 13 w 1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1"/>
                    </a:moveTo>
                    <a:cubicBezTo>
                      <a:pt x="10" y="2"/>
                      <a:pt x="6" y="2"/>
                      <a:pt x="4" y="1"/>
                    </a:cubicBezTo>
                    <a:cubicBezTo>
                      <a:pt x="2" y="0"/>
                      <a:pt x="0" y="3"/>
                      <a:pt x="3" y="4"/>
                    </a:cubicBezTo>
                    <a:cubicBezTo>
                      <a:pt x="6" y="6"/>
                      <a:pt x="10" y="6"/>
                      <a:pt x="13" y="5"/>
                    </a:cubicBezTo>
                    <a:cubicBezTo>
                      <a:pt x="16" y="5"/>
                      <a:pt x="15" y="1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549">
                <a:extLst>
                  <a:ext uri="{FF2B5EF4-FFF2-40B4-BE49-F238E27FC236}">
                    <a16:creationId xmlns:a16="http://schemas.microsoft.com/office/drawing/2014/main" xmlns="" id="{F62C6074-0AE5-4ABF-AEC7-7D8FE1BE36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40" y="2048"/>
                <a:ext cx="19" cy="8"/>
              </a:xfrm>
              <a:custGeom>
                <a:avLst/>
                <a:gdLst>
                  <a:gd name="T0" fmla="*/ 11 w 13"/>
                  <a:gd name="T1" fmla="*/ 0 h 5"/>
                  <a:gd name="T2" fmla="*/ 2 w 13"/>
                  <a:gd name="T3" fmla="*/ 1 h 5"/>
                  <a:gd name="T4" fmla="*/ 3 w 13"/>
                  <a:gd name="T5" fmla="*/ 5 h 5"/>
                  <a:gd name="T6" fmla="*/ 11 w 13"/>
                  <a:gd name="T7" fmla="*/ 4 h 5"/>
                  <a:gd name="T8" fmla="*/ 11 w 1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1" y="0"/>
                    </a:moveTo>
                    <a:cubicBezTo>
                      <a:pt x="8" y="0"/>
                      <a:pt x="5" y="1"/>
                      <a:pt x="2" y="1"/>
                    </a:cubicBezTo>
                    <a:cubicBezTo>
                      <a:pt x="0" y="1"/>
                      <a:pt x="0" y="5"/>
                      <a:pt x="3" y="5"/>
                    </a:cubicBezTo>
                    <a:cubicBezTo>
                      <a:pt x="5" y="5"/>
                      <a:pt x="8" y="4"/>
                      <a:pt x="11" y="4"/>
                    </a:cubicBezTo>
                    <a:cubicBezTo>
                      <a:pt x="13" y="4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550">
                <a:extLst>
                  <a:ext uri="{FF2B5EF4-FFF2-40B4-BE49-F238E27FC236}">
                    <a16:creationId xmlns:a16="http://schemas.microsoft.com/office/drawing/2014/main" xmlns="" id="{96190D09-FEF2-4666-9784-BEA20BECA9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74" y="2048"/>
                <a:ext cx="18" cy="6"/>
              </a:xfrm>
              <a:custGeom>
                <a:avLst/>
                <a:gdLst>
                  <a:gd name="T0" fmla="*/ 9 w 12"/>
                  <a:gd name="T1" fmla="*/ 0 h 4"/>
                  <a:gd name="T2" fmla="*/ 3 w 12"/>
                  <a:gd name="T3" fmla="*/ 0 h 4"/>
                  <a:gd name="T4" fmla="*/ 3 w 12"/>
                  <a:gd name="T5" fmla="*/ 4 h 4"/>
                  <a:gd name="T6" fmla="*/ 9 w 12"/>
                  <a:gd name="T7" fmla="*/ 4 h 4"/>
                  <a:gd name="T8" fmla="*/ 9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9" y="0"/>
                    </a:moveTo>
                    <a:cubicBezTo>
                      <a:pt x="7" y="0"/>
                      <a:pt x="5" y="0"/>
                      <a:pt x="3" y="0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5" y="4"/>
                      <a:pt x="7" y="4"/>
                      <a:pt x="9" y="4"/>
                    </a:cubicBezTo>
                    <a:cubicBezTo>
                      <a:pt x="12" y="4"/>
                      <a:pt x="11" y="0"/>
                      <a:pt x="9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551">
                <a:extLst>
                  <a:ext uri="{FF2B5EF4-FFF2-40B4-BE49-F238E27FC236}">
                    <a16:creationId xmlns:a16="http://schemas.microsoft.com/office/drawing/2014/main" xmlns="" id="{3C35997B-97B7-4B66-AAC3-59717F37A4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84" y="2034"/>
                <a:ext cx="18" cy="11"/>
              </a:xfrm>
              <a:custGeom>
                <a:avLst/>
                <a:gdLst>
                  <a:gd name="T0" fmla="*/ 9 w 12"/>
                  <a:gd name="T1" fmla="*/ 3 h 8"/>
                  <a:gd name="T2" fmla="*/ 4 w 12"/>
                  <a:gd name="T3" fmla="*/ 2 h 8"/>
                  <a:gd name="T4" fmla="*/ 1 w 12"/>
                  <a:gd name="T5" fmla="*/ 5 h 8"/>
                  <a:gd name="T6" fmla="*/ 10 w 12"/>
                  <a:gd name="T7" fmla="*/ 7 h 8"/>
                  <a:gd name="T8" fmla="*/ 9 w 1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9" y="3"/>
                    </a:moveTo>
                    <a:cubicBezTo>
                      <a:pt x="7" y="4"/>
                      <a:pt x="5" y="3"/>
                      <a:pt x="4" y="2"/>
                    </a:cubicBezTo>
                    <a:cubicBezTo>
                      <a:pt x="2" y="0"/>
                      <a:pt x="0" y="3"/>
                      <a:pt x="1" y="5"/>
                    </a:cubicBezTo>
                    <a:cubicBezTo>
                      <a:pt x="4" y="7"/>
                      <a:pt x="7" y="8"/>
                      <a:pt x="10" y="7"/>
                    </a:cubicBezTo>
                    <a:cubicBezTo>
                      <a:pt x="12" y="7"/>
                      <a:pt x="12" y="3"/>
                      <a:pt x="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552">
                <a:extLst>
                  <a:ext uri="{FF2B5EF4-FFF2-40B4-BE49-F238E27FC236}">
                    <a16:creationId xmlns:a16="http://schemas.microsoft.com/office/drawing/2014/main" xmlns="" id="{72DE9BE8-A394-40C8-A204-EF57393CD7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0" y="2016"/>
                <a:ext cx="25" cy="13"/>
              </a:xfrm>
              <a:custGeom>
                <a:avLst/>
                <a:gdLst>
                  <a:gd name="T0" fmla="*/ 14 w 17"/>
                  <a:gd name="T1" fmla="*/ 5 h 9"/>
                  <a:gd name="T2" fmla="*/ 4 w 17"/>
                  <a:gd name="T3" fmla="*/ 1 h 9"/>
                  <a:gd name="T4" fmla="*/ 2 w 17"/>
                  <a:gd name="T5" fmla="*/ 4 h 9"/>
                  <a:gd name="T6" fmla="*/ 14 w 17"/>
                  <a:gd name="T7" fmla="*/ 9 h 9"/>
                  <a:gd name="T8" fmla="*/ 14 w 1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5"/>
                    </a:moveTo>
                    <a:cubicBezTo>
                      <a:pt x="11" y="5"/>
                      <a:pt x="7" y="2"/>
                      <a:pt x="4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6" y="6"/>
                      <a:pt x="10" y="9"/>
                      <a:pt x="14" y="9"/>
                    </a:cubicBezTo>
                    <a:cubicBezTo>
                      <a:pt x="17" y="8"/>
                      <a:pt x="16" y="4"/>
                      <a:pt x="14" y="5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553">
                <a:extLst>
                  <a:ext uri="{FF2B5EF4-FFF2-40B4-BE49-F238E27FC236}">
                    <a16:creationId xmlns:a16="http://schemas.microsoft.com/office/drawing/2014/main" xmlns="" id="{6C921AA4-AD0B-4925-A73B-3C948EB81D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1" y="2003"/>
                <a:ext cx="20" cy="14"/>
              </a:xfrm>
              <a:custGeom>
                <a:avLst/>
                <a:gdLst>
                  <a:gd name="T0" fmla="*/ 12 w 14"/>
                  <a:gd name="T1" fmla="*/ 6 h 10"/>
                  <a:gd name="T2" fmla="*/ 3 w 14"/>
                  <a:gd name="T3" fmla="*/ 2 h 10"/>
                  <a:gd name="T4" fmla="*/ 2 w 14"/>
                  <a:gd name="T5" fmla="*/ 5 h 10"/>
                  <a:gd name="T6" fmla="*/ 10 w 14"/>
                  <a:gd name="T7" fmla="*/ 9 h 10"/>
                  <a:gd name="T8" fmla="*/ 12 w 14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2" y="6"/>
                    </a:moveTo>
                    <a:cubicBezTo>
                      <a:pt x="9" y="5"/>
                      <a:pt x="6" y="3"/>
                      <a:pt x="3" y="2"/>
                    </a:cubicBezTo>
                    <a:cubicBezTo>
                      <a:pt x="1" y="0"/>
                      <a:pt x="0" y="4"/>
                      <a:pt x="2" y="5"/>
                    </a:cubicBezTo>
                    <a:cubicBezTo>
                      <a:pt x="5" y="7"/>
                      <a:pt x="7" y="8"/>
                      <a:pt x="10" y="9"/>
                    </a:cubicBezTo>
                    <a:cubicBezTo>
                      <a:pt x="13" y="10"/>
                      <a:pt x="14" y="7"/>
                      <a:pt x="12" y="6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554">
                <a:extLst>
                  <a:ext uri="{FF2B5EF4-FFF2-40B4-BE49-F238E27FC236}">
                    <a16:creationId xmlns:a16="http://schemas.microsoft.com/office/drawing/2014/main" xmlns="" id="{3A8852D4-4861-415B-9AD7-E08778364E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17" y="2035"/>
                <a:ext cx="18" cy="15"/>
              </a:xfrm>
              <a:custGeom>
                <a:avLst/>
                <a:gdLst>
                  <a:gd name="T0" fmla="*/ 10 w 12"/>
                  <a:gd name="T1" fmla="*/ 6 h 10"/>
                  <a:gd name="T2" fmla="*/ 4 w 12"/>
                  <a:gd name="T3" fmla="*/ 2 h 10"/>
                  <a:gd name="T4" fmla="*/ 1 w 12"/>
                  <a:gd name="T5" fmla="*/ 4 h 10"/>
                  <a:gd name="T6" fmla="*/ 9 w 12"/>
                  <a:gd name="T7" fmla="*/ 10 h 10"/>
                  <a:gd name="T8" fmla="*/ 10 w 12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0" y="6"/>
                    </a:moveTo>
                    <a:cubicBezTo>
                      <a:pt x="7" y="6"/>
                      <a:pt x="6" y="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  <a:cubicBezTo>
                      <a:pt x="3" y="7"/>
                      <a:pt x="6" y="9"/>
                      <a:pt x="9" y="10"/>
                    </a:cubicBezTo>
                    <a:cubicBezTo>
                      <a:pt x="11" y="10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555">
                <a:extLst>
                  <a:ext uri="{FF2B5EF4-FFF2-40B4-BE49-F238E27FC236}">
                    <a16:creationId xmlns:a16="http://schemas.microsoft.com/office/drawing/2014/main" xmlns="" id="{9078B53F-5C6D-4599-AB99-58C96FECAA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051"/>
                <a:ext cx="22" cy="12"/>
              </a:xfrm>
              <a:custGeom>
                <a:avLst/>
                <a:gdLst>
                  <a:gd name="T0" fmla="*/ 13 w 15"/>
                  <a:gd name="T1" fmla="*/ 4 h 8"/>
                  <a:gd name="T2" fmla="*/ 3 w 15"/>
                  <a:gd name="T3" fmla="*/ 1 h 8"/>
                  <a:gd name="T4" fmla="*/ 3 w 15"/>
                  <a:gd name="T5" fmla="*/ 4 h 8"/>
                  <a:gd name="T6" fmla="*/ 12 w 15"/>
                  <a:gd name="T7" fmla="*/ 7 h 8"/>
                  <a:gd name="T8" fmla="*/ 13 w 15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3" y="4"/>
                    </a:moveTo>
                    <a:cubicBezTo>
                      <a:pt x="10" y="3"/>
                      <a:pt x="7" y="1"/>
                      <a:pt x="3" y="1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6" y="5"/>
                      <a:pt x="9" y="7"/>
                      <a:pt x="12" y="7"/>
                    </a:cubicBezTo>
                    <a:cubicBezTo>
                      <a:pt x="15" y="8"/>
                      <a:pt x="15" y="4"/>
                      <a:pt x="13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556">
                <a:extLst>
                  <a:ext uri="{FF2B5EF4-FFF2-40B4-BE49-F238E27FC236}">
                    <a16:creationId xmlns:a16="http://schemas.microsoft.com/office/drawing/2014/main" xmlns="" id="{40D45128-D852-4A76-8CF9-BBC0C9DBA3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9" y="2059"/>
                <a:ext cx="17" cy="17"/>
              </a:xfrm>
              <a:custGeom>
                <a:avLst/>
                <a:gdLst>
                  <a:gd name="T0" fmla="*/ 10 w 12"/>
                  <a:gd name="T1" fmla="*/ 8 h 12"/>
                  <a:gd name="T2" fmla="*/ 10 w 12"/>
                  <a:gd name="T3" fmla="*/ 8 h 12"/>
                  <a:gd name="T4" fmla="*/ 9 w 12"/>
                  <a:gd name="T5" fmla="*/ 7 h 12"/>
                  <a:gd name="T6" fmla="*/ 7 w 12"/>
                  <a:gd name="T7" fmla="*/ 6 h 12"/>
                  <a:gd name="T8" fmla="*/ 4 w 12"/>
                  <a:gd name="T9" fmla="*/ 2 h 12"/>
                  <a:gd name="T10" fmla="*/ 1 w 12"/>
                  <a:gd name="T11" fmla="*/ 4 h 12"/>
                  <a:gd name="T12" fmla="*/ 5 w 12"/>
                  <a:gd name="T13" fmla="*/ 9 h 12"/>
                  <a:gd name="T14" fmla="*/ 10 w 12"/>
                  <a:gd name="T15" fmla="*/ 11 h 12"/>
                  <a:gd name="T16" fmla="*/ 10 w 12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8" y="6"/>
                      <a:pt x="7" y="6"/>
                    </a:cubicBezTo>
                    <a:cubicBezTo>
                      <a:pt x="6" y="5"/>
                      <a:pt x="5" y="4"/>
                      <a:pt x="4" y="2"/>
                    </a:cubicBezTo>
                    <a:cubicBezTo>
                      <a:pt x="3" y="0"/>
                      <a:pt x="0" y="1"/>
                      <a:pt x="1" y="4"/>
                    </a:cubicBezTo>
                    <a:cubicBezTo>
                      <a:pt x="1" y="6"/>
                      <a:pt x="3" y="7"/>
                      <a:pt x="5" y="9"/>
                    </a:cubicBezTo>
                    <a:cubicBezTo>
                      <a:pt x="6" y="10"/>
                      <a:pt x="8" y="12"/>
                      <a:pt x="10" y="11"/>
                    </a:cubicBezTo>
                    <a:cubicBezTo>
                      <a:pt x="12" y="11"/>
                      <a:pt x="12" y="7"/>
                      <a:pt x="10" y="8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557">
                <a:extLst>
                  <a:ext uri="{FF2B5EF4-FFF2-40B4-BE49-F238E27FC236}">
                    <a16:creationId xmlns:a16="http://schemas.microsoft.com/office/drawing/2014/main" xmlns="" id="{C4207B9B-90D4-48F8-AF23-9EC22E11D2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0" y="2054"/>
                <a:ext cx="20" cy="19"/>
              </a:xfrm>
              <a:custGeom>
                <a:avLst/>
                <a:gdLst>
                  <a:gd name="T0" fmla="*/ 11 w 13"/>
                  <a:gd name="T1" fmla="*/ 9 h 13"/>
                  <a:gd name="T2" fmla="*/ 8 w 13"/>
                  <a:gd name="T3" fmla="*/ 6 h 13"/>
                  <a:gd name="T4" fmla="*/ 5 w 13"/>
                  <a:gd name="T5" fmla="*/ 2 h 13"/>
                  <a:gd name="T6" fmla="*/ 2 w 13"/>
                  <a:gd name="T7" fmla="*/ 4 h 13"/>
                  <a:gd name="T8" fmla="*/ 9 w 13"/>
                  <a:gd name="T9" fmla="*/ 12 h 13"/>
                  <a:gd name="T10" fmla="*/ 11 w 13"/>
                  <a:gd name="T11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11" y="9"/>
                    </a:moveTo>
                    <a:cubicBezTo>
                      <a:pt x="10" y="8"/>
                      <a:pt x="9" y="7"/>
                      <a:pt x="8" y="6"/>
                    </a:cubicBezTo>
                    <a:cubicBezTo>
                      <a:pt x="7" y="5"/>
                      <a:pt x="6" y="3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11"/>
                      <a:pt x="9" y="12"/>
                    </a:cubicBezTo>
                    <a:cubicBezTo>
                      <a:pt x="12" y="13"/>
                      <a:pt x="13" y="10"/>
                      <a:pt x="11" y="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558">
                <a:extLst>
                  <a:ext uri="{FF2B5EF4-FFF2-40B4-BE49-F238E27FC236}">
                    <a16:creationId xmlns:a16="http://schemas.microsoft.com/office/drawing/2014/main" xmlns="" id="{11C62AED-A5BA-4003-82C9-91461C0AAB3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9" y="2026"/>
                <a:ext cx="16" cy="12"/>
              </a:xfrm>
              <a:custGeom>
                <a:avLst/>
                <a:gdLst>
                  <a:gd name="T0" fmla="*/ 9 w 11"/>
                  <a:gd name="T1" fmla="*/ 4 h 8"/>
                  <a:gd name="T2" fmla="*/ 4 w 11"/>
                  <a:gd name="T3" fmla="*/ 1 h 8"/>
                  <a:gd name="T4" fmla="*/ 1 w 11"/>
                  <a:gd name="T5" fmla="*/ 4 h 8"/>
                  <a:gd name="T6" fmla="*/ 8 w 11"/>
                  <a:gd name="T7" fmla="*/ 8 h 8"/>
                  <a:gd name="T8" fmla="*/ 9 w 11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9" y="4"/>
                    </a:moveTo>
                    <a:cubicBezTo>
                      <a:pt x="7" y="4"/>
                      <a:pt x="5" y="3"/>
                      <a:pt x="4" y="1"/>
                    </a:cubicBezTo>
                    <a:cubicBezTo>
                      <a:pt x="2" y="0"/>
                      <a:pt x="0" y="3"/>
                      <a:pt x="1" y="4"/>
                    </a:cubicBezTo>
                    <a:cubicBezTo>
                      <a:pt x="3" y="6"/>
                      <a:pt x="6" y="8"/>
                      <a:pt x="8" y="8"/>
                    </a:cubicBezTo>
                    <a:cubicBezTo>
                      <a:pt x="10" y="8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559">
                <a:extLst>
                  <a:ext uri="{FF2B5EF4-FFF2-40B4-BE49-F238E27FC236}">
                    <a16:creationId xmlns:a16="http://schemas.microsoft.com/office/drawing/2014/main" xmlns="" id="{AD5A3350-084D-4A7D-9042-0CF2DC0E81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8" y="2039"/>
                <a:ext cx="18" cy="17"/>
              </a:xfrm>
              <a:custGeom>
                <a:avLst/>
                <a:gdLst>
                  <a:gd name="T0" fmla="*/ 9 w 12"/>
                  <a:gd name="T1" fmla="*/ 7 h 11"/>
                  <a:gd name="T2" fmla="*/ 5 w 12"/>
                  <a:gd name="T3" fmla="*/ 2 h 11"/>
                  <a:gd name="T4" fmla="*/ 2 w 12"/>
                  <a:gd name="T5" fmla="*/ 5 h 11"/>
                  <a:gd name="T6" fmla="*/ 9 w 12"/>
                  <a:gd name="T7" fmla="*/ 11 h 11"/>
                  <a:gd name="T8" fmla="*/ 9 w 12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7"/>
                    </a:moveTo>
                    <a:cubicBezTo>
                      <a:pt x="7" y="7"/>
                      <a:pt x="6" y="4"/>
                      <a:pt x="5" y="2"/>
                    </a:cubicBezTo>
                    <a:cubicBezTo>
                      <a:pt x="3" y="0"/>
                      <a:pt x="0" y="2"/>
                      <a:pt x="2" y="5"/>
                    </a:cubicBezTo>
                    <a:cubicBezTo>
                      <a:pt x="3" y="7"/>
                      <a:pt x="5" y="10"/>
                      <a:pt x="9" y="11"/>
                    </a:cubicBezTo>
                    <a:cubicBezTo>
                      <a:pt x="11" y="11"/>
                      <a:pt x="12" y="8"/>
                      <a:pt x="9" y="7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560">
                <a:extLst>
                  <a:ext uri="{FF2B5EF4-FFF2-40B4-BE49-F238E27FC236}">
                    <a16:creationId xmlns:a16="http://schemas.microsoft.com/office/drawing/2014/main" xmlns="" id="{FD53BF28-21A0-43C3-8D22-9D8282BDA7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6" y="2070"/>
                <a:ext cx="16" cy="19"/>
              </a:xfrm>
              <a:custGeom>
                <a:avLst/>
                <a:gdLst>
                  <a:gd name="T0" fmla="*/ 8 w 11"/>
                  <a:gd name="T1" fmla="*/ 9 h 13"/>
                  <a:gd name="T2" fmla="*/ 5 w 11"/>
                  <a:gd name="T3" fmla="*/ 3 h 13"/>
                  <a:gd name="T4" fmla="*/ 1 w 11"/>
                  <a:gd name="T5" fmla="*/ 3 h 13"/>
                  <a:gd name="T6" fmla="*/ 7 w 11"/>
                  <a:gd name="T7" fmla="*/ 12 h 13"/>
                  <a:gd name="T8" fmla="*/ 8 w 11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8" y="9"/>
                    </a:moveTo>
                    <a:cubicBezTo>
                      <a:pt x="6" y="7"/>
                      <a:pt x="5" y="5"/>
                      <a:pt x="5" y="3"/>
                    </a:cubicBezTo>
                    <a:cubicBezTo>
                      <a:pt x="4" y="0"/>
                      <a:pt x="0" y="1"/>
                      <a:pt x="1" y="3"/>
                    </a:cubicBezTo>
                    <a:cubicBezTo>
                      <a:pt x="2" y="7"/>
                      <a:pt x="3" y="10"/>
                      <a:pt x="7" y="12"/>
                    </a:cubicBezTo>
                    <a:cubicBezTo>
                      <a:pt x="9" y="13"/>
                      <a:pt x="11" y="10"/>
                      <a:pt x="8" y="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561">
                <a:extLst>
                  <a:ext uri="{FF2B5EF4-FFF2-40B4-BE49-F238E27FC236}">
                    <a16:creationId xmlns:a16="http://schemas.microsoft.com/office/drawing/2014/main" xmlns="" id="{308A388B-06DC-4059-B637-90E884F545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0" y="2081"/>
                <a:ext cx="17" cy="17"/>
              </a:xfrm>
              <a:custGeom>
                <a:avLst/>
                <a:gdLst>
                  <a:gd name="T0" fmla="*/ 9 w 12"/>
                  <a:gd name="T1" fmla="*/ 8 h 12"/>
                  <a:gd name="T2" fmla="*/ 4 w 12"/>
                  <a:gd name="T3" fmla="*/ 2 h 12"/>
                  <a:gd name="T4" fmla="*/ 1 w 12"/>
                  <a:gd name="T5" fmla="*/ 4 h 12"/>
                  <a:gd name="T6" fmla="*/ 8 w 12"/>
                  <a:gd name="T7" fmla="*/ 11 h 12"/>
                  <a:gd name="T8" fmla="*/ 9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8"/>
                    </a:moveTo>
                    <a:cubicBezTo>
                      <a:pt x="7" y="6"/>
                      <a:pt x="5" y="5"/>
                      <a:pt x="4" y="2"/>
                    </a:cubicBezTo>
                    <a:cubicBezTo>
                      <a:pt x="3" y="0"/>
                      <a:pt x="0" y="1"/>
                      <a:pt x="1" y="4"/>
                    </a:cubicBezTo>
                    <a:cubicBezTo>
                      <a:pt x="2" y="7"/>
                      <a:pt x="5" y="9"/>
                      <a:pt x="8" y="11"/>
                    </a:cubicBezTo>
                    <a:cubicBezTo>
                      <a:pt x="10" y="12"/>
                      <a:pt x="12" y="9"/>
                      <a:pt x="9" y="8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562">
                <a:extLst>
                  <a:ext uri="{FF2B5EF4-FFF2-40B4-BE49-F238E27FC236}">
                    <a16:creationId xmlns:a16="http://schemas.microsoft.com/office/drawing/2014/main" xmlns="" id="{6A7285FD-CC50-4420-A720-B7981AC554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6" y="2081"/>
                <a:ext cx="17" cy="16"/>
              </a:xfrm>
              <a:custGeom>
                <a:avLst/>
                <a:gdLst>
                  <a:gd name="T0" fmla="*/ 9 w 11"/>
                  <a:gd name="T1" fmla="*/ 6 h 11"/>
                  <a:gd name="T2" fmla="*/ 5 w 11"/>
                  <a:gd name="T3" fmla="*/ 3 h 11"/>
                  <a:gd name="T4" fmla="*/ 1 w 11"/>
                  <a:gd name="T5" fmla="*/ 4 h 11"/>
                  <a:gd name="T6" fmla="*/ 7 w 11"/>
                  <a:gd name="T7" fmla="*/ 10 h 11"/>
                  <a:gd name="T8" fmla="*/ 9 w 1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9" y="6"/>
                    </a:moveTo>
                    <a:cubicBezTo>
                      <a:pt x="7" y="6"/>
                      <a:pt x="5" y="4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2" y="7"/>
                      <a:pt x="4" y="9"/>
                      <a:pt x="7" y="10"/>
                    </a:cubicBezTo>
                    <a:cubicBezTo>
                      <a:pt x="9" y="11"/>
                      <a:pt x="11" y="8"/>
                      <a:pt x="9" y="6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563">
                <a:extLst>
                  <a:ext uri="{FF2B5EF4-FFF2-40B4-BE49-F238E27FC236}">
                    <a16:creationId xmlns:a16="http://schemas.microsoft.com/office/drawing/2014/main" xmlns="" id="{81828A02-A347-4C9F-8AED-49778B1828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7" y="2106"/>
                <a:ext cx="19" cy="19"/>
              </a:xfrm>
              <a:custGeom>
                <a:avLst/>
                <a:gdLst>
                  <a:gd name="T0" fmla="*/ 10 w 13"/>
                  <a:gd name="T1" fmla="*/ 9 h 13"/>
                  <a:gd name="T2" fmla="*/ 8 w 13"/>
                  <a:gd name="T3" fmla="*/ 7 h 13"/>
                  <a:gd name="T4" fmla="*/ 5 w 13"/>
                  <a:gd name="T5" fmla="*/ 2 h 13"/>
                  <a:gd name="T6" fmla="*/ 2 w 13"/>
                  <a:gd name="T7" fmla="*/ 5 h 13"/>
                  <a:gd name="T8" fmla="*/ 10 w 13"/>
                  <a:gd name="T9" fmla="*/ 13 h 13"/>
                  <a:gd name="T10" fmla="*/ 10 w 13"/>
                  <a:gd name="T11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10" y="9"/>
                    </a:moveTo>
                    <a:cubicBezTo>
                      <a:pt x="9" y="9"/>
                      <a:pt x="8" y="7"/>
                      <a:pt x="8" y="7"/>
                    </a:cubicBezTo>
                    <a:cubicBezTo>
                      <a:pt x="6" y="5"/>
                      <a:pt x="6" y="4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4" y="7"/>
                      <a:pt x="6" y="13"/>
                      <a:pt x="10" y="13"/>
                    </a:cubicBezTo>
                    <a:cubicBezTo>
                      <a:pt x="13" y="13"/>
                      <a:pt x="12" y="9"/>
                      <a:pt x="10" y="9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564">
                <a:extLst>
                  <a:ext uri="{FF2B5EF4-FFF2-40B4-BE49-F238E27FC236}">
                    <a16:creationId xmlns:a16="http://schemas.microsoft.com/office/drawing/2014/main" xmlns="" id="{D7871D93-F366-4E86-BE7C-9CAB7A5E61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77" y="2098"/>
                <a:ext cx="14" cy="18"/>
              </a:xfrm>
              <a:custGeom>
                <a:avLst/>
                <a:gdLst>
                  <a:gd name="T0" fmla="*/ 8 w 9"/>
                  <a:gd name="T1" fmla="*/ 8 h 12"/>
                  <a:gd name="T2" fmla="*/ 4 w 9"/>
                  <a:gd name="T3" fmla="*/ 2 h 12"/>
                  <a:gd name="T4" fmla="*/ 0 w 9"/>
                  <a:gd name="T5" fmla="*/ 3 h 12"/>
                  <a:gd name="T6" fmla="*/ 5 w 9"/>
                  <a:gd name="T7" fmla="*/ 10 h 12"/>
                  <a:gd name="T8" fmla="*/ 8 w 9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8" y="8"/>
                    </a:moveTo>
                    <a:cubicBezTo>
                      <a:pt x="6" y="6"/>
                      <a:pt x="5" y="4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1" y="6"/>
                      <a:pt x="3" y="8"/>
                      <a:pt x="5" y="10"/>
                    </a:cubicBezTo>
                    <a:cubicBezTo>
                      <a:pt x="6" y="12"/>
                      <a:pt x="9" y="10"/>
                      <a:pt x="8" y="8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565">
                <a:extLst>
                  <a:ext uri="{FF2B5EF4-FFF2-40B4-BE49-F238E27FC236}">
                    <a16:creationId xmlns:a16="http://schemas.microsoft.com/office/drawing/2014/main" xmlns="" id="{21852248-7709-427F-90F2-0485953BB2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91" y="2126"/>
                <a:ext cx="14" cy="21"/>
              </a:xfrm>
              <a:custGeom>
                <a:avLst/>
                <a:gdLst>
                  <a:gd name="T0" fmla="*/ 8 w 10"/>
                  <a:gd name="T1" fmla="*/ 10 h 14"/>
                  <a:gd name="T2" fmla="*/ 4 w 10"/>
                  <a:gd name="T3" fmla="*/ 3 h 14"/>
                  <a:gd name="T4" fmla="*/ 1 w 10"/>
                  <a:gd name="T5" fmla="*/ 3 h 14"/>
                  <a:gd name="T6" fmla="*/ 5 w 10"/>
                  <a:gd name="T7" fmla="*/ 12 h 14"/>
                  <a:gd name="T8" fmla="*/ 8 w 10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8" y="10"/>
                    </a:moveTo>
                    <a:cubicBezTo>
                      <a:pt x="6" y="8"/>
                      <a:pt x="4" y="6"/>
                      <a:pt x="4" y="3"/>
                    </a:cubicBezTo>
                    <a:cubicBezTo>
                      <a:pt x="5" y="1"/>
                      <a:pt x="1" y="0"/>
                      <a:pt x="1" y="3"/>
                    </a:cubicBezTo>
                    <a:cubicBezTo>
                      <a:pt x="0" y="7"/>
                      <a:pt x="2" y="10"/>
                      <a:pt x="5" y="12"/>
                    </a:cubicBezTo>
                    <a:cubicBezTo>
                      <a:pt x="7" y="14"/>
                      <a:pt x="10" y="11"/>
                      <a:pt x="8" y="1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566">
                <a:extLst>
                  <a:ext uri="{FF2B5EF4-FFF2-40B4-BE49-F238E27FC236}">
                    <a16:creationId xmlns:a16="http://schemas.microsoft.com/office/drawing/2014/main" xmlns="" id="{28035D92-4336-4459-A611-B7187E7991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02" y="2159"/>
                <a:ext cx="14" cy="14"/>
              </a:xfrm>
              <a:custGeom>
                <a:avLst/>
                <a:gdLst>
                  <a:gd name="T0" fmla="*/ 7 w 9"/>
                  <a:gd name="T1" fmla="*/ 5 h 10"/>
                  <a:gd name="T2" fmla="*/ 5 w 9"/>
                  <a:gd name="T3" fmla="*/ 2 h 10"/>
                  <a:gd name="T4" fmla="*/ 1 w 9"/>
                  <a:gd name="T5" fmla="*/ 3 h 10"/>
                  <a:gd name="T6" fmla="*/ 5 w 9"/>
                  <a:gd name="T7" fmla="*/ 8 h 10"/>
                  <a:gd name="T8" fmla="*/ 7 w 9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7" y="5"/>
                    </a:moveTo>
                    <a:cubicBezTo>
                      <a:pt x="6" y="4"/>
                      <a:pt x="5" y="3"/>
                      <a:pt x="5" y="2"/>
                    </a:cubicBezTo>
                    <a:cubicBezTo>
                      <a:pt x="4" y="0"/>
                      <a:pt x="0" y="1"/>
                      <a:pt x="1" y="3"/>
                    </a:cubicBezTo>
                    <a:cubicBezTo>
                      <a:pt x="2" y="5"/>
                      <a:pt x="3" y="7"/>
                      <a:pt x="5" y="8"/>
                    </a:cubicBezTo>
                    <a:cubicBezTo>
                      <a:pt x="7" y="10"/>
                      <a:pt x="9" y="7"/>
                      <a:pt x="7" y="5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567">
                <a:extLst>
                  <a:ext uri="{FF2B5EF4-FFF2-40B4-BE49-F238E27FC236}">
                    <a16:creationId xmlns:a16="http://schemas.microsoft.com/office/drawing/2014/main" xmlns="" id="{C4179FE2-FE05-46DC-BCBB-AD2FFE0500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14" y="2176"/>
                <a:ext cx="15" cy="25"/>
              </a:xfrm>
              <a:custGeom>
                <a:avLst/>
                <a:gdLst>
                  <a:gd name="T0" fmla="*/ 8 w 10"/>
                  <a:gd name="T1" fmla="*/ 13 h 17"/>
                  <a:gd name="T2" fmla="*/ 4 w 10"/>
                  <a:gd name="T3" fmla="*/ 2 h 17"/>
                  <a:gd name="T4" fmla="*/ 0 w 10"/>
                  <a:gd name="T5" fmla="*/ 3 h 17"/>
                  <a:gd name="T6" fmla="*/ 5 w 10"/>
                  <a:gd name="T7" fmla="*/ 15 h 17"/>
                  <a:gd name="T8" fmla="*/ 8 w 10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8" y="13"/>
                    </a:moveTo>
                    <a:cubicBezTo>
                      <a:pt x="6" y="10"/>
                      <a:pt x="5" y="6"/>
                      <a:pt x="4" y="2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1" y="7"/>
                      <a:pt x="2" y="12"/>
                      <a:pt x="5" y="15"/>
                    </a:cubicBezTo>
                    <a:cubicBezTo>
                      <a:pt x="6" y="17"/>
                      <a:pt x="10" y="15"/>
                      <a:pt x="8" y="1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568">
                <a:extLst>
                  <a:ext uri="{FF2B5EF4-FFF2-40B4-BE49-F238E27FC236}">
                    <a16:creationId xmlns:a16="http://schemas.microsoft.com/office/drawing/2014/main" xmlns="" id="{31261491-B110-41BA-AA6A-3AFF79B1D2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1" y="2923"/>
                <a:ext cx="23" cy="15"/>
              </a:xfrm>
              <a:custGeom>
                <a:avLst/>
                <a:gdLst>
                  <a:gd name="T0" fmla="*/ 2 w 16"/>
                  <a:gd name="T1" fmla="*/ 0 h 10"/>
                  <a:gd name="T2" fmla="*/ 3 w 16"/>
                  <a:gd name="T3" fmla="*/ 4 h 10"/>
                  <a:gd name="T4" fmla="*/ 8 w 16"/>
                  <a:gd name="T5" fmla="*/ 4 h 10"/>
                  <a:gd name="T6" fmla="*/ 12 w 16"/>
                  <a:gd name="T7" fmla="*/ 6 h 10"/>
                  <a:gd name="T8" fmla="*/ 16 w 16"/>
                  <a:gd name="T9" fmla="*/ 7 h 10"/>
                  <a:gd name="T10" fmla="*/ 2 w 16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cubicBezTo>
                      <a:pt x="0" y="1"/>
                      <a:pt x="0" y="4"/>
                      <a:pt x="3" y="4"/>
                    </a:cubicBezTo>
                    <a:cubicBezTo>
                      <a:pt x="5" y="4"/>
                      <a:pt x="6" y="4"/>
                      <a:pt x="8" y="4"/>
                    </a:cubicBezTo>
                    <a:cubicBezTo>
                      <a:pt x="9" y="4"/>
                      <a:pt x="12" y="5"/>
                      <a:pt x="12" y="6"/>
                    </a:cubicBezTo>
                    <a:cubicBezTo>
                      <a:pt x="12" y="9"/>
                      <a:pt x="16" y="10"/>
                      <a:pt x="16" y="7"/>
                    </a:cubicBezTo>
                    <a:cubicBezTo>
                      <a:pt x="16" y="0"/>
                      <a:pt x="7" y="0"/>
                      <a:pt x="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569">
                <a:extLst>
                  <a:ext uri="{FF2B5EF4-FFF2-40B4-BE49-F238E27FC236}">
                    <a16:creationId xmlns:a16="http://schemas.microsoft.com/office/drawing/2014/main" xmlns="" id="{B3DB0449-1BDF-4079-88AA-361EF8D0D20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4" y="2939"/>
                <a:ext cx="26" cy="10"/>
              </a:xfrm>
              <a:custGeom>
                <a:avLst/>
                <a:gdLst>
                  <a:gd name="T0" fmla="*/ 15 w 17"/>
                  <a:gd name="T1" fmla="*/ 2 h 7"/>
                  <a:gd name="T2" fmla="*/ 2 w 17"/>
                  <a:gd name="T3" fmla="*/ 1 h 7"/>
                  <a:gd name="T4" fmla="*/ 3 w 17"/>
                  <a:gd name="T5" fmla="*/ 5 h 7"/>
                  <a:gd name="T6" fmla="*/ 13 w 17"/>
                  <a:gd name="T7" fmla="*/ 5 h 7"/>
                  <a:gd name="T8" fmla="*/ 15 w 1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5" y="2"/>
                    </a:moveTo>
                    <a:cubicBezTo>
                      <a:pt x="11" y="0"/>
                      <a:pt x="6" y="0"/>
                      <a:pt x="2" y="1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6" y="4"/>
                      <a:pt x="10" y="3"/>
                      <a:pt x="13" y="5"/>
                    </a:cubicBezTo>
                    <a:cubicBezTo>
                      <a:pt x="15" y="7"/>
                      <a:pt x="17" y="4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570">
                <a:extLst>
                  <a:ext uri="{FF2B5EF4-FFF2-40B4-BE49-F238E27FC236}">
                    <a16:creationId xmlns:a16="http://schemas.microsoft.com/office/drawing/2014/main" xmlns="" id="{3E371767-195E-4274-A002-08011ABA23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27" y="2933"/>
                <a:ext cx="23" cy="10"/>
              </a:xfrm>
              <a:custGeom>
                <a:avLst/>
                <a:gdLst>
                  <a:gd name="T0" fmla="*/ 3 w 16"/>
                  <a:gd name="T1" fmla="*/ 1 h 7"/>
                  <a:gd name="T2" fmla="*/ 3 w 16"/>
                  <a:gd name="T3" fmla="*/ 5 h 7"/>
                  <a:gd name="T4" fmla="*/ 8 w 16"/>
                  <a:gd name="T5" fmla="*/ 5 h 7"/>
                  <a:gd name="T6" fmla="*/ 10 w 16"/>
                  <a:gd name="T7" fmla="*/ 5 h 7"/>
                  <a:gd name="T8" fmla="*/ 11 w 16"/>
                  <a:gd name="T9" fmla="*/ 5 h 7"/>
                  <a:gd name="T10" fmla="*/ 15 w 16"/>
                  <a:gd name="T11" fmla="*/ 4 h 7"/>
                  <a:gd name="T12" fmla="*/ 3 w 16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">
                    <a:moveTo>
                      <a:pt x="3" y="1"/>
                    </a:moveTo>
                    <a:cubicBezTo>
                      <a:pt x="0" y="2"/>
                      <a:pt x="1" y="5"/>
                      <a:pt x="3" y="5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5"/>
                      <a:pt x="12" y="5"/>
                      <a:pt x="11" y="5"/>
                    </a:cubicBezTo>
                    <a:cubicBezTo>
                      <a:pt x="13" y="7"/>
                      <a:pt x="16" y="6"/>
                      <a:pt x="15" y="4"/>
                    </a:cubicBezTo>
                    <a:cubicBezTo>
                      <a:pt x="13" y="0"/>
                      <a:pt x="6" y="1"/>
                      <a:pt x="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571">
                <a:extLst>
                  <a:ext uri="{FF2B5EF4-FFF2-40B4-BE49-F238E27FC236}">
                    <a16:creationId xmlns:a16="http://schemas.microsoft.com/office/drawing/2014/main" xmlns="" id="{96DB9A88-E6AC-4271-AABB-DEC06C3B4C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1" y="2948"/>
                <a:ext cx="21" cy="9"/>
              </a:xfrm>
              <a:custGeom>
                <a:avLst/>
                <a:gdLst>
                  <a:gd name="T0" fmla="*/ 13 w 14"/>
                  <a:gd name="T1" fmla="*/ 2 h 6"/>
                  <a:gd name="T2" fmla="*/ 13 w 14"/>
                  <a:gd name="T3" fmla="*/ 2 h 6"/>
                  <a:gd name="T4" fmla="*/ 12 w 14"/>
                  <a:gd name="T5" fmla="*/ 2 h 6"/>
                  <a:gd name="T6" fmla="*/ 11 w 14"/>
                  <a:gd name="T7" fmla="*/ 2 h 6"/>
                  <a:gd name="T8" fmla="*/ 8 w 14"/>
                  <a:gd name="T9" fmla="*/ 1 h 6"/>
                  <a:gd name="T10" fmla="*/ 2 w 14"/>
                  <a:gd name="T11" fmla="*/ 0 h 6"/>
                  <a:gd name="T12" fmla="*/ 2 w 14"/>
                  <a:gd name="T13" fmla="*/ 4 h 6"/>
                  <a:gd name="T14" fmla="*/ 9 w 14"/>
                  <a:gd name="T15" fmla="*/ 5 h 6"/>
                  <a:gd name="T16" fmla="*/ 13 w 14"/>
                  <a:gd name="T17" fmla="*/ 5 h 6"/>
                  <a:gd name="T18" fmla="*/ 13 w 14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6" y="1"/>
                      <a:pt x="4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4"/>
                      <a:pt x="7" y="5"/>
                      <a:pt x="9" y="5"/>
                    </a:cubicBezTo>
                    <a:cubicBezTo>
                      <a:pt x="10" y="5"/>
                      <a:pt x="12" y="6"/>
                      <a:pt x="13" y="5"/>
                    </a:cubicBezTo>
                    <a:cubicBezTo>
                      <a:pt x="14" y="4"/>
                      <a:pt x="14" y="3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572">
                <a:extLst>
                  <a:ext uri="{FF2B5EF4-FFF2-40B4-BE49-F238E27FC236}">
                    <a16:creationId xmlns:a16="http://schemas.microsoft.com/office/drawing/2014/main" xmlns="" id="{D616DCE6-C651-4E0D-9579-0B18866D1F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9" y="2952"/>
                <a:ext cx="25" cy="14"/>
              </a:xfrm>
              <a:custGeom>
                <a:avLst/>
                <a:gdLst>
                  <a:gd name="T0" fmla="*/ 15 w 17"/>
                  <a:gd name="T1" fmla="*/ 4 h 9"/>
                  <a:gd name="T2" fmla="*/ 2 w 17"/>
                  <a:gd name="T3" fmla="*/ 2 h 9"/>
                  <a:gd name="T4" fmla="*/ 4 w 17"/>
                  <a:gd name="T5" fmla="*/ 5 h 9"/>
                  <a:gd name="T6" fmla="*/ 13 w 17"/>
                  <a:gd name="T7" fmla="*/ 7 h 9"/>
                  <a:gd name="T8" fmla="*/ 15 w 17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5" y="4"/>
                    </a:moveTo>
                    <a:cubicBezTo>
                      <a:pt x="11" y="1"/>
                      <a:pt x="7" y="0"/>
                      <a:pt x="2" y="2"/>
                    </a:cubicBezTo>
                    <a:cubicBezTo>
                      <a:pt x="0" y="3"/>
                      <a:pt x="2" y="6"/>
                      <a:pt x="4" y="5"/>
                    </a:cubicBezTo>
                    <a:cubicBezTo>
                      <a:pt x="7" y="4"/>
                      <a:pt x="10" y="5"/>
                      <a:pt x="13" y="7"/>
                    </a:cubicBezTo>
                    <a:cubicBezTo>
                      <a:pt x="14" y="9"/>
                      <a:pt x="17" y="6"/>
                      <a:pt x="15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573">
                <a:extLst>
                  <a:ext uri="{FF2B5EF4-FFF2-40B4-BE49-F238E27FC236}">
                    <a16:creationId xmlns:a16="http://schemas.microsoft.com/office/drawing/2014/main" xmlns="" id="{1BC3E78F-8A81-454E-B453-DBC82035CC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7" y="2957"/>
                <a:ext cx="26" cy="13"/>
              </a:xfrm>
              <a:custGeom>
                <a:avLst/>
                <a:gdLst>
                  <a:gd name="T0" fmla="*/ 17 w 18"/>
                  <a:gd name="T1" fmla="*/ 5 h 9"/>
                  <a:gd name="T2" fmla="*/ 3 w 18"/>
                  <a:gd name="T3" fmla="*/ 0 h 9"/>
                  <a:gd name="T4" fmla="*/ 3 w 18"/>
                  <a:gd name="T5" fmla="*/ 4 h 9"/>
                  <a:gd name="T6" fmla="*/ 14 w 18"/>
                  <a:gd name="T7" fmla="*/ 8 h 9"/>
                  <a:gd name="T8" fmla="*/ 17 w 18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7" y="5"/>
                    </a:moveTo>
                    <a:cubicBezTo>
                      <a:pt x="13" y="2"/>
                      <a:pt x="8" y="0"/>
                      <a:pt x="3" y="0"/>
                    </a:cubicBezTo>
                    <a:cubicBezTo>
                      <a:pt x="0" y="0"/>
                      <a:pt x="1" y="4"/>
                      <a:pt x="3" y="4"/>
                    </a:cubicBezTo>
                    <a:cubicBezTo>
                      <a:pt x="7" y="4"/>
                      <a:pt x="11" y="5"/>
                      <a:pt x="14" y="8"/>
                    </a:cubicBezTo>
                    <a:cubicBezTo>
                      <a:pt x="16" y="9"/>
                      <a:pt x="18" y="7"/>
                      <a:pt x="17" y="5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574">
                <a:extLst>
                  <a:ext uri="{FF2B5EF4-FFF2-40B4-BE49-F238E27FC236}">
                    <a16:creationId xmlns:a16="http://schemas.microsoft.com/office/drawing/2014/main" xmlns="" id="{E84457C5-36D9-4727-8FFA-714B1DD976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15" y="2973"/>
                <a:ext cx="23" cy="10"/>
              </a:xfrm>
              <a:custGeom>
                <a:avLst/>
                <a:gdLst>
                  <a:gd name="T0" fmla="*/ 15 w 16"/>
                  <a:gd name="T1" fmla="*/ 3 h 7"/>
                  <a:gd name="T2" fmla="*/ 10 w 16"/>
                  <a:gd name="T3" fmla="*/ 1 h 7"/>
                  <a:gd name="T4" fmla="*/ 2 w 16"/>
                  <a:gd name="T5" fmla="*/ 1 h 7"/>
                  <a:gd name="T6" fmla="*/ 4 w 16"/>
                  <a:gd name="T7" fmla="*/ 5 h 7"/>
                  <a:gd name="T8" fmla="*/ 8 w 16"/>
                  <a:gd name="T9" fmla="*/ 4 h 7"/>
                  <a:gd name="T10" fmla="*/ 11 w 16"/>
                  <a:gd name="T11" fmla="*/ 5 h 7"/>
                  <a:gd name="T12" fmla="*/ 12 w 16"/>
                  <a:gd name="T13" fmla="*/ 5 h 7"/>
                  <a:gd name="T14" fmla="*/ 12 w 16"/>
                  <a:gd name="T15" fmla="*/ 5 h 7"/>
                  <a:gd name="T16" fmla="*/ 15 w 16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3"/>
                    </a:moveTo>
                    <a:cubicBezTo>
                      <a:pt x="14" y="1"/>
                      <a:pt x="11" y="1"/>
                      <a:pt x="10" y="1"/>
                    </a:cubicBezTo>
                    <a:cubicBezTo>
                      <a:pt x="7" y="1"/>
                      <a:pt x="5" y="0"/>
                      <a:pt x="2" y="1"/>
                    </a:cubicBezTo>
                    <a:cubicBezTo>
                      <a:pt x="0" y="2"/>
                      <a:pt x="1" y="5"/>
                      <a:pt x="4" y="5"/>
                    </a:cubicBezTo>
                    <a:cubicBezTo>
                      <a:pt x="5" y="4"/>
                      <a:pt x="7" y="4"/>
                      <a:pt x="8" y="4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1" y="5"/>
                      <a:pt x="11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7"/>
                      <a:pt x="16" y="5"/>
                      <a:pt x="15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575">
                <a:extLst>
                  <a:ext uri="{FF2B5EF4-FFF2-40B4-BE49-F238E27FC236}">
                    <a16:creationId xmlns:a16="http://schemas.microsoft.com/office/drawing/2014/main" xmlns="" id="{C80A84A8-16CB-49F9-B76C-5739F33EC4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9" y="2977"/>
                <a:ext cx="19" cy="11"/>
              </a:xfrm>
              <a:custGeom>
                <a:avLst/>
                <a:gdLst>
                  <a:gd name="T0" fmla="*/ 2 w 13"/>
                  <a:gd name="T1" fmla="*/ 2 h 7"/>
                  <a:gd name="T2" fmla="*/ 2 w 13"/>
                  <a:gd name="T3" fmla="*/ 5 h 7"/>
                  <a:gd name="T4" fmla="*/ 6 w 13"/>
                  <a:gd name="T5" fmla="*/ 5 h 7"/>
                  <a:gd name="T6" fmla="*/ 8 w 13"/>
                  <a:gd name="T7" fmla="*/ 5 h 7"/>
                  <a:gd name="T8" fmla="*/ 9 w 13"/>
                  <a:gd name="T9" fmla="*/ 5 h 7"/>
                  <a:gd name="T10" fmla="*/ 12 w 13"/>
                  <a:gd name="T11" fmla="*/ 5 h 7"/>
                  <a:gd name="T12" fmla="*/ 2 w 1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2" y="2"/>
                    </a:moveTo>
                    <a:cubicBezTo>
                      <a:pt x="0" y="2"/>
                      <a:pt x="0" y="6"/>
                      <a:pt x="2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7"/>
                      <a:pt x="12" y="7"/>
                      <a:pt x="12" y="5"/>
                    </a:cubicBezTo>
                    <a:cubicBezTo>
                      <a:pt x="13" y="0"/>
                      <a:pt x="4" y="1"/>
                      <a:pt x="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576">
                <a:extLst>
                  <a:ext uri="{FF2B5EF4-FFF2-40B4-BE49-F238E27FC236}">
                    <a16:creationId xmlns:a16="http://schemas.microsoft.com/office/drawing/2014/main" xmlns="" id="{1C91E870-FEA0-4977-A311-F75D0C664C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2" y="2966"/>
                <a:ext cx="23" cy="7"/>
              </a:xfrm>
              <a:custGeom>
                <a:avLst/>
                <a:gdLst>
                  <a:gd name="T0" fmla="*/ 14 w 16"/>
                  <a:gd name="T1" fmla="*/ 1 h 5"/>
                  <a:gd name="T2" fmla="*/ 3 w 16"/>
                  <a:gd name="T3" fmla="*/ 1 h 5"/>
                  <a:gd name="T4" fmla="*/ 3 w 16"/>
                  <a:gd name="T5" fmla="*/ 4 h 5"/>
                  <a:gd name="T6" fmla="*/ 9 w 16"/>
                  <a:gd name="T7" fmla="*/ 4 h 5"/>
                  <a:gd name="T8" fmla="*/ 13 w 16"/>
                  <a:gd name="T9" fmla="*/ 4 h 5"/>
                  <a:gd name="T10" fmla="*/ 14 w 1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">
                    <a:moveTo>
                      <a:pt x="14" y="1"/>
                    </a:moveTo>
                    <a:cubicBezTo>
                      <a:pt x="10" y="0"/>
                      <a:pt x="6" y="0"/>
                      <a:pt x="3" y="1"/>
                    </a:cubicBezTo>
                    <a:cubicBezTo>
                      <a:pt x="0" y="1"/>
                      <a:pt x="1" y="5"/>
                      <a:pt x="3" y="4"/>
                    </a:cubicBezTo>
                    <a:cubicBezTo>
                      <a:pt x="5" y="4"/>
                      <a:pt x="7" y="4"/>
                      <a:pt x="9" y="4"/>
                    </a:cubicBezTo>
                    <a:cubicBezTo>
                      <a:pt x="10" y="4"/>
                      <a:pt x="13" y="4"/>
                      <a:pt x="13" y="4"/>
                    </a:cubicBezTo>
                    <a:cubicBezTo>
                      <a:pt x="16" y="5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577">
                <a:extLst>
                  <a:ext uri="{FF2B5EF4-FFF2-40B4-BE49-F238E27FC236}">
                    <a16:creationId xmlns:a16="http://schemas.microsoft.com/office/drawing/2014/main" xmlns="" id="{7A4069CC-5403-4A67-A43C-ACB2D612EE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5" y="2948"/>
                <a:ext cx="28" cy="9"/>
              </a:xfrm>
              <a:custGeom>
                <a:avLst/>
                <a:gdLst>
                  <a:gd name="T0" fmla="*/ 17 w 19"/>
                  <a:gd name="T1" fmla="*/ 2 h 6"/>
                  <a:gd name="T2" fmla="*/ 12 w 19"/>
                  <a:gd name="T3" fmla="*/ 0 h 6"/>
                  <a:gd name="T4" fmla="*/ 3 w 19"/>
                  <a:gd name="T5" fmla="*/ 0 h 6"/>
                  <a:gd name="T6" fmla="*/ 3 w 19"/>
                  <a:gd name="T7" fmla="*/ 4 h 6"/>
                  <a:gd name="T8" fmla="*/ 10 w 19"/>
                  <a:gd name="T9" fmla="*/ 4 h 6"/>
                  <a:gd name="T10" fmla="*/ 15 w 19"/>
                  <a:gd name="T11" fmla="*/ 5 h 6"/>
                  <a:gd name="T12" fmla="*/ 17 w 1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7" y="2"/>
                    </a:moveTo>
                    <a:cubicBezTo>
                      <a:pt x="16" y="1"/>
                      <a:pt x="14" y="0"/>
                      <a:pt x="12" y="0"/>
                    </a:cubicBezTo>
                    <a:cubicBezTo>
                      <a:pt x="9" y="0"/>
                      <a:pt x="6" y="0"/>
                      <a:pt x="3" y="0"/>
                    </a:cubicBezTo>
                    <a:cubicBezTo>
                      <a:pt x="0" y="1"/>
                      <a:pt x="1" y="5"/>
                      <a:pt x="3" y="4"/>
                    </a:cubicBezTo>
                    <a:cubicBezTo>
                      <a:pt x="5" y="4"/>
                      <a:pt x="7" y="4"/>
                      <a:pt x="10" y="4"/>
                    </a:cubicBezTo>
                    <a:cubicBezTo>
                      <a:pt x="11" y="4"/>
                      <a:pt x="14" y="4"/>
                      <a:pt x="15" y="5"/>
                    </a:cubicBezTo>
                    <a:cubicBezTo>
                      <a:pt x="17" y="6"/>
                      <a:pt x="19" y="3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578">
                <a:extLst>
                  <a:ext uri="{FF2B5EF4-FFF2-40B4-BE49-F238E27FC236}">
                    <a16:creationId xmlns:a16="http://schemas.microsoft.com/office/drawing/2014/main" xmlns="" id="{E4102FB8-2A58-40D5-82C9-F246186E52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8" y="2932"/>
                <a:ext cx="24" cy="8"/>
              </a:xfrm>
              <a:custGeom>
                <a:avLst/>
                <a:gdLst>
                  <a:gd name="T0" fmla="*/ 14 w 16"/>
                  <a:gd name="T1" fmla="*/ 2 h 6"/>
                  <a:gd name="T2" fmla="*/ 9 w 16"/>
                  <a:gd name="T3" fmla="*/ 1 h 6"/>
                  <a:gd name="T4" fmla="*/ 3 w 16"/>
                  <a:gd name="T5" fmla="*/ 2 h 6"/>
                  <a:gd name="T6" fmla="*/ 4 w 16"/>
                  <a:gd name="T7" fmla="*/ 5 h 6"/>
                  <a:gd name="T8" fmla="*/ 8 w 16"/>
                  <a:gd name="T9" fmla="*/ 5 h 6"/>
                  <a:gd name="T10" fmla="*/ 11 w 16"/>
                  <a:gd name="T11" fmla="*/ 4 h 6"/>
                  <a:gd name="T12" fmla="*/ 12 w 16"/>
                  <a:gd name="T13" fmla="*/ 4 h 6"/>
                  <a:gd name="T14" fmla="*/ 12 w 16"/>
                  <a:gd name="T15" fmla="*/ 4 h 6"/>
                  <a:gd name="T16" fmla="*/ 14 w 1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6">
                    <a:moveTo>
                      <a:pt x="14" y="2"/>
                    </a:moveTo>
                    <a:cubicBezTo>
                      <a:pt x="13" y="0"/>
                      <a:pt x="11" y="1"/>
                      <a:pt x="9" y="1"/>
                    </a:cubicBezTo>
                    <a:cubicBezTo>
                      <a:pt x="7" y="1"/>
                      <a:pt x="5" y="1"/>
                      <a:pt x="3" y="2"/>
                    </a:cubicBezTo>
                    <a:cubicBezTo>
                      <a:pt x="0" y="3"/>
                      <a:pt x="2" y="6"/>
                      <a:pt x="4" y="5"/>
                    </a:cubicBezTo>
                    <a:cubicBezTo>
                      <a:pt x="5" y="5"/>
                      <a:pt x="7" y="5"/>
                      <a:pt x="8" y="5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6"/>
                      <a:pt x="16" y="4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579">
                <a:extLst>
                  <a:ext uri="{FF2B5EF4-FFF2-40B4-BE49-F238E27FC236}">
                    <a16:creationId xmlns:a16="http://schemas.microsoft.com/office/drawing/2014/main" xmlns="" id="{639F7EC7-0175-4D03-B06D-58CCDB4454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00" y="2948"/>
                <a:ext cx="23" cy="12"/>
              </a:xfrm>
              <a:custGeom>
                <a:avLst/>
                <a:gdLst>
                  <a:gd name="T0" fmla="*/ 14 w 15"/>
                  <a:gd name="T1" fmla="*/ 3 h 8"/>
                  <a:gd name="T2" fmla="*/ 2 w 15"/>
                  <a:gd name="T3" fmla="*/ 2 h 8"/>
                  <a:gd name="T4" fmla="*/ 4 w 15"/>
                  <a:gd name="T5" fmla="*/ 5 h 8"/>
                  <a:gd name="T6" fmla="*/ 11 w 15"/>
                  <a:gd name="T7" fmla="*/ 6 h 8"/>
                  <a:gd name="T8" fmla="*/ 14 w 15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4" y="3"/>
                    </a:moveTo>
                    <a:cubicBezTo>
                      <a:pt x="11" y="1"/>
                      <a:pt x="6" y="0"/>
                      <a:pt x="2" y="2"/>
                    </a:cubicBezTo>
                    <a:cubicBezTo>
                      <a:pt x="0" y="2"/>
                      <a:pt x="1" y="6"/>
                      <a:pt x="4" y="5"/>
                    </a:cubicBezTo>
                    <a:cubicBezTo>
                      <a:pt x="6" y="4"/>
                      <a:pt x="9" y="5"/>
                      <a:pt x="11" y="6"/>
                    </a:cubicBezTo>
                    <a:cubicBezTo>
                      <a:pt x="13" y="8"/>
                      <a:pt x="15" y="5"/>
                      <a:pt x="14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580">
                <a:extLst>
                  <a:ext uri="{FF2B5EF4-FFF2-40B4-BE49-F238E27FC236}">
                    <a16:creationId xmlns:a16="http://schemas.microsoft.com/office/drawing/2014/main" xmlns="" id="{18BAEB5B-DCDB-4ECC-8451-4C9CC6BC1D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2" y="2966"/>
                <a:ext cx="23" cy="13"/>
              </a:xfrm>
              <a:custGeom>
                <a:avLst/>
                <a:gdLst>
                  <a:gd name="T0" fmla="*/ 14 w 16"/>
                  <a:gd name="T1" fmla="*/ 4 h 9"/>
                  <a:gd name="T2" fmla="*/ 2 w 16"/>
                  <a:gd name="T3" fmla="*/ 2 h 9"/>
                  <a:gd name="T4" fmla="*/ 3 w 16"/>
                  <a:gd name="T5" fmla="*/ 5 h 9"/>
                  <a:gd name="T6" fmla="*/ 12 w 16"/>
                  <a:gd name="T7" fmla="*/ 7 h 9"/>
                  <a:gd name="T8" fmla="*/ 14 w 1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4" y="4"/>
                    </a:moveTo>
                    <a:cubicBezTo>
                      <a:pt x="11" y="1"/>
                      <a:pt x="6" y="0"/>
                      <a:pt x="2" y="2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6" y="4"/>
                      <a:pt x="10" y="5"/>
                      <a:pt x="12" y="7"/>
                    </a:cubicBezTo>
                    <a:cubicBezTo>
                      <a:pt x="14" y="9"/>
                      <a:pt x="16" y="6"/>
                      <a:pt x="14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581">
                <a:extLst>
                  <a:ext uri="{FF2B5EF4-FFF2-40B4-BE49-F238E27FC236}">
                    <a16:creationId xmlns:a16="http://schemas.microsoft.com/office/drawing/2014/main" xmlns="" id="{586A2F9A-DA02-4C14-B598-9835D744CF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7" y="2982"/>
                <a:ext cx="28" cy="12"/>
              </a:xfrm>
              <a:custGeom>
                <a:avLst/>
                <a:gdLst>
                  <a:gd name="T0" fmla="*/ 17 w 19"/>
                  <a:gd name="T1" fmla="*/ 4 h 8"/>
                  <a:gd name="T2" fmla="*/ 2 w 19"/>
                  <a:gd name="T3" fmla="*/ 1 h 8"/>
                  <a:gd name="T4" fmla="*/ 3 w 19"/>
                  <a:gd name="T5" fmla="*/ 4 h 8"/>
                  <a:gd name="T6" fmla="*/ 14 w 19"/>
                  <a:gd name="T7" fmla="*/ 7 h 8"/>
                  <a:gd name="T8" fmla="*/ 17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7" y="4"/>
                    </a:moveTo>
                    <a:cubicBezTo>
                      <a:pt x="12" y="1"/>
                      <a:pt x="8" y="0"/>
                      <a:pt x="2" y="1"/>
                    </a:cubicBezTo>
                    <a:cubicBezTo>
                      <a:pt x="0" y="1"/>
                      <a:pt x="0" y="5"/>
                      <a:pt x="3" y="4"/>
                    </a:cubicBezTo>
                    <a:cubicBezTo>
                      <a:pt x="7" y="4"/>
                      <a:pt x="11" y="5"/>
                      <a:pt x="14" y="7"/>
                    </a:cubicBezTo>
                    <a:cubicBezTo>
                      <a:pt x="16" y="8"/>
                      <a:pt x="19" y="5"/>
                      <a:pt x="17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582">
                <a:extLst>
                  <a:ext uri="{FF2B5EF4-FFF2-40B4-BE49-F238E27FC236}">
                    <a16:creationId xmlns:a16="http://schemas.microsoft.com/office/drawing/2014/main" xmlns="" id="{3C82AFED-3A1C-44FF-ACA3-59E31F5175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3" y="2992"/>
                <a:ext cx="23" cy="13"/>
              </a:xfrm>
              <a:custGeom>
                <a:avLst/>
                <a:gdLst>
                  <a:gd name="T0" fmla="*/ 14 w 16"/>
                  <a:gd name="T1" fmla="*/ 4 h 9"/>
                  <a:gd name="T2" fmla="*/ 2 w 16"/>
                  <a:gd name="T3" fmla="*/ 1 h 9"/>
                  <a:gd name="T4" fmla="*/ 2 w 16"/>
                  <a:gd name="T5" fmla="*/ 5 h 9"/>
                  <a:gd name="T6" fmla="*/ 12 w 16"/>
                  <a:gd name="T7" fmla="*/ 7 h 9"/>
                  <a:gd name="T8" fmla="*/ 14 w 1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4" y="4"/>
                    </a:moveTo>
                    <a:cubicBezTo>
                      <a:pt x="11" y="1"/>
                      <a:pt x="7" y="0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6" y="4"/>
                      <a:pt x="9" y="5"/>
                      <a:pt x="12" y="7"/>
                    </a:cubicBezTo>
                    <a:cubicBezTo>
                      <a:pt x="14" y="9"/>
                      <a:pt x="16" y="6"/>
                      <a:pt x="14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583">
                <a:extLst>
                  <a:ext uri="{FF2B5EF4-FFF2-40B4-BE49-F238E27FC236}">
                    <a16:creationId xmlns:a16="http://schemas.microsoft.com/office/drawing/2014/main" xmlns="" id="{98721C21-1D9C-45D0-930A-1E04E93933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4" y="2998"/>
                <a:ext cx="24" cy="10"/>
              </a:xfrm>
              <a:custGeom>
                <a:avLst/>
                <a:gdLst>
                  <a:gd name="T0" fmla="*/ 11 w 16"/>
                  <a:gd name="T1" fmla="*/ 1 h 7"/>
                  <a:gd name="T2" fmla="*/ 2 w 16"/>
                  <a:gd name="T3" fmla="*/ 1 h 7"/>
                  <a:gd name="T4" fmla="*/ 3 w 16"/>
                  <a:gd name="T5" fmla="*/ 5 h 7"/>
                  <a:gd name="T6" fmla="*/ 8 w 16"/>
                  <a:gd name="T7" fmla="*/ 4 h 7"/>
                  <a:gd name="T8" fmla="*/ 10 w 16"/>
                  <a:gd name="T9" fmla="*/ 4 h 7"/>
                  <a:gd name="T10" fmla="*/ 11 w 16"/>
                  <a:gd name="T11" fmla="*/ 4 h 7"/>
                  <a:gd name="T12" fmla="*/ 14 w 16"/>
                  <a:gd name="T13" fmla="*/ 5 h 7"/>
                  <a:gd name="T14" fmla="*/ 11 w 1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1" y="1"/>
                    </a:moveTo>
                    <a:cubicBezTo>
                      <a:pt x="8" y="0"/>
                      <a:pt x="5" y="1"/>
                      <a:pt x="2" y="1"/>
                    </a:cubicBezTo>
                    <a:cubicBezTo>
                      <a:pt x="0" y="1"/>
                      <a:pt x="0" y="5"/>
                      <a:pt x="3" y="5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6"/>
                      <a:pt x="13" y="7"/>
                      <a:pt x="14" y="5"/>
                    </a:cubicBezTo>
                    <a:cubicBezTo>
                      <a:pt x="16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584">
                <a:extLst>
                  <a:ext uri="{FF2B5EF4-FFF2-40B4-BE49-F238E27FC236}">
                    <a16:creationId xmlns:a16="http://schemas.microsoft.com/office/drawing/2014/main" xmlns="" id="{C601339D-2F4D-4EFD-9514-00A1C0499A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0" y="2983"/>
                <a:ext cx="21" cy="8"/>
              </a:xfrm>
              <a:custGeom>
                <a:avLst/>
                <a:gdLst>
                  <a:gd name="T0" fmla="*/ 11 w 14"/>
                  <a:gd name="T1" fmla="*/ 0 h 5"/>
                  <a:gd name="T2" fmla="*/ 3 w 14"/>
                  <a:gd name="T3" fmla="*/ 1 h 5"/>
                  <a:gd name="T4" fmla="*/ 2 w 14"/>
                  <a:gd name="T5" fmla="*/ 4 h 5"/>
                  <a:gd name="T6" fmla="*/ 11 w 14"/>
                  <a:gd name="T7" fmla="*/ 4 h 5"/>
                  <a:gd name="T8" fmla="*/ 11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1" y="0"/>
                    </a:moveTo>
                    <a:cubicBezTo>
                      <a:pt x="8" y="1"/>
                      <a:pt x="6" y="1"/>
                      <a:pt x="3" y="1"/>
                    </a:cubicBezTo>
                    <a:cubicBezTo>
                      <a:pt x="0" y="1"/>
                      <a:pt x="0" y="4"/>
                      <a:pt x="2" y="4"/>
                    </a:cubicBezTo>
                    <a:cubicBezTo>
                      <a:pt x="5" y="5"/>
                      <a:pt x="8" y="4"/>
                      <a:pt x="11" y="4"/>
                    </a:cubicBezTo>
                    <a:cubicBezTo>
                      <a:pt x="14" y="4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585">
                <a:extLst>
                  <a:ext uri="{FF2B5EF4-FFF2-40B4-BE49-F238E27FC236}">
                    <a16:creationId xmlns:a16="http://schemas.microsoft.com/office/drawing/2014/main" xmlns="" id="{E1EA289A-A49C-4A89-AC57-F4D99484B0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4" y="2961"/>
                <a:ext cx="28" cy="10"/>
              </a:xfrm>
              <a:custGeom>
                <a:avLst/>
                <a:gdLst>
                  <a:gd name="T0" fmla="*/ 17 w 19"/>
                  <a:gd name="T1" fmla="*/ 3 h 7"/>
                  <a:gd name="T2" fmla="*/ 3 w 19"/>
                  <a:gd name="T3" fmla="*/ 1 h 7"/>
                  <a:gd name="T4" fmla="*/ 2 w 19"/>
                  <a:gd name="T5" fmla="*/ 4 h 7"/>
                  <a:gd name="T6" fmla="*/ 16 w 19"/>
                  <a:gd name="T7" fmla="*/ 7 h 7"/>
                  <a:gd name="T8" fmla="*/ 17 w 1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7" y="3"/>
                    </a:moveTo>
                    <a:cubicBezTo>
                      <a:pt x="12" y="3"/>
                      <a:pt x="8" y="1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  <a:cubicBezTo>
                      <a:pt x="7" y="5"/>
                      <a:pt x="12" y="7"/>
                      <a:pt x="16" y="7"/>
                    </a:cubicBezTo>
                    <a:cubicBezTo>
                      <a:pt x="19" y="7"/>
                      <a:pt x="19" y="4"/>
                      <a:pt x="1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586">
                <a:extLst>
                  <a:ext uri="{FF2B5EF4-FFF2-40B4-BE49-F238E27FC236}">
                    <a16:creationId xmlns:a16="http://schemas.microsoft.com/office/drawing/2014/main" xmlns="" id="{E174828E-F704-4EF7-9F05-C7BDA4F84F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0" y="2945"/>
                <a:ext cx="25" cy="10"/>
              </a:xfrm>
              <a:custGeom>
                <a:avLst/>
                <a:gdLst>
                  <a:gd name="T0" fmla="*/ 14 w 17"/>
                  <a:gd name="T1" fmla="*/ 1 h 7"/>
                  <a:gd name="T2" fmla="*/ 3 w 17"/>
                  <a:gd name="T3" fmla="*/ 2 h 7"/>
                  <a:gd name="T4" fmla="*/ 4 w 17"/>
                  <a:gd name="T5" fmla="*/ 6 h 7"/>
                  <a:gd name="T6" fmla="*/ 9 w 17"/>
                  <a:gd name="T7" fmla="*/ 5 h 7"/>
                  <a:gd name="T8" fmla="*/ 13 w 17"/>
                  <a:gd name="T9" fmla="*/ 5 h 7"/>
                  <a:gd name="T10" fmla="*/ 14 w 1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7">
                    <a:moveTo>
                      <a:pt x="14" y="1"/>
                    </a:moveTo>
                    <a:cubicBezTo>
                      <a:pt x="11" y="0"/>
                      <a:pt x="6" y="1"/>
                      <a:pt x="3" y="2"/>
                    </a:cubicBezTo>
                    <a:cubicBezTo>
                      <a:pt x="0" y="3"/>
                      <a:pt x="2" y="7"/>
                      <a:pt x="4" y="6"/>
                    </a:cubicBezTo>
                    <a:cubicBezTo>
                      <a:pt x="5" y="5"/>
                      <a:pt x="7" y="5"/>
                      <a:pt x="9" y="5"/>
                    </a:cubicBezTo>
                    <a:cubicBezTo>
                      <a:pt x="10" y="5"/>
                      <a:pt x="12" y="4"/>
                      <a:pt x="13" y="5"/>
                    </a:cubicBezTo>
                    <a:cubicBezTo>
                      <a:pt x="15" y="6"/>
                      <a:pt x="17" y="2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587">
                <a:extLst>
                  <a:ext uri="{FF2B5EF4-FFF2-40B4-BE49-F238E27FC236}">
                    <a16:creationId xmlns:a16="http://schemas.microsoft.com/office/drawing/2014/main" xmlns="" id="{009B123F-EC6E-4E8F-8F9A-557841D0B1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4" y="2954"/>
                <a:ext cx="28" cy="9"/>
              </a:xfrm>
              <a:custGeom>
                <a:avLst/>
                <a:gdLst>
                  <a:gd name="T0" fmla="*/ 17 w 19"/>
                  <a:gd name="T1" fmla="*/ 2 h 6"/>
                  <a:gd name="T2" fmla="*/ 3 w 19"/>
                  <a:gd name="T3" fmla="*/ 2 h 6"/>
                  <a:gd name="T4" fmla="*/ 3 w 19"/>
                  <a:gd name="T5" fmla="*/ 5 h 6"/>
                  <a:gd name="T6" fmla="*/ 15 w 19"/>
                  <a:gd name="T7" fmla="*/ 5 h 6"/>
                  <a:gd name="T8" fmla="*/ 17 w 1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7" y="2"/>
                    </a:moveTo>
                    <a:cubicBezTo>
                      <a:pt x="12" y="0"/>
                      <a:pt x="7" y="1"/>
                      <a:pt x="3" y="2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7" y="5"/>
                      <a:pt x="11" y="4"/>
                      <a:pt x="15" y="5"/>
                    </a:cubicBezTo>
                    <a:cubicBezTo>
                      <a:pt x="17" y="6"/>
                      <a:pt x="19" y="3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588">
                <a:extLst>
                  <a:ext uri="{FF2B5EF4-FFF2-40B4-BE49-F238E27FC236}">
                    <a16:creationId xmlns:a16="http://schemas.microsoft.com/office/drawing/2014/main" xmlns="" id="{42F456AF-3A98-400B-BC75-94E83BC6C2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6" y="2966"/>
                <a:ext cx="22" cy="10"/>
              </a:xfrm>
              <a:custGeom>
                <a:avLst/>
                <a:gdLst>
                  <a:gd name="T0" fmla="*/ 13 w 15"/>
                  <a:gd name="T1" fmla="*/ 2 h 7"/>
                  <a:gd name="T2" fmla="*/ 2 w 15"/>
                  <a:gd name="T3" fmla="*/ 2 h 7"/>
                  <a:gd name="T4" fmla="*/ 4 w 15"/>
                  <a:gd name="T5" fmla="*/ 5 h 7"/>
                  <a:gd name="T6" fmla="*/ 11 w 15"/>
                  <a:gd name="T7" fmla="*/ 5 h 7"/>
                  <a:gd name="T8" fmla="*/ 13 w 1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3" y="2"/>
                    </a:moveTo>
                    <a:cubicBezTo>
                      <a:pt x="9" y="0"/>
                      <a:pt x="6" y="0"/>
                      <a:pt x="2" y="2"/>
                    </a:cubicBezTo>
                    <a:cubicBezTo>
                      <a:pt x="0" y="4"/>
                      <a:pt x="2" y="7"/>
                      <a:pt x="4" y="5"/>
                    </a:cubicBezTo>
                    <a:cubicBezTo>
                      <a:pt x="6" y="4"/>
                      <a:pt x="8" y="4"/>
                      <a:pt x="11" y="5"/>
                    </a:cubicBezTo>
                    <a:cubicBezTo>
                      <a:pt x="13" y="6"/>
                      <a:pt x="15" y="4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589">
                <a:extLst>
                  <a:ext uri="{FF2B5EF4-FFF2-40B4-BE49-F238E27FC236}">
                    <a16:creationId xmlns:a16="http://schemas.microsoft.com/office/drawing/2014/main" xmlns="" id="{491C388D-F669-4C5D-BD27-3E3BFB3637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0" y="2988"/>
                <a:ext cx="28" cy="10"/>
              </a:xfrm>
              <a:custGeom>
                <a:avLst/>
                <a:gdLst>
                  <a:gd name="T0" fmla="*/ 17 w 19"/>
                  <a:gd name="T1" fmla="*/ 3 h 7"/>
                  <a:gd name="T2" fmla="*/ 3 w 19"/>
                  <a:gd name="T3" fmla="*/ 0 h 7"/>
                  <a:gd name="T4" fmla="*/ 3 w 19"/>
                  <a:gd name="T5" fmla="*/ 4 h 7"/>
                  <a:gd name="T6" fmla="*/ 15 w 19"/>
                  <a:gd name="T7" fmla="*/ 6 h 7"/>
                  <a:gd name="T8" fmla="*/ 17 w 1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7" y="3"/>
                    </a:moveTo>
                    <a:cubicBezTo>
                      <a:pt x="12" y="1"/>
                      <a:pt x="8" y="1"/>
                      <a:pt x="3" y="0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7" y="4"/>
                      <a:pt x="11" y="4"/>
                      <a:pt x="15" y="6"/>
                    </a:cubicBezTo>
                    <a:cubicBezTo>
                      <a:pt x="17" y="7"/>
                      <a:pt x="19" y="4"/>
                      <a:pt x="1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590">
                <a:extLst>
                  <a:ext uri="{FF2B5EF4-FFF2-40B4-BE49-F238E27FC236}">
                    <a16:creationId xmlns:a16="http://schemas.microsoft.com/office/drawing/2014/main" xmlns="" id="{3D2731BA-E659-46AB-B017-40081BE2BB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6" y="3002"/>
                <a:ext cx="24" cy="9"/>
              </a:xfrm>
              <a:custGeom>
                <a:avLst/>
                <a:gdLst>
                  <a:gd name="T0" fmla="*/ 13 w 16"/>
                  <a:gd name="T1" fmla="*/ 1 h 6"/>
                  <a:gd name="T2" fmla="*/ 2 w 16"/>
                  <a:gd name="T3" fmla="*/ 1 h 6"/>
                  <a:gd name="T4" fmla="*/ 4 w 16"/>
                  <a:gd name="T5" fmla="*/ 5 h 6"/>
                  <a:gd name="T6" fmla="*/ 13 w 16"/>
                  <a:gd name="T7" fmla="*/ 5 h 6"/>
                  <a:gd name="T8" fmla="*/ 13 w 1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1"/>
                    </a:moveTo>
                    <a:cubicBezTo>
                      <a:pt x="10" y="1"/>
                      <a:pt x="6" y="0"/>
                      <a:pt x="2" y="1"/>
                    </a:cubicBezTo>
                    <a:cubicBezTo>
                      <a:pt x="0" y="2"/>
                      <a:pt x="1" y="5"/>
                      <a:pt x="4" y="5"/>
                    </a:cubicBezTo>
                    <a:cubicBezTo>
                      <a:pt x="6" y="4"/>
                      <a:pt x="10" y="4"/>
                      <a:pt x="13" y="5"/>
                    </a:cubicBezTo>
                    <a:cubicBezTo>
                      <a:pt x="15" y="6"/>
                      <a:pt x="16" y="2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591">
                <a:extLst>
                  <a:ext uri="{FF2B5EF4-FFF2-40B4-BE49-F238E27FC236}">
                    <a16:creationId xmlns:a16="http://schemas.microsoft.com/office/drawing/2014/main" xmlns="" id="{529C5C51-DFE5-4B22-A19F-3D86A708BC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8" y="2996"/>
                <a:ext cx="30" cy="11"/>
              </a:xfrm>
              <a:custGeom>
                <a:avLst/>
                <a:gdLst>
                  <a:gd name="T0" fmla="*/ 16 w 20"/>
                  <a:gd name="T1" fmla="*/ 1 h 7"/>
                  <a:gd name="T2" fmla="*/ 10 w 20"/>
                  <a:gd name="T3" fmla="*/ 1 h 7"/>
                  <a:gd name="T4" fmla="*/ 2 w 20"/>
                  <a:gd name="T5" fmla="*/ 3 h 7"/>
                  <a:gd name="T6" fmla="*/ 3 w 20"/>
                  <a:gd name="T7" fmla="*/ 7 h 7"/>
                  <a:gd name="T8" fmla="*/ 17 w 20"/>
                  <a:gd name="T9" fmla="*/ 4 h 7"/>
                  <a:gd name="T10" fmla="*/ 16 w 20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">
                    <a:moveTo>
                      <a:pt x="16" y="1"/>
                    </a:moveTo>
                    <a:cubicBezTo>
                      <a:pt x="15" y="1"/>
                      <a:pt x="12" y="1"/>
                      <a:pt x="10" y="1"/>
                    </a:cubicBezTo>
                    <a:cubicBezTo>
                      <a:pt x="8" y="2"/>
                      <a:pt x="5" y="2"/>
                      <a:pt x="2" y="3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8" y="5"/>
                      <a:pt x="13" y="6"/>
                      <a:pt x="17" y="4"/>
                    </a:cubicBezTo>
                    <a:cubicBezTo>
                      <a:pt x="20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592">
                <a:extLst>
                  <a:ext uri="{FF2B5EF4-FFF2-40B4-BE49-F238E27FC236}">
                    <a16:creationId xmlns:a16="http://schemas.microsoft.com/office/drawing/2014/main" xmlns="" id="{ABAE8EBF-768D-4650-A571-7CBE6FF0DA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07" y="2980"/>
                <a:ext cx="23" cy="9"/>
              </a:xfrm>
              <a:custGeom>
                <a:avLst/>
                <a:gdLst>
                  <a:gd name="T0" fmla="*/ 14 w 16"/>
                  <a:gd name="T1" fmla="*/ 1 h 6"/>
                  <a:gd name="T2" fmla="*/ 3 w 16"/>
                  <a:gd name="T3" fmla="*/ 2 h 6"/>
                  <a:gd name="T4" fmla="*/ 4 w 16"/>
                  <a:gd name="T5" fmla="*/ 5 h 6"/>
                  <a:gd name="T6" fmla="*/ 12 w 16"/>
                  <a:gd name="T7" fmla="*/ 5 h 6"/>
                  <a:gd name="T8" fmla="*/ 14 w 1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4" y="1"/>
                    </a:moveTo>
                    <a:cubicBezTo>
                      <a:pt x="10" y="0"/>
                      <a:pt x="6" y="1"/>
                      <a:pt x="3" y="2"/>
                    </a:cubicBezTo>
                    <a:cubicBezTo>
                      <a:pt x="0" y="3"/>
                      <a:pt x="2" y="6"/>
                      <a:pt x="4" y="5"/>
                    </a:cubicBezTo>
                    <a:cubicBezTo>
                      <a:pt x="6" y="5"/>
                      <a:pt x="10" y="4"/>
                      <a:pt x="12" y="5"/>
                    </a:cubicBezTo>
                    <a:cubicBezTo>
                      <a:pt x="14" y="6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593">
                <a:extLst>
                  <a:ext uri="{FF2B5EF4-FFF2-40B4-BE49-F238E27FC236}">
                    <a16:creationId xmlns:a16="http://schemas.microsoft.com/office/drawing/2014/main" xmlns="" id="{CAD232FD-CBD7-4B62-B63F-64FBE89D54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1" y="2955"/>
                <a:ext cx="24" cy="12"/>
              </a:xfrm>
              <a:custGeom>
                <a:avLst/>
                <a:gdLst>
                  <a:gd name="T0" fmla="*/ 3 w 16"/>
                  <a:gd name="T1" fmla="*/ 3 h 8"/>
                  <a:gd name="T2" fmla="*/ 4 w 16"/>
                  <a:gd name="T3" fmla="*/ 7 h 8"/>
                  <a:gd name="T4" fmla="*/ 9 w 16"/>
                  <a:gd name="T5" fmla="*/ 6 h 8"/>
                  <a:gd name="T6" fmla="*/ 10 w 16"/>
                  <a:gd name="T7" fmla="*/ 6 h 8"/>
                  <a:gd name="T8" fmla="*/ 12 w 16"/>
                  <a:gd name="T9" fmla="*/ 6 h 8"/>
                  <a:gd name="T10" fmla="*/ 15 w 16"/>
                  <a:gd name="T11" fmla="*/ 4 h 8"/>
                  <a:gd name="T12" fmla="*/ 3 w 16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8">
                    <a:moveTo>
                      <a:pt x="3" y="3"/>
                    </a:moveTo>
                    <a:cubicBezTo>
                      <a:pt x="0" y="4"/>
                      <a:pt x="2" y="7"/>
                      <a:pt x="4" y="7"/>
                    </a:cubicBezTo>
                    <a:cubicBezTo>
                      <a:pt x="6" y="6"/>
                      <a:pt x="7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8"/>
                      <a:pt x="16" y="7"/>
                      <a:pt x="15" y="4"/>
                    </a:cubicBezTo>
                    <a:cubicBezTo>
                      <a:pt x="13" y="0"/>
                      <a:pt x="6" y="2"/>
                      <a:pt x="3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594">
                <a:extLst>
                  <a:ext uri="{FF2B5EF4-FFF2-40B4-BE49-F238E27FC236}">
                    <a16:creationId xmlns:a16="http://schemas.microsoft.com/office/drawing/2014/main" xmlns="" id="{7CF84E86-25A9-4BE7-8F50-E6345ED809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7" y="2939"/>
                <a:ext cx="29" cy="10"/>
              </a:xfrm>
              <a:custGeom>
                <a:avLst/>
                <a:gdLst>
                  <a:gd name="T0" fmla="*/ 18 w 20"/>
                  <a:gd name="T1" fmla="*/ 3 h 7"/>
                  <a:gd name="T2" fmla="*/ 2 w 20"/>
                  <a:gd name="T3" fmla="*/ 2 h 7"/>
                  <a:gd name="T4" fmla="*/ 3 w 20"/>
                  <a:gd name="T5" fmla="*/ 5 h 7"/>
                  <a:gd name="T6" fmla="*/ 16 w 20"/>
                  <a:gd name="T7" fmla="*/ 6 h 7"/>
                  <a:gd name="T8" fmla="*/ 18 w 20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8" y="3"/>
                    </a:moveTo>
                    <a:cubicBezTo>
                      <a:pt x="13" y="0"/>
                      <a:pt x="7" y="0"/>
                      <a:pt x="2" y="2"/>
                    </a:cubicBezTo>
                    <a:cubicBezTo>
                      <a:pt x="0" y="3"/>
                      <a:pt x="1" y="6"/>
                      <a:pt x="3" y="5"/>
                    </a:cubicBezTo>
                    <a:cubicBezTo>
                      <a:pt x="8" y="4"/>
                      <a:pt x="12" y="4"/>
                      <a:pt x="16" y="6"/>
                    </a:cubicBezTo>
                    <a:cubicBezTo>
                      <a:pt x="18" y="7"/>
                      <a:pt x="20" y="4"/>
                      <a:pt x="18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595">
                <a:extLst>
                  <a:ext uri="{FF2B5EF4-FFF2-40B4-BE49-F238E27FC236}">
                    <a16:creationId xmlns:a16="http://schemas.microsoft.com/office/drawing/2014/main" xmlns="" id="{E55168DE-005C-4D85-B980-9543929C68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7" y="2960"/>
                <a:ext cx="28" cy="8"/>
              </a:xfrm>
              <a:custGeom>
                <a:avLst/>
                <a:gdLst>
                  <a:gd name="T0" fmla="*/ 17 w 19"/>
                  <a:gd name="T1" fmla="*/ 2 h 6"/>
                  <a:gd name="T2" fmla="*/ 3 w 19"/>
                  <a:gd name="T3" fmla="*/ 1 h 6"/>
                  <a:gd name="T4" fmla="*/ 4 w 19"/>
                  <a:gd name="T5" fmla="*/ 5 h 6"/>
                  <a:gd name="T6" fmla="*/ 16 w 19"/>
                  <a:gd name="T7" fmla="*/ 5 h 6"/>
                  <a:gd name="T8" fmla="*/ 17 w 1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7" y="2"/>
                    </a:moveTo>
                    <a:cubicBezTo>
                      <a:pt x="12" y="0"/>
                      <a:pt x="7" y="0"/>
                      <a:pt x="3" y="1"/>
                    </a:cubicBezTo>
                    <a:cubicBezTo>
                      <a:pt x="0" y="2"/>
                      <a:pt x="2" y="6"/>
                      <a:pt x="4" y="5"/>
                    </a:cubicBezTo>
                    <a:cubicBezTo>
                      <a:pt x="8" y="4"/>
                      <a:pt x="12" y="3"/>
                      <a:pt x="16" y="5"/>
                    </a:cubicBezTo>
                    <a:cubicBezTo>
                      <a:pt x="18" y="6"/>
                      <a:pt x="19" y="3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596">
                <a:extLst>
                  <a:ext uri="{FF2B5EF4-FFF2-40B4-BE49-F238E27FC236}">
                    <a16:creationId xmlns:a16="http://schemas.microsoft.com/office/drawing/2014/main" xmlns="" id="{1383304D-D1C6-4F94-8775-38E1A85CAE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1" y="2973"/>
                <a:ext cx="19" cy="9"/>
              </a:xfrm>
              <a:custGeom>
                <a:avLst/>
                <a:gdLst>
                  <a:gd name="T0" fmla="*/ 11 w 13"/>
                  <a:gd name="T1" fmla="*/ 1 h 6"/>
                  <a:gd name="T2" fmla="*/ 2 w 13"/>
                  <a:gd name="T3" fmla="*/ 1 h 6"/>
                  <a:gd name="T4" fmla="*/ 3 w 13"/>
                  <a:gd name="T5" fmla="*/ 5 h 6"/>
                  <a:gd name="T6" fmla="*/ 9 w 13"/>
                  <a:gd name="T7" fmla="*/ 5 h 6"/>
                  <a:gd name="T8" fmla="*/ 11 w 1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1" y="1"/>
                    </a:moveTo>
                    <a:cubicBezTo>
                      <a:pt x="8" y="0"/>
                      <a:pt x="5" y="0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ubicBezTo>
                      <a:pt x="5" y="4"/>
                      <a:pt x="7" y="4"/>
                      <a:pt x="9" y="5"/>
                    </a:cubicBezTo>
                    <a:cubicBezTo>
                      <a:pt x="11" y="6"/>
                      <a:pt x="13" y="2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597">
                <a:extLst>
                  <a:ext uri="{FF2B5EF4-FFF2-40B4-BE49-F238E27FC236}">
                    <a16:creationId xmlns:a16="http://schemas.microsoft.com/office/drawing/2014/main" xmlns="" id="{E9B8CCCB-6011-411D-A471-6B705D0300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6" y="2983"/>
                <a:ext cx="22" cy="9"/>
              </a:xfrm>
              <a:custGeom>
                <a:avLst/>
                <a:gdLst>
                  <a:gd name="T0" fmla="*/ 13 w 15"/>
                  <a:gd name="T1" fmla="*/ 2 h 6"/>
                  <a:gd name="T2" fmla="*/ 2 w 15"/>
                  <a:gd name="T3" fmla="*/ 2 h 6"/>
                  <a:gd name="T4" fmla="*/ 5 w 15"/>
                  <a:gd name="T5" fmla="*/ 5 h 6"/>
                  <a:gd name="T6" fmla="*/ 11 w 15"/>
                  <a:gd name="T7" fmla="*/ 5 h 6"/>
                  <a:gd name="T8" fmla="*/ 13 w 15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3" y="2"/>
                    </a:moveTo>
                    <a:cubicBezTo>
                      <a:pt x="9" y="0"/>
                      <a:pt x="6" y="0"/>
                      <a:pt x="2" y="2"/>
                    </a:cubicBezTo>
                    <a:cubicBezTo>
                      <a:pt x="0" y="3"/>
                      <a:pt x="3" y="6"/>
                      <a:pt x="5" y="5"/>
                    </a:cubicBezTo>
                    <a:cubicBezTo>
                      <a:pt x="7" y="4"/>
                      <a:pt x="9" y="4"/>
                      <a:pt x="11" y="5"/>
                    </a:cubicBezTo>
                    <a:cubicBezTo>
                      <a:pt x="14" y="6"/>
                      <a:pt x="15" y="3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598">
                <a:extLst>
                  <a:ext uri="{FF2B5EF4-FFF2-40B4-BE49-F238E27FC236}">
                    <a16:creationId xmlns:a16="http://schemas.microsoft.com/office/drawing/2014/main" xmlns="" id="{E82D2A54-1CAB-40A7-BCE5-1FDEC9D90C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6" y="2998"/>
                <a:ext cx="23" cy="6"/>
              </a:xfrm>
              <a:custGeom>
                <a:avLst/>
                <a:gdLst>
                  <a:gd name="T0" fmla="*/ 13 w 16"/>
                  <a:gd name="T1" fmla="*/ 0 h 4"/>
                  <a:gd name="T2" fmla="*/ 2 w 16"/>
                  <a:gd name="T3" fmla="*/ 0 h 4"/>
                  <a:gd name="T4" fmla="*/ 3 w 16"/>
                  <a:gd name="T5" fmla="*/ 4 h 4"/>
                  <a:gd name="T6" fmla="*/ 14 w 16"/>
                  <a:gd name="T7" fmla="*/ 4 h 4"/>
                  <a:gd name="T8" fmla="*/ 13 w 1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">
                    <a:moveTo>
                      <a:pt x="13" y="0"/>
                    </a:moveTo>
                    <a:cubicBezTo>
                      <a:pt x="10" y="0"/>
                      <a:pt x="6" y="0"/>
                      <a:pt x="2" y="0"/>
                    </a:cubicBezTo>
                    <a:cubicBezTo>
                      <a:pt x="0" y="0"/>
                      <a:pt x="0" y="4"/>
                      <a:pt x="3" y="4"/>
                    </a:cubicBezTo>
                    <a:cubicBezTo>
                      <a:pt x="6" y="4"/>
                      <a:pt x="10" y="4"/>
                      <a:pt x="14" y="4"/>
                    </a:cubicBezTo>
                    <a:cubicBezTo>
                      <a:pt x="16" y="4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599">
                <a:extLst>
                  <a:ext uri="{FF2B5EF4-FFF2-40B4-BE49-F238E27FC236}">
                    <a16:creationId xmlns:a16="http://schemas.microsoft.com/office/drawing/2014/main" xmlns="" id="{589B70DE-8EB5-4787-8124-BA3379FE3E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03" y="2994"/>
                <a:ext cx="25" cy="8"/>
              </a:xfrm>
              <a:custGeom>
                <a:avLst/>
                <a:gdLst>
                  <a:gd name="T0" fmla="*/ 14 w 17"/>
                  <a:gd name="T1" fmla="*/ 0 h 6"/>
                  <a:gd name="T2" fmla="*/ 2 w 17"/>
                  <a:gd name="T3" fmla="*/ 2 h 6"/>
                  <a:gd name="T4" fmla="*/ 3 w 17"/>
                  <a:gd name="T5" fmla="*/ 5 h 6"/>
                  <a:gd name="T6" fmla="*/ 10 w 17"/>
                  <a:gd name="T7" fmla="*/ 4 h 6"/>
                  <a:gd name="T8" fmla="*/ 13 w 17"/>
                  <a:gd name="T9" fmla="*/ 4 h 6"/>
                  <a:gd name="T10" fmla="*/ 14 w 17"/>
                  <a:gd name="T11" fmla="*/ 4 h 6"/>
                  <a:gd name="T12" fmla="*/ 14 w 17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10" y="0"/>
                      <a:pt x="6" y="0"/>
                      <a:pt x="2" y="2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3" y="4"/>
                      <a:pt x="15" y="4"/>
                      <a:pt x="14" y="4"/>
                    </a:cubicBezTo>
                    <a:cubicBezTo>
                      <a:pt x="16" y="4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1801">
              <a:extLst>
                <a:ext uri="{FF2B5EF4-FFF2-40B4-BE49-F238E27FC236}">
                  <a16:creationId xmlns:a16="http://schemas.microsoft.com/office/drawing/2014/main" xmlns="" id="{2AC6B909-F52A-4CB3-A925-33EABA52895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45" y="2578"/>
              <a:ext cx="1840" cy="962"/>
              <a:chOff x="4945" y="2578"/>
              <a:chExt cx="1840" cy="962"/>
            </a:xfrm>
          </p:grpSpPr>
          <p:sp>
            <p:nvSpPr>
              <p:cNvPr id="244" name="Freeform 1601">
                <a:extLst>
                  <a:ext uri="{FF2B5EF4-FFF2-40B4-BE49-F238E27FC236}">
                    <a16:creationId xmlns:a16="http://schemas.microsoft.com/office/drawing/2014/main" xmlns="" id="{47E9241C-8866-4EE5-840A-42331EAAE5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98" y="2974"/>
                <a:ext cx="22" cy="12"/>
              </a:xfrm>
              <a:custGeom>
                <a:avLst/>
                <a:gdLst>
                  <a:gd name="T0" fmla="*/ 12 w 15"/>
                  <a:gd name="T1" fmla="*/ 0 h 8"/>
                  <a:gd name="T2" fmla="*/ 2 w 15"/>
                  <a:gd name="T3" fmla="*/ 4 h 8"/>
                  <a:gd name="T4" fmla="*/ 3 w 15"/>
                  <a:gd name="T5" fmla="*/ 7 h 8"/>
                  <a:gd name="T6" fmla="*/ 13 w 15"/>
                  <a:gd name="T7" fmla="*/ 4 h 8"/>
                  <a:gd name="T8" fmla="*/ 12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2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3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02">
                <a:extLst>
                  <a:ext uri="{FF2B5EF4-FFF2-40B4-BE49-F238E27FC236}">
                    <a16:creationId xmlns:a16="http://schemas.microsoft.com/office/drawing/2014/main" xmlns="" id="{DA9D41A6-0090-486E-BBD2-93D3E0DBFD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85" y="2951"/>
                <a:ext cx="25" cy="10"/>
              </a:xfrm>
              <a:custGeom>
                <a:avLst/>
                <a:gdLst>
                  <a:gd name="T0" fmla="*/ 12 w 17"/>
                  <a:gd name="T1" fmla="*/ 0 h 7"/>
                  <a:gd name="T2" fmla="*/ 2 w 17"/>
                  <a:gd name="T3" fmla="*/ 3 h 7"/>
                  <a:gd name="T4" fmla="*/ 3 w 17"/>
                  <a:gd name="T5" fmla="*/ 6 h 7"/>
                  <a:gd name="T6" fmla="*/ 9 w 17"/>
                  <a:gd name="T7" fmla="*/ 5 h 7"/>
                  <a:gd name="T8" fmla="*/ 12 w 17"/>
                  <a:gd name="T9" fmla="*/ 4 h 7"/>
                  <a:gd name="T10" fmla="*/ 12 w 17"/>
                  <a:gd name="T11" fmla="*/ 4 h 7"/>
                  <a:gd name="T12" fmla="*/ 15 w 17"/>
                  <a:gd name="T13" fmla="*/ 4 h 7"/>
                  <a:gd name="T14" fmla="*/ 12 w 1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12" y="0"/>
                    </a:moveTo>
                    <a:cubicBezTo>
                      <a:pt x="9" y="1"/>
                      <a:pt x="6" y="2"/>
                      <a:pt x="2" y="3"/>
                    </a:cubicBezTo>
                    <a:cubicBezTo>
                      <a:pt x="0" y="3"/>
                      <a:pt x="0" y="7"/>
                      <a:pt x="3" y="6"/>
                    </a:cubicBezTo>
                    <a:cubicBezTo>
                      <a:pt x="5" y="6"/>
                      <a:pt x="7" y="5"/>
                      <a:pt x="9" y="5"/>
                    </a:cubicBezTo>
                    <a:cubicBezTo>
                      <a:pt x="10" y="5"/>
                      <a:pt x="11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5"/>
                      <a:pt x="14" y="6"/>
                      <a:pt x="15" y="4"/>
                    </a:cubicBezTo>
                    <a:cubicBezTo>
                      <a:pt x="17" y="2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03">
                <a:extLst>
                  <a:ext uri="{FF2B5EF4-FFF2-40B4-BE49-F238E27FC236}">
                    <a16:creationId xmlns:a16="http://schemas.microsoft.com/office/drawing/2014/main" xmlns="" id="{1D1FC223-9AAE-4C90-84BA-869A15E11D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48" y="2936"/>
                <a:ext cx="25" cy="10"/>
              </a:xfrm>
              <a:custGeom>
                <a:avLst/>
                <a:gdLst>
                  <a:gd name="T0" fmla="*/ 15 w 17"/>
                  <a:gd name="T1" fmla="*/ 2 h 7"/>
                  <a:gd name="T2" fmla="*/ 2 w 17"/>
                  <a:gd name="T3" fmla="*/ 1 h 7"/>
                  <a:gd name="T4" fmla="*/ 3 w 17"/>
                  <a:gd name="T5" fmla="*/ 5 h 7"/>
                  <a:gd name="T6" fmla="*/ 12 w 17"/>
                  <a:gd name="T7" fmla="*/ 5 h 7"/>
                  <a:gd name="T8" fmla="*/ 15 w 1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5" y="2"/>
                    </a:moveTo>
                    <a:cubicBezTo>
                      <a:pt x="11" y="0"/>
                      <a:pt x="6" y="0"/>
                      <a:pt x="2" y="1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6" y="4"/>
                      <a:pt x="10" y="4"/>
                      <a:pt x="12" y="5"/>
                    </a:cubicBezTo>
                    <a:cubicBezTo>
                      <a:pt x="14" y="7"/>
                      <a:pt x="17" y="4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604">
                <a:extLst>
                  <a:ext uri="{FF2B5EF4-FFF2-40B4-BE49-F238E27FC236}">
                    <a16:creationId xmlns:a16="http://schemas.microsoft.com/office/drawing/2014/main" xmlns="" id="{BE8C7CAF-2830-44C5-8630-F9F0450A6C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70" y="2578"/>
                <a:ext cx="26" cy="18"/>
              </a:xfrm>
              <a:custGeom>
                <a:avLst/>
                <a:gdLst>
                  <a:gd name="T0" fmla="*/ 12 w 18"/>
                  <a:gd name="T1" fmla="*/ 1 h 12"/>
                  <a:gd name="T2" fmla="*/ 10 w 18"/>
                  <a:gd name="T3" fmla="*/ 3 h 12"/>
                  <a:gd name="T4" fmla="*/ 10 w 18"/>
                  <a:gd name="T5" fmla="*/ 4 h 12"/>
                  <a:gd name="T6" fmla="*/ 7 w 18"/>
                  <a:gd name="T7" fmla="*/ 5 h 12"/>
                  <a:gd name="T8" fmla="*/ 2 w 18"/>
                  <a:gd name="T9" fmla="*/ 8 h 12"/>
                  <a:gd name="T10" fmla="*/ 4 w 18"/>
                  <a:gd name="T11" fmla="*/ 11 h 12"/>
                  <a:gd name="T12" fmla="*/ 12 w 18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12" y="1"/>
                    </a:moveTo>
                    <a:cubicBezTo>
                      <a:pt x="11" y="0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9" y="4"/>
                      <a:pt x="8" y="5"/>
                      <a:pt x="7" y="5"/>
                    </a:cubicBezTo>
                    <a:cubicBezTo>
                      <a:pt x="6" y="6"/>
                      <a:pt x="4" y="7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7" y="10"/>
                      <a:pt x="18" y="4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605">
                <a:extLst>
                  <a:ext uri="{FF2B5EF4-FFF2-40B4-BE49-F238E27FC236}">
                    <a16:creationId xmlns:a16="http://schemas.microsoft.com/office/drawing/2014/main" xmlns="" id="{F6F08360-3971-42FC-84CD-B0E564F34D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61" y="2602"/>
                <a:ext cx="19" cy="20"/>
              </a:xfrm>
              <a:custGeom>
                <a:avLst/>
                <a:gdLst>
                  <a:gd name="T0" fmla="*/ 9 w 13"/>
                  <a:gd name="T1" fmla="*/ 2 h 14"/>
                  <a:gd name="T2" fmla="*/ 2 w 13"/>
                  <a:gd name="T3" fmla="*/ 9 h 14"/>
                  <a:gd name="T4" fmla="*/ 4 w 13"/>
                  <a:gd name="T5" fmla="*/ 12 h 14"/>
                  <a:gd name="T6" fmla="*/ 11 w 13"/>
                  <a:gd name="T7" fmla="*/ 5 h 14"/>
                  <a:gd name="T8" fmla="*/ 9 w 1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9" y="2"/>
                    </a:moveTo>
                    <a:cubicBezTo>
                      <a:pt x="7" y="5"/>
                      <a:pt x="5" y="7"/>
                      <a:pt x="2" y="9"/>
                    </a:cubicBezTo>
                    <a:cubicBezTo>
                      <a:pt x="0" y="11"/>
                      <a:pt x="2" y="14"/>
                      <a:pt x="4" y="12"/>
                    </a:cubicBezTo>
                    <a:cubicBezTo>
                      <a:pt x="7" y="10"/>
                      <a:pt x="9" y="7"/>
                      <a:pt x="11" y="5"/>
                    </a:cubicBezTo>
                    <a:cubicBezTo>
                      <a:pt x="13" y="3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606">
                <a:extLst>
                  <a:ext uri="{FF2B5EF4-FFF2-40B4-BE49-F238E27FC236}">
                    <a16:creationId xmlns:a16="http://schemas.microsoft.com/office/drawing/2014/main" xmlns="" id="{626A66F6-6813-4A69-9DBA-F5B1C47656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85" y="2586"/>
                <a:ext cx="17" cy="20"/>
              </a:xfrm>
              <a:custGeom>
                <a:avLst/>
                <a:gdLst>
                  <a:gd name="T0" fmla="*/ 8 w 12"/>
                  <a:gd name="T1" fmla="*/ 2 h 14"/>
                  <a:gd name="T2" fmla="*/ 2 w 12"/>
                  <a:gd name="T3" fmla="*/ 10 h 14"/>
                  <a:gd name="T4" fmla="*/ 4 w 12"/>
                  <a:gd name="T5" fmla="*/ 13 h 14"/>
                  <a:gd name="T6" fmla="*/ 11 w 12"/>
                  <a:gd name="T7" fmla="*/ 3 h 14"/>
                  <a:gd name="T8" fmla="*/ 8 w 1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8" y="2"/>
                    </a:moveTo>
                    <a:cubicBezTo>
                      <a:pt x="7" y="5"/>
                      <a:pt x="4" y="8"/>
                      <a:pt x="2" y="10"/>
                    </a:cubicBezTo>
                    <a:cubicBezTo>
                      <a:pt x="0" y="11"/>
                      <a:pt x="2" y="14"/>
                      <a:pt x="4" y="13"/>
                    </a:cubicBezTo>
                    <a:cubicBezTo>
                      <a:pt x="7" y="10"/>
                      <a:pt x="10" y="7"/>
                      <a:pt x="11" y="3"/>
                    </a:cubicBezTo>
                    <a:cubicBezTo>
                      <a:pt x="12" y="1"/>
                      <a:pt x="8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607">
                <a:extLst>
                  <a:ext uri="{FF2B5EF4-FFF2-40B4-BE49-F238E27FC236}">
                    <a16:creationId xmlns:a16="http://schemas.microsoft.com/office/drawing/2014/main" xmlns="" id="{9447A08D-4A35-4BAD-9520-1D0C2FE0FB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60" y="2622"/>
                <a:ext cx="17" cy="21"/>
              </a:xfrm>
              <a:custGeom>
                <a:avLst/>
                <a:gdLst>
                  <a:gd name="T0" fmla="*/ 7 w 12"/>
                  <a:gd name="T1" fmla="*/ 3 h 14"/>
                  <a:gd name="T2" fmla="*/ 2 w 12"/>
                  <a:gd name="T3" fmla="*/ 9 h 14"/>
                  <a:gd name="T4" fmla="*/ 4 w 12"/>
                  <a:gd name="T5" fmla="*/ 12 h 14"/>
                  <a:gd name="T6" fmla="*/ 11 w 12"/>
                  <a:gd name="T7" fmla="*/ 3 h 14"/>
                  <a:gd name="T8" fmla="*/ 7 w 12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7" y="3"/>
                    </a:moveTo>
                    <a:cubicBezTo>
                      <a:pt x="7" y="5"/>
                      <a:pt x="4" y="8"/>
                      <a:pt x="2" y="9"/>
                    </a:cubicBezTo>
                    <a:cubicBezTo>
                      <a:pt x="0" y="11"/>
                      <a:pt x="2" y="14"/>
                      <a:pt x="4" y="12"/>
                    </a:cubicBezTo>
                    <a:cubicBezTo>
                      <a:pt x="7" y="10"/>
                      <a:pt x="10" y="7"/>
                      <a:pt x="11" y="3"/>
                    </a:cubicBezTo>
                    <a:cubicBezTo>
                      <a:pt x="12" y="1"/>
                      <a:pt x="8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608">
                <a:extLst>
                  <a:ext uri="{FF2B5EF4-FFF2-40B4-BE49-F238E27FC236}">
                    <a16:creationId xmlns:a16="http://schemas.microsoft.com/office/drawing/2014/main" xmlns="" id="{C6E5AD0C-36CC-41FC-B5A2-DF052A5F45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26" y="2645"/>
                <a:ext cx="20" cy="20"/>
              </a:xfrm>
              <a:custGeom>
                <a:avLst/>
                <a:gdLst>
                  <a:gd name="T0" fmla="*/ 9 w 14"/>
                  <a:gd name="T1" fmla="*/ 2 h 14"/>
                  <a:gd name="T2" fmla="*/ 2 w 14"/>
                  <a:gd name="T3" fmla="*/ 10 h 14"/>
                  <a:gd name="T4" fmla="*/ 4 w 14"/>
                  <a:gd name="T5" fmla="*/ 13 h 14"/>
                  <a:gd name="T6" fmla="*/ 13 w 14"/>
                  <a:gd name="T7" fmla="*/ 3 h 14"/>
                  <a:gd name="T8" fmla="*/ 9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9" y="2"/>
                    </a:moveTo>
                    <a:cubicBezTo>
                      <a:pt x="8" y="5"/>
                      <a:pt x="5" y="8"/>
                      <a:pt x="2" y="10"/>
                    </a:cubicBezTo>
                    <a:cubicBezTo>
                      <a:pt x="0" y="11"/>
                      <a:pt x="2" y="14"/>
                      <a:pt x="4" y="13"/>
                    </a:cubicBezTo>
                    <a:cubicBezTo>
                      <a:pt x="8" y="10"/>
                      <a:pt x="11" y="7"/>
                      <a:pt x="13" y="3"/>
                    </a:cubicBezTo>
                    <a:cubicBezTo>
                      <a:pt x="14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609">
                <a:extLst>
                  <a:ext uri="{FF2B5EF4-FFF2-40B4-BE49-F238E27FC236}">
                    <a16:creationId xmlns:a16="http://schemas.microsoft.com/office/drawing/2014/main" xmlns="" id="{B81CB1CD-C471-48EF-BF1B-6E6520ED42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32" y="2621"/>
                <a:ext cx="20" cy="21"/>
              </a:xfrm>
              <a:custGeom>
                <a:avLst/>
                <a:gdLst>
                  <a:gd name="T0" fmla="*/ 10 w 14"/>
                  <a:gd name="T1" fmla="*/ 2 h 14"/>
                  <a:gd name="T2" fmla="*/ 2 w 14"/>
                  <a:gd name="T3" fmla="*/ 10 h 14"/>
                  <a:gd name="T4" fmla="*/ 5 w 14"/>
                  <a:gd name="T5" fmla="*/ 12 h 14"/>
                  <a:gd name="T6" fmla="*/ 13 w 14"/>
                  <a:gd name="T7" fmla="*/ 4 h 14"/>
                  <a:gd name="T8" fmla="*/ 10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0" y="2"/>
                    </a:moveTo>
                    <a:cubicBezTo>
                      <a:pt x="7" y="5"/>
                      <a:pt x="4" y="7"/>
                      <a:pt x="2" y="10"/>
                    </a:cubicBezTo>
                    <a:cubicBezTo>
                      <a:pt x="0" y="12"/>
                      <a:pt x="3" y="14"/>
                      <a:pt x="5" y="12"/>
                    </a:cubicBezTo>
                    <a:cubicBezTo>
                      <a:pt x="7" y="10"/>
                      <a:pt x="10" y="7"/>
                      <a:pt x="13" y="4"/>
                    </a:cubicBezTo>
                    <a:cubicBezTo>
                      <a:pt x="14" y="3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10">
                <a:extLst>
                  <a:ext uri="{FF2B5EF4-FFF2-40B4-BE49-F238E27FC236}">
                    <a16:creationId xmlns:a16="http://schemas.microsoft.com/office/drawing/2014/main" xmlns="" id="{C6AB3F0F-BB0C-439C-A1E2-86DBDA91A7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37" y="2658"/>
                <a:ext cx="17" cy="17"/>
              </a:xfrm>
              <a:custGeom>
                <a:avLst/>
                <a:gdLst>
                  <a:gd name="T0" fmla="*/ 7 w 11"/>
                  <a:gd name="T1" fmla="*/ 2 h 12"/>
                  <a:gd name="T2" fmla="*/ 7 w 11"/>
                  <a:gd name="T3" fmla="*/ 3 h 12"/>
                  <a:gd name="T4" fmla="*/ 6 w 11"/>
                  <a:gd name="T5" fmla="*/ 4 h 12"/>
                  <a:gd name="T6" fmla="*/ 2 w 11"/>
                  <a:gd name="T7" fmla="*/ 8 h 12"/>
                  <a:gd name="T8" fmla="*/ 4 w 11"/>
                  <a:gd name="T9" fmla="*/ 11 h 12"/>
                  <a:gd name="T10" fmla="*/ 9 w 11"/>
                  <a:gd name="T11" fmla="*/ 6 h 12"/>
                  <a:gd name="T12" fmla="*/ 11 w 11"/>
                  <a:gd name="T13" fmla="*/ 2 h 12"/>
                  <a:gd name="T14" fmla="*/ 7 w 11"/>
                  <a:gd name="T1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7" y="2"/>
                    </a:moveTo>
                    <a:cubicBezTo>
                      <a:pt x="7" y="2"/>
                      <a:pt x="7" y="2"/>
                      <a:pt x="7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6"/>
                      <a:pt x="3" y="7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6" y="10"/>
                      <a:pt x="8" y="8"/>
                      <a:pt x="9" y="6"/>
                    </a:cubicBezTo>
                    <a:cubicBezTo>
                      <a:pt x="10" y="5"/>
                      <a:pt x="11" y="3"/>
                      <a:pt x="11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611">
                <a:extLst>
                  <a:ext uri="{FF2B5EF4-FFF2-40B4-BE49-F238E27FC236}">
                    <a16:creationId xmlns:a16="http://schemas.microsoft.com/office/drawing/2014/main" xmlns="" id="{E7365061-7259-4F3C-A5C4-F4B30B6A49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1" y="2677"/>
                <a:ext cx="17" cy="18"/>
              </a:xfrm>
              <a:custGeom>
                <a:avLst/>
                <a:gdLst>
                  <a:gd name="T0" fmla="*/ 7 w 12"/>
                  <a:gd name="T1" fmla="*/ 3 h 12"/>
                  <a:gd name="T2" fmla="*/ 3 w 12"/>
                  <a:gd name="T3" fmla="*/ 8 h 12"/>
                  <a:gd name="T4" fmla="*/ 4 w 12"/>
                  <a:gd name="T5" fmla="*/ 11 h 12"/>
                  <a:gd name="T6" fmla="*/ 11 w 12"/>
                  <a:gd name="T7" fmla="*/ 4 h 12"/>
                  <a:gd name="T8" fmla="*/ 7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7" y="3"/>
                    </a:moveTo>
                    <a:cubicBezTo>
                      <a:pt x="6" y="5"/>
                      <a:pt x="5" y="7"/>
                      <a:pt x="3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7" y="10"/>
                      <a:pt x="9" y="7"/>
                      <a:pt x="11" y="4"/>
                    </a:cubicBezTo>
                    <a:cubicBezTo>
                      <a:pt x="12" y="2"/>
                      <a:pt x="8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612">
                <a:extLst>
                  <a:ext uri="{FF2B5EF4-FFF2-40B4-BE49-F238E27FC236}">
                    <a16:creationId xmlns:a16="http://schemas.microsoft.com/office/drawing/2014/main" xmlns="" id="{C336E6A4-2F66-4F8D-B78F-C2E20209AB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6" y="2659"/>
                <a:ext cx="19" cy="18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7 h 12"/>
                  <a:gd name="T4" fmla="*/ 5 w 13"/>
                  <a:gd name="T5" fmla="*/ 10 h 12"/>
                  <a:gd name="T6" fmla="*/ 11 w 13"/>
                  <a:gd name="T7" fmla="*/ 5 h 12"/>
                  <a:gd name="T8" fmla="*/ 9 w 13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4"/>
                      <a:pt x="5" y="5"/>
                      <a:pt x="2" y="7"/>
                    </a:cubicBezTo>
                    <a:cubicBezTo>
                      <a:pt x="0" y="9"/>
                      <a:pt x="3" y="12"/>
                      <a:pt x="5" y="10"/>
                    </a:cubicBezTo>
                    <a:cubicBezTo>
                      <a:pt x="7" y="8"/>
                      <a:pt x="9" y="7"/>
                      <a:pt x="11" y="5"/>
                    </a:cubicBezTo>
                    <a:cubicBezTo>
                      <a:pt x="13" y="3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613">
                <a:extLst>
                  <a:ext uri="{FF2B5EF4-FFF2-40B4-BE49-F238E27FC236}">
                    <a16:creationId xmlns:a16="http://schemas.microsoft.com/office/drawing/2014/main" xmlns="" id="{51907ED7-7839-4521-A5D5-42DD751331A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6" y="2690"/>
                <a:ext cx="18" cy="16"/>
              </a:xfrm>
              <a:custGeom>
                <a:avLst/>
                <a:gdLst>
                  <a:gd name="T0" fmla="*/ 7 w 12"/>
                  <a:gd name="T1" fmla="*/ 2 h 11"/>
                  <a:gd name="T2" fmla="*/ 2 w 12"/>
                  <a:gd name="T3" fmla="*/ 6 h 11"/>
                  <a:gd name="T4" fmla="*/ 4 w 12"/>
                  <a:gd name="T5" fmla="*/ 10 h 11"/>
                  <a:gd name="T6" fmla="*/ 11 w 12"/>
                  <a:gd name="T7" fmla="*/ 4 h 11"/>
                  <a:gd name="T8" fmla="*/ 7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7" y="2"/>
                    </a:moveTo>
                    <a:cubicBezTo>
                      <a:pt x="6" y="4"/>
                      <a:pt x="4" y="5"/>
                      <a:pt x="2" y="6"/>
                    </a:cubicBezTo>
                    <a:cubicBezTo>
                      <a:pt x="0" y="7"/>
                      <a:pt x="1" y="11"/>
                      <a:pt x="4" y="10"/>
                    </a:cubicBezTo>
                    <a:cubicBezTo>
                      <a:pt x="7" y="9"/>
                      <a:pt x="9" y="7"/>
                      <a:pt x="11" y="4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614">
                <a:extLst>
                  <a:ext uri="{FF2B5EF4-FFF2-40B4-BE49-F238E27FC236}">
                    <a16:creationId xmlns:a16="http://schemas.microsoft.com/office/drawing/2014/main" xmlns="" id="{F7CB6B10-4989-46E4-810D-C6DE0FAF57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70" y="2698"/>
                <a:ext cx="22" cy="20"/>
              </a:xfrm>
              <a:custGeom>
                <a:avLst/>
                <a:gdLst>
                  <a:gd name="T0" fmla="*/ 10 w 15"/>
                  <a:gd name="T1" fmla="*/ 2 h 14"/>
                  <a:gd name="T2" fmla="*/ 2 w 15"/>
                  <a:gd name="T3" fmla="*/ 10 h 14"/>
                  <a:gd name="T4" fmla="*/ 4 w 15"/>
                  <a:gd name="T5" fmla="*/ 13 h 14"/>
                  <a:gd name="T6" fmla="*/ 14 w 15"/>
                  <a:gd name="T7" fmla="*/ 4 h 14"/>
                  <a:gd name="T8" fmla="*/ 10 w 15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0" y="2"/>
                    </a:moveTo>
                    <a:cubicBezTo>
                      <a:pt x="9" y="6"/>
                      <a:pt x="5" y="8"/>
                      <a:pt x="2" y="10"/>
                    </a:cubicBezTo>
                    <a:cubicBezTo>
                      <a:pt x="0" y="11"/>
                      <a:pt x="2" y="14"/>
                      <a:pt x="4" y="13"/>
                    </a:cubicBezTo>
                    <a:cubicBezTo>
                      <a:pt x="8" y="10"/>
                      <a:pt x="12" y="8"/>
                      <a:pt x="14" y="4"/>
                    </a:cubicBezTo>
                    <a:cubicBezTo>
                      <a:pt x="15" y="2"/>
                      <a:pt x="12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615">
                <a:extLst>
                  <a:ext uri="{FF2B5EF4-FFF2-40B4-BE49-F238E27FC236}">
                    <a16:creationId xmlns:a16="http://schemas.microsoft.com/office/drawing/2014/main" xmlns="" id="{FA929869-DDE0-47A3-9BD9-62B116C630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62" y="2693"/>
                <a:ext cx="19" cy="19"/>
              </a:xfrm>
              <a:custGeom>
                <a:avLst/>
                <a:gdLst>
                  <a:gd name="T0" fmla="*/ 9 w 13"/>
                  <a:gd name="T1" fmla="*/ 2 h 13"/>
                  <a:gd name="T2" fmla="*/ 2 w 13"/>
                  <a:gd name="T3" fmla="*/ 9 h 13"/>
                  <a:gd name="T4" fmla="*/ 4 w 13"/>
                  <a:gd name="T5" fmla="*/ 12 h 13"/>
                  <a:gd name="T6" fmla="*/ 12 w 13"/>
                  <a:gd name="T7" fmla="*/ 5 h 13"/>
                  <a:gd name="T8" fmla="*/ 9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9" y="2"/>
                    </a:moveTo>
                    <a:cubicBezTo>
                      <a:pt x="7" y="5"/>
                      <a:pt x="4" y="7"/>
                      <a:pt x="2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7" y="10"/>
                      <a:pt x="10" y="7"/>
                      <a:pt x="12" y="5"/>
                    </a:cubicBezTo>
                    <a:cubicBezTo>
                      <a:pt x="13" y="3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616">
                <a:extLst>
                  <a:ext uri="{FF2B5EF4-FFF2-40B4-BE49-F238E27FC236}">
                    <a16:creationId xmlns:a16="http://schemas.microsoft.com/office/drawing/2014/main" xmlns="" id="{6CC1F7BD-A2F8-4002-A596-560676E6CA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4" y="2728"/>
                <a:ext cx="22" cy="18"/>
              </a:xfrm>
              <a:custGeom>
                <a:avLst/>
                <a:gdLst>
                  <a:gd name="T0" fmla="*/ 11 w 15"/>
                  <a:gd name="T1" fmla="*/ 1 h 12"/>
                  <a:gd name="T2" fmla="*/ 2 w 15"/>
                  <a:gd name="T3" fmla="*/ 8 h 12"/>
                  <a:gd name="T4" fmla="*/ 4 w 15"/>
                  <a:gd name="T5" fmla="*/ 11 h 12"/>
                  <a:gd name="T6" fmla="*/ 13 w 15"/>
                  <a:gd name="T7" fmla="*/ 4 h 12"/>
                  <a:gd name="T8" fmla="*/ 11 w 15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1" y="1"/>
                    </a:moveTo>
                    <a:cubicBezTo>
                      <a:pt x="8" y="3"/>
                      <a:pt x="5" y="5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7" y="8"/>
                      <a:pt x="10" y="6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617">
                <a:extLst>
                  <a:ext uri="{FF2B5EF4-FFF2-40B4-BE49-F238E27FC236}">
                    <a16:creationId xmlns:a16="http://schemas.microsoft.com/office/drawing/2014/main" xmlns="" id="{07B9EA77-310B-44C7-B52D-155B416D45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56" y="2726"/>
                <a:ext cx="24" cy="17"/>
              </a:xfrm>
              <a:custGeom>
                <a:avLst/>
                <a:gdLst>
                  <a:gd name="T0" fmla="*/ 11 w 16"/>
                  <a:gd name="T1" fmla="*/ 2 h 12"/>
                  <a:gd name="T2" fmla="*/ 2 w 16"/>
                  <a:gd name="T3" fmla="*/ 8 h 12"/>
                  <a:gd name="T4" fmla="*/ 4 w 16"/>
                  <a:gd name="T5" fmla="*/ 11 h 12"/>
                  <a:gd name="T6" fmla="*/ 14 w 16"/>
                  <a:gd name="T7" fmla="*/ 4 h 12"/>
                  <a:gd name="T8" fmla="*/ 11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2"/>
                    </a:moveTo>
                    <a:cubicBezTo>
                      <a:pt x="9" y="4"/>
                      <a:pt x="6" y="6"/>
                      <a:pt x="2" y="8"/>
                    </a:cubicBezTo>
                    <a:cubicBezTo>
                      <a:pt x="0" y="8"/>
                      <a:pt x="1" y="12"/>
                      <a:pt x="4" y="11"/>
                    </a:cubicBezTo>
                    <a:cubicBezTo>
                      <a:pt x="8" y="10"/>
                      <a:pt x="11" y="7"/>
                      <a:pt x="14" y="4"/>
                    </a:cubicBezTo>
                    <a:cubicBezTo>
                      <a:pt x="16" y="2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618">
                <a:extLst>
                  <a:ext uri="{FF2B5EF4-FFF2-40B4-BE49-F238E27FC236}">
                    <a16:creationId xmlns:a16="http://schemas.microsoft.com/office/drawing/2014/main" xmlns="" id="{C8F8ABDD-9EA8-46A6-B196-BE8C75ACF9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7" y="2705"/>
                <a:ext cx="17" cy="18"/>
              </a:xfrm>
              <a:custGeom>
                <a:avLst/>
                <a:gdLst>
                  <a:gd name="T0" fmla="*/ 6 w 11"/>
                  <a:gd name="T1" fmla="*/ 2 h 12"/>
                  <a:gd name="T2" fmla="*/ 2 w 11"/>
                  <a:gd name="T3" fmla="*/ 7 h 12"/>
                  <a:gd name="T4" fmla="*/ 4 w 11"/>
                  <a:gd name="T5" fmla="*/ 10 h 12"/>
                  <a:gd name="T6" fmla="*/ 10 w 11"/>
                  <a:gd name="T7" fmla="*/ 4 h 12"/>
                  <a:gd name="T8" fmla="*/ 6 w 11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6" y="2"/>
                    </a:moveTo>
                    <a:cubicBezTo>
                      <a:pt x="5" y="4"/>
                      <a:pt x="4" y="6"/>
                      <a:pt x="2" y="7"/>
                    </a:cubicBezTo>
                    <a:cubicBezTo>
                      <a:pt x="0" y="9"/>
                      <a:pt x="2" y="12"/>
                      <a:pt x="4" y="10"/>
                    </a:cubicBezTo>
                    <a:cubicBezTo>
                      <a:pt x="6" y="8"/>
                      <a:pt x="8" y="6"/>
                      <a:pt x="10" y="4"/>
                    </a:cubicBezTo>
                    <a:cubicBezTo>
                      <a:pt x="11" y="1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619">
                <a:extLst>
                  <a:ext uri="{FF2B5EF4-FFF2-40B4-BE49-F238E27FC236}">
                    <a16:creationId xmlns:a16="http://schemas.microsoft.com/office/drawing/2014/main" xmlns="" id="{9D5976AA-A281-4D30-8AFE-A6B3F9BCD4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1" y="2711"/>
                <a:ext cx="21" cy="17"/>
              </a:xfrm>
              <a:custGeom>
                <a:avLst/>
                <a:gdLst>
                  <a:gd name="T0" fmla="*/ 10 w 14"/>
                  <a:gd name="T1" fmla="*/ 2 h 12"/>
                  <a:gd name="T2" fmla="*/ 2 w 14"/>
                  <a:gd name="T3" fmla="*/ 7 h 12"/>
                  <a:gd name="T4" fmla="*/ 3 w 14"/>
                  <a:gd name="T5" fmla="*/ 11 h 12"/>
                  <a:gd name="T6" fmla="*/ 12 w 14"/>
                  <a:gd name="T7" fmla="*/ 4 h 12"/>
                  <a:gd name="T8" fmla="*/ 10 w 14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0" y="2"/>
                    </a:moveTo>
                    <a:cubicBezTo>
                      <a:pt x="7" y="4"/>
                      <a:pt x="5" y="6"/>
                      <a:pt x="2" y="7"/>
                    </a:cubicBezTo>
                    <a:cubicBezTo>
                      <a:pt x="0" y="8"/>
                      <a:pt x="1" y="12"/>
                      <a:pt x="3" y="11"/>
                    </a:cubicBezTo>
                    <a:cubicBezTo>
                      <a:pt x="7" y="9"/>
                      <a:pt x="10" y="7"/>
                      <a:pt x="12" y="4"/>
                    </a:cubicBezTo>
                    <a:cubicBezTo>
                      <a:pt x="14" y="2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620">
                <a:extLst>
                  <a:ext uri="{FF2B5EF4-FFF2-40B4-BE49-F238E27FC236}">
                    <a16:creationId xmlns:a16="http://schemas.microsoft.com/office/drawing/2014/main" xmlns="" id="{0A631E2F-3888-4ACA-9D12-344035F1E2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9" y="2740"/>
                <a:ext cx="17" cy="15"/>
              </a:xfrm>
              <a:custGeom>
                <a:avLst/>
                <a:gdLst>
                  <a:gd name="T0" fmla="*/ 7 w 12"/>
                  <a:gd name="T1" fmla="*/ 2 h 10"/>
                  <a:gd name="T2" fmla="*/ 3 w 12"/>
                  <a:gd name="T3" fmla="*/ 6 h 10"/>
                  <a:gd name="T4" fmla="*/ 3 w 12"/>
                  <a:gd name="T5" fmla="*/ 10 h 10"/>
                  <a:gd name="T6" fmla="*/ 10 w 12"/>
                  <a:gd name="T7" fmla="*/ 4 h 10"/>
                  <a:gd name="T8" fmla="*/ 7 w 12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7" y="2"/>
                    </a:moveTo>
                    <a:cubicBezTo>
                      <a:pt x="6" y="4"/>
                      <a:pt x="5" y="6"/>
                      <a:pt x="3" y="6"/>
                    </a:cubicBezTo>
                    <a:cubicBezTo>
                      <a:pt x="0" y="6"/>
                      <a:pt x="1" y="10"/>
                      <a:pt x="3" y="10"/>
                    </a:cubicBezTo>
                    <a:cubicBezTo>
                      <a:pt x="6" y="10"/>
                      <a:pt x="9" y="6"/>
                      <a:pt x="10" y="4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621">
                <a:extLst>
                  <a:ext uri="{FF2B5EF4-FFF2-40B4-BE49-F238E27FC236}">
                    <a16:creationId xmlns:a16="http://schemas.microsoft.com/office/drawing/2014/main" xmlns="" id="{41CE37E2-CC5B-4BCC-9EDE-2AA72D560A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1" y="2743"/>
                <a:ext cx="23" cy="18"/>
              </a:xfrm>
              <a:custGeom>
                <a:avLst/>
                <a:gdLst>
                  <a:gd name="T0" fmla="*/ 11 w 16"/>
                  <a:gd name="T1" fmla="*/ 2 h 12"/>
                  <a:gd name="T2" fmla="*/ 2 w 16"/>
                  <a:gd name="T3" fmla="*/ 8 h 12"/>
                  <a:gd name="T4" fmla="*/ 4 w 16"/>
                  <a:gd name="T5" fmla="*/ 12 h 12"/>
                  <a:gd name="T6" fmla="*/ 14 w 16"/>
                  <a:gd name="T7" fmla="*/ 5 h 12"/>
                  <a:gd name="T8" fmla="*/ 11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2"/>
                    </a:moveTo>
                    <a:cubicBezTo>
                      <a:pt x="9" y="5"/>
                      <a:pt x="6" y="7"/>
                      <a:pt x="2" y="8"/>
                    </a:cubicBezTo>
                    <a:cubicBezTo>
                      <a:pt x="0" y="9"/>
                      <a:pt x="2" y="12"/>
                      <a:pt x="4" y="12"/>
                    </a:cubicBezTo>
                    <a:cubicBezTo>
                      <a:pt x="8" y="10"/>
                      <a:pt x="11" y="8"/>
                      <a:pt x="14" y="5"/>
                    </a:cubicBezTo>
                    <a:cubicBezTo>
                      <a:pt x="16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622">
                <a:extLst>
                  <a:ext uri="{FF2B5EF4-FFF2-40B4-BE49-F238E27FC236}">
                    <a16:creationId xmlns:a16="http://schemas.microsoft.com/office/drawing/2014/main" xmlns="" id="{430B449F-BD3E-4AF5-AE2C-37E8A9C2F1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22" y="2749"/>
                <a:ext cx="24" cy="19"/>
              </a:xfrm>
              <a:custGeom>
                <a:avLst/>
                <a:gdLst>
                  <a:gd name="T0" fmla="*/ 11 w 16"/>
                  <a:gd name="T1" fmla="*/ 2 h 13"/>
                  <a:gd name="T2" fmla="*/ 2 w 16"/>
                  <a:gd name="T3" fmla="*/ 8 h 13"/>
                  <a:gd name="T4" fmla="*/ 3 w 16"/>
                  <a:gd name="T5" fmla="*/ 12 h 13"/>
                  <a:gd name="T6" fmla="*/ 14 w 16"/>
                  <a:gd name="T7" fmla="*/ 4 h 13"/>
                  <a:gd name="T8" fmla="*/ 11 w 16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11" y="2"/>
                    </a:moveTo>
                    <a:cubicBezTo>
                      <a:pt x="9" y="5"/>
                      <a:pt x="5" y="7"/>
                      <a:pt x="2" y="8"/>
                    </a:cubicBezTo>
                    <a:cubicBezTo>
                      <a:pt x="0" y="9"/>
                      <a:pt x="1" y="13"/>
                      <a:pt x="3" y="12"/>
                    </a:cubicBezTo>
                    <a:cubicBezTo>
                      <a:pt x="7" y="10"/>
                      <a:pt x="11" y="8"/>
                      <a:pt x="14" y="4"/>
                    </a:cubicBezTo>
                    <a:cubicBezTo>
                      <a:pt x="16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623">
                <a:extLst>
                  <a:ext uri="{FF2B5EF4-FFF2-40B4-BE49-F238E27FC236}">
                    <a16:creationId xmlns:a16="http://schemas.microsoft.com/office/drawing/2014/main" xmlns="" id="{3FDC450E-084F-4BF8-BBDA-8A71448816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02" y="2771"/>
                <a:ext cx="23" cy="18"/>
              </a:xfrm>
              <a:custGeom>
                <a:avLst/>
                <a:gdLst>
                  <a:gd name="T0" fmla="*/ 11 w 16"/>
                  <a:gd name="T1" fmla="*/ 2 h 12"/>
                  <a:gd name="T2" fmla="*/ 3 w 16"/>
                  <a:gd name="T3" fmla="*/ 8 h 12"/>
                  <a:gd name="T4" fmla="*/ 4 w 16"/>
                  <a:gd name="T5" fmla="*/ 11 h 12"/>
                  <a:gd name="T6" fmla="*/ 14 w 16"/>
                  <a:gd name="T7" fmla="*/ 4 h 12"/>
                  <a:gd name="T8" fmla="*/ 11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2"/>
                    </a:moveTo>
                    <a:cubicBezTo>
                      <a:pt x="9" y="5"/>
                      <a:pt x="6" y="7"/>
                      <a:pt x="3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8" y="10"/>
                      <a:pt x="11" y="7"/>
                      <a:pt x="14" y="4"/>
                    </a:cubicBezTo>
                    <a:cubicBezTo>
                      <a:pt x="16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24">
                <a:extLst>
                  <a:ext uri="{FF2B5EF4-FFF2-40B4-BE49-F238E27FC236}">
                    <a16:creationId xmlns:a16="http://schemas.microsoft.com/office/drawing/2014/main" xmlns="" id="{C5AE04BD-2A96-4B74-BD84-2A673D21FD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77" y="2770"/>
                <a:ext cx="20" cy="19"/>
              </a:xfrm>
              <a:custGeom>
                <a:avLst/>
                <a:gdLst>
                  <a:gd name="T0" fmla="*/ 9 w 14"/>
                  <a:gd name="T1" fmla="*/ 2 h 13"/>
                  <a:gd name="T2" fmla="*/ 3 w 14"/>
                  <a:gd name="T3" fmla="*/ 8 h 13"/>
                  <a:gd name="T4" fmla="*/ 4 w 14"/>
                  <a:gd name="T5" fmla="*/ 12 h 13"/>
                  <a:gd name="T6" fmla="*/ 12 w 14"/>
                  <a:gd name="T7" fmla="*/ 5 h 13"/>
                  <a:gd name="T8" fmla="*/ 9 w 14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9" y="2"/>
                    </a:moveTo>
                    <a:cubicBezTo>
                      <a:pt x="8" y="5"/>
                      <a:pt x="5" y="7"/>
                      <a:pt x="3" y="8"/>
                    </a:cubicBezTo>
                    <a:cubicBezTo>
                      <a:pt x="0" y="9"/>
                      <a:pt x="2" y="13"/>
                      <a:pt x="4" y="12"/>
                    </a:cubicBezTo>
                    <a:cubicBezTo>
                      <a:pt x="7" y="10"/>
                      <a:pt x="10" y="7"/>
                      <a:pt x="12" y="5"/>
                    </a:cubicBezTo>
                    <a:cubicBezTo>
                      <a:pt x="14" y="3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625">
                <a:extLst>
                  <a:ext uri="{FF2B5EF4-FFF2-40B4-BE49-F238E27FC236}">
                    <a16:creationId xmlns:a16="http://schemas.microsoft.com/office/drawing/2014/main" xmlns="" id="{7438074C-414D-472D-9682-7D11C8C751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7" y="2758"/>
                <a:ext cx="27" cy="19"/>
              </a:xfrm>
              <a:custGeom>
                <a:avLst/>
                <a:gdLst>
                  <a:gd name="T0" fmla="*/ 14 w 18"/>
                  <a:gd name="T1" fmla="*/ 1 h 13"/>
                  <a:gd name="T2" fmla="*/ 2 w 18"/>
                  <a:gd name="T3" fmla="*/ 8 h 13"/>
                  <a:gd name="T4" fmla="*/ 4 w 18"/>
                  <a:gd name="T5" fmla="*/ 12 h 13"/>
                  <a:gd name="T6" fmla="*/ 16 w 18"/>
                  <a:gd name="T7" fmla="*/ 4 h 13"/>
                  <a:gd name="T8" fmla="*/ 14 w 1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4" y="1"/>
                    </a:moveTo>
                    <a:cubicBezTo>
                      <a:pt x="10" y="4"/>
                      <a:pt x="6" y="6"/>
                      <a:pt x="2" y="8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8" y="9"/>
                      <a:pt x="12" y="7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626">
                <a:extLst>
                  <a:ext uri="{FF2B5EF4-FFF2-40B4-BE49-F238E27FC236}">
                    <a16:creationId xmlns:a16="http://schemas.microsoft.com/office/drawing/2014/main" xmlns="" id="{1F73679F-E75D-4AF7-9C06-279616818A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71" y="2795"/>
                <a:ext cx="25" cy="19"/>
              </a:xfrm>
              <a:custGeom>
                <a:avLst/>
                <a:gdLst>
                  <a:gd name="T0" fmla="*/ 13 w 17"/>
                  <a:gd name="T1" fmla="*/ 2 h 13"/>
                  <a:gd name="T2" fmla="*/ 3 w 17"/>
                  <a:gd name="T3" fmla="*/ 9 h 13"/>
                  <a:gd name="T4" fmla="*/ 3 w 17"/>
                  <a:gd name="T5" fmla="*/ 12 h 13"/>
                  <a:gd name="T6" fmla="*/ 16 w 17"/>
                  <a:gd name="T7" fmla="*/ 5 h 13"/>
                  <a:gd name="T8" fmla="*/ 13 w 17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3" y="2"/>
                    </a:moveTo>
                    <a:cubicBezTo>
                      <a:pt x="10" y="6"/>
                      <a:pt x="7" y="8"/>
                      <a:pt x="3" y="9"/>
                    </a:cubicBezTo>
                    <a:cubicBezTo>
                      <a:pt x="0" y="9"/>
                      <a:pt x="1" y="13"/>
                      <a:pt x="3" y="12"/>
                    </a:cubicBezTo>
                    <a:cubicBezTo>
                      <a:pt x="8" y="11"/>
                      <a:pt x="13" y="9"/>
                      <a:pt x="16" y="5"/>
                    </a:cubicBezTo>
                    <a:cubicBezTo>
                      <a:pt x="17" y="3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627">
                <a:extLst>
                  <a:ext uri="{FF2B5EF4-FFF2-40B4-BE49-F238E27FC236}">
                    <a16:creationId xmlns:a16="http://schemas.microsoft.com/office/drawing/2014/main" xmlns="" id="{88CB786F-194A-4EB0-AF1F-DE2E58FE72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38" y="2786"/>
                <a:ext cx="25" cy="15"/>
              </a:xfrm>
              <a:custGeom>
                <a:avLst/>
                <a:gdLst>
                  <a:gd name="T0" fmla="*/ 13 w 17"/>
                  <a:gd name="T1" fmla="*/ 1 h 10"/>
                  <a:gd name="T2" fmla="*/ 2 w 17"/>
                  <a:gd name="T3" fmla="*/ 6 h 10"/>
                  <a:gd name="T4" fmla="*/ 2 w 17"/>
                  <a:gd name="T5" fmla="*/ 10 h 10"/>
                  <a:gd name="T6" fmla="*/ 15 w 17"/>
                  <a:gd name="T7" fmla="*/ 4 h 10"/>
                  <a:gd name="T8" fmla="*/ 13 w 17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3" y="1"/>
                    </a:moveTo>
                    <a:cubicBezTo>
                      <a:pt x="10" y="4"/>
                      <a:pt x="6" y="6"/>
                      <a:pt x="2" y="6"/>
                    </a:cubicBezTo>
                    <a:cubicBezTo>
                      <a:pt x="0" y="7"/>
                      <a:pt x="0" y="10"/>
                      <a:pt x="2" y="10"/>
                    </a:cubicBezTo>
                    <a:cubicBezTo>
                      <a:pt x="7" y="9"/>
                      <a:pt x="11" y="7"/>
                      <a:pt x="15" y="4"/>
                    </a:cubicBezTo>
                    <a:cubicBezTo>
                      <a:pt x="17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628">
                <a:extLst>
                  <a:ext uri="{FF2B5EF4-FFF2-40B4-BE49-F238E27FC236}">
                    <a16:creationId xmlns:a16="http://schemas.microsoft.com/office/drawing/2014/main" xmlns="" id="{254772D8-CCA7-46D7-BFD0-6570A4C6BA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69" y="2759"/>
                <a:ext cx="19" cy="18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8 h 12"/>
                  <a:gd name="T4" fmla="*/ 3 w 13"/>
                  <a:gd name="T5" fmla="*/ 11 h 12"/>
                  <a:gd name="T6" fmla="*/ 12 w 13"/>
                  <a:gd name="T7" fmla="*/ 5 h 12"/>
                  <a:gd name="T8" fmla="*/ 9 w 13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5"/>
                      <a:pt x="5" y="7"/>
                      <a:pt x="2" y="8"/>
                    </a:cubicBezTo>
                    <a:cubicBezTo>
                      <a:pt x="0" y="8"/>
                      <a:pt x="1" y="12"/>
                      <a:pt x="3" y="11"/>
                    </a:cubicBezTo>
                    <a:cubicBezTo>
                      <a:pt x="7" y="10"/>
                      <a:pt x="10" y="8"/>
                      <a:pt x="12" y="5"/>
                    </a:cubicBezTo>
                    <a:cubicBezTo>
                      <a:pt x="13" y="3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29">
                <a:extLst>
                  <a:ext uri="{FF2B5EF4-FFF2-40B4-BE49-F238E27FC236}">
                    <a16:creationId xmlns:a16="http://schemas.microsoft.com/office/drawing/2014/main" xmlns="" id="{504DB1F9-B45A-440E-8922-E1499D69CF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29" y="2809"/>
                <a:ext cx="24" cy="15"/>
              </a:xfrm>
              <a:custGeom>
                <a:avLst/>
                <a:gdLst>
                  <a:gd name="T0" fmla="*/ 12 w 16"/>
                  <a:gd name="T1" fmla="*/ 0 h 10"/>
                  <a:gd name="T2" fmla="*/ 2 w 16"/>
                  <a:gd name="T3" fmla="*/ 5 h 10"/>
                  <a:gd name="T4" fmla="*/ 4 w 16"/>
                  <a:gd name="T5" fmla="*/ 8 h 10"/>
                  <a:gd name="T6" fmla="*/ 14 w 16"/>
                  <a:gd name="T7" fmla="*/ 4 h 10"/>
                  <a:gd name="T8" fmla="*/ 12 w 1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2" y="0"/>
                    </a:moveTo>
                    <a:cubicBezTo>
                      <a:pt x="9" y="2"/>
                      <a:pt x="5" y="3"/>
                      <a:pt x="2" y="5"/>
                    </a:cubicBezTo>
                    <a:cubicBezTo>
                      <a:pt x="0" y="7"/>
                      <a:pt x="2" y="10"/>
                      <a:pt x="4" y="8"/>
                    </a:cubicBezTo>
                    <a:cubicBezTo>
                      <a:pt x="7" y="7"/>
                      <a:pt x="10" y="5"/>
                      <a:pt x="14" y="4"/>
                    </a:cubicBezTo>
                    <a:cubicBezTo>
                      <a:pt x="16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30">
                <a:extLst>
                  <a:ext uri="{FF2B5EF4-FFF2-40B4-BE49-F238E27FC236}">
                    <a16:creationId xmlns:a16="http://schemas.microsoft.com/office/drawing/2014/main" xmlns="" id="{E09C9CAB-F88B-4353-A0FC-C009EF3F7B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94" y="2804"/>
                <a:ext cx="24" cy="11"/>
              </a:xfrm>
              <a:custGeom>
                <a:avLst/>
                <a:gdLst>
                  <a:gd name="T0" fmla="*/ 12 w 16"/>
                  <a:gd name="T1" fmla="*/ 1 h 8"/>
                  <a:gd name="T2" fmla="*/ 3 w 16"/>
                  <a:gd name="T3" fmla="*/ 4 h 8"/>
                  <a:gd name="T4" fmla="*/ 4 w 16"/>
                  <a:gd name="T5" fmla="*/ 8 h 8"/>
                  <a:gd name="T6" fmla="*/ 13 w 16"/>
                  <a:gd name="T7" fmla="*/ 4 h 8"/>
                  <a:gd name="T8" fmla="*/ 12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0" y="5"/>
                      <a:pt x="2" y="8"/>
                      <a:pt x="4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631">
                <a:extLst>
                  <a:ext uri="{FF2B5EF4-FFF2-40B4-BE49-F238E27FC236}">
                    <a16:creationId xmlns:a16="http://schemas.microsoft.com/office/drawing/2014/main" xmlns="" id="{9FFBB41C-F5D6-4BA5-BDC0-D79E5DCD9F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90" y="2818"/>
                <a:ext cx="23" cy="12"/>
              </a:xfrm>
              <a:custGeom>
                <a:avLst/>
                <a:gdLst>
                  <a:gd name="T0" fmla="*/ 12 w 16"/>
                  <a:gd name="T1" fmla="*/ 1 h 8"/>
                  <a:gd name="T2" fmla="*/ 2 w 16"/>
                  <a:gd name="T3" fmla="*/ 4 h 8"/>
                  <a:gd name="T4" fmla="*/ 2 w 16"/>
                  <a:gd name="T5" fmla="*/ 8 h 8"/>
                  <a:gd name="T6" fmla="*/ 14 w 16"/>
                  <a:gd name="T7" fmla="*/ 4 h 8"/>
                  <a:gd name="T8" fmla="*/ 12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1"/>
                    </a:moveTo>
                    <a:cubicBezTo>
                      <a:pt x="9" y="3"/>
                      <a:pt x="5" y="4"/>
                      <a:pt x="2" y="4"/>
                    </a:cubicBezTo>
                    <a:cubicBezTo>
                      <a:pt x="0" y="5"/>
                      <a:pt x="0" y="8"/>
                      <a:pt x="2" y="8"/>
                    </a:cubicBezTo>
                    <a:cubicBezTo>
                      <a:pt x="6" y="8"/>
                      <a:pt x="10" y="6"/>
                      <a:pt x="14" y="4"/>
                    </a:cubicBezTo>
                    <a:cubicBezTo>
                      <a:pt x="16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32">
                <a:extLst>
                  <a:ext uri="{FF2B5EF4-FFF2-40B4-BE49-F238E27FC236}">
                    <a16:creationId xmlns:a16="http://schemas.microsoft.com/office/drawing/2014/main" xmlns="" id="{BB91C3A9-5A5E-4D46-A40A-BDBBDF362C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1" y="2836"/>
                <a:ext cx="22" cy="13"/>
              </a:xfrm>
              <a:custGeom>
                <a:avLst/>
                <a:gdLst>
                  <a:gd name="T0" fmla="*/ 11 w 15"/>
                  <a:gd name="T1" fmla="*/ 1 h 9"/>
                  <a:gd name="T2" fmla="*/ 2 w 15"/>
                  <a:gd name="T3" fmla="*/ 5 h 9"/>
                  <a:gd name="T4" fmla="*/ 3 w 15"/>
                  <a:gd name="T5" fmla="*/ 9 h 9"/>
                  <a:gd name="T6" fmla="*/ 13 w 15"/>
                  <a:gd name="T7" fmla="*/ 4 h 9"/>
                  <a:gd name="T8" fmla="*/ 11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1" y="1"/>
                    </a:moveTo>
                    <a:cubicBezTo>
                      <a:pt x="8" y="3"/>
                      <a:pt x="5" y="4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7" y="7"/>
                      <a:pt x="10" y="6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33">
                <a:extLst>
                  <a:ext uri="{FF2B5EF4-FFF2-40B4-BE49-F238E27FC236}">
                    <a16:creationId xmlns:a16="http://schemas.microsoft.com/office/drawing/2014/main" xmlns="" id="{4072258E-AFB4-4605-AFAF-EE3659E2B0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32" y="2824"/>
                <a:ext cx="28" cy="18"/>
              </a:xfrm>
              <a:custGeom>
                <a:avLst/>
                <a:gdLst>
                  <a:gd name="T0" fmla="*/ 15 w 19"/>
                  <a:gd name="T1" fmla="*/ 1 h 12"/>
                  <a:gd name="T2" fmla="*/ 3 w 19"/>
                  <a:gd name="T3" fmla="*/ 7 h 12"/>
                  <a:gd name="T4" fmla="*/ 4 w 19"/>
                  <a:gd name="T5" fmla="*/ 11 h 12"/>
                  <a:gd name="T6" fmla="*/ 17 w 19"/>
                  <a:gd name="T7" fmla="*/ 4 h 12"/>
                  <a:gd name="T8" fmla="*/ 15 w 19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5" y="1"/>
                    </a:moveTo>
                    <a:cubicBezTo>
                      <a:pt x="11" y="3"/>
                      <a:pt x="7" y="5"/>
                      <a:pt x="3" y="7"/>
                    </a:cubicBezTo>
                    <a:cubicBezTo>
                      <a:pt x="0" y="8"/>
                      <a:pt x="2" y="12"/>
                      <a:pt x="4" y="11"/>
                    </a:cubicBezTo>
                    <a:cubicBezTo>
                      <a:pt x="8" y="9"/>
                      <a:pt x="13" y="6"/>
                      <a:pt x="17" y="4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34">
                <a:extLst>
                  <a:ext uri="{FF2B5EF4-FFF2-40B4-BE49-F238E27FC236}">
                    <a16:creationId xmlns:a16="http://schemas.microsoft.com/office/drawing/2014/main" xmlns="" id="{B2DEA824-6D38-4123-8F41-1075FCD4E5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72" y="2858"/>
                <a:ext cx="23" cy="12"/>
              </a:xfrm>
              <a:custGeom>
                <a:avLst/>
                <a:gdLst>
                  <a:gd name="T0" fmla="*/ 12 w 16"/>
                  <a:gd name="T1" fmla="*/ 1 h 8"/>
                  <a:gd name="T2" fmla="*/ 2 w 16"/>
                  <a:gd name="T3" fmla="*/ 4 h 8"/>
                  <a:gd name="T4" fmla="*/ 3 w 16"/>
                  <a:gd name="T5" fmla="*/ 8 h 8"/>
                  <a:gd name="T6" fmla="*/ 14 w 16"/>
                  <a:gd name="T7" fmla="*/ 4 h 8"/>
                  <a:gd name="T8" fmla="*/ 12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1"/>
                    </a:moveTo>
                    <a:cubicBezTo>
                      <a:pt x="9" y="3"/>
                      <a:pt x="6" y="4"/>
                      <a:pt x="2" y="4"/>
                    </a:cubicBezTo>
                    <a:cubicBezTo>
                      <a:pt x="0" y="5"/>
                      <a:pt x="0" y="8"/>
                      <a:pt x="3" y="8"/>
                    </a:cubicBezTo>
                    <a:cubicBezTo>
                      <a:pt x="7" y="8"/>
                      <a:pt x="11" y="6"/>
                      <a:pt x="14" y="4"/>
                    </a:cubicBezTo>
                    <a:cubicBezTo>
                      <a:pt x="16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35">
                <a:extLst>
                  <a:ext uri="{FF2B5EF4-FFF2-40B4-BE49-F238E27FC236}">
                    <a16:creationId xmlns:a16="http://schemas.microsoft.com/office/drawing/2014/main" xmlns="" id="{C5410574-6250-4824-B397-B397A32C674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59" y="2846"/>
                <a:ext cx="22" cy="11"/>
              </a:xfrm>
              <a:custGeom>
                <a:avLst/>
                <a:gdLst>
                  <a:gd name="T0" fmla="*/ 11 w 15"/>
                  <a:gd name="T1" fmla="*/ 0 h 7"/>
                  <a:gd name="T2" fmla="*/ 2 w 15"/>
                  <a:gd name="T3" fmla="*/ 3 h 7"/>
                  <a:gd name="T4" fmla="*/ 2 w 15"/>
                  <a:gd name="T5" fmla="*/ 7 h 7"/>
                  <a:gd name="T6" fmla="*/ 13 w 15"/>
                  <a:gd name="T7" fmla="*/ 4 h 7"/>
                  <a:gd name="T8" fmla="*/ 11 w 1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1" y="0"/>
                    </a:moveTo>
                    <a:cubicBezTo>
                      <a:pt x="8" y="2"/>
                      <a:pt x="5" y="3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6" y="7"/>
                      <a:pt x="9" y="5"/>
                      <a:pt x="13" y="4"/>
                    </a:cubicBezTo>
                    <a:cubicBezTo>
                      <a:pt x="15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36">
                <a:extLst>
                  <a:ext uri="{FF2B5EF4-FFF2-40B4-BE49-F238E27FC236}">
                    <a16:creationId xmlns:a16="http://schemas.microsoft.com/office/drawing/2014/main" xmlns="" id="{021DB95E-8868-40DE-A5E6-27735FEF51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32" y="2833"/>
                <a:ext cx="29" cy="16"/>
              </a:xfrm>
              <a:custGeom>
                <a:avLst/>
                <a:gdLst>
                  <a:gd name="T0" fmla="*/ 16 w 20"/>
                  <a:gd name="T1" fmla="*/ 1 h 11"/>
                  <a:gd name="T2" fmla="*/ 3 w 20"/>
                  <a:gd name="T3" fmla="*/ 7 h 11"/>
                  <a:gd name="T4" fmla="*/ 4 w 20"/>
                  <a:gd name="T5" fmla="*/ 10 h 11"/>
                  <a:gd name="T6" fmla="*/ 18 w 20"/>
                  <a:gd name="T7" fmla="*/ 4 h 11"/>
                  <a:gd name="T8" fmla="*/ 16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6" y="1"/>
                    </a:moveTo>
                    <a:cubicBezTo>
                      <a:pt x="12" y="3"/>
                      <a:pt x="7" y="5"/>
                      <a:pt x="3" y="7"/>
                    </a:cubicBezTo>
                    <a:cubicBezTo>
                      <a:pt x="0" y="7"/>
                      <a:pt x="2" y="11"/>
                      <a:pt x="4" y="10"/>
                    </a:cubicBezTo>
                    <a:cubicBezTo>
                      <a:pt x="9" y="8"/>
                      <a:pt x="14" y="6"/>
                      <a:pt x="18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37">
                <a:extLst>
                  <a:ext uri="{FF2B5EF4-FFF2-40B4-BE49-F238E27FC236}">
                    <a16:creationId xmlns:a16="http://schemas.microsoft.com/office/drawing/2014/main" xmlns="" id="{46C76CBB-9D7C-4F3A-BDCE-86A6860EA9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64" y="2814"/>
                <a:ext cx="18" cy="13"/>
              </a:xfrm>
              <a:custGeom>
                <a:avLst/>
                <a:gdLst>
                  <a:gd name="T0" fmla="*/ 8 w 12"/>
                  <a:gd name="T1" fmla="*/ 2 h 9"/>
                  <a:gd name="T2" fmla="*/ 3 w 12"/>
                  <a:gd name="T3" fmla="*/ 5 h 9"/>
                  <a:gd name="T4" fmla="*/ 4 w 12"/>
                  <a:gd name="T5" fmla="*/ 8 h 9"/>
                  <a:gd name="T6" fmla="*/ 11 w 12"/>
                  <a:gd name="T7" fmla="*/ 4 h 9"/>
                  <a:gd name="T8" fmla="*/ 8 w 12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8" y="2"/>
                    </a:moveTo>
                    <a:cubicBezTo>
                      <a:pt x="6" y="3"/>
                      <a:pt x="4" y="4"/>
                      <a:pt x="3" y="5"/>
                    </a:cubicBezTo>
                    <a:cubicBezTo>
                      <a:pt x="0" y="5"/>
                      <a:pt x="2" y="9"/>
                      <a:pt x="4" y="8"/>
                    </a:cubicBezTo>
                    <a:cubicBezTo>
                      <a:pt x="6" y="7"/>
                      <a:pt x="9" y="6"/>
                      <a:pt x="11" y="4"/>
                    </a:cubicBezTo>
                    <a:cubicBezTo>
                      <a:pt x="12" y="3"/>
                      <a:pt x="9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38">
                <a:extLst>
                  <a:ext uri="{FF2B5EF4-FFF2-40B4-BE49-F238E27FC236}">
                    <a16:creationId xmlns:a16="http://schemas.microsoft.com/office/drawing/2014/main" xmlns="" id="{3784AC85-689C-4327-9921-94DA03116D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00" y="2836"/>
                <a:ext cx="17" cy="13"/>
              </a:xfrm>
              <a:custGeom>
                <a:avLst/>
                <a:gdLst>
                  <a:gd name="T0" fmla="*/ 8 w 12"/>
                  <a:gd name="T1" fmla="*/ 2 h 9"/>
                  <a:gd name="T2" fmla="*/ 2 w 12"/>
                  <a:gd name="T3" fmla="*/ 5 h 9"/>
                  <a:gd name="T4" fmla="*/ 3 w 12"/>
                  <a:gd name="T5" fmla="*/ 9 h 9"/>
                  <a:gd name="T6" fmla="*/ 11 w 12"/>
                  <a:gd name="T7" fmla="*/ 5 h 9"/>
                  <a:gd name="T8" fmla="*/ 8 w 12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8" y="2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6" y="8"/>
                      <a:pt x="8" y="7"/>
                      <a:pt x="11" y="5"/>
                    </a:cubicBezTo>
                    <a:cubicBezTo>
                      <a:pt x="12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39">
                <a:extLst>
                  <a:ext uri="{FF2B5EF4-FFF2-40B4-BE49-F238E27FC236}">
                    <a16:creationId xmlns:a16="http://schemas.microsoft.com/office/drawing/2014/main" xmlns="" id="{910A3737-1F24-485D-ACC0-F7749345D31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98" y="2855"/>
                <a:ext cx="24" cy="12"/>
              </a:xfrm>
              <a:custGeom>
                <a:avLst/>
                <a:gdLst>
                  <a:gd name="T0" fmla="*/ 12 w 16"/>
                  <a:gd name="T1" fmla="*/ 2 h 8"/>
                  <a:gd name="T2" fmla="*/ 3 w 16"/>
                  <a:gd name="T3" fmla="*/ 4 h 8"/>
                  <a:gd name="T4" fmla="*/ 2 w 16"/>
                  <a:gd name="T5" fmla="*/ 8 h 8"/>
                  <a:gd name="T6" fmla="*/ 14 w 16"/>
                  <a:gd name="T7" fmla="*/ 5 h 8"/>
                  <a:gd name="T8" fmla="*/ 12 w 1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2"/>
                    </a:moveTo>
                    <a:cubicBezTo>
                      <a:pt x="9" y="3"/>
                      <a:pt x="6" y="5"/>
                      <a:pt x="3" y="4"/>
                    </a:cubicBezTo>
                    <a:cubicBezTo>
                      <a:pt x="0" y="4"/>
                      <a:pt x="0" y="8"/>
                      <a:pt x="2" y="8"/>
                    </a:cubicBezTo>
                    <a:cubicBezTo>
                      <a:pt x="7" y="8"/>
                      <a:pt x="11" y="7"/>
                      <a:pt x="14" y="5"/>
                    </a:cubicBezTo>
                    <a:cubicBezTo>
                      <a:pt x="16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40">
                <a:extLst>
                  <a:ext uri="{FF2B5EF4-FFF2-40B4-BE49-F238E27FC236}">
                    <a16:creationId xmlns:a16="http://schemas.microsoft.com/office/drawing/2014/main" xmlns="" id="{320A6DAE-4560-43B8-8502-DA1DD8A03C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20" y="2861"/>
                <a:ext cx="25" cy="15"/>
              </a:xfrm>
              <a:custGeom>
                <a:avLst/>
                <a:gdLst>
                  <a:gd name="T0" fmla="*/ 13 w 17"/>
                  <a:gd name="T1" fmla="*/ 1 h 10"/>
                  <a:gd name="T2" fmla="*/ 2 w 17"/>
                  <a:gd name="T3" fmla="*/ 6 h 10"/>
                  <a:gd name="T4" fmla="*/ 2 w 17"/>
                  <a:gd name="T5" fmla="*/ 9 h 10"/>
                  <a:gd name="T6" fmla="*/ 15 w 17"/>
                  <a:gd name="T7" fmla="*/ 4 h 10"/>
                  <a:gd name="T8" fmla="*/ 13 w 17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3" y="1"/>
                    </a:moveTo>
                    <a:cubicBezTo>
                      <a:pt x="10" y="4"/>
                      <a:pt x="6" y="5"/>
                      <a:pt x="2" y="6"/>
                    </a:cubicBezTo>
                    <a:cubicBezTo>
                      <a:pt x="0" y="6"/>
                      <a:pt x="0" y="10"/>
                      <a:pt x="2" y="9"/>
                    </a:cubicBezTo>
                    <a:cubicBezTo>
                      <a:pt x="7" y="9"/>
                      <a:pt x="12" y="7"/>
                      <a:pt x="15" y="4"/>
                    </a:cubicBezTo>
                    <a:cubicBezTo>
                      <a:pt x="17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41">
                <a:extLst>
                  <a:ext uri="{FF2B5EF4-FFF2-40B4-BE49-F238E27FC236}">
                    <a16:creationId xmlns:a16="http://schemas.microsoft.com/office/drawing/2014/main" xmlns="" id="{5407FE2E-FA18-44A2-AB6F-2081D701EB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28" y="2882"/>
                <a:ext cx="25" cy="8"/>
              </a:xfrm>
              <a:custGeom>
                <a:avLst/>
                <a:gdLst>
                  <a:gd name="T0" fmla="*/ 14 w 17"/>
                  <a:gd name="T1" fmla="*/ 1 h 6"/>
                  <a:gd name="T2" fmla="*/ 3 w 17"/>
                  <a:gd name="T3" fmla="*/ 2 h 6"/>
                  <a:gd name="T4" fmla="*/ 3 w 17"/>
                  <a:gd name="T5" fmla="*/ 6 h 6"/>
                  <a:gd name="T6" fmla="*/ 15 w 17"/>
                  <a:gd name="T7" fmla="*/ 5 h 6"/>
                  <a:gd name="T8" fmla="*/ 14 w 1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1"/>
                    </a:moveTo>
                    <a:cubicBezTo>
                      <a:pt x="10" y="2"/>
                      <a:pt x="7" y="3"/>
                      <a:pt x="3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7" y="6"/>
                      <a:pt x="11" y="6"/>
                      <a:pt x="15" y="5"/>
                    </a:cubicBezTo>
                    <a:cubicBezTo>
                      <a:pt x="17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642">
                <a:extLst>
                  <a:ext uri="{FF2B5EF4-FFF2-40B4-BE49-F238E27FC236}">
                    <a16:creationId xmlns:a16="http://schemas.microsoft.com/office/drawing/2014/main" xmlns="" id="{6BC01D9F-8390-4F1B-9DD9-7EF31FC1E3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29" y="2948"/>
                <a:ext cx="24" cy="9"/>
              </a:xfrm>
              <a:custGeom>
                <a:avLst/>
                <a:gdLst>
                  <a:gd name="T0" fmla="*/ 13 w 16"/>
                  <a:gd name="T1" fmla="*/ 2 h 6"/>
                  <a:gd name="T2" fmla="*/ 3 w 16"/>
                  <a:gd name="T3" fmla="*/ 0 h 6"/>
                  <a:gd name="T4" fmla="*/ 2 w 16"/>
                  <a:gd name="T5" fmla="*/ 4 h 6"/>
                  <a:gd name="T6" fmla="*/ 12 w 16"/>
                  <a:gd name="T7" fmla="*/ 5 h 6"/>
                  <a:gd name="T8" fmla="*/ 13 w 16"/>
                  <a:gd name="T9" fmla="*/ 5 h 6"/>
                  <a:gd name="T10" fmla="*/ 13 w 1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13" y="2"/>
                    </a:moveTo>
                    <a:cubicBezTo>
                      <a:pt x="10" y="1"/>
                      <a:pt x="6" y="1"/>
                      <a:pt x="3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4"/>
                      <a:pt x="9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6"/>
                      <a:pt x="16" y="2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643">
                <a:extLst>
                  <a:ext uri="{FF2B5EF4-FFF2-40B4-BE49-F238E27FC236}">
                    <a16:creationId xmlns:a16="http://schemas.microsoft.com/office/drawing/2014/main" xmlns="" id="{E0D9785B-9823-492D-8AFC-D3FFECE799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29" y="2966"/>
                <a:ext cx="22" cy="5"/>
              </a:xfrm>
              <a:custGeom>
                <a:avLst/>
                <a:gdLst>
                  <a:gd name="T0" fmla="*/ 14 w 15"/>
                  <a:gd name="T1" fmla="*/ 0 h 4"/>
                  <a:gd name="T2" fmla="*/ 9 w 15"/>
                  <a:gd name="T3" fmla="*/ 0 h 4"/>
                  <a:gd name="T4" fmla="*/ 3 w 15"/>
                  <a:gd name="T5" fmla="*/ 0 h 4"/>
                  <a:gd name="T6" fmla="*/ 2 w 15"/>
                  <a:gd name="T7" fmla="*/ 4 h 4"/>
                  <a:gd name="T8" fmla="*/ 8 w 15"/>
                  <a:gd name="T9" fmla="*/ 4 h 4"/>
                  <a:gd name="T10" fmla="*/ 11 w 15"/>
                  <a:gd name="T11" fmla="*/ 4 h 4"/>
                  <a:gd name="T12" fmla="*/ 12 w 15"/>
                  <a:gd name="T13" fmla="*/ 4 h 4"/>
                  <a:gd name="T14" fmla="*/ 13 w 15"/>
                  <a:gd name="T15" fmla="*/ 4 h 4"/>
                  <a:gd name="T16" fmla="*/ 14 w 15"/>
                  <a:gd name="T17" fmla="*/ 3 h 4"/>
                  <a:gd name="T18" fmla="*/ 14 w 1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4">
                    <a:moveTo>
                      <a:pt x="14" y="0"/>
                    </a:move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1" y="0"/>
                      <a:pt x="0" y="4"/>
                      <a:pt x="2" y="4"/>
                    </a:cubicBezTo>
                    <a:cubicBezTo>
                      <a:pt x="4" y="4"/>
                      <a:pt x="6" y="4"/>
                      <a:pt x="8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15" y="2"/>
                      <a:pt x="14" y="1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644">
                <a:extLst>
                  <a:ext uri="{FF2B5EF4-FFF2-40B4-BE49-F238E27FC236}">
                    <a16:creationId xmlns:a16="http://schemas.microsoft.com/office/drawing/2014/main" xmlns="" id="{305E6FAA-40EE-4CF8-9529-F220F2A6AB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36" y="2983"/>
                <a:ext cx="24" cy="8"/>
              </a:xfrm>
              <a:custGeom>
                <a:avLst/>
                <a:gdLst>
                  <a:gd name="T0" fmla="*/ 15 w 16"/>
                  <a:gd name="T1" fmla="*/ 1 h 5"/>
                  <a:gd name="T2" fmla="*/ 11 w 16"/>
                  <a:gd name="T3" fmla="*/ 0 h 5"/>
                  <a:gd name="T4" fmla="*/ 2 w 16"/>
                  <a:gd name="T5" fmla="*/ 1 h 5"/>
                  <a:gd name="T6" fmla="*/ 3 w 16"/>
                  <a:gd name="T7" fmla="*/ 5 h 5"/>
                  <a:gd name="T8" fmla="*/ 8 w 16"/>
                  <a:gd name="T9" fmla="*/ 4 h 5"/>
                  <a:gd name="T10" fmla="*/ 11 w 16"/>
                  <a:gd name="T11" fmla="*/ 4 h 5"/>
                  <a:gd name="T12" fmla="*/ 12 w 16"/>
                  <a:gd name="T13" fmla="*/ 3 h 5"/>
                  <a:gd name="T14" fmla="*/ 12 w 16"/>
                  <a:gd name="T15" fmla="*/ 4 h 5"/>
                  <a:gd name="T16" fmla="*/ 15 w 16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15" y="1"/>
                    </a:moveTo>
                    <a:cubicBezTo>
                      <a:pt x="14" y="0"/>
                      <a:pt x="12" y="0"/>
                      <a:pt x="11" y="0"/>
                    </a:cubicBezTo>
                    <a:cubicBezTo>
                      <a:pt x="8" y="0"/>
                      <a:pt x="5" y="1"/>
                      <a:pt x="2" y="1"/>
                    </a:cubicBezTo>
                    <a:cubicBezTo>
                      <a:pt x="0" y="2"/>
                      <a:pt x="0" y="5"/>
                      <a:pt x="3" y="5"/>
                    </a:cubicBezTo>
                    <a:cubicBezTo>
                      <a:pt x="5" y="4"/>
                      <a:pt x="7" y="4"/>
                      <a:pt x="8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2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13" y="5"/>
                      <a:pt x="16" y="3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645">
                <a:extLst>
                  <a:ext uri="{FF2B5EF4-FFF2-40B4-BE49-F238E27FC236}">
                    <a16:creationId xmlns:a16="http://schemas.microsoft.com/office/drawing/2014/main" xmlns="" id="{45BCDCF6-0BD3-4A3D-A050-BE2EA87A86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5" y="2998"/>
                <a:ext cx="24" cy="10"/>
              </a:xfrm>
              <a:custGeom>
                <a:avLst/>
                <a:gdLst>
                  <a:gd name="T0" fmla="*/ 14 w 16"/>
                  <a:gd name="T1" fmla="*/ 0 h 7"/>
                  <a:gd name="T2" fmla="*/ 2 w 16"/>
                  <a:gd name="T3" fmla="*/ 3 h 7"/>
                  <a:gd name="T4" fmla="*/ 3 w 16"/>
                  <a:gd name="T5" fmla="*/ 6 h 7"/>
                  <a:gd name="T6" fmla="*/ 14 w 16"/>
                  <a:gd name="T7" fmla="*/ 4 h 7"/>
                  <a:gd name="T8" fmla="*/ 14 w 1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4" y="0"/>
                    </a:moveTo>
                    <a:cubicBezTo>
                      <a:pt x="10" y="1"/>
                      <a:pt x="6" y="1"/>
                      <a:pt x="2" y="3"/>
                    </a:cubicBezTo>
                    <a:cubicBezTo>
                      <a:pt x="0" y="3"/>
                      <a:pt x="1" y="7"/>
                      <a:pt x="3" y="6"/>
                    </a:cubicBezTo>
                    <a:cubicBezTo>
                      <a:pt x="7" y="5"/>
                      <a:pt x="10" y="5"/>
                      <a:pt x="14" y="4"/>
                    </a:cubicBezTo>
                    <a:cubicBezTo>
                      <a:pt x="16" y="4"/>
                      <a:pt x="16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646">
                <a:extLst>
                  <a:ext uri="{FF2B5EF4-FFF2-40B4-BE49-F238E27FC236}">
                    <a16:creationId xmlns:a16="http://schemas.microsoft.com/office/drawing/2014/main" xmlns="" id="{60E27DA2-2047-40A0-9701-5CA1F95BD9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69" y="2980"/>
                <a:ext cx="21" cy="9"/>
              </a:xfrm>
              <a:custGeom>
                <a:avLst/>
                <a:gdLst>
                  <a:gd name="T0" fmla="*/ 12 w 14"/>
                  <a:gd name="T1" fmla="*/ 1 h 6"/>
                  <a:gd name="T2" fmla="*/ 11 w 14"/>
                  <a:gd name="T3" fmla="*/ 1 h 6"/>
                  <a:gd name="T4" fmla="*/ 10 w 14"/>
                  <a:gd name="T5" fmla="*/ 1 h 6"/>
                  <a:gd name="T6" fmla="*/ 7 w 14"/>
                  <a:gd name="T7" fmla="*/ 1 h 6"/>
                  <a:gd name="T8" fmla="*/ 2 w 14"/>
                  <a:gd name="T9" fmla="*/ 2 h 6"/>
                  <a:gd name="T10" fmla="*/ 3 w 14"/>
                  <a:gd name="T11" fmla="*/ 5 h 6"/>
                  <a:gd name="T12" fmla="*/ 8 w 14"/>
                  <a:gd name="T13" fmla="*/ 5 h 6"/>
                  <a:gd name="T14" fmla="*/ 12 w 14"/>
                  <a:gd name="T15" fmla="*/ 4 h 6"/>
                  <a:gd name="T16" fmla="*/ 12 w 14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">
                    <a:moveTo>
                      <a:pt x="12" y="1"/>
                    </a:moveTo>
                    <a:cubicBezTo>
                      <a:pt x="12" y="1"/>
                      <a:pt x="12" y="1"/>
                      <a:pt x="11" y="1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6" y="1"/>
                      <a:pt x="4" y="1"/>
                      <a:pt x="2" y="2"/>
                    </a:cubicBezTo>
                    <a:cubicBezTo>
                      <a:pt x="0" y="3"/>
                      <a:pt x="1" y="6"/>
                      <a:pt x="3" y="5"/>
                    </a:cubicBezTo>
                    <a:cubicBezTo>
                      <a:pt x="5" y="5"/>
                      <a:pt x="7" y="5"/>
                      <a:pt x="8" y="5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4" y="3"/>
                      <a:pt x="14" y="1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647">
                <a:extLst>
                  <a:ext uri="{FF2B5EF4-FFF2-40B4-BE49-F238E27FC236}">
                    <a16:creationId xmlns:a16="http://schemas.microsoft.com/office/drawing/2014/main" xmlns="" id="{19A4073B-CCB4-4863-9803-0CA44735C9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67" y="2963"/>
                <a:ext cx="23" cy="7"/>
              </a:xfrm>
              <a:custGeom>
                <a:avLst/>
                <a:gdLst>
                  <a:gd name="T0" fmla="*/ 13 w 15"/>
                  <a:gd name="T1" fmla="*/ 1 h 5"/>
                  <a:gd name="T2" fmla="*/ 3 w 15"/>
                  <a:gd name="T3" fmla="*/ 1 h 5"/>
                  <a:gd name="T4" fmla="*/ 3 w 15"/>
                  <a:gd name="T5" fmla="*/ 5 h 5"/>
                  <a:gd name="T6" fmla="*/ 13 w 15"/>
                  <a:gd name="T7" fmla="*/ 4 h 5"/>
                  <a:gd name="T8" fmla="*/ 13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3" y="1"/>
                    </a:moveTo>
                    <a:cubicBezTo>
                      <a:pt x="9" y="1"/>
                      <a:pt x="6" y="1"/>
                      <a:pt x="3" y="1"/>
                    </a:cubicBezTo>
                    <a:cubicBezTo>
                      <a:pt x="0" y="1"/>
                      <a:pt x="1" y="5"/>
                      <a:pt x="3" y="5"/>
                    </a:cubicBezTo>
                    <a:cubicBezTo>
                      <a:pt x="6" y="5"/>
                      <a:pt x="10" y="5"/>
                      <a:pt x="13" y="4"/>
                    </a:cubicBezTo>
                    <a:cubicBezTo>
                      <a:pt x="15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648">
                <a:extLst>
                  <a:ext uri="{FF2B5EF4-FFF2-40B4-BE49-F238E27FC236}">
                    <a16:creationId xmlns:a16="http://schemas.microsoft.com/office/drawing/2014/main" xmlns="" id="{FB6CC1AD-6554-420D-A6CA-2FF08AE9C8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65" y="2943"/>
                <a:ext cx="22" cy="8"/>
              </a:xfrm>
              <a:custGeom>
                <a:avLst/>
                <a:gdLst>
                  <a:gd name="T0" fmla="*/ 13 w 15"/>
                  <a:gd name="T1" fmla="*/ 1 h 5"/>
                  <a:gd name="T2" fmla="*/ 2 w 15"/>
                  <a:gd name="T3" fmla="*/ 1 h 5"/>
                  <a:gd name="T4" fmla="*/ 2 w 15"/>
                  <a:gd name="T5" fmla="*/ 5 h 5"/>
                  <a:gd name="T6" fmla="*/ 13 w 15"/>
                  <a:gd name="T7" fmla="*/ 4 h 5"/>
                  <a:gd name="T8" fmla="*/ 13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3" y="1"/>
                    </a:moveTo>
                    <a:cubicBezTo>
                      <a:pt x="9" y="1"/>
                      <a:pt x="6" y="1"/>
                      <a:pt x="2" y="1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6" y="5"/>
                      <a:pt x="9" y="5"/>
                      <a:pt x="13" y="4"/>
                    </a:cubicBezTo>
                    <a:cubicBezTo>
                      <a:pt x="15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649">
                <a:extLst>
                  <a:ext uri="{FF2B5EF4-FFF2-40B4-BE49-F238E27FC236}">
                    <a16:creationId xmlns:a16="http://schemas.microsoft.com/office/drawing/2014/main" xmlns="" id="{0CCC99E6-A4BD-4BE8-A180-7278C0711A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8" y="2943"/>
                <a:ext cx="24" cy="12"/>
              </a:xfrm>
              <a:custGeom>
                <a:avLst/>
                <a:gdLst>
                  <a:gd name="T0" fmla="*/ 13 w 16"/>
                  <a:gd name="T1" fmla="*/ 1 h 8"/>
                  <a:gd name="T2" fmla="*/ 2 w 16"/>
                  <a:gd name="T3" fmla="*/ 4 h 8"/>
                  <a:gd name="T4" fmla="*/ 3 w 16"/>
                  <a:gd name="T5" fmla="*/ 7 h 8"/>
                  <a:gd name="T6" fmla="*/ 14 w 16"/>
                  <a:gd name="T7" fmla="*/ 4 h 8"/>
                  <a:gd name="T8" fmla="*/ 13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3" y="1"/>
                    </a:moveTo>
                    <a:cubicBezTo>
                      <a:pt x="9" y="2"/>
                      <a:pt x="6" y="2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  <a:cubicBezTo>
                      <a:pt x="7" y="6"/>
                      <a:pt x="11" y="5"/>
                      <a:pt x="14" y="4"/>
                    </a:cubicBezTo>
                    <a:cubicBezTo>
                      <a:pt x="16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650">
                <a:extLst>
                  <a:ext uri="{FF2B5EF4-FFF2-40B4-BE49-F238E27FC236}">
                    <a16:creationId xmlns:a16="http://schemas.microsoft.com/office/drawing/2014/main" xmlns="" id="{204D31C9-6132-4DB3-A84F-EB2DE00EE0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6" y="2954"/>
                <a:ext cx="28" cy="12"/>
              </a:xfrm>
              <a:custGeom>
                <a:avLst/>
                <a:gdLst>
                  <a:gd name="T0" fmla="*/ 16 w 19"/>
                  <a:gd name="T1" fmla="*/ 1 h 8"/>
                  <a:gd name="T2" fmla="*/ 3 w 19"/>
                  <a:gd name="T3" fmla="*/ 4 h 8"/>
                  <a:gd name="T4" fmla="*/ 4 w 19"/>
                  <a:gd name="T5" fmla="*/ 7 h 8"/>
                  <a:gd name="T6" fmla="*/ 16 w 19"/>
                  <a:gd name="T7" fmla="*/ 4 h 8"/>
                  <a:gd name="T8" fmla="*/ 16 w 1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6" y="1"/>
                    </a:moveTo>
                    <a:cubicBezTo>
                      <a:pt x="11" y="1"/>
                      <a:pt x="7" y="2"/>
                      <a:pt x="3" y="4"/>
                    </a:cubicBezTo>
                    <a:cubicBezTo>
                      <a:pt x="0" y="4"/>
                      <a:pt x="2" y="8"/>
                      <a:pt x="4" y="7"/>
                    </a:cubicBezTo>
                    <a:cubicBezTo>
                      <a:pt x="8" y="6"/>
                      <a:pt x="12" y="5"/>
                      <a:pt x="16" y="4"/>
                    </a:cubicBezTo>
                    <a:cubicBezTo>
                      <a:pt x="19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651">
                <a:extLst>
                  <a:ext uri="{FF2B5EF4-FFF2-40B4-BE49-F238E27FC236}">
                    <a16:creationId xmlns:a16="http://schemas.microsoft.com/office/drawing/2014/main" xmlns="" id="{5F4C6637-8D18-4A16-9D4B-3438C27D36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3" y="2980"/>
                <a:ext cx="22" cy="8"/>
              </a:xfrm>
              <a:custGeom>
                <a:avLst/>
                <a:gdLst>
                  <a:gd name="T0" fmla="*/ 11 w 15"/>
                  <a:gd name="T1" fmla="*/ 0 h 5"/>
                  <a:gd name="T2" fmla="*/ 3 w 15"/>
                  <a:gd name="T3" fmla="*/ 1 h 5"/>
                  <a:gd name="T4" fmla="*/ 2 w 15"/>
                  <a:gd name="T5" fmla="*/ 5 h 5"/>
                  <a:gd name="T6" fmla="*/ 12 w 15"/>
                  <a:gd name="T7" fmla="*/ 4 h 5"/>
                  <a:gd name="T8" fmla="*/ 11 w 1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8" y="1"/>
                      <a:pt x="6" y="2"/>
                      <a:pt x="3" y="1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6" y="5"/>
                      <a:pt x="9" y="5"/>
                      <a:pt x="12" y="4"/>
                    </a:cubicBezTo>
                    <a:cubicBezTo>
                      <a:pt x="15" y="3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652">
                <a:extLst>
                  <a:ext uri="{FF2B5EF4-FFF2-40B4-BE49-F238E27FC236}">
                    <a16:creationId xmlns:a16="http://schemas.microsoft.com/office/drawing/2014/main" xmlns="" id="{094C1E55-E184-4824-B5C9-53683C425B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21" y="2986"/>
                <a:ext cx="22" cy="9"/>
              </a:xfrm>
              <a:custGeom>
                <a:avLst/>
                <a:gdLst>
                  <a:gd name="T0" fmla="*/ 12 w 15"/>
                  <a:gd name="T1" fmla="*/ 1 h 6"/>
                  <a:gd name="T2" fmla="*/ 11 w 15"/>
                  <a:gd name="T3" fmla="*/ 1 h 6"/>
                  <a:gd name="T4" fmla="*/ 8 w 15"/>
                  <a:gd name="T5" fmla="*/ 1 h 6"/>
                  <a:gd name="T6" fmla="*/ 3 w 15"/>
                  <a:gd name="T7" fmla="*/ 1 h 6"/>
                  <a:gd name="T8" fmla="*/ 2 w 15"/>
                  <a:gd name="T9" fmla="*/ 4 h 6"/>
                  <a:gd name="T10" fmla="*/ 13 w 15"/>
                  <a:gd name="T11" fmla="*/ 5 h 6"/>
                  <a:gd name="T12" fmla="*/ 12 w 15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6">
                    <a:moveTo>
                      <a:pt x="12" y="1"/>
                    </a:moveTo>
                    <a:cubicBezTo>
                      <a:pt x="12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5"/>
                      <a:pt x="10" y="6"/>
                      <a:pt x="13" y="5"/>
                    </a:cubicBezTo>
                    <a:cubicBezTo>
                      <a:pt x="15" y="4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653">
                <a:extLst>
                  <a:ext uri="{FF2B5EF4-FFF2-40B4-BE49-F238E27FC236}">
                    <a16:creationId xmlns:a16="http://schemas.microsoft.com/office/drawing/2014/main" xmlns="" id="{8CD40BA5-9FF1-4513-A4FD-00C0B44492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29" y="2968"/>
                <a:ext cx="28" cy="12"/>
              </a:xfrm>
              <a:custGeom>
                <a:avLst/>
                <a:gdLst>
                  <a:gd name="T0" fmla="*/ 16 w 19"/>
                  <a:gd name="T1" fmla="*/ 0 h 8"/>
                  <a:gd name="T2" fmla="*/ 2 w 19"/>
                  <a:gd name="T3" fmla="*/ 4 h 8"/>
                  <a:gd name="T4" fmla="*/ 3 w 19"/>
                  <a:gd name="T5" fmla="*/ 7 h 8"/>
                  <a:gd name="T6" fmla="*/ 17 w 19"/>
                  <a:gd name="T7" fmla="*/ 4 h 8"/>
                  <a:gd name="T8" fmla="*/ 16 w 1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6" y="0"/>
                    </a:moveTo>
                    <a:cubicBezTo>
                      <a:pt x="11" y="0"/>
                      <a:pt x="7" y="2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8" y="5"/>
                      <a:pt x="12" y="4"/>
                      <a:pt x="17" y="4"/>
                    </a:cubicBezTo>
                    <a:cubicBezTo>
                      <a:pt x="19" y="4"/>
                      <a:pt x="19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654">
                <a:extLst>
                  <a:ext uri="{FF2B5EF4-FFF2-40B4-BE49-F238E27FC236}">
                    <a16:creationId xmlns:a16="http://schemas.microsoft.com/office/drawing/2014/main" xmlns="" id="{AC90E821-98A8-405D-AABC-5804E766EF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4" y="2949"/>
                <a:ext cx="24" cy="8"/>
              </a:xfrm>
              <a:custGeom>
                <a:avLst/>
                <a:gdLst>
                  <a:gd name="T0" fmla="*/ 13 w 16"/>
                  <a:gd name="T1" fmla="*/ 0 h 5"/>
                  <a:gd name="T2" fmla="*/ 12 w 16"/>
                  <a:gd name="T3" fmla="*/ 0 h 5"/>
                  <a:gd name="T4" fmla="*/ 9 w 16"/>
                  <a:gd name="T5" fmla="*/ 1 h 5"/>
                  <a:gd name="T6" fmla="*/ 5 w 16"/>
                  <a:gd name="T7" fmla="*/ 1 h 5"/>
                  <a:gd name="T8" fmla="*/ 3 w 16"/>
                  <a:gd name="T9" fmla="*/ 1 h 5"/>
                  <a:gd name="T10" fmla="*/ 2 w 16"/>
                  <a:gd name="T11" fmla="*/ 5 h 5"/>
                  <a:gd name="T12" fmla="*/ 9 w 16"/>
                  <a:gd name="T13" fmla="*/ 4 h 5"/>
                  <a:gd name="T14" fmla="*/ 15 w 16"/>
                  <a:gd name="T15" fmla="*/ 3 h 5"/>
                  <a:gd name="T16" fmla="*/ 16 w 16"/>
                  <a:gd name="T17" fmla="*/ 1 h 5"/>
                  <a:gd name="T18" fmla="*/ 13 w 1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5" y="1"/>
                      <a:pt x="3" y="1"/>
                      <a:pt x="3" y="1"/>
                    </a:cubicBezTo>
                    <a:cubicBezTo>
                      <a:pt x="1" y="1"/>
                      <a:pt x="0" y="4"/>
                      <a:pt x="2" y="5"/>
                    </a:cubicBezTo>
                    <a:cubicBezTo>
                      <a:pt x="5" y="5"/>
                      <a:pt x="7" y="5"/>
                      <a:pt x="9" y="4"/>
                    </a:cubicBezTo>
                    <a:cubicBezTo>
                      <a:pt x="11" y="4"/>
                      <a:pt x="14" y="5"/>
                      <a:pt x="15" y="3"/>
                    </a:cubicBezTo>
                    <a:cubicBezTo>
                      <a:pt x="16" y="3"/>
                      <a:pt x="16" y="2"/>
                      <a:pt x="16" y="1"/>
                    </a:cubicBezTo>
                    <a:cubicBezTo>
                      <a:pt x="16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655">
                <a:extLst>
                  <a:ext uri="{FF2B5EF4-FFF2-40B4-BE49-F238E27FC236}">
                    <a16:creationId xmlns:a16="http://schemas.microsoft.com/office/drawing/2014/main" xmlns="" id="{408D39BA-0828-4CC9-B817-64388A7A6F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5" y="2930"/>
                <a:ext cx="25" cy="10"/>
              </a:xfrm>
              <a:custGeom>
                <a:avLst/>
                <a:gdLst>
                  <a:gd name="T0" fmla="*/ 15 w 17"/>
                  <a:gd name="T1" fmla="*/ 0 h 7"/>
                  <a:gd name="T2" fmla="*/ 3 w 17"/>
                  <a:gd name="T3" fmla="*/ 2 h 7"/>
                  <a:gd name="T4" fmla="*/ 4 w 17"/>
                  <a:gd name="T5" fmla="*/ 6 h 7"/>
                  <a:gd name="T6" fmla="*/ 14 w 17"/>
                  <a:gd name="T7" fmla="*/ 4 h 7"/>
                  <a:gd name="T8" fmla="*/ 15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11" y="0"/>
                      <a:pt x="6" y="1"/>
                      <a:pt x="3" y="2"/>
                    </a:cubicBezTo>
                    <a:cubicBezTo>
                      <a:pt x="0" y="3"/>
                      <a:pt x="2" y="7"/>
                      <a:pt x="4" y="6"/>
                    </a:cubicBezTo>
                    <a:cubicBezTo>
                      <a:pt x="7" y="5"/>
                      <a:pt x="11" y="3"/>
                      <a:pt x="14" y="4"/>
                    </a:cubicBezTo>
                    <a:cubicBezTo>
                      <a:pt x="17" y="4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656">
                <a:extLst>
                  <a:ext uri="{FF2B5EF4-FFF2-40B4-BE49-F238E27FC236}">
                    <a16:creationId xmlns:a16="http://schemas.microsoft.com/office/drawing/2014/main" xmlns="" id="{32B2E245-DDA8-4127-A3C6-EDC62463F9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2" y="2926"/>
                <a:ext cx="24" cy="9"/>
              </a:xfrm>
              <a:custGeom>
                <a:avLst/>
                <a:gdLst>
                  <a:gd name="T0" fmla="*/ 13 w 16"/>
                  <a:gd name="T1" fmla="*/ 0 h 6"/>
                  <a:gd name="T2" fmla="*/ 2 w 16"/>
                  <a:gd name="T3" fmla="*/ 2 h 6"/>
                  <a:gd name="T4" fmla="*/ 4 w 16"/>
                  <a:gd name="T5" fmla="*/ 6 h 6"/>
                  <a:gd name="T6" fmla="*/ 13 w 16"/>
                  <a:gd name="T7" fmla="*/ 4 h 6"/>
                  <a:gd name="T8" fmla="*/ 13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0"/>
                    </a:moveTo>
                    <a:cubicBezTo>
                      <a:pt x="9" y="0"/>
                      <a:pt x="6" y="1"/>
                      <a:pt x="2" y="2"/>
                    </a:cubicBezTo>
                    <a:cubicBezTo>
                      <a:pt x="0" y="3"/>
                      <a:pt x="1" y="6"/>
                      <a:pt x="4" y="6"/>
                    </a:cubicBezTo>
                    <a:cubicBezTo>
                      <a:pt x="7" y="4"/>
                      <a:pt x="10" y="4"/>
                      <a:pt x="13" y="4"/>
                    </a:cubicBezTo>
                    <a:cubicBezTo>
                      <a:pt x="16" y="4"/>
                      <a:pt x="15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657">
                <a:extLst>
                  <a:ext uri="{FF2B5EF4-FFF2-40B4-BE49-F238E27FC236}">
                    <a16:creationId xmlns:a16="http://schemas.microsoft.com/office/drawing/2014/main" xmlns="" id="{8ACB5712-3842-438B-B25B-E7FB198132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83" y="2936"/>
                <a:ext cx="25" cy="9"/>
              </a:xfrm>
              <a:custGeom>
                <a:avLst/>
                <a:gdLst>
                  <a:gd name="T0" fmla="*/ 14 w 17"/>
                  <a:gd name="T1" fmla="*/ 0 h 6"/>
                  <a:gd name="T2" fmla="*/ 2 w 17"/>
                  <a:gd name="T3" fmla="*/ 2 h 6"/>
                  <a:gd name="T4" fmla="*/ 3 w 17"/>
                  <a:gd name="T5" fmla="*/ 6 h 6"/>
                  <a:gd name="T6" fmla="*/ 15 w 17"/>
                  <a:gd name="T7" fmla="*/ 4 h 6"/>
                  <a:gd name="T8" fmla="*/ 14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10" y="0"/>
                      <a:pt x="6" y="2"/>
                      <a:pt x="2" y="2"/>
                    </a:cubicBezTo>
                    <a:cubicBezTo>
                      <a:pt x="0" y="3"/>
                      <a:pt x="0" y="6"/>
                      <a:pt x="3" y="6"/>
                    </a:cubicBezTo>
                    <a:cubicBezTo>
                      <a:pt x="7" y="6"/>
                      <a:pt x="11" y="4"/>
                      <a:pt x="15" y="4"/>
                    </a:cubicBezTo>
                    <a:cubicBezTo>
                      <a:pt x="17" y="3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658">
                <a:extLst>
                  <a:ext uri="{FF2B5EF4-FFF2-40B4-BE49-F238E27FC236}">
                    <a16:creationId xmlns:a16="http://schemas.microsoft.com/office/drawing/2014/main" xmlns="" id="{737C2AB0-B531-406A-B809-09952041B8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4" y="2963"/>
                <a:ext cx="25" cy="7"/>
              </a:xfrm>
              <a:custGeom>
                <a:avLst/>
                <a:gdLst>
                  <a:gd name="T0" fmla="*/ 14 w 17"/>
                  <a:gd name="T1" fmla="*/ 0 h 5"/>
                  <a:gd name="T2" fmla="*/ 2 w 17"/>
                  <a:gd name="T3" fmla="*/ 1 h 5"/>
                  <a:gd name="T4" fmla="*/ 2 w 17"/>
                  <a:gd name="T5" fmla="*/ 5 h 5"/>
                  <a:gd name="T6" fmla="*/ 14 w 17"/>
                  <a:gd name="T7" fmla="*/ 4 h 5"/>
                  <a:gd name="T8" fmla="*/ 14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0"/>
                    </a:moveTo>
                    <a:cubicBezTo>
                      <a:pt x="10" y="0"/>
                      <a:pt x="6" y="1"/>
                      <a:pt x="2" y="1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6" y="5"/>
                      <a:pt x="10" y="4"/>
                      <a:pt x="14" y="4"/>
                    </a:cubicBezTo>
                    <a:cubicBezTo>
                      <a:pt x="17" y="3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659">
                <a:extLst>
                  <a:ext uri="{FF2B5EF4-FFF2-40B4-BE49-F238E27FC236}">
                    <a16:creationId xmlns:a16="http://schemas.microsoft.com/office/drawing/2014/main" xmlns="" id="{DF05ECEC-BCE9-47E8-AA33-EA7EB58ED1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62" y="2973"/>
                <a:ext cx="25" cy="9"/>
              </a:xfrm>
              <a:custGeom>
                <a:avLst/>
                <a:gdLst>
                  <a:gd name="T0" fmla="*/ 14 w 17"/>
                  <a:gd name="T1" fmla="*/ 1 h 6"/>
                  <a:gd name="T2" fmla="*/ 3 w 17"/>
                  <a:gd name="T3" fmla="*/ 2 h 6"/>
                  <a:gd name="T4" fmla="*/ 3 w 17"/>
                  <a:gd name="T5" fmla="*/ 6 h 6"/>
                  <a:gd name="T6" fmla="*/ 15 w 17"/>
                  <a:gd name="T7" fmla="*/ 4 h 6"/>
                  <a:gd name="T8" fmla="*/ 14 w 1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1"/>
                    </a:moveTo>
                    <a:cubicBezTo>
                      <a:pt x="10" y="2"/>
                      <a:pt x="7" y="2"/>
                      <a:pt x="3" y="2"/>
                    </a:cubicBezTo>
                    <a:cubicBezTo>
                      <a:pt x="0" y="2"/>
                      <a:pt x="1" y="6"/>
                      <a:pt x="3" y="6"/>
                    </a:cubicBezTo>
                    <a:cubicBezTo>
                      <a:pt x="7" y="5"/>
                      <a:pt x="11" y="6"/>
                      <a:pt x="15" y="4"/>
                    </a:cubicBezTo>
                    <a:cubicBezTo>
                      <a:pt x="17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660">
                <a:extLst>
                  <a:ext uri="{FF2B5EF4-FFF2-40B4-BE49-F238E27FC236}">
                    <a16:creationId xmlns:a16="http://schemas.microsoft.com/office/drawing/2014/main" xmlns="" id="{FD08B547-8683-4F85-9EDA-35729D2819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11" y="2963"/>
                <a:ext cx="26" cy="11"/>
              </a:xfrm>
              <a:custGeom>
                <a:avLst/>
                <a:gdLst>
                  <a:gd name="T0" fmla="*/ 14 w 18"/>
                  <a:gd name="T1" fmla="*/ 1 h 8"/>
                  <a:gd name="T2" fmla="*/ 14 w 18"/>
                  <a:gd name="T3" fmla="*/ 1 h 8"/>
                  <a:gd name="T4" fmla="*/ 13 w 18"/>
                  <a:gd name="T5" fmla="*/ 2 h 8"/>
                  <a:gd name="T6" fmla="*/ 10 w 18"/>
                  <a:gd name="T7" fmla="*/ 3 h 8"/>
                  <a:gd name="T8" fmla="*/ 2 w 18"/>
                  <a:gd name="T9" fmla="*/ 4 h 8"/>
                  <a:gd name="T10" fmla="*/ 3 w 18"/>
                  <a:gd name="T11" fmla="*/ 8 h 8"/>
                  <a:gd name="T12" fmla="*/ 13 w 18"/>
                  <a:gd name="T13" fmla="*/ 5 h 8"/>
                  <a:gd name="T14" fmla="*/ 18 w 18"/>
                  <a:gd name="T15" fmla="*/ 2 h 8"/>
                  <a:gd name="T16" fmla="*/ 14 w 18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8" y="3"/>
                      <a:pt x="5" y="4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6" y="8"/>
                      <a:pt x="10" y="7"/>
                      <a:pt x="13" y="5"/>
                    </a:cubicBezTo>
                    <a:cubicBezTo>
                      <a:pt x="15" y="5"/>
                      <a:pt x="18" y="4"/>
                      <a:pt x="18" y="2"/>
                    </a:cubicBezTo>
                    <a:cubicBezTo>
                      <a:pt x="18" y="0"/>
                      <a:pt x="15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661">
                <a:extLst>
                  <a:ext uri="{FF2B5EF4-FFF2-40B4-BE49-F238E27FC236}">
                    <a16:creationId xmlns:a16="http://schemas.microsoft.com/office/drawing/2014/main" xmlns="" id="{1C114ECB-558D-4B40-B9A0-C342BC05AB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15" y="2942"/>
                <a:ext cx="30" cy="15"/>
              </a:xfrm>
              <a:custGeom>
                <a:avLst/>
                <a:gdLst>
                  <a:gd name="T0" fmla="*/ 16 w 20"/>
                  <a:gd name="T1" fmla="*/ 1 h 10"/>
                  <a:gd name="T2" fmla="*/ 3 w 20"/>
                  <a:gd name="T3" fmla="*/ 6 h 10"/>
                  <a:gd name="T4" fmla="*/ 3 w 20"/>
                  <a:gd name="T5" fmla="*/ 9 h 10"/>
                  <a:gd name="T6" fmla="*/ 18 w 20"/>
                  <a:gd name="T7" fmla="*/ 4 h 10"/>
                  <a:gd name="T8" fmla="*/ 16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16" y="1"/>
                    </a:moveTo>
                    <a:cubicBezTo>
                      <a:pt x="12" y="3"/>
                      <a:pt x="7" y="5"/>
                      <a:pt x="3" y="6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8" y="9"/>
                      <a:pt x="13" y="7"/>
                      <a:pt x="18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662">
                <a:extLst>
                  <a:ext uri="{FF2B5EF4-FFF2-40B4-BE49-F238E27FC236}">
                    <a16:creationId xmlns:a16="http://schemas.microsoft.com/office/drawing/2014/main" xmlns="" id="{466E2079-DD40-4E70-94C6-63D85EA2C08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25" y="2921"/>
                <a:ext cx="28" cy="15"/>
              </a:xfrm>
              <a:custGeom>
                <a:avLst/>
                <a:gdLst>
                  <a:gd name="T0" fmla="*/ 15 w 19"/>
                  <a:gd name="T1" fmla="*/ 1 h 10"/>
                  <a:gd name="T2" fmla="*/ 2 w 19"/>
                  <a:gd name="T3" fmla="*/ 6 h 10"/>
                  <a:gd name="T4" fmla="*/ 3 w 19"/>
                  <a:gd name="T5" fmla="*/ 9 h 10"/>
                  <a:gd name="T6" fmla="*/ 17 w 19"/>
                  <a:gd name="T7" fmla="*/ 4 h 10"/>
                  <a:gd name="T8" fmla="*/ 15 w 19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5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9" y="3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663">
                <a:extLst>
                  <a:ext uri="{FF2B5EF4-FFF2-40B4-BE49-F238E27FC236}">
                    <a16:creationId xmlns:a16="http://schemas.microsoft.com/office/drawing/2014/main" xmlns="" id="{E8D3BF74-8129-49B0-9783-0B74114EFA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22" y="2905"/>
                <a:ext cx="27" cy="10"/>
              </a:xfrm>
              <a:custGeom>
                <a:avLst/>
                <a:gdLst>
                  <a:gd name="T0" fmla="*/ 15 w 18"/>
                  <a:gd name="T1" fmla="*/ 1 h 7"/>
                  <a:gd name="T2" fmla="*/ 3 w 18"/>
                  <a:gd name="T3" fmla="*/ 3 h 7"/>
                  <a:gd name="T4" fmla="*/ 3 w 18"/>
                  <a:gd name="T5" fmla="*/ 7 h 7"/>
                  <a:gd name="T6" fmla="*/ 16 w 18"/>
                  <a:gd name="T7" fmla="*/ 4 h 7"/>
                  <a:gd name="T8" fmla="*/ 15 w 1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5" y="1"/>
                    </a:moveTo>
                    <a:cubicBezTo>
                      <a:pt x="11" y="2"/>
                      <a:pt x="7" y="3"/>
                      <a:pt x="3" y="3"/>
                    </a:cubicBezTo>
                    <a:cubicBezTo>
                      <a:pt x="0" y="4"/>
                      <a:pt x="0" y="7"/>
                      <a:pt x="3" y="7"/>
                    </a:cubicBezTo>
                    <a:cubicBezTo>
                      <a:pt x="7" y="7"/>
                      <a:pt x="12" y="6"/>
                      <a:pt x="16" y="4"/>
                    </a:cubicBezTo>
                    <a:cubicBezTo>
                      <a:pt x="18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664">
                <a:extLst>
                  <a:ext uri="{FF2B5EF4-FFF2-40B4-BE49-F238E27FC236}">
                    <a16:creationId xmlns:a16="http://schemas.microsoft.com/office/drawing/2014/main" xmlns="" id="{FE3D9F09-05BC-4391-B063-64D0F1076A5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4" y="2896"/>
                <a:ext cx="25" cy="14"/>
              </a:xfrm>
              <a:custGeom>
                <a:avLst/>
                <a:gdLst>
                  <a:gd name="T0" fmla="*/ 14 w 17"/>
                  <a:gd name="T1" fmla="*/ 1 h 9"/>
                  <a:gd name="T2" fmla="*/ 2 w 17"/>
                  <a:gd name="T3" fmla="*/ 5 h 9"/>
                  <a:gd name="T4" fmla="*/ 3 w 17"/>
                  <a:gd name="T5" fmla="*/ 9 h 9"/>
                  <a:gd name="T6" fmla="*/ 15 w 17"/>
                  <a:gd name="T7" fmla="*/ 4 h 9"/>
                  <a:gd name="T8" fmla="*/ 14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665">
                <a:extLst>
                  <a:ext uri="{FF2B5EF4-FFF2-40B4-BE49-F238E27FC236}">
                    <a16:creationId xmlns:a16="http://schemas.microsoft.com/office/drawing/2014/main" xmlns="" id="{2B7760ED-EE04-46AC-9EA5-7ACCBF6292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8" y="2921"/>
                <a:ext cx="23" cy="11"/>
              </a:xfrm>
              <a:custGeom>
                <a:avLst/>
                <a:gdLst>
                  <a:gd name="T0" fmla="*/ 12 w 16"/>
                  <a:gd name="T1" fmla="*/ 0 h 7"/>
                  <a:gd name="T2" fmla="*/ 3 w 16"/>
                  <a:gd name="T3" fmla="*/ 3 h 7"/>
                  <a:gd name="T4" fmla="*/ 4 w 16"/>
                  <a:gd name="T5" fmla="*/ 7 h 7"/>
                  <a:gd name="T6" fmla="*/ 14 w 16"/>
                  <a:gd name="T7" fmla="*/ 4 h 7"/>
                  <a:gd name="T8" fmla="*/ 12 w 1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2" y="0"/>
                    </a:moveTo>
                    <a:cubicBezTo>
                      <a:pt x="9" y="1"/>
                      <a:pt x="6" y="2"/>
                      <a:pt x="3" y="3"/>
                    </a:cubicBezTo>
                    <a:cubicBezTo>
                      <a:pt x="0" y="4"/>
                      <a:pt x="2" y="7"/>
                      <a:pt x="4" y="7"/>
                    </a:cubicBezTo>
                    <a:cubicBezTo>
                      <a:pt x="7" y="5"/>
                      <a:pt x="10" y="5"/>
                      <a:pt x="14" y="4"/>
                    </a:cubicBezTo>
                    <a:cubicBezTo>
                      <a:pt x="16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666">
                <a:extLst>
                  <a:ext uri="{FF2B5EF4-FFF2-40B4-BE49-F238E27FC236}">
                    <a16:creationId xmlns:a16="http://schemas.microsoft.com/office/drawing/2014/main" xmlns="" id="{3959C11D-F12A-45C7-822F-BA043254F87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2" y="2942"/>
                <a:ext cx="28" cy="10"/>
              </a:xfrm>
              <a:custGeom>
                <a:avLst/>
                <a:gdLst>
                  <a:gd name="T0" fmla="*/ 15 w 19"/>
                  <a:gd name="T1" fmla="*/ 1 h 7"/>
                  <a:gd name="T2" fmla="*/ 3 w 19"/>
                  <a:gd name="T3" fmla="*/ 3 h 7"/>
                  <a:gd name="T4" fmla="*/ 2 w 19"/>
                  <a:gd name="T5" fmla="*/ 6 h 7"/>
                  <a:gd name="T6" fmla="*/ 16 w 19"/>
                  <a:gd name="T7" fmla="*/ 4 h 7"/>
                  <a:gd name="T8" fmla="*/ 15 w 19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5" y="1"/>
                    </a:moveTo>
                    <a:cubicBezTo>
                      <a:pt x="11" y="2"/>
                      <a:pt x="7" y="3"/>
                      <a:pt x="3" y="3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7" y="7"/>
                      <a:pt x="12" y="6"/>
                      <a:pt x="16" y="4"/>
                    </a:cubicBezTo>
                    <a:cubicBezTo>
                      <a:pt x="19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667">
                <a:extLst>
                  <a:ext uri="{FF2B5EF4-FFF2-40B4-BE49-F238E27FC236}">
                    <a16:creationId xmlns:a16="http://schemas.microsoft.com/office/drawing/2014/main" xmlns="" id="{677D2840-0021-43FF-BEF6-5AF4F28353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3" y="2938"/>
                <a:ext cx="22" cy="14"/>
              </a:xfrm>
              <a:custGeom>
                <a:avLst/>
                <a:gdLst>
                  <a:gd name="T0" fmla="*/ 12 w 15"/>
                  <a:gd name="T1" fmla="*/ 1 h 10"/>
                  <a:gd name="T2" fmla="*/ 9 w 15"/>
                  <a:gd name="T3" fmla="*/ 3 h 10"/>
                  <a:gd name="T4" fmla="*/ 8 w 15"/>
                  <a:gd name="T5" fmla="*/ 4 h 10"/>
                  <a:gd name="T6" fmla="*/ 2 w 15"/>
                  <a:gd name="T7" fmla="*/ 6 h 10"/>
                  <a:gd name="T8" fmla="*/ 4 w 15"/>
                  <a:gd name="T9" fmla="*/ 9 h 10"/>
                  <a:gd name="T10" fmla="*/ 12 w 15"/>
                  <a:gd name="T11" fmla="*/ 6 h 10"/>
                  <a:gd name="T12" fmla="*/ 12 w 1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12" y="1"/>
                    </a:moveTo>
                    <a:cubicBezTo>
                      <a:pt x="10" y="0"/>
                      <a:pt x="9" y="2"/>
                      <a:pt x="9" y="3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6" y="5"/>
                      <a:pt x="4" y="5"/>
                      <a:pt x="2" y="6"/>
                    </a:cubicBezTo>
                    <a:cubicBezTo>
                      <a:pt x="0" y="7"/>
                      <a:pt x="2" y="10"/>
                      <a:pt x="4" y="9"/>
                    </a:cubicBezTo>
                    <a:cubicBezTo>
                      <a:pt x="7" y="8"/>
                      <a:pt x="10" y="8"/>
                      <a:pt x="12" y="6"/>
                    </a:cubicBezTo>
                    <a:cubicBezTo>
                      <a:pt x="15" y="5"/>
                      <a:pt x="14" y="2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668">
                <a:extLst>
                  <a:ext uri="{FF2B5EF4-FFF2-40B4-BE49-F238E27FC236}">
                    <a16:creationId xmlns:a16="http://schemas.microsoft.com/office/drawing/2014/main" xmlns="" id="{CB188977-DF31-48CE-9F83-96CB620092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5" y="2911"/>
                <a:ext cx="26" cy="19"/>
              </a:xfrm>
              <a:custGeom>
                <a:avLst/>
                <a:gdLst>
                  <a:gd name="T0" fmla="*/ 14 w 18"/>
                  <a:gd name="T1" fmla="*/ 2 h 13"/>
                  <a:gd name="T2" fmla="*/ 10 w 18"/>
                  <a:gd name="T3" fmla="*/ 5 h 13"/>
                  <a:gd name="T4" fmla="*/ 3 w 18"/>
                  <a:gd name="T5" fmla="*/ 9 h 13"/>
                  <a:gd name="T6" fmla="*/ 4 w 18"/>
                  <a:gd name="T7" fmla="*/ 12 h 13"/>
                  <a:gd name="T8" fmla="*/ 12 w 18"/>
                  <a:gd name="T9" fmla="*/ 8 h 13"/>
                  <a:gd name="T10" fmla="*/ 17 w 18"/>
                  <a:gd name="T11" fmla="*/ 4 h 13"/>
                  <a:gd name="T12" fmla="*/ 14 w 18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4" y="2"/>
                    </a:moveTo>
                    <a:cubicBezTo>
                      <a:pt x="13" y="3"/>
                      <a:pt x="11" y="4"/>
                      <a:pt x="10" y="5"/>
                    </a:cubicBezTo>
                    <a:cubicBezTo>
                      <a:pt x="8" y="6"/>
                      <a:pt x="5" y="8"/>
                      <a:pt x="3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7" y="11"/>
                      <a:pt x="9" y="10"/>
                      <a:pt x="12" y="8"/>
                    </a:cubicBezTo>
                    <a:cubicBezTo>
                      <a:pt x="14" y="7"/>
                      <a:pt x="16" y="6"/>
                      <a:pt x="17" y="4"/>
                    </a:cubicBezTo>
                    <a:cubicBezTo>
                      <a:pt x="18" y="2"/>
                      <a:pt x="15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669">
                <a:extLst>
                  <a:ext uri="{FF2B5EF4-FFF2-40B4-BE49-F238E27FC236}">
                    <a16:creationId xmlns:a16="http://schemas.microsoft.com/office/drawing/2014/main" xmlns="" id="{11CD150E-7AB0-458A-B1C9-A96A8DC7AA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890"/>
                <a:ext cx="29" cy="17"/>
              </a:xfrm>
              <a:custGeom>
                <a:avLst/>
                <a:gdLst>
                  <a:gd name="T0" fmla="*/ 16 w 20"/>
                  <a:gd name="T1" fmla="*/ 1 h 11"/>
                  <a:gd name="T2" fmla="*/ 3 w 20"/>
                  <a:gd name="T3" fmla="*/ 7 h 11"/>
                  <a:gd name="T4" fmla="*/ 4 w 20"/>
                  <a:gd name="T5" fmla="*/ 10 h 11"/>
                  <a:gd name="T6" fmla="*/ 18 w 20"/>
                  <a:gd name="T7" fmla="*/ 4 h 11"/>
                  <a:gd name="T8" fmla="*/ 16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6" y="1"/>
                    </a:moveTo>
                    <a:cubicBezTo>
                      <a:pt x="12" y="4"/>
                      <a:pt x="7" y="5"/>
                      <a:pt x="3" y="7"/>
                    </a:cubicBezTo>
                    <a:cubicBezTo>
                      <a:pt x="0" y="8"/>
                      <a:pt x="2" y="11"/>
                      <a:pt x="4" y="10"/>
                    </a:cubicBezTo>
                    <a:cubicBezTo>
                      <a:pt x="9" y="8"/>
                      <a:pt x="14" y="7"/>
                      <a:pt x="18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670">
                <a:extLst>
                  <a:ext uri="{FF2B5EF4-FFF2-40B4-BE49-F238E27FC236}">
                    <a16:creationId xmlns:a16="http://schemas.microsoft.com/office/drawing/2014/main" xmlns="" id="{F7B5D777-E9E6-4B57-A56B-FB055C6274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0" y="2873"/>
                <a:ext cx="25" cy="10"/>
              </a:xfrm>
              <a:custGeom>
                <a:avLst/>
                <a:gdLst>
                  <a:gd name="T0" fmla="*/ 14 w 17"/>
                  <a:gd name="T1" fmla="*/ 1 h 7"/>
                  <a:gd name="T2" fmla="*/ 2 w 17"/>
                  <a:gd name="T3" fmla="*/ 3 h 7"/>
                  <a:gd name="T4" fmla="*/ 2 w 17"/>
                  <a:gd name="T5" fmla="*/ 7 h 7"/>
                  <a:gd name="T6" fmla="*/ 14 w 17"/>
                  <a:gd name="T7" fmla="*/ 4 h 7"/>
                  <a:gd name="T8" fmla="*/ 14 w 17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4" y="1"/>
                    </a:moveTo>
                    <a:cubicBezTo>
                      <a:pt x="10" y="1"/>
                      <a:pt x="6" y="3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6" y="6"/>
                      <a:pt x="10" y="5"/>
                      <a:pt x="14" y="4"/>
                    </a:cubicBezTo>
                    <a:cubicBezTo>
                      <a:pt x="17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671">
                <a:extLst>
                  <a:ext uri="{FF2B5EF4-FFF2-40B4-BE49-F238E27FC236}">
                    <a16:creationId xmlns:a16="http://schemas.microsoft.com/office/drawing/2014/main" xmlns="" id="{42EDCA46-43DC-41E7-9478-A934ADB24A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2" y="2885"/>
                <a:ext cx="24" cy="10"/>
              </a:xfrm>
              <a:custGeom>
                <a:avLst/>
                <a:gdLst>
                  <a:gd name="T0" fmla="*/ 12 w 16"/>
                  <a:gd name="T1" fmla="*/ 0 h 7"/>
                  <a:gd name="T2" fmla="*/ 2 w 16"/>
                  <a:gd name="T3" fmla="*/ 3 h 7"/>
                  <a:gd name="T4" fmla="*/ 2 w 16"/>
                  <a:gd name="T5" fmla="*/ 7 h 7"/>
                  <a:gd name="T6" fmla="*/ 14 w 16"/>
                  <a:gd name="T7" fmla="*/ 4 h 7"/>
                  <a:gd name="T8" fmla="*/ 12 w 1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2" y="0"/>
                    </a:moveTo>
                    <a:cubicBezTo>
                      <a:pt x="9" y="2"/>
                      <a:pt x="5" y="3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6" y="7"/>
                      <a:pt x="10" y="5"/>
                      <a:pt x="14" y="4"/>
                    </a:cubicBezTo>
                    <a:cubicBezTo>
                      <a:pt x="16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672">
                <a:extLst>
                  <a:ext uri="{FF2B5EF4-FFF2-40B4-BE49-F238E27FC236}">
                    <a16:creationId xmlns:a16="http://schemas.microsoft.com/office/drawing/2014/main" xmlns="" id="{99527144-F631-440D-AEA5-92A9DD274C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0" y="2858"/>
                <a:ext cx="25" cy="13"/>
              </a:xfrm>
              <a:custGeom>
                <a:avLst/>
                <a:gdLst>
                  <a:gd name="T0" fmla="*/ 13 w 17"/>
                  <a:gd name="T1" fmla="*/ 1 h 9"/>
                  <a:gd name="T2" fmla="*/ 3 w 17"/>
                  <a:gd name="T3" fmla="*/ 5 h 9"/>
                  <a:gd name="T4" fmla="*/ 3 w 17"/>
                  <a:gd name="T5" fmla="*/ 9 h 9"/>
                  <a:gd name="T6" fmla="*/ 15 w 17"/>
                  <a:gd name="T7" fmla="*/ 4 h 9"/>
                  <a:gd name="T8" fmla="*/ 13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3" y="1"/>
                    </a:moveTo>
                    <a:cubicBezTo>
                      <a:pt x="10" y="2"/>
                      <a:pt x="6" y="4"/>
                      <a:pt x="3" y="5"/>
                    </a:cubicBezTo>
                    <a:cubicBezTo>
                      <a:pt x="0" y="5"/>
                      <a:pt x="1" y="9"/>
                      <a:pt x="3" y="9"/>
                    </a:cubicBezTo>
                    <a:cubicBezTo>
                      <a:pt x="7" y="8"/>
                      <a:pt x="11" y="6"/>
                      <a:pt x="15" y="4"/>
                    </a:cubicBezTo>
                    <a:cubicBezTo>
                      <a:pt x="17" y="3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673">
                <a:extLst>
                  <a:ext uri="{FF2B5EF4-FFF2-40B4-BE49-F238E27FC236}">
                    <a16:creationId xmlns:a16="http://schemas.microsoft.com/office/drawing/2014/main" xmlns="" id="{833024A5-43BA-45B4-8E72-7ED2F7F89A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83" y="2877"/>
                <a:ext cx="18" cy="12"/>
              </a:xfrm>
              <a:custGeom>
                <a:avLst/>
                <a:gdLst>
                  <a:gd name="T0" fmla="*/ 8 w 12"/>
                  <a:gd name="T1" fmla="*/ 2 h 8"/>
                  <a:gd name="T2" fmla="*/ 2 w 12"/>
                  <a:gd name="T3" fmla="*/ 4 h 8"/>
                  <a:gd name="T4" fmla="*/ 2 w 12"/>
                  <a:gd name="T5" fmla="*/ 8 h 8"/>
                  <a:gd name="T6" fmla="*/ 10 w 12"/>
                  <a:gd name="T7" fmla="*/ 4 h 8"/>
                  <a:gd name="T8" fmla="*/ 8 w 12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6" y="3"/>
                      <a:pt x="4" y="4"/>
                      <a:pt x="2" y="4"/>
                    </a:cubicBezTo>
                    <a:cubicBezTo>
                      <a:pt x="0" y="4"/>
                      <a:pt x="0" y="8"/>
                      <a:pt x="2" y="8"/>
                    </a:cubicBezTo>
                    <a:cubicBezTo>
                      <a:pt x="5" y="7"/>
                      <a:pt x="8" y="7"/>
                      <a:pt x="10" y="4"/>
                    </a:cubicBezTo>
                    <a:cubicBezTo>
                      <a:pt x="12" y="3"/>
                      <a:pt x="9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674">
                <a:extLst>
                  <a:ext uri="{FF2B5EF4-FFF2-40B4-BE49-F238E27FC236}">
                    <a16:creationId xmlns:a16="http://schemas.microsoft.com/office/drawing/2014/main" xmlns="" id="{2BA58645-C256-4C4D-9945-A96BDA6A65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33" y="2911"/>
                <a:ext cx="24" cy="10"/>
              </a:xfrm>
              <a:custGeom>
                <a:avLst/>
                <a:gdLst>
                  <a:gd name="T0" fmla="*/ 12 w 16"/>
                  <a:gd name="T1" fmla="*/ 0 h 7"/>
                  <a:gd name="T2" fmla="*/ 3 w 16"/>
                  <a:gd name="T3" fmla="*/ 3 h 7"/>
                  <a:gd name="T4" fmla="*/ 3 w 16"/>
                  <a:gd name="T5" fmla="*/ 7 h 7"/>
                  <a:gd name="T6" fmla="*/ 9 w 16"/>
                  <a:gd name="T7" fmla="*/ 5 h 7"/>
                  <a:gd name="T8" fmla="*/ 12 w 16"/>
                  <a:gd name="T9" fmla="*/ 4 h 7"/>
                  <a:gd name="T10" fmla="*/ 13 w 16"/>
                  <a:gd name="T11" fmla="*/ 4 h 7"/>
                  <a:gd name="T12" fmla="*/ 13 w 16"/>
                  <a:gd name="T13" fmla="*/ 4 h 7"/>
                  <a:gd name="T14" fmla="*/ 16 w 16"/>
                  <a:gd name="T15" fmla="*/ 2 h 7"/>
                  <a:gd name="T16" fmla="*/ 12 w 16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2" y="0"/>
                    </a:moveTo>
                    <a:cubicBezTo>
                      <a:pt x="9" y="1"/>
                      <a:pt x="6" y="2"/>
                      <a:pt x="3" y="3"/>
                    </a:cubicBezTo>
                    <a:cubicBezTo>
                      <a:pt x="0" y="3"/>
                      <a:pt x="1" y="7"/>
                      <a:pt x="3" y="7"/>
                    </a:cubicBezTo>
                    <a:cubicBezTo>
                      <a:pt x="5" y="6"/>
                      <a:pt x="7" y="6"/>
                      <a:pt x="9" y="5"/>
                    </a:cubicBezTo>
                    <a:cubicBezTo>
                      <a:pt x="10" y="5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5" y="3"/>
                      <a:pt x="16" y="2"/>
                    </a:cubicBezTo>
                    <a:cubicBezTo>
                      <a:pt x="16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675">
                <a:extLst>
                  <a:ext uri="{FF2B5EF4-FFF2-40B4-BE49-F238E27FC236}">
                    <a16:creationId xmlns:a16="http://schemas.microsoft.com/office/drawing/2014/main" xmlns="" id="{FCE19CDC-02B6-4903-953F-959ACA99DA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39" y="2924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9 w 18"/>
                  <a:gd name="T3" fmla="*/ 3 h 8"/>
                  <a:gd name="T4" fmla="*/ 3 w 18"/>
                  <a:gd name="T5" fmla="*/ 4 h 8"/>
                  <a:gd name="T6" fmla="*/ 3 w 18"/>
                  <a:gd name="T7" fmla="*/ 8 h 8"/>
                  <a:gd name="T8" fmla="*/ 11 w 18"/>
                  <a:gd name="T9" fmla="*/ 7 h 8"/>
                  <a:gd name="T10" fmla="*/ 16 w 18"/>
                  <a:gd name="T11" fmla="*/ 4 h 8"/>
                  <a:gd name="T12" fmla="*/ 14 w 1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3" y="2"/>
                      <a:pt x="11" y="3"/>
                      <a:pt x="9" y="3"/>
                    </a:cubicBezTo>
                    <a:cubicBezTo>
                      <a:pt x="7" y="4"/>
                      <a:pt x="5" y="4"/>
                      <a:pt x="3" y="4"/>
                    </a:cubicBezTo>
                    <a:cubicBezTo>
                      <a:pt x="0" y="5"/>
                      <a:pt x="1" y="8"/>
                      <a:pt x="3" y="8"/>
                    </a:cubicBezTo>
                    <a:cubicBezTo>
                      <a:pt x="6" y="8"/>
                      <a:pt x="8" y="7"/>
                      <a:pt x="11" y="7"/>
                    </a:cubicBezTo>
                    <a:cubicBezTo>
                      <a:pt x="12" y="6"/>
                      <a:pt x="15" y="6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676">
                <a:extLst>
                  <a:ext uri="{FF2B5EF4-FFF2-40B4-BE49-F238E27FC236}">
                    <a16:creationId xmlns:a16="http://schemas.microsoft.com/office/drawing/2014/main" xmlns="" id="{4BD017F2-06E7-411E-8815-2827D8A8AB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76" y="2896"/>
                <a:ext cx="28" cy="18"/>
              </a:xfrm>
              <a:custGeom>
                <a:avLst/>
                <a:gdLst>
                  <a:gd name="T0" fmla="*/ 15 w 19"/>
                  <a:gd name="T1" fmla="*/ 2 h 12"/>
                  <a:gd name="T2" fmla="*/ 3 w 19"/>
                  <a:gd name="T3" fmla="*/ 7 h 12"/>
                  <a:gd name="T4" fmla="*/ 4 w 19"/>
                  <a:gd name="T5" fmla="*/ 11 h 12"/>
                  <a:gd name="T6" fmla="*/ 12 w 19"/>
                  <a:gd name="T7" fmla="*/ 8 h 12"/>
                  <a:gd name="T8" fmla="*/ 17 w 19"/>
                  <a:gd name="T9" fmla="*/ 5 h 12"/>
                  <a:gd name="T10" fmla="*/ 15 w 19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15" y="2"/>
                    </a:moveTo>
                    <a:cubicBezTo>
                      <a:pt x="12" y="5"/>
                      <a:pt x="6" y="6"/>
                      <a:pt x="3" y="7"/>
                    </a:cubicBezTo>
                    <a:cubicBezTo>
                      <a:pt x="0" y="8"/>
                      <a:pt x="2" y="12"/>
                      <a:pt x="4" y="11"/>
                    </a:cubicBezTo>
                    <a:cubicBezTo>
                      <a:pt x="7" y="10"/>
                      <a:pt x="9" y="9"/>
                      <a:pt x="12" y="8"/>
                    </a:cubicBezTo>
                    <a:cubicBezTo>
                      <a:pt x="13" y="7"/>
                      <a:pt x="16" y="6"/>
                      <a:pt x="17" y="5"/>
                    </a:cubicBezTo>
                    <a:cubicBezTo>
                      <a:pt x="19" y="3"/>
                      <a:pt x="17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677">
                <a:extLst>
                  <a:ext uri="{FF2B5EF4-FFF2-40B4-BE49-F238E27FC236}">
                    <a16:creationId xmlns:a16="http://schemas.microsoft.com/office/drawing/2014/main" xmlns="" id="{14293B65-D157-40EE-A9F3-568B1589C5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10" y="2895"/>
                <a:ext cx="19" cy="15"/>
              </a:xfrm>
              <a:custGeom>
                <a:avLst/>
                <a:gdLst>
                  <a:gd name="T0" fmla="*/ 8 w 13"/>
                  <a:gd name="T1" fmla="*/ 2 h 10"/>
                  <a:gd name="T2" fmla="*/ 2 w 13"/>
                  <a:gd name="T3" fmla="*/ 6 h 10"/>
                  <a:gd name="T4" fmla="*/ 2 w 13"/>
                  <a:gd name="T5" fmla="*/ 10 h 10"/>
                  <a:gd name="T6" fmla="*/ 12 w 13"/>
                  <a:gd name="T7" fmla="*/ 4 h 10"/>
                  <a:gd name="T8" fmla="*/ 8 w 13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8" y="2"/>
                    </a:moveTo>
                    <a:cubicBezTo>
                      <a:pt x="7" y="4"/>
                      <a:pt x="4" y="6"/>
                      <a:pt x="2" y="6"/>
                    </a:cubicBezTo>
                    <a:cubicBezTo>
                      <a:pt x="0" y="6"/>
                      <a:pt x="0" y="10"/>
                      <a:pt x="2" y="10"/>
                    </a:cubicBezTo>
                    <a:cubicBezTo>
                      <a:pt x="6" y="9"/>
                      <a:pt x="10" y="7"/>
                      <a:pt x="12" y="4"/>
                    </a:cubicBezTo>
                    <a:cubicBezTo>
                      <a:pt x="13" y="2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678">
                <a:extLst>
                  <a:ext uri="{FF2B5EF4-FFF2-40B4-BE49-F238E27FC236}">
                    <a16:creationId xmlns:a16="http://schemas.microsoft.com/office/drawing/2014/main" xmlns="" id="{AC157876-7A7A-46F1-B645-45FB4AE8AF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45" y="3398"/>
                <a:ext cx="28" cy="15"/>
              </a:xfrm>
              <a:custGeom>
                <a:avLst/>
                <a:gdLst>
                  <a:gd name="T0" fmla="*/ 15 w 19"/>
                  <a:gd name="T1" fmla="*/ 2 h 10"/>
                  <a:gd name="T2" fmla="*/ 4 w 19"/>
                  <a:gd name="T3" fmla="*/ 2 h 10"/>
                  <a:gd name="T4" fmla="*/ 1 w 19"/>
                  <a:gd name="T5" fmla="*/ 3 h 10"/>
                  <a:gd name="T6" fmla="*/ 17 w 19"/>
                  <a:gd name="T7" fmla="*/ 6 h 10"/>
                  <a:gd name="T8" fmla="*/ 15 w 19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5" y="2"/>
                    </a:moveTo>
                    <a:cubicBezTo>
                      <a:pt x="12" y="4"/>
                      <a:pt x="6" y="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4" y="10"/>
                      <a:pt x="12" y="9"/>
                      <a:pt x="17" y="6"/>
                    </a:cubicBezTo>
                    <a:cubicBezTo>
                      <a:pt x="19" y="4"/>
                      <a:pt x="17" y="1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679">
                <a:extLst>
                  <a:ext uri="{FF2B5EF4-FFF2-40B4-BE49-F238E27FC236}">
                    <a16:creationId xmlns:a16="http://schemas.microsoft.com/office/drawing/2014/main" xmlns="" id="{F03661AA-19BA-47FE-9BD7-3CBF8B52D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0" y="3393"/>
                <a:ext cx="34" cy="16"/>
              </a:xfrm>
              <a:custGeom>
                <a:avLst/>
                <a:gdLst>
                  <a:gd name="T0" fmla="*/ 18 w 23"/>
                  <a:gd name="T1" fmla="*/ 2 h 11"/>
                  <a:gd name="T2" fmla="*/ 4 w 23"/>
                  <a:gd name="T3" fmla="*/ 2 h 11"/>
                  <a:gd name="T4" fmla="*/ 2 w 23"/>
                  <a:gd name="T5" fmla="*/ 5 h 11"/>
                  <a:gd name="T6" fmla="*/ 21 w 23"/>
                  <a:gd name="T7" fmla="*/ 5 h 11"/>
                  <a:gd name="T8" fmla="*/ 18 w 2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18" y="2"/>
                    </a:moveTo>
                    <a:cubicBezTo>
                      <a:pt x="14" y="6"/>
                      <a:pt x="9" y="4"/>
                      <a:pt x="4" y="2"/>
                    </a:cubicBezTo>
                    <a:cubicBezTo>
                      <a:pt x="2" y="0"/>
                      <a:pt x="0" y="3"/>
                      <a:pt x="2" y="5"/>
                    </a:cubicBezTo>
                    <a:cubicBezTo>
                      <a:pt x="8" y="9"/>
                      <a:pt x="15" y="11"/>
                      <a:pt x="21" y="5"/>
                    </a:cubicBezTo>
                    <a:cubicBezTo>
                      <a:pt x="23" y="3"/>
                      <a:pt x="20" y="1"/>
                      <a:pt x="1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680">
                <a:extLst>
                  <a:ext uri="{FF2B5EF4-FFF2-40B4-BE49-F238E27FC236}">
                    <a16:creationId xmlns:a16="http://schemas.microsoft.com/office/drawing/2014/main" xmlns="" id="{505A2FA1-2318-4ABF-8180-0748E5B8F6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57" y="3420"/>
                <a:ext cx="38" cy="12"/>
              </a:xfrm>
              <a:custGeom>
                <a:avLst/>
                <a:gdLst>
                  <a:gd name="T0" fmla="*/ 21 w 26"/>
                  <a:gd name="T1" fmla="*/ 1 h 8"/>
                  <a:gd name="T2" fmla="*/ 4 w 26"/>
                  <a:gd name="T3" fmla="*/ 2 h 8"/>
                  <a:gd name="T4" fmla="*/ 3 w 26"/>
                  <a:gd name="T5" fmla="*/ 5 h 8"/>
                  <a:gd name="T6" fmla="*/ 23 w 26"/>
                  <a:gd name="T7" fmla="*/ 4 h 8"/>
                  <a:gd name="T8" fmla="*/ 21 w 2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21" y="1"/>
                    </a:moveTo>
                    <a:cubicBezTo>
                      <a:pt x="16" y="4"/>
                      <a:pt x="10" y="4"/>
                      <a:pt x="4" y="2"/>
                    </a:cubicBezTo>
                    <a:cubicBezTo>
                      <a:pt x="2" y="1"/>
                      <a:pt x="0" y="4"/>
                      <a:pt x="3" y="5"/>
                    </a:cubicBezTo>
                    <a:cubicBezTo>
                      <a:pt x="9" y="8"/>
                      <a:pt x="17" y="8"/>
                      <a:pt x="23" y="4"/>
                    </a:cubicBezTo>
                    <a:cubicBezTo>
                      <a:pt x="26" y="3"/>
                      <a:pt x="23" y="0"/>
                      <a:pt x="2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681">
                <a:extLst>
                  <a:ext uri="{FF2B5EF4-FFF2-40B4-BE49-F238E27FC236}">
                    <a16:creationId xmlns:a16="http://schemas.microsoft.com/office/drawing/2014/main" xmlns="" id="{3553D7D8-E21B-4D46-A1D1-824E3BE543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9" y="3409"/>
                <a:ext cx="33" cy="13"/>
              </a:xfrm>
              <a:custGeom>
                <a:avLst/>
                <a:gdLst>
                  <a:gd name="T0" fmla="*/ 18 w 22"/>
                  <a:gd name="T1" fmla="*/ 1 h 9"/>
                  <a:gd name="T2" fmla="*/ 5 w 22"/>
                  <a:gd name="T3" fmla="*/ 2 h 9"/>
                  <a:gd name="T4" fmla="*/ 2 w 22"/>
                  <a:gd name="T5" fmla="*/ 5 h 9"/>
                  <a:gd name="T6" fmla="*/ 20 w 22"/>
                  <a:gd name="T7" fmla="*/ 4 h 9"/>
                  <a:gd name="T8" fmla="*/ 18 w 22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9">
                    <a:moveTo>
                      <a:pt x="18" y="1"/>
                    </a:moveTo>
                    <a:cubicBezTo>
                      <a:pt x="14" y="4"/>
                      <a:pt x="9" y="5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8" y="9"/>
                      <a:pt x="15" y="8"/>
                      <a:pt x="20" y="4"/>
                    </a:cubicBezTo>
                    <a:cubicBezTo>
                      <a:pt x="22" y="3"/>
                      <a:pt x="20" y="0"/>
                      <a:pt x="1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682">
                <a:extLst>
                  <a:ext uri="{FF2B5EF4-FFF2-40B4-BE49-F238E27FC236}">
                    <a16:creationId xmlns:a16="http://schemas.microsoft.com/office/drawing/2014/main" xmlns="" id="{91A293A6-1CE3-43B4-BFF0-C3B0568004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4" y="3391"/>
                <a:ext cx="31" cy="15"/>
              </a:xfrm>
              <a:custGeom>
                <a:avLst/>
                <a:gdLst>
                  <a:gd name="T0" fmla="*/ 16 w 21"/>
                  <a:gd name="T1" fmla="*/ 2 h 10"/>
                  <a:gd name="T2" fmla="*/ 4 w 21"/>
                  <a:gd name="T3" fmla="*/ 1 h 10"/>
                  <a:gd name="T4" fmla="*/ 2 w 21"/>
                  <a:gd name="T5" fmla="*/ 4 h 10"/>
                  <a:gd name="T6" fmla="*/ 19 w 21"/>
                  <a:gd name="T7" fmla="*/ 5 h 10"/>
                  <a:gd name="T8" fmla="*/ 16 w 21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16" y="2"/>
                    </a:moveTo>
                    <a:cubicBezTo>
                      <a:pt x="12" y="6"/>
                      <a:pt x="8" y="5"/>
                      <a:pt x="4" y="1"/>
                    </a:cubicBezTo>
                    <a:cubicBezTo>
                      <a:pt x="2" y="0"/>
                      <a:pt x="0" y="2"/>
                      <a:pt x="2" y="4"/>
                    </a:cubicBezTo>
                    <a:cubicBezTo>
                      <a:pt x="7" y="9"/>
                      <a:pt x="14" y="10"/>
                      <a:pt x="19" y="5"/>
                    </a:cubicBezTo>
                    <a:cubicBezTo>
                      <a:pt x="21" y="3"/>
                      <a:pt x="18" y="1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683">
                <a:extLst>
                  <a:ext uri="{FF2B5EF4-FFF2-40B4-BE49-F238E27FC236}">
                    <a16:creationId xmlns:a16="http://schemas.microsoft.com/office/drawing/2014/main" xmlns="" id="{57091237-3590-4ED6-BF44-BB1E455231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54" y="3393"/>
                <a:ext cx="37" cy="11"/>
              </a:xfrm>
              <a:custGeom>
                <a:avLst/>
                <a:gdLst>
                  <a:gd name="T0" fmla="*/ 21 w 25"/>
                  <a:gd name="T1" fmla="*/ 2 h 8"/>
                  <a:gd name="T2" fmla="*/ 5 w 25"/>
                  <a:gd name="T3" fmla="*/ 1 h 8"/>
                  <a:gd name="T4" fmla="*/ 2 w 25"/>
                  <a:gd name="T5" fmla="*/ 4 h 8"/>
                  <a:gd name="T6" fmla="*/ 22 w 25"/>
                  <a:gd name="T7" fmla="*/ 6 h 8"/>
                  <a:gd name="T8" fmla="*/ 21 w 25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">
                    <a:moveTo>
                      <a:pt x="21" y="2"/>
                    </a:moveTo>
                    <a:cubicBezTo>
                      <a:pt x="16" y="4"/>
                      <a:pt x="9" y="4"/>
                      <a:pt x="5" y="1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8" y="8"/>
                      <a:pt x="16" y="8"/>
                      <a:pt x="22" y="6"/>
                    </a:cubicBezTo>
                    <a:cubicBezTo>
                      <a:pt x="25" y="5"/>
                      <a:pt x="23" y="1"/>
                      <a:pt x="2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684">
                <a:extLst>
                  <a:ext uri="{FF2B5EF4-FFF2-40B4-BE49-F238E27FC236}">
                    <a16:creationId xmlns:a16="http://schemas.microsoft.com/office/drawing/2014/main" xmlns="" id="{CCA21FD8-2128-4E89-92F4-16E31F366E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54" y="3412"/>
                <a:ext cx="28" cy="8"/>
              </a:xfrm>
              <a:custGeom>
                <a:avLst/>
                <a:gdLst>
                  <a:gd name="T0" fmla="*/ 16 w 19"/>
                  <a:gd name="T1" fmla="*/ 1 h 6"/>
                  <a:gd name="T2" fmla="*/ 3 w 19"/>
                  <a:gd name="T3" fmla="*/ 1 h 6"/>
                  <a:gd name="T4" fmla="*/ 3 w 19"/>
                  <a:gd name="T5" fmla="*/ 5 h 6"/>
                  <a:gd name="T6" fmla="*/ 17 w 19"/>
                  <a:gd name="T7" fmla="*/ 4 h 6"/>
                  <a:gd name="T8" fmla="*/ 16 w 1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6" y="1"/>
                    </a:moveTo>
                    <a:cubicBezTo>
                      <a:pt x="12" y="2"/>
                      <a:pt x="8" y="2"/>
                      <a:pt x="3" y="1"/>
                    </a:cubicBezTo>
                    <a:cubicBezTo>
                      <a:pt x="1" y="1"/>
                      <a:pt x="0" y="4"/>
                      <a:pt x="3" y="5"/>
                    </a:cubicBezTo>
                    <a:cubicBezTo>
                      <a:pt x="7" y="6"/>
                      <a:pt x="12" y="5"/>
                      <a:pt x="17" y="4"/>
                    </a:cubicBezTo>
                    <a:cubicBezTo>
                      <a:pt x="19" y="4"/>
                      <a:pt x="19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685">
                <a:extLst>
                  <a:ext uri="{FF2B5EF4-FFF2-40B4-BE49-F238E27FC236}">
                    <a16:creationId xmlns:a16="http://schemas.microsoft.com/office/drawing/2014/main" xmlns="" id="{4AB21C44-F3E2-46B7-9508-74DE7DEC1D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5" y="3426"/>
                <a:ext cx="25" cy="12"/>
              </a:xfrm>
              <a:custGeom>
                <a:avLst/>
                <a:gdLst>
                  <a:gd name="T0" fmla="*/ 13 w 17"/>
                  <a:gd name="T1" fmla="*/ 3 h 8"/>
                  <a:gd name="T2" fmla="*/ 3 w 17"/>
                  <a:gd name="T3" fmla="*/ 1 h 8"/>
                  <a:gd name="T4" fmla="*/ 2 w 17"/>
                  <a:gd name="T5" fmla="*/ 4 h 8"/>
                  <a:gd name="T6" fmla="*/ 15 w 17"/>
                  <a:gd name="T7" fmla="*/ 6 h 8"/>
                  <a:gd name="T8" fmla="*/ 13 w 17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3" y="3"/>
                    </a:moveTo>
                    <a:cubicBezTo>
                      <a:pt x="10" y="4"/>
                      <a:pt x="7" y="2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6" y="6"/>
                      <a:pt x="10" y="8"/>
                      <a:pt x="15" y="6"/>
                    </a:cubicBezTo>
                    <a:cubicBezTo>
                      <a:pt x="17" y="5"/>
                      <a:pt x="16" y="2"/>
                      <a:pt x="13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686">
                <a:extLst>
                  <a:ext uri="{FF2B5EF4-FFF2-40B4-BE49-F238E27FC236}">
                    <a16:creationId xmlns:a16="http://schemas.microsoft.com/office/drawing/2014/main" xmlns="" id="{967F5907-C3C2-4831-90A5-49852C9D9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2" y="3431"/>
                <a:ext cx="31" cy="13"/>
              </a:xfrm>
              <a:custGeom>
                <a:avLst/>
                <a:gdLst>
                  <a:gd name="T0" fmla="*/ 18 w 21"/>
                  <a:gd name="T1" fmla="*/ 5 h 9"/>
                  <a:gd name="T2" fmla="*/ 4 w 21"/>
                  <a:gd name="T3" fmla="*/ 2 h 9"/>
                  <a:gd name="T4" fmla="*/ 2 w 21"/>
                  <a:gd name="T5" fmla="*/ 4 h 9"/>
                  <a:gd name="T6" fmla="*/ 18 w 21"/>
                  <a:gd name="T7" fmla="*/ 8 h 9"/>
                  <a:gd name="T8" fmla="*/ 18 w 2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18" y="5"/>
                    </a:moveTo>
                    <a:cubicBezTo>
                      <a:pt x="13" y="5"/>
                      <a:pt x="8" y="4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7" y="8"/>
                      <a:pt x="12" y="9"/>
                      <a:pt x="18" y="8"/>
                    </a:cubicBezTo>
                    <a:cubicBezTo>
                      <a:pt x="21" y="8"/>
                      <a:pt x="20" y="4"/>
                      <a:pt x="18" y="5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687">
                <a:extLst>
                  <a:ext uri="{FF2B5EF4-FFF2-40B4-BE49-F238E27FC236}">
                    <a16:creationId xmlns:a16="http://schemas.microsoft.com/office/drawing/2014/main" xmlns="" id="{82E69230-975E-4CC7-85AC-817C7B2004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54" y="3457"/>
                <a:ext cx="29" cy="8"/>
              </a:xfrm>
              <a:custGeom>
                <a:avLst/>
                <a:gdLst>
                  <a:gd name="T0" fmla="*/ 17 w 20"/>
                  <a:gd name="T1" fmla="*/ 0 h 5"/>
                  <a:gd name="T2" fmla="*/ 2 w 20"/>
                  <a:gd name="T3" fmla="*/ 1 h 5"/>
                  <a:gd name="T4" fmla="*/ 2 w 20"/>
                  <a:gd name="T5" fmla="*/ 5 h 5"/>
                  <a:gd name="T6" fmla="*/ 17 w 20"/>
                  <a:gd name="T7" fmla="*/ 4 h 5"/>
                  <a:gd name="T8" fmla="*/ 17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7" y="0"/>
                    </a:moveTo>
                    <a:cubicBezTo>
                      <a:pt x="12" y="0"/>
                      <a:pt x="7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7" y="5"/>
                      <a:pt x="12" y="4"/>
                      <a:pt x="17" y="4"/>
                    </a:cubicBezTo>
                    <a:cubicBezTo>
                      <a:pt x="20" y="4"/>
                      <a:pt x="19" y="0"/>
                      <a:pt x="17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688">
                <a:extLst>
                  <a:ext uri="{FF2B5EF4-FFF2-40B4-BE49-F238E27FC236}">
                    <a16:creationId xmlns:a16="http://schemas.microsoft.com/office/drawing/2014/main" xmlns="" id="{10F55473-D1D8-4972-BB02-89B188D7B7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75" y="3438"/>
                <a:ext cx="38" cy="10"/>
              </a:xfrm>
              <a:custGeom>
                <a:avLst/>
                <a:gdLst>
                  <a:gd name="T0" fmla="*/ 22 w 26"/>
                  <a:gd name="T1" fmla="*/ 1 h 7"/>
                  <a:gd name="T2" fmla="*/ 4 w 26"/>
                  <a:gd name="T3" fmla="*/ 1 h 7"/>
                  <a:gd name="T4" fmla="*/ 2 w 26"/>
                  <a:gd name="T5" fmla="*/ 4 h 7"/>
                  <a:gd name="T6" fmla="*/ 24 w 26"/>
                  <a:gd name="T7" fmla="*/ 5 h 7"/>
                  <a:gd name="T8" fmla="*/ 22 w 2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2" y="1"/>
                    </a:moveTo>
                    <a:cubicBezTo>
                      <a:pt x="17" y="3"/>
                      <a:pt x="10" y="3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9" y="7"/>
                      <a:pt x="17" y="7"/>
                      <a:pt x="24" y="5"/>
                    </a:cubicBezTo>
                    <a:cubicBezTo>
                      <a:pt x="26" y="4"/>
                      <a:pt x="25" y="0"/>
                      <a:pt x="2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689">
                <a:extLst>
                  <a:ext uri="{FF2B5EF4-FFF2-40B4-BE49-F238E27FC236}">
                    <a16:creationId xmlns:a16="http://schemas.microsoft.com/office/drawing/2014/main" xmlns="" id="{A282CCFD-17BF-49B6-97F0-ADACD763EB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9" y="3415"/>
                <a:ext cx="34" cy="14"/>
              </a:xfrm>
              <a:custGeom>
                <a:avLst/>
                <a:gdLst>
                  <a:gd name="T0" fmla="*/ 19 w 23"/>
                  <a:gd name="T1" fmla="*/ 3 h 10"/>
                  <a:gd name="T2" fmla="*/ 3 w 23"/>
                  <a:gd name="T3" fmla="*/ 1 h 10"/>
                  <a:gd name="T4" fmla="*/ 2 w 23"/>
                  <a:gd name="T5" fmla="*/ 5 h 10"/>
                  <a:gd name="T6" fmla="*/ 21 w 23"/>
                  <a:gd name="T7" fmla="*/ 6 h 10"/>
                  <a:gd name="T8" fmla="*/ 19 w 23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9" y="3"/>
                    </a:moveTo>
                    <a:cubicBezTo>
                      <a:pt x="14" y="6"/>
                      <a:pt x="8" y="4"/>
                      <a:pt x="3" y="1"/>
                    </a:cubicBezTo>
                    <a:cubicBezTo>
                      <a:pt x="1" y="0"/>
                      <a:pt x="0" y="3"/>
                      <a:pt x="2" y="5"/>
                    </a:cubicBezTo>
                    <a:cubicBezTo>
                      <a:pt x="7" y="8"/>
                      <a:pt x="15" y="10"/>
                      <a:pt x="21" y="6"/>
                    </a:cubicBezTo>
                    <a:cubicBezTo>
                      <a:pt x="23" y="4"/>
                      <a:pt x="21" y="1"/>
                      <a:pt x="1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690">
                <a:extLst>
                  <a:ext uri="{FF2B5EF4-FFF2-40B4-BE49-F238E27FC236}">
                    <a16:creationId xmlns:a16="http://schemas.microsoft.com/office/drawing/2014/main" xmlns="" id="{C22B5438-4EF5-4939-A508-5460775747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98" y="3398"/>
                <a:ext cx="27" cy="9"/>
              </a:xfrm>
              <a:custGeom>
                <a:avLst/>
                <a:gdLst>
                  <a:gd name="T0" fmla="*/ 15 w 18"/>
                  <a:gd name="T1" fmla="*/ 1 h 6"/>
                  <a:gd name="T2" fmla="*/ 2 w 18"/>
                  <a:gd name="T3" fmla="*/ 2 h 6"/>
                  <a:gd name="T4" fmla="*/ 2 w 18"/>
                  <a:gd name="T5" fmla="*/ 6 h 6"/>
                  <a:gd name="T6" fmla="*/ 16 w 18"/>
                  <a:gd name="T7" fmla="*/ 4 h 6"/>
                  <a:gd name="T8" fmla="*/ 15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5" y="1"/>
                    </a:moveTo>
                    <a:cubicBezTo>
                      <a:pt x="11" y="2"/>
                      <a:pt x="6" y="2"/>
                      <a:pt x="2" y="2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7" y="6"/>
                      <a:pt x="12" y="6"/>
                      <a:pt x="16" y="4"/>
                    </a:cubicBezTo>
                    <a:cubicBezTo>
                      <a:pt x="18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691">
                <a:extLst>
                  <a:ext uri="{FF2B5EF4-FFF2-40B4-BE49-F238E27FC236}">
                    <a16:creationId xmlns:a16="http://schemas.microsoft.com/office/drawing/2014/main" xmlns="" id="{7489B683-515A-4875-92FC-478949F01F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44" y="3401"/>
                <a:ext cx="28" cy="12"/>
              </a:xfrm>
              <a:custGeom>
                <a:avLst/>
                <a:gdLst>
                  <a:gd name="T0" fmla="*/ 15 w 19"/>
                  <a:gd name="T1" fmla="*/ 1 h 8"/>
                  <a:gd name="T2" fmla="*/ 5 w 19"/>
                  <a:gd name="T3" fmla="*/ 1 h 8"/>
                  <a:gd name="T4" fmla="*/ 2 w 19"/>
                  <a:gd name="T5" fmla="*/ 4 h 8"/>
                  <a:gd name="T6" fmla="*/ 17 w 19"/>
                  <a:gd name="T7" fmla="*/ 4 h 8"/>
                  <a:gd name="T8" fmla="*/ 15 w 1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5" y="1"/>
                    </a:moveTo>
                    <a:cubicBezTo>
                      <a:pt x="11" y="3"/>
                      <a:pt x="8" y="3"/>
                      <a:pt x="5" y="1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7" y="7"/>
                      <a:pt x="12" y="8"/>
                      <a:pt x="17" y="4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692">
                <a:extLst>
                  <a:ext uri="{FF2B5EF4-FFF2-40B4-BE49-F238E27FC236}">
                    <a16:creationId xmlns:a16="http://schemas.microsoft.com/office/drawing/2014/main" xmlns="" id="{C412EA15-6641-413E-8CE8-E0E73E7743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19" y="3379"/>
                <a:ext cx="28" cy="14"/>
              </a:xfrm>
              <a:custGeom>
                <a:avLst/>
                <a:gdLst>
                  <a:gd name="T0" fmla="*/ 14 w 19"/>
                  <a:gd name="T1" fmla="*/ 2 h 9"/>
                  <a:gd name="T2" fmla="*/ 4 w 19"/>
                  <a:gd name="T3" fmla="*/ 2 h 9"/>
                  <a:gd name="T4" fmla="*/ 3 w 19"/>
                  <a:gd name="T5" fmla="*/ 6 h 9"/>
                  <a:gd name="T6" fmla="*/ 18 w 19"/>
                  <a:gd name="T7" fmla="*/ 3 h 9"/>
                  <a:gd name="T8" fmla="*/ 14 w 1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14" y="2"/>
                    </a:moveTo>
                    <a:cubicBezTo>
                      <a:pt x="14" y="4"/>
                      <a:pt x="5" y="2"/>
                      <a:pt x="4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7" y="6"/>
                      <a:pt x="17" y="9"/>
                      <a:pt x="18" y="3"/>
                    </a:cubicBezTo>
                    <a:cubicBezTo>
                      <a:pt x="19" y="0"/>
                      <a:pt x="15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693">
                <a:extLst>
                  <a:ext uri="{FF2B5EF4-FFF2-40B4-BE49-F238E27FC236}">
                    <a16:creationId xmlns:a16="http://schemas.microsoft.com/office/drawing/2014/main" xmlns="" id="{14A6CE46-6ABA-4CDF-9B29-A4FD8A1D1E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5" y="3387"/>
                <a:ext cx="26" cy="11"/>
              </a:xfrm>
              <a:custGeom>
                <a:avLst/>
                <a:gdLst>
                  <a:gd name="T0" fmla="*/ 14 w 18"/>
                  <a:gd name="T1" fmla="*/ 2 h 8"/>
                  <a:gd name="T2" fmla="*/ 4 w 18"/>
                  <a:gd name="T3" fmla="*/ 1 h 8"/>
                  <a:gd name="T4" fmla="*/ 2 w 18"/>
                  <a:gd name="T5" fmla="*/ 5 h 8"/>
                  <a:gd name="T6" fmla="*/ 16 w 18"/>
                  <a:gd name="T7" fmla="*/ 5 h 8"/>
                  <a:gd name="T8" fmla="*/ 14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2"/>
                    </a:moveTo>
                    <a:cubicBezTo>
                      <a:pt x="11" y="4"/>
                      <a:pt x="7" y="3"/>
                      <a:pt x="4" y="1"/>
                    </a:cubicBezTo>
                    <a:cubicBezTo>
                      <a:pt x="1" y="0"/>
                      <a:pt x="0" y="4"/>
                      <a:pt x="2" y="5"/>
                    </a:cubicBezTo>
                    <a:cubicBezTo>
                      <a:pt x="7" y="7"/>
                      <a:pt x="12" y="8"/>
                      <a:pt x="16" y="5"/>
                    </a:cubicBezTo>
                    <a:cubicBezTo>
                      <a:pt x="18" y="3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694">
                <a:extLst>
                  <a:ext uri="{FF2B5EF4-FFF2-40B4-BE49-F238E27FC236}">
                    <a16:creationId xmlns:a16="http://schemas.microsoft.com/office/drawing/2014/main" xmlns="" id="{B0854E74-D3BE-40CF-A2DE-9F9D53017D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34" y="3413"/>
                <a:ext cx="23" cy="12"/>
              </a:xfrm>
              <a:custGeom>
                <a:avLst/>
                <a:gdLst>
                  <a:gd name="T0" fmla="*/ 12 w 16"/>
                  <a:gd name="T1" fmla="*/ 3 h 8"/>
                  <a:gd name="T2" fmla="*/ 4 w 16"/>
                  <a:gd name="T3" fmla="*/ 2 h 8"/>
                  <a:gd name="T4" fmla="*/ 2 w 16"/>
                  <a:gd name="T5" fmla="*/ 5 h 8"/>
                  <a:gd name="T6" fmla="*/ 13 w 16"/>
                  <a:gd name="T7" fmla="*/ 6 h 8"/>
                  <a:gd name="T8" fmla="*/ 12 w 16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3"/>
                    </a:moveTo>
                    <a:cubicBezTo>
                      <a:pt x="9" y="4"/>
                      <a:pt x="6" y="4"/>
                      <a:pt x="4" y="2"/>
                    </a:cubicBezTo>
                    <a:cubicBezTo>
                      <a:pt x="2" y="0"/>
                      <a:pt x="0" y="3"/>
                      <a:pt x="2" y="5"/>
                    </a:cubicBezTo>
                    <a:cubicBezTo>
                      <a:pt x="5" y="8"/>
                      <a:pt x="9" y="8"/>
                      <a:pt x="13" y="6"/>
                    </a:cubicBezTo>
                    <a:cubicBezTo>
                      <a:pt x="16" y="5"/>
                      <a:pt x="14" y="2"/>
                      <a:pt x="12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695">
                <a:extLst>
                  <a:ext uri="{FF2B5EF4-FFF2-40B4-BE49-F238E27FC236}">
                    <a16:creationId xmlns:a16="http://schemas.microsoft.com/office/drawing/2014/main" xmlns="" id="{1CD94A9B-4362-4A91-90E4-359510A4EF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42" y="3432"/>
                <a:ext cx="27" cy="12"/>
              </a:xfrm>
              <a:custGeom>
                <a:avLst/>
                <a:gdLst>
                  <a:gd name="T0" fmla="*/ 15 w 18"/>
                  <a:gd name="T1" fmla="*/ 2 h 8"/>
                  <a:gd name="T2" fmla="*/ 4 w 18"/>
                  <a:gd name="T3" fmla="*/ 2 h 8"/>
                  <a:gd name="T4" fmla="*/ 3 w 18"/>
                  <a:gd name="T5" fmla="*/ 5 h 8"/>
                  <a:gd name="T6" fmla="*/ 17 w 18"/>
                  <a:gd name="T7" fmla="*/ 5 h 8"/>
                  <a:gd name="T8" fmla="*/ 15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5" y="2"/>
                    </a:moveTo>
                    <a:cubicBezTo>
                      <a:pt x="12" y="4"/>
                      <a:pt x="7" y="3"/>
                      <a:pt x="4" y="2"/>
                    </a:cubicBezTo>
                    <a:cubicBezTo>
                      <a:pt x="2" y="1"/>
                      <a:pt x="0" y="4"/>
                      <a:pt x="3" y="5"/>
                    </a:cubicBezTo>
                    <a:cubicBezTo>
                      <a:pt x="7" y="7"/>
                      <a:pt x="13" y="8"/>
                      <a:pt x="17" y="5"/>
                    </a:cubicBezTo>
                    <a:cubicBezTo>
                      <a:pt x="18" y="3"/>
                      <a:pt x="16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96">
                <a:extLst>
                  <a:ext uri="{FF2B5EF4-FFF2-40B4-BE49-F238E27FC236}">
                    <a16:creationId xmlns:a16="http://schemas.microsoft.com/office/drawing/2014/main" xmlns="" id="{89D11D54-59AA-493C-A0D2-A3F4399FD6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22" y="3448"/>
                <a:ext cx="29" cy="11"/>
              </a:xfrm>
              <a:custGeom>
                <a:avLst/>
                <a:gdLst>
                  <a:gd name="T0" fmla="*/ 16 w 20"/>
                  <a:gd name="T1" fmla="*/ 2 h 7"/>
                  <a:gd name="T2" fmla="*/ 3 w 20"/>
                  <a:gd name="T3" fmla="*/ 1 h 7"/>
                  <a:gd name="T4" fmla="*/ 2 w 20"/>
                  <a:gd name="T5" fmla="*/ 4 h 7"/>
                  <a:gd name="T6" fmla="*/ 17 w 20"/>
                  <a:gd name="T7" fmla="*/ 5 h 7"/>
                  <a:gd name="T8" fmla="*/ 16 w 20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6" y="2"/>
                    </a:moveTo>
                    <a:cubicBezTo>
                      <a:pt x="12" y="3"/>
                      <a:pt x="7" y="2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  <a:cubicBezTo>
                      <a:pt x="7" y="5"/>
                      <a:pt x="12" y="7"/>
                      <a:pt x="17" y="5"/>
                    </a:cubicBezTo>
                    <a:cubicBezTo>
                      <a:pt x="20" y="4"/>
                      <a:pt x="18" y="1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97">
                <a:extLst>
                  <a:ext uri="{FF2B5EF4-FFF2-40B4-BE49-F238E27FC236}">
                    <a16:creationId xmlns:a16="http://schemas.microsoft.com/office/drawing/2014/main" xmlns="" id="{4E2FA270-29FA-4F4A-A8F1-E0822ECE36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03" y="3466"/>
                <a:ext cx="35" cy="12"/>
              </a:xfrm>
              <a:custGeom>
                <a:avLst/>
                <a:gdLst>
                  <a:gd name="T0" fmla="*/ 20 w 24"/>
                  <a:gd name="T1" fmla="*/ 2 h 8"/>
                  <a:gd name="T2" fmla="*/ 4 w 24"/>
                  <a:gd name="T3" fmla="*/ 1 h 8"/>
                  <a:gd name="T4" fmla="*/ 3 w 24"/>
                  <a:gd name="T5" fmla="*/ 4 h 8"/>
                  <a:gd name="T6" fmla="*/ 21 w 24"/>
                  <a:gd name="T7" fmla="*/ 6 h 8"/>
                  <a:gd name="T8" fmla="*/ 20 w 2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20" y="2"/>
                    </a:moveTo>
                    <a:cubicBezTo>
                      <a:pt x="15" y="4"/>
                      <a:pt x="9" y="3"/>
                      <a:pt x="4" y="1"/>
                    </a:cubicBezTo>
                    <a:cubicBezTo>
                      <a:pt x="2" y="0"/>
                      <a:pt x="0" y="3"/>
                      <a:pt x="3" y="4"/>
                    </a:cubicBezTo>
                    <a:cubicBezTo>
                      <a:pt x="9" y="7"/>
                      <a:pt x="15" y="8"/>
                      <a:pt x="21" y="6"/>
                    </a:cubicBezTo>
                    <a:cubicBezTo>
                      <a:pt x="24" y="5"/>
                      <a:pt x="22" y="1"/>
                      <a:pt x="2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98">
                <a:extLst>
                  <a:ext uri="{FF2B5EF4-FFF2-40B4-BE49-F238E27FC236}">
                    <a16:creationId xmlns:a16="http://schemas.microsoft.com/office/drawing/2014/main" xmlns="" id="{66DDFDE1-6278-42D2-A6A6-D3866AA55B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44" y="3476"/>
                <a:ext cx="25" cy="12"/>
              </a:xfrm>
              <a:custGeom>
                <a:avLst/>
                <a:gdLst>
                  <a:gd name="T0" fmla="*/ 14 w 17"/>
                  <a:gd name="T1" fmla="*/ 1 h 8"/>
                  <a:gd name="T2" fmla="*/ 3 w 17"/>
                  <a:gd name="T3" fmla="*/ 3 h 8"/>
                  <a:gd name="T4" fmla="*/ 4 w 17"/>
                  <a:gd name="T5" fmla="*/ 7 h 8"/>
                  <a:gd name="T6" fmla="*/ 15 w 17"/>
                  <a:gd name="T7" fmla="*/ 4 h 8"/>
                  <a:gd name="T8" fmla="*/ 14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4" y="1"/>
                    </a:moveTo>
                    <a:cubicBezTo>
                      <a:pt x="10" y="1"/>
                      <a:pt x="7" y="2"/>
                      <a:pt x="3" y="3"/>
                    </a:cubicBezTo>
                    <a:cubicBezTo>
                      <a:pt x="0" y="4"/>
                      <a:pt x="2" y="8"/>
                      <a:pt x="4" y="7"/>
                    </a:cubicBezTo>
                    <a:cubicBezTo>
                      <a:pt x="8" y="6"/>
                      <a:pt x="11" y="5"/>
                      <a:pt x="15" y="4"/>
                    </a:cubicBezTo>
                    <a:cubicBezTo>
                      <a:pt x="17" y="4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99">
                <a:extLst>
                  <a:ext uri="{FF2B5EF4-FFF2-40B4-BE49-F238E27FC236}">
                    <a16:creationId xmlns:a16="http://schemas.microsoft.com/office/drawing/2014/main" xmlns="" id="{32A389EF-F10D-47E8-A5EA-217A2DC4F4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9" y="3479"/>
                <a:ext cx="30" cy="8"/>
              </a:xfrm>
              <a:custGeom>
                <a:avLst/>
                <a:gdLst>
                  <a:gd name="T0" fmla="*/ 17 w 20"/>
                  <a:gd name="T1" fmla="*/ 1 h 5"/>
                  <a:gd name="T2" fmla="*/ 2 w 20"/>
                  <a:gd name="T3" fmla="*/ 2 h 5"/>
                  <a:gd name="T4" fmla="*/ 2 w 20"/>
                  <a:gd name="T5" fmla="*/ 5 h 5"/>
                  <a:gd name="T6" fmla="*/ 17 w 20"/>
                  <a:gd name="T7" fmla="*/ 4 h 5"/>
                  <a:gd name="T8" fmla="*/ 17 w 20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7" y="1"/>
                    </a:moveTo>
                    <a:cubicBezTo>
                      <a:pt x="12" y="1"/>
                      <a:pt x="7" y="1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7" y="5"/>
                      <a:pt x="12" y="5"/>
                      <a:pt x="17" y="4"/>
                    </a:cubicBezTo>
                    <a:cubicBezTo>
                      <a:pt x="20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700">
                <a:extLst>
                  <a:ext uri="{FF2B5EF4-FFF2-40B4-BE49-F238E27FC236}">
                    <a16:creationId xmlns:a16="http://schemas.microsoft.com/office/drawing/2014/main" xmlns="" id="{524ECE7B-B9A8-499F-B7A8-28669CF4ED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38" y="3488"/>
                <a:ext cx="34" cy="12"/>
              </a:xfrm>
              <a:custGeom>
                <a:avLst/>
                <a:gdLst>
                  <a:gd name="T0" fmla="*/ 20 w 23"/>
                  <a:gd name="T1" fmla="*/ 1 h 8"/>
                  <a:gd name="T2" fmla="*/ 3 w 23"/>
                  <a:gd name="T3" fmla="*/ 3 h 8"/>
                  <a:gd name="T4" fmla="*/ 2 w 23"/>
                  <a:gd name="T5" fmla="*/ 7 h 8"/>
                  <a:gd name="T6" fmla="*/ 21 w 23"/>
                  <a:gd name="T7" fmla="*/ 5 h 8"/>
                  <a:gd name="T8" fmla="*/ 20 w 23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20" y="1"/>
                    </a:moveTo>
                    <a:cubicBezTo>
                      <a:pt x="14" y="3"/>
                      <a:pt x="9" y="4"/>
                      <a:pt x="3" y="3"/>
                    </a:cubicBezTo>
                    <a:cubicBezTo>
                      <a:pt x="1" y="3"/>
                      <a:pt x="0" y="6"/>
                      <a:pt x="2" y="7"/>
                    </a:cubicBezTo>
                    <a:cubicBezTo>
                      <a:pt x="9" y="8"/>
                      <a:pt x="15" y="7"/>
                      <a:pt x="21" y="5"/>
                    </a:cubicBezTo>
                    <a:cubicBezTo>
                      <a:pt x="23" y="4"/>
                      <a:pt x="22" y="0"/>
                      <a:pt x="2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701">
                <a:extLst>
                  <a:ext uri="{FF2B5EF4-FFF2-40B4-BE49-F238E27FC236}">
                    <a16:creationId xmlns:a16="http://schemas.microsoft.com/office/drawing/2014/main" xmlns="" id="{3CDD0B51-7EA0-4734-95DA-058712DE3E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0" y="3500"/>
                <a:ext cx="34" cy="9"/>
              </a:xfrm>
              <a:custGeom>
                <a:avLst/>
                <a:gdLst>
                  <a:gd name="T0" fmla="*/ 20 w 23"/>
                  <a:gd name="T1" fmla="*/ 0 h 6"/>
                  <a:gd name="T2" fmla="*/ 2 w 23"/>
                  <a:gd name="T3" fmla="*/ 2 h 6"/>
                  <a:gd name="T4" fmla="*/ 3 w 23"/>
                  <a:gd name="T5" fmla="*/ 6 h 6"/>
                  <a:gd name="T6" fmla="*/ 20 w 23"/>
                  <a:gd name="T7" fmla="*/ 4 h 6"/>
                  <a:gd name="T8" fmla="*/ 20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0" y="0"/>
                    </a:moveTo>
                    <a:cubicBezTo>
                      <a:pt x="14" y="1"/>
                      <a:pt x="8" y="1"/>
                      <a:pt x="2" y="2"/>
                    </a:cubicBezTo>
                    <a:cubicBezTo>
                      <a:pt x="0" y="2"/>
                      <a:pt x="0" y="6"/>
                      <a:pt x="3" y="6"/>
                    </a:cubicBezTo>
                    <a:cubicBezTo>
                      <a:pt x="8" y="5"/>
                      <a:pt x="14" y="4"/>
                      <a:pt x="20" y="4"/>
                    </a:cubicBezTo>
                    <a:cubicBezTo>
                      <a:pt x="23" y="3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702">
                <a:extLst>
                  <a:ext uri="{FF2B5EF4-FFF2-40B4-BE49-F238E27FC236}">
                    <a16:creationId xmlns:a16="http://schemas.microsoft.com/office/drawing/2014/main" xmlns="" id="{ADA42DBE-0F34-482F-97EA-18AACEDF42D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7" y="3509"/>
                <a:ext cx="30" cy="12"/>
              </a:xfrm>
              <a:custGeom>
                <a:avLst/>
                <a:gdLst>
                  <a:gd name="T0" fmla="*/ 17 w 20"/>
                  <a:gd name="T1" fmla="*/ 1 h 8"/>
                  <a:gd name="T2" fmla="*/ 3 w 20"/>
                  <a:gd name="T3" fmla="*/ 3 h 8"/>
                  <a:gd name="T4" fmla="*/ 3 w 20"/>
                  <a:gd name="T5" fmla="*/ 7 h 8"/>
                  <a:gd name="T6" fmla="*/ 18 w 20"/>
                  <a:gd name="T7" fmla="*/ 5 h 8"/>
                  <a:gd name="T8" fmla="*/ 17 w 20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17" y="1"/>
                    </a:moveTo>
                    <a:cubicBezTo>
                      <a:pt x="12" y="3"/>
                      <a:pt x="8" y="4"/>
                      <a:pt x="3" y="3"/>
                    </a:cubicBezTo>
                    <a:cubicBezTo>
                      <a:pt x="1" y="3"/>
                      <a:pt x="0" y="6"/>
                      <a:pt x="3" y="7"/>
                    </a:cubicBezTo>
                    <a:cubicBezTo>
                      <a:pt x="8" y="8"/>
                      <a:pt x="13" y="6"/>
                      <a:pt x="18" y="5"/>
                    </a:cubicBezTo>
                    <a:cubicBezTo>
                      <a:pt x="20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703">
                <a:extLst>
                  <a:ext uri="{FF2B5EF4-FFF2-40B4-BE49-F238E27FC236}">
                    <a16:creationId xmlns:a16="http://schemas.microsoft.com/office/drawing/2014/main" xmlns="" id="{2B43FD5B-9184-4BC5-8F10-ADBEDB9C85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10" y="3491"/>
                <a:ext cx="25" cy="8"/>
              </a:xfrm>
              <a:custGeom>
                <a:avLst/>
                <a:gdLst>
                  <a:gd name="T0" fmla="*/ 14 w 17"/>
                  <a:gd name="T1" fmla="*/ 0 h 5"/>
                  <a:gd name="T2" fmla="*/ 3 w 17"/>
                  <a:gd name="T3" fmla="*/ 1 h 5"/>
                  <a:gd name="T4" fmla="*/ 2 w 17"/>
                  <a:gd name="T5" fmla="*/ 5 h 5"/>
                  <a:gd name="T6" fmla="*/ 15 w 17"/>
                  <a:gd name="T7" fmla="*/ 4 h 5"/>
                  <a:gd name="T8" fmla="*/ 14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0"/>
                    </a:moveTo>
                    <a:cubicBezTo>
                      <a:pt x="11" y="1"/>
                      <a:pt x="7" y="2"/>
                      <a:pt x="3" y="1"/>
                    </a:cubicBezTo>
                    <a:cubicBezTo>
                      <a:pt x="1" y="1"/>
                      <a:pt x="0" y="5"/>
                      <a:pt x="2" y="5"/>
                    </a:cubicBezTo>
                    <a:cubicBezTo>
                      <a:pt x="6" y="5"/>
                      <a:pt x="11" y="4"/>
                      <a:pt x="15" y="4"/>
                    </a:cubicBezTo>
                    <a:cubicBezTo>
                      <a:pt x="17" y="3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704">
                <a:extLst>
                  <a:ext uri="{FF2B5EF4-FFF2-40B4-BE49-F238E27FC236}">
                    <a16:creationId xmlns:a16="http://schemas.microsoft.com/office/drawing/2014/main" xmlns="" id="{8947A5CA-4586-40F8-B510-09D8D47B57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4" y="3466"/>
                <a:ext cx="29" cy="12"/>
              </a:xfrm>
              <a:custGeom>
                <a:avLst/>
                <a:gdLst>
                  <a:gd name="T0" fmla="*/ 16 w 20"/>
                  <a:gd name="T1" fmla="*/ 3 h 8"/>
                  <a:gd name="T2" fmla="*/ 15 w 20"/>
                  <a:gd name="T3" fmla="*/ 3 h 8"/>
                  <a:gd name="T4" fmla="*/ 11 w 20"/>
                  <a:gd name="T5" fmla="*/ 3 h 8"/>
                  <a:gd name="T6" fmla="*/ 3 w 20"/>
                  <a:gd name="T7" fmla="*/ 3 h 8"/>
                  <a:gd name="T8" fmla="*/ 3 w 20"/>
                  <a:gd name="T9" fmla="*/ 7 h 8"/>
                  <a:gd name="T10" fmla="*/ 14 w 20"/>
                  <a:gd name="T11" fmla="*/ 7 h 8"/>
                  <a:gd name="T12" fmla="*/ 19 w 20"/>
                  <a:gd name="T13" fmla="*/ 3 h 8"/>
                  <a:gd name="T14" fmla="*/ 16 w 20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8">
                    <a:moveTo>
                      <a:pt x="16" y="3"/>
                    </a:moveTo>
                    <a:cubicBezTo>
                      <a:pt x="15" y="2"/>
                      <a:pt x="16" y="2"/>
                      <a:pt x="15" y="3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9" y="4"/>
                      <a:pt x="6" y="4"/>
                      <a:pt x="3" y="3"/>
                    </a:cubicBezTo>
                    <a:cubicBezTo>
                      <a:pt x="1" y="3"/>
                      <a:pt x="0" y="7"/>
                      <a:pt x="3" y="7"/>
                    </a:cubicBezTo>
                    <a:cubicBezTo>
                      <a:pt x="7" y="8"/>
                      <a:pt x="10" y="7"/>
                      <a:pt x="14" y="7"/>
                    </a:cubicBezTo>
                    <a:cubicBezTo>
                      <a:pt x="16" y="6"/>
                      <a:pt x="20" y="5"/>
                      <a:pt x="19" y="3"/>
                    </a:cubicBezTo>
                    <a:cubicBezTo>
                      <a:pt x="19" y="0"/>
                      <a:pt x="15" y="1"/>
                      <a:pt x="16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705">
                <a:extLst>
                  <a:ext uri="{FF2B5EF4-FFF2-40B4-BE49-F238E27FC236}">
                    <a16:creationId xmlns:a16="http://schemas.microsoft.com/office/drawing/2014/main" xmlns="" id="{A35E5EE5-4E9E-47CC-8DED-D3BC7FF5F6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79" y="3450"/>
                <a:ext cx="27" cy="10"/>
              </a:xfrm>
              <a:custGeom>
                <a:avLst/>
                <a:gdLst>
                  <a:gd name="T0" fmla="*/ 13 w 18"/>
                  <a:gd name="T1" fmla="*/ 1 h 7"/>
                  <a:gd name="T2" fmla="*/ 3 w 18"/>
                  <a:gd name="T3" fmla="*/ 2 h 7"/>
                  <a:gd name="T4" fmla="*/ 2 w 18"/>
                  <a:gd name="T5" fmla="*/ 6 h 7"/>
                  <a:gd name="T6" fmla="*/ 16 w 18"/>
                  <a:gd name="T7" fmla="*/ 4 h 7"/>
                  <a:gd name="T8" fmla="*/ 13 w 1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3" y="1"/>
                    </a:moveTo>
                    <a:cubicBezTo>
                      <a:pt x="11" y="4"/>
                      <a:pt x="6" y="3"/>
                      <a:pt x="3" y="2"/>
                    </a:cubicBezTo>
                    <a:cubicBezTo>
                      <a:pt x="1" y="1"/>
                      <a:pt x="0" y="5"/>
                      <a:pt x="2" y="6"/>
                    </a:cubicBezTo>
                    <a:cubicBezTo>
                      <a:pt x="7" y="7"/>
                      <a:pt x="12" y="7"/>
                      <a:pt x="16" y="4"/>
                    </a:cubicBezTo>
                    <a:cubicBezTo>
                      <a:pt x="18" y="2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06">
                <a:extLst>
                  <a:ext uri="{FF2B5EF4-FFF2-40B4-BE49-F238E27FC236}">
                    <a16:creationId xmlns:a16="http://schemas.microsoft.com/office/drawing/2014/main" xmlns="" id="{771A0591-7905-4A26-BE58-3544D3FB0D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8" y="3429"/>
                <a:ext cx="28" cy="12"/>
              </a:xfrm>
              <a:custGeom>
                <a:avLst/>
                <a:gdLst>
                  <a:gd name="T0" fmla="*/ 15 w 19"/>
                  <a:gd name="T1" fmla="*/ 1 h 8"/>
                  <a:gd name="T2" fmla="*/ 3 w 19"/>
                  <a:gd name="T3" fmla="*/ 2 h 8"/>
                  <a:gd name="T4" fmla="*/ 2 w 19"/>
                  <a:gd name="T5" fmla="*/ 5 h 8"/>
                  <a:gd name="T6" fmla="*/ 17 w 19"/>
                  <a:gd name="T7" fmla="*/ 5 h 8"/>
                  <a:gd name="T8" fmla="*/ 15 w 1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5" y="1"/>
                    </a:moveTo>
                    <a:cubicBezTo>
                      <a:pt x="11" y="4"/>
                      <a:pt x="6" y="3"/>
                      <a:pt x="3" y="2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7" y="6"/>
                      <a:pt x="12" y="8"/>
                      <a:pt x="17" y="5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07">
                <a:extLst>
                  <a:ext uri="{FF2B5EF4-FFF2-40B4-BE49-F238E27FC236}">
                    <a16:creationId xmlns:a16="http://schemas.microsoft.com/office/drawing/2014/main" xmlns="" id="{143C393F-9EA1-4B74-84F9-546D06CB6E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7" y="3412"/>
                <a:ext cx="29" cy="11"/>
              </a:xfrm>
              <a:custGeom>
                <a:avLst/>
                <a:gdLst>
                  <a:gd name="T0" fmla="*/ 15 w 20"/>
                  <a:gd name="T1" fmla="*/ 2 h 8"/>
                  <a:gd name="T2" fmla="*/ 4 w 20"/>
                  <a:gd name="T3" fmla="*/ 2 h 8"/>
                  <a:gd name="T4" fmla="*/ 2 w 20"/>
                  <a:gd name="T5" fmla="*/ 5 h 8"/>
                  <a:gd name="T6" fmla="*/ 18 w 20"/>
                  <a:gd name="T7" fmla="*/ 4 h 8"/>
                  <a:gd name="T8" fmla="*/ 15 w 20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15" y="2"/>
                    </a:moveTo>
                    <a:cubicBezTo>
                      <a:pt x="13" y="4"/>
                      <a:pt x="7" y="4"/>
                      <a:pt x="4" y="2"/>
                    </a:cubicBezTo>
                    <a:cubicBezTo>
                      <a:pt x="2" y="0"/>
                      <a:pt x="0" y="3"/>
                      <a:pt x="2" y="5"/>
                    </a:cubicBezTo>
                    <a:cubicBezTo>
                      <a:pt x="7" y="8"/>
                      <a:pt x="14" y="8"/>
                      <a:pt x="18" y="4"/>
                    </a:cubicBezTo>
                    <a:cubicBezTo>
                      <a:pt x="20" y="2"/>
                      <a:pt x="17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08">
                <a:extLst>
                  <a:ext uri="{FF2B5EF4-FFF2-40B4-BE49-F238E27FC236}">
                    <a16:creationId xmlns:a16="http://schemas.microsoft.com/office/drawing/2014/main" xmlns="" id="{D5156314-5D02-43F0-B587-007853E8CB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2" y="3390"/>
                <a:ext cx="23" cy="7"/>
              </a:xfrm>
              <a:custGeom>
                <a:avLst/>
                <a:gdLst>
                  <a:gd name="T0" fmla="*/ 14 w 16"/>
                  <a:gd name="T1" fmla="*/ 1 h 5"/>
                  <a:gd name="T2" fmla="*/ 3 w 16"/>
                  <a:gd name="T3" fmla="*/ 1 h 5"/>
                  <a:gd name="T4" fmla="*/ 2 w 16"/>
                  <a:gd name="T5" fmla="*/ 4 h 5"/>
                  <a:gd name="T6" fmla="*/ 14 w 16"/>
                  <a:gd name="T7" fmla="*/ 5 h 5"/>
                  <a:gd name="T8" fmla="*/ 14 w 1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4" y="1"/>
                    </a:moveTo>
                    <a:cubicBezTo>
                      <a:pt x="10" y="1"/>
                      <a:pt x="7" y="1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  <a:cubicBezTo>
                      <a:pt x="6" y="5"/>
                      <a:pt x="10" y="5"/>
                      <a:pt x="14" y="5"/>
                    </a:cubicBezTo>
                    <a:cubicBezTo>
                      <a:pt x="16" y="5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09">
                <a:extLst>
                  <a:ext uri="{FF2B5EF4-FFF2-40B4-BE49-F238E27FC236}">
                    <a16:creationId xmlns:a16="http://schemas.microsoft.com/office/drawing/2014/main" xmlns="" id="{AE0E3562-9029-4996-8366-700C0F5FBC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7" y="3390"/>
                <a:ext cx="26" cy="10"/>
              </a:xfrm>
              <a:custGeom>
                <a:avLst/>
                <a:gdLst>
                  <a:gd name="T0" fmla="*/ 15 w 18"/>
                  <a:gd name="T1" fmla="*/ 1 h 7"/>
                  <a:gd name="T2" fmla="*/ 3 w 18"/>
                  <a:gd name="T3" fmla="*/ 3 h 7"/>
                  <a:gd name="T4" fmla="*/ 2 w 18"/>
                  <a:gd name="T5" fmla="*/ 6 h 7"/>
                  <a:gd name="T6" fmla="*/ 16 w 18"/>
                  <a:gd name="T7" fmla="*/ 4 h 7"/>
                  <a:gd name="T8" fmla="*/ 15 w 1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5" y="1"/>
                    </a:moveTo>
                    <a:cubicBezTo>
                      <a:pt x="11" y="2"/>
                      <a:pt x="7" y="3"/>
                      <a:pt x="3" y="3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7" y="7"/>
                      <a:pt x="12" y="6"/>
                      <a:pt x="16" y="4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10">
                <a:extLst>
                  <a:ext uri="{FF2B5EF4-FFF2-40B4-BE49-F238E27FC236}">
                    <a16:creationId xmlns:a16="http://schemas.microsoft.com/office/drawing/2014/main" xmlns="" id="{3618CA19-BF0D-430B-BBC7-CB760440AA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4" y="3416"/>
                <a:ext cx="28" cy="6"/>
              </a:xfrm>
              <a:custGeom>
                <a:avLst/>
                <a:gdLst>
                  <a:gd name="T0" fmla="*/ 16 w 19"/>
                  <a:gd name="T1" fmla="*/ 0 h 4"/>
                  <a:gd name="T2" fmla="*/ 3 w 19"/>
                  <a:gd name="T3" fmla="*/ 0 h 4"/>
                  <a:gd name="T4" fmla="*/ 3 w 19"/>
                  <a:gd name="T5" fmla="*/ 4 h 4"/>
                  <a:gd name="T6" fmla="*/ 16 w 19"/>
                  <a:gd name="T7" fmla="*/ 4 h 4"/>
                  <a:gd name="T8" fmla="*/ 16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6" y="0"/>
                    </a:moveTo>
                    <a:cubicBezTo>
                      <a:pt x="12" y="0"/>
                      <a:pt x="7" y="0"/>
                      <a:pt x="3" y="0"/>
                    </a:cubicBezTo>
                    <a:cubicBezTo>
                      <a:pt x="0" y="1"/>
                      <a:pt x="0" y="4"/>
                      <a:pt x="3" y="4"/>
                    </a:cubicBezTo>
                    <a:cubicBezTo>
                      <a:pt x="7" y="4"/>
                      <a:pt x="12" y="4"/>
                      <a:pt x="16" y="4"/>
                    </a:cubicBezTo>
                    <a:cubicBezTo>
                      <a:pt x="19" y="4"/>
                      <a:pt x="19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11">
                <a:extLst>
                  <a:ext uri="{FF2B5EF4-FFF2-40B4-BE49-F238E27FC236}">
                    <a16:creationId xmlns:a16="http://schemas.microsoft.com/office/drawing/2014/main" xmlns="" id="{302BB542-4121-4001-AECA-1B5B7E572A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24" y="3432"/>
                <a:ext cx="26" cy="9"/>
              </a:xfrm>
              <a:custGeom>
                <a:avLst/>
                <a:gdLst>
                  <a:gd name="T0" fmla="*/ 15 w 18"/>
                  <a:gd name="T1" fmla="*/ 1 h 6"/>
                  <a:gd name="T2" fmla="*/ 4 w 18"/>
                  <a:gd name="T3" fmla="*/ 1 h 6"/>
                  <a:gd name="T4" fmla="*/ 2 w 18"/>
                  <a:gd name="T5" fmla="*/ 5 h 6"/>
                  <a:gd name="T6" fmla="*/ 16 w 18"/>
                  <a:gd name="T7" fmla="*/ 5 h 6"/>
                  <a:gd name="T8" fmla="*/ 15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5" y="1"/>
                    </a:moveTo>
                    <a:cubicBezTo>
                      <a:pt x="11" y="2"/>
                      <a:pt x="8" y="3"/>
                      <a:pt x="4" y="1"/>
                    </a:cubicBezTo>
                    <a:cubicBezTo>
                      <a:pt x="2" y="0"/>
                      <a:pt x="0" y="4"/>
                      <a:pt x="2" y="5"/>
                    </a:cubicBezTo>
                    <a:cubicBezTo>
                      <a:pt x="7" y="6"/>
                      <a:pt x="12" y="6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12">
                <a:extLst>
                  <a:ext uri="{FF2B5EF4-FFF2-40B4-BE49-F238E27FC236}">
                    <a16:creationId xmlns:a16="http://schemas.microsoft.com/office/drawing/2014/main" xmlns="" id="{81C072F1-2746-4A61-BDA8-C0C979640F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0" y="3454"/>
                <a:ext cx="22" cy="8"/>
              </a:xfrm>
              <a:custGeom>
                <a:avLst/>
                <a:gdLst>
                  <a:gd name="T0" fmla="*/ 13 w 15"/>
                  <a:gd name="T1" fmla="*/ 1 h 5"/>
                  <a:gd name="T2" fmla="*/ 3 w 15"/>
                  <a:gd name="T3" fmla="*/ 0 h 5"/>
                  <a:gd name="T4" fmla="*/ 3 w 15"/>
                  <a:gd name="T5" fmla="*/ 4 h 5"/>
                  <a:gd name="T6" fmla="*/ 12 w 15"/>
                  <a:gd name="T7" fmla="*/ 5 h 5"/>
                  <a:gd name="T8" fmla="*/ 13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3"/>
                      <a:pt x="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5" y="5"/>
                      <a:pt x="15" y="1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13">
                <a:extLst>
                  <a:ext uri="{FF2B5EF4-FFF2-40B4-BE49-F238E27FC236}">
                    <a16:creationId xmlns:a16="http://schemas.microsoft.com/office/drawing/2014/main" xmlns="" id="{DA65D4EB-463E-4567-970F-6EB3E6D6C5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35" y="3468"/>
                <a:ext cx="31" cy="10"/>
              </a:xfrm>
              <a:custGeom>
                <a:avLst/>
                <a:gdLst>
                  <a:gd name="T0" fmla="*/ 17 w 21"/>
                  <a:gd name="T1" fmla="*/ 1 h 7"/>
                  <a:gd name="T2" fmla="*/ 3 w 21"/>
                  <a:gd name="T3" fmla="*/ 2 h 7"/>
                  <a:gd name="T4" fmla="*/ 3 w 21"/>
                  <a:gd name="T5" fmla="*/ 5 h 7"/>
                  <a:gd name="T6" fmla="*/ 18 w 21"/>
                  <a:gd name="T7" fmla="*/ 4 h 7"/>
                  <a:gd name="T8" fmla="*/ 17 w 21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7" y="1"/>
                    </a:moveTo>
                    <a:cubicBezTo>
                      <a:pt x="13" y="3"/>
                      <a:pt x="8" y="3"/>
                      <a:pt x="3" y="2"/>
                    </a:cubicBezTo>
                    <a:cubicBezTo>
                      <a:pt x="1" y="1"/>
                      <a:pt x="0" y="5"/>
                      <a:pt x="3" y="5"/>
                    </a:cubicBezTo>
                    <a:cubicBezTo>
                      <a:pt x="8" y="7"/>
                      <a:pt x="13" y="6"/>
                      <a:pt x="18" y="4"/>
                    </a:cubicBezTo>
                    <a:cubicBezTo>
                      <a:pt x="21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14">
                <a:extLst>
                  <a:ext uri="{FF2B5EF4-FFF2-40B4-BE49-F238E27FC236}">
                    <a16:creationId xmlns:a16="http://schemas.microsoft.com/office/drawing/2014/main" xmlns="" id="{4F307330-C3AA-430B-ADC6-8E85D87D40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2" y="3481"/>
                <a:ext cx="26" cy="12"/>
              </a:xfrm>
              <a:custGeom>
                <a:avLst/>
                <a:gdLst>
                  <a:gd name="T0" fmla="*/ 14 w 18"/>
                  <a:gd name="T1" fmla="*/ 1 h 8"/>
                  <a:gd name="T2" fmla="*/ 4 w 18"/>
                  <a:gd name="T3" fmla="*/ 3 h 8"/>
                  <a:gd name="T4" fmla="*/ 2 w 18"/>
                  <a:gd name="T5" fmla="*/ 6 h 8"/>
                  <a:gd name="T6" fmla="*/ 16 w 18"/>
                  <a:gd name="T7" fmla="*/ 5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1" y="2"/>
                      <a:pt x="7" y="4"/>
                      <a:pt x="4" y="3"/>
                    </a:cubicBezTo>
                    <a:cubicBezTo>
                      <a:pt x="2" y="2"/>
                      <a:pt x="0" y="5"/>
                      <a:pt x="2" y="6"/>
                    </a:cubicBezTo>
                    <a:cubicBezTo>
                      <a:pt x="7" y="8"/>
                      <a:pt x="11" y="6"/>
                      <a:pt x="16" y="5"/>
                    </a:cubicBezTo>
                    <a:cubicBezTo>
                      <a:pt x="18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15">
                <a:extLst>
                  <a:ext uri="{FF2B5EF4-FFF2-40B4-BE49-F238E27FC236}">
                    <a16:creationId xmlns:a16="http://schemas.microsoft.com/office/drawing/2014/main" xmlns="" id="{CA33C860-12C5-45C2-B4B0-D1B202AF4D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3" y="3497"/>
                <a:ext cx="31" cy="6"/>
              </a:xfrm>
              <a:custGeom>
                <a:avLst/>
                <a:gdLst>
                  <a:gd name="T0" fmla="*/ 18 w 21"/>
                  <a:gd name="T1" fmla="*/ 0 h 4"/>
                  <a:gd name="T2" fmla="*/ 3 w 21"/>
                  <a:gd name="T3" fmla="*/ 0 h 4"/>
                  <a:gd name="T4" fmla="*/ 3 w 21"/>
                  <a:gd name="T5" fmla="*/ 3 h 4"/>
                  <a:gd name="T6" fmla="*/ 19 w 21"/>
                  <a:gd name="T7" fmla="*/ 4 h 4"/>
                  <a:gd name="T8" fmla="*/ 18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18" y="0"/>
                    </a:moveTo>
                    <a:cubicBezTo>
                      <a:pt x="13" y="0"/>
                      <a:pt x="8" y="0"/>
                      <a:pt x="3" y="0"/>
                    </a:cubicBezTo>
                    <a:cubicBezTo>
                      <a:pt x="0" y="0"/>
                      <a:pt x="1" y="4"/>
                      <a:pt x="3" y="3"/>
                    </a:cubicBezTo>
                    <a:cubicBezTo>
                      <a:pt x="8" y="3"/>
                      <a:pt x="13" y="4"/>
                      <a:pt x="19" y="4"/>
                    </a:cubicBezTo>
                    <a:cubicBezTo>
                      <a:pt x="21" y="4"/>
                      <a:pt x="21" y="0"/>
                      <a:pt x="18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716">
                <a:extLst>
                  <a:ext uri="{FF2B5EF4-FFF2-40B4-BE49-F238E27FC236}">
                    <a16:creationId xmlns:a16="http://schemas.microsoft.com/office/drawing/2014/main" xmlns="" id="{FBFDDEC1-F3C5-4630-8FFF-C9D8A882920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43" y="3513"/>
                <a:ext cx="26" cy="9"/>
              </a:xfrm>
              <a:custGeom>
                <a:avLst/>
                <a:gdLst>
                  <a:gd name="T0" fmla="*/ 15 w 18"/>
                  <a:gd name="T1" fmla="*/ 1 h 6"/>
                  <a:gd name="T2" fmla="*/ 4 w 18"/>
                  <a:gd name="T3" fmla="*/ 1 h 6"/>
                  <a:gd name="T4" fmla="*/ 2 w 18"/>
                  <a:gd name="T5" fmla="*/ 5 h 6"/>
                  <a:gd name="T6" fmla="*/ 16 w 18"/>
                  <a:gd name="T7" fmla="*/ 5 h 6"/>
                  <a:gd name="T8" fmla="*/ 15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5" y="1"/>
                    </a:moveTo>
                    <a:cubicBezTo>
                      <a:pt x="11" y="2"/>
                      <a:pt x="7" y="3"/>
                      <a:pt x="4" y="1"/>
                    </a:cubicBezTo>
                    <a:cubicBezTo>
                      <a:pt x="2" y="0"/>
                      <a:pt x="0" y="4"/>
                      <a:pt x="2" y="5"/>
                    </a:cubicBezTo>
                    <a:cubicBezTo>
                      <a:pt x="7" y="6"/>
                      <a:pt x="11" y="6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717">
                <a:extLst>
                  <a:ext uri="{FF2B5EF4-FFF2-40B4-BE49-F238E27FC236}">
                    <a16:creationId xmlns:a16="http://schemas.microsoft.com/office/drawing/2014/main" xmlns="" id="{68632920-4F2B-46FE-84C3-42840EC112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1" y="3521"/>
                <a:ext cx="31" cy="7"/>
              </a:xfrm>
              <a:custGeom>
                <a:avLst/>
                <a:gdLst>
                  <a:gd name="T0" fmla="*/ 18 w 21"/>
                  <a:gd name="T1" fmla="*/ 1 h 5"/>
                  <a:gd name="T2" fmla="*/ 3 w 21"/>
                  <a:gd name="T3" fmla="*/ 0 h 5"/>
                  <a:gd name="T4" fmla="*/ 3 w 21"/>
                  <a:gd name="T5" fmla="*/ 4 h 5"/>
                  <a:gd name="T6" fmla="*/ 19 w 21"/>
                  <a:gd name="T7" fmla="*/ 4 h 5"/>
                  <a:gd name="T8" fmla="*/ 18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18" y="1"/>
                    </a:moveTo>
                    <a:cubicBezTo>
                      <a:pt x="13" y="1"/>
                      <a:pt x="8" y="1"/>
                      <a:pt x="3" y="0"/>
                    </a:cubicBezTo>
                    <a:cubicBezTo>
                      <a:pt x="1" y="0"/>
                      <a:pt x="0" y="3"/>
                      <a:pt x="3" y="4"/>
                    </a:cubicBezTo>
                    <a:cubicBezTo>
                      <a:pt x="8" y="5"/>
                      <a:pt x="13" y="5"/>
                      <a:pt x="19" y="4"/>
                    </a:cubicBezTo>
                    <a:cubicBezTo>
                      <a:pt x="21" y="4"/>
                      <a:pt x="21" y="0"/>
                      <a:pt x="1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718">
                <a:extLst>
                  <a:ext uri="{FF2B5EF4-FFF2-40B4-BE49-F238E27FC236}">
                    <a16:creationId xmlns:a16="http://schemas.microsoft.com/office/drawing/2014/main" xmlns="" id="{2C4928A6-4452-4806-978B-9E86872AC7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4" y="3494"/>
                <a:ext cx="27" cy="12"/>
              </a:xfrm>
              <a:custGeom>
                <a:avLst/>
                <a:gdLst>
                  <a:gd name="T0" fmla="*/ 15 w 18"/>
                  <a:gd name="T1" fmla="*/ 1 h 8"/>
                  <a:gd name="T2" fmla="*/ 4 w 18"/>
                  <a:gd name="T3" fmla="*/ 3 h 8"/>
                  <a:gd name="T4" fmla="*/ 3 w 18"/>
                  <a:gd name="T5" fmla="*/ 6 h 8"/>
                  <a:gd name="T6" fmla="*/ 16 w 18"/>
                  <a:gd name="T7" fmla="*/ 5 h 8"/>
                  <a:gd name="T8" fmla="*/ 15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5" y="1"/>
                    </a:moveTo>
                    <a:cubicBezTo>
                      <a:pt x="11" y="2"/>
                      <a:pt x="8" y="4"/>
                      <a:pt x="4" y="3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7" y="8"/>
                      <a:pt x="12" y="6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719">
                <a:extLst>
                  <a:ext uri="{FF2B5EF4-FFF2-40B4-BE49-F238E27FC236}">
                    <a16:creationId xmlns:a16="http://schemas.microsoft.com/office/drawing/2014/main" xmlns="" id="{9C512EB9-2B2A-4C3A-9DE0-52AB69AD58C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9" y="3471"/>
                <a:ext cx="23" cy="10"/>
              </a:xfrm>
              <a:custGeom>
                <a:avLst/>
                <a:gdLst>
                  <a:gd name="T0" fmla="*/ 13 w 16"/>
                  <a:gd name="T1" fmla="*/ 1 h 7"/>
                  <a:gd name="T2" fmla="*/ 4 w 16"/>
                  <a:gd name="T3" fmla="*/ 2 h 7"/>
                  <a:gd name="T4" fmla="*/ 2 w 16"/>
                  <a:gd name="T5" fmla="*/ 5 h 7"/>
                  <a:gd name="T6" fmla="*/ 14 w 16"/>
                  <a:gd name="T7" fmla="*/ 5 h 7"/>
                  <a:gd name="T8" fmla="*/ 13 w 1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3" y="1"/>
                    </a:moveTo>
                    <a:cubicBezTo>
                      <a:pt x="10" y="2"/>
                      <a:pt x="7" y="3"/>
                      <a:pt x="4" y="2"/>
                    </a:cubicBezTo>
                    <a:cubicBezTo>
                      <a:pt x="1" y="1"/>
                      <a:pt x="0" y="4"/>
                      <a:pt x="2" y="5"/>
                    </a:cubicBezTo>
                    <a:cubicBezTo>
                      <a:pt x="6" y="7"/>
                      <a:pt x="10" y="6"/>
                      <a:pt x="14" y="5"/>
                    </a:cubicBezTo>
                    <a:cubicBezTo>
                      <a:pt x="16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720">
                <a:extLst>
                  <a:ext uri="{FF2B5EF4-FFF2-40B4-BE49-F238E27FC236}">
                    <a16:creationId xmlns:a16="http://schemas.microsoft.com/office/drawing/2014/main" xmlns="" id="{552FBEBF-9E94-4EFB-910A-4F2CB58BA97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65" y="3447"/>
                <a:ext cx="27" cy="9"/>
              </a:xfrm>
              <a:custGeom>
                <a:avLst/>
                <a:gdLst>
                  <a:gd name="T0" fmla="*/ 15 w 18"/>
                  <a:gd name="T1" fmla="*/ 1 h 6"/>
                  <a:gd name="T2" fmla="*/ 4 w 18"/>
                  <a:gd name="T3" fmla="*/ 1 h 6"/>
                  <a:gd name="T4" fmla="*/ 2 w 18"/>
                  <a:gd name="T5" fmla="*/ 4 h 6"/>
                  <a:gd name="T6" fmla="*/ 16 w 18"/>
                  <a:gd name="T7" fmla="*/ 4 h 6"/>
                  <a:gd name="T8" fmla="*/ 15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5" y="1"/>
                    </a:moveTo>
                    <a:cubicBezTo>
                      <a:pt x="11" y="2"/>
                      <a:pt x="8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7" y="6"/>
                      <a:pt x="12" y="6"/>
                      <a:pt x="16" y="4"/>
                    </a:cubicBezTo>
                    <a:cubicBezTo>
                      <a:pt x="18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721">
                <a:extLst>
                  <a:ext uri="{FF2B5EF4-FFF2-40B4-BE49-F238E27FC236}">
                    <a16:creationId xmlns:a16="http://schemas.microsoft.com/office/drawing/2014/main" xmlns="" id="{63EBCD94-EBE9-466D-A642-BB6E7F9C11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1" y="3416"/>
                <a:ext cx="25" cy="15"/>
              </a:xfrm>
              <a:custGeom>
                <a:avLst/>
                <a:gdLst>
                  <a:gd name="T0" fmla="*/ 12 w 17"/>
                  <a:gd name="T1" fmla="*/ 2 h 10"/>
                  <a:gd name="T2" fmla="*/ 3 w 17"/>
                  <a:gd name="T3" fmla="*/ 4 h 10"/>
                  <a:gd name="T4" fmla="*/ 2 w 17"/>
                  <a:gd name="T5" fmla="*/ 8 h 10"/>
                  <a:gd name="T6" fmla="*/ 15 w 17"/>
                  <a:gd name="T7" fmla="*/ 4 h 10"/>
                  <a:gd name="T8" fmla="*/ 12 w 1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2" y="2"/>
                    </a:moveTo>
                    <a:cubicBezTo>
                      <a:pt x="10" y="5"/>
                      <a:pt x="7" y="6"/>
                      <a:pt x="3" y="4"/>
                    </a:cubicBezTo>
                    <a:cubicBezTo>
                      <a:pt x="1" y="3"/>
                      <a:pt x="0" y="7"/>
                      <a:pt x="2" y="8"/>
                    </a:cubicBezTo>
                    <a:cubicBezTo>
                      <a:pt x="7" y="10"/>
                      <a:pt x="12" y="9"/>
                      <a:pt x="15" y="4"/>
                    </a:cubicBezTo>
                    <a:cubicBezTo>
                      <a:pt x="17" y="2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722">
                <a:extLst>
                  <a:ext uri="{FF2B5EF4-FFF2-40B4-BE49-F238E27FC236}">
                    <a16:creationId xmlns:a16="http://schemas.microsoft.com/office/drawing/2014/main" xmlns="" id="{94394287-2A8A-46CD-864B-79BC90C3B9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72" y="3397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2 w 18"/>
                  <a:gd name="T5" fmla="*/ 8 h 8"/>
                  <a:gd name="T6" fmla="*/ 16 w 18"/>
                  <a:gd name="T7" fmla="*/ 4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2"/>
                      <a:pt x="6" y="4"/>
                      <a:pt x="2" y="4"/>
                    </a:cubicBezTo>
                    <a:cubicBezTo>
                      <a:pt x="0" y="4"/>
                      <a:pt x="0" y="8"/>
                      <a:pt x="2" y="8"/>
                    </a:cubicBezTo>
                    <a:cubicBezTo>
                      <a:pt x="7" y="7"/>
                      <a:pt x="11" y="6"/>
                      <a:pt x="16" y="4"/>
                    </a:cubicBezTo>
                    <a:cubicBezTo>
                      <a:pt x="18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723">
                <a:extLst>
                  <a:ext uri="{FF2B5EF4-FFF2-40B4-BE49-F238E27FC236}">
                    <a16:creationId xmlns:a16="http://schemas.microsoft.com/office/drawing/2014/main" xmlns="" id="{9C2A9387-3D81-46C7-B420-359BB0DCCE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4" y="3379"/>
                <a:ext cx="30" cy="12"/>
              </a:xfrm>
              <a:custGeom>
                <a:avLst/>
                <a:gdLst>
                  <a:gd name="T0" fmla="*/ 16 w 20"/>
                  <a:gd name="T1" fmla="*/ 1 h 8"/>
                  <a:gd name="T2" fmla="*/ 3 w 20"/>
                  <a:gd name="T3" fmla="*/ 4 h 8"/>
                  <a:gd name="T4" fmla="*/ 3 w 20"/>
                  <a:gd name="T5" fmla="*/ 8 h 8"/>
                  <a:gd name="T6" fmla="*/ 17 w 20"/>
                  <a:gd name="T7" fmla="*/ 4 h 8"/>
                  <a:gd name="T8" fmla="*/ 16 w 20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16" y="1"/>
                    </a:moveTo>
                    <a:cubicBezTo>
                      <a:pt x="12" y="2"/>
                      <a:pt x="7" y="4"/>
                      <a:pt x="3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8" y="8"/>
                      <a:pt x="13" y="6"/>
                      <a:pt x="17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724">
                <a:extLst>
                  <a:ext uri="{FF2B5EF4-FFF2-40B4-BE49-F238E27FC236}">
                    <a16:creationId xmlns:a16="http://schemas.microsoft.com/office/drawing/2014/main" xmlns="" id="{3F6CDA84-B664-4A94-A825-D268DF97F88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18" y="3397"/>
                <a:ext cx="30" cy="9"/>
              </a:xfrm>
              <a:custGeom>
                <a:avLst/>
                <a:gdLst>
                  <a:gd name="T0" fmla="*/ 17 w 20"/>
                  <a:gd name="T1" fmla="*/ 1 h 6"/>
                  <a:gd name="T2" fmla="*/ 2 w 20"/>
                  <a:gd name="T3" fmla="*/ 2 h 6"/>
                  <a:gd name="T4" fmla="*/ 3 w 20"/>
                  <a:gd name="T5" fmla="*/ 5 h 6"/>
                  <a:gd name="T6" fmla="*/ 18 w 20"/>
                  <a:gd name="T7" fmla="*/ 4 h 6"/>
                  <a:gd name="T8" fmla="*/ 17 w 20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7" y="1"/>
                    </a:moveTo>
                    <a:cubicBezTo>
                      <a:pt x="12" y="2"/>
                      <a:pt x="7" y="1"/>
                      <a:pt x="2" y="2"/>
                    </a:cubicBezTo>
                    <a:cubicBezTo>
                      <a:pt x="0" y="2"/>
                      <a:pt x="0" y="5"/>
                      <a:pt x="3" y="5"/>
                    </a:cubicBezTo>
                    <a:cubicBezTo>
                      <a:pt x="8" y="5"/>
                      <a:pt x="13" y="6"/>
                      <a:pt x="18" y="4"/>
                    </a:cubicBezTo>
                    <a:cubicBezTo>
                      <a:pt x="20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725">
                <a:extLst>
                  <a:ext uri="{FF2B5EF4-FFF2-40B4-BE49-F238E27FC236}">
                    <a16:creationId xmlns:a16="http://schemas.microsoft.com/office/drawing/2014/main" xmlns="" id="{B64A1DC2-54D4-4A10-BEB1-03ACCE529D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7" y="3382"/>
                <a:ext cx="30" cy="8"/>
              </a:xfrm>
              <a:custGeom>
                <a:avLst/>
                <a:gdLst>
                  <a:gd name="T0" fmla="*/ 17 w 20"/>
                  <a:gd name="T1" fmla="*/ 0 h 5"/>
                  <a:gd name="T2" fmla="*/ 2 w 20"/>
                  <a:gd name="T3" fmla="*/ 1 h 5"/>
                  <a:gd name="T4" fmla="*/ 2 w 20"/>
                  <a:gd name="T5" fmla="*/ 4 h 5"/>
                  <a:gd name="T6" fmla="*/ 17 w 20"/>
                  <a:gd name="T7" fmla="*/ 4 h 5"/>
                  <a:gd name="T8" fmla="*/ 17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7" y="0"/>
                    </a:moveTo>
                    <a:cubicBezTo>
                      <a:pt x="12" y="0"/>
                      <a:pt x="7" y="1"/>
                      <a:pt x="2" y="1"/>
                    </a:cubicBezTo>
                    <a:cubicBezTo>
                      <a:pt x="0" y="1"/>
                      <a:pt x="0" y="5"/>
                      <a:pt x="2" y="4"/>
                    </a:cubicBezTo>
                    <a:cubicBezTo>
                      <a:pt x="7" y="4"/>
                      <a:pt x="12" y="4"/>
                      <a:pt x="17" y="4"/>
                    </a:cubicBezTo>
                    <a:cubicBezTo>
                      <a:pt x="20" y="3"/>
                      <a:pt x="19" y="0"/>
                      <a:pt x="17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726">
                <a:extLst>
                  <a:ext uri="{FF2B5EF4-FFF2-40B4-BE49-F238E27FC236}">
                    <a16:creationId xmlns:a16="http://schemas.microsoft.com/office/drawing/2014/main" xmlns="" id="{40049ECE-6A7B-4366-8A84-74D705F989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5" y="3420"/>
                <a:ext cx="27" cy="8"/>
              </a:xfrm>
              <a:custGeom>
                <a:avLst/>
                <a:gdLst>
                  <a:gd name="T0" fmla="*/ 15 w 18"/>
                  <a:gd name="T1" fmla="*/ 0 h 5"/>
                  <a:gd name="T2" fmla="*/ 3 w 18"/>
                  <a:gd name="T3" fmla="*/ 0 h 5"/>
                  <a:gd name="T4" fmla="*/ 3 w 18"/>
                  <a:gd name="T5" fmla="*/ 4 h 5"/>
                  <a:gd name="T6" fmla="*/ 15 w 18"/>
                  <a:gd name="T7" fmla="*/ 4 h 5"/>
                  <a:gd name="T8" fmla="*/ 15 w 1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">
                    <a:moveTo>
                      <a:pt x="15" y="0"/>
                    </a:moveTo>
                    <a:cubicBezTo>
                      <a:pt x="11" y="1"/>
                      <a:pt x="7" y="1"/>
                      <a:pt x="3" y="0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7" y="5"/>
                      <a:pt x="11" y="4"/>
                      <a:pt x="15" y="4"/>
                    </a:cubicBezTo>
                    <a:cubicBezTo>
                      <a:pt x="18" y="4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727">
                <a:extLst>
                  <a:ext uri="{FF2B5EF4-FFF2-40B4-BE49-F238E27FC236}">
                    <a16:creationId xmlns:a16="http://schemas.microsoft.com/office/drawing/2014/main" xmlns="" id="{E97A9945-0377-4975-AD00-FFA57ECF40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11" y="3441"/>
                <a:ext cx="34" cy="12"/>
              </a:xfrm>
              <a:custGeom>
                <a:avLst/>
                <a:gdLst>
                  <a:gd name="T0" fmla="*/ 20 w 23"/>
                  <a:gd name="T1" fmla="*/ 2 h 8"/>
                  <a:gd name="T2" fmla="*/ 4 w 23"/>
                  <a:gd name="T3" fmla="*/ 1 h 8"/>
                  <a:gd name="T4" fmla="*/ 2 w 23"/>
                  <a:gd name="T5" fmla="*/ 4 h 8"/>
                  <a:gd name="T6" fmla="*/ 21 w 23"/>
                  <a:gd name="T7" fmla="*/ 6 h 8"/>
                  <a:gd name="T8" fmla="*/ 20 w 23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20" y="2"/>
                    </a:moveTo>
                    <a:cubicBezTo>
                      <a:pt x="14" y="4"/>
                      <a:pt x="9" y="3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8" y="7"/>
                      <a:pt x="14" y="8"/>
                      <a:pt x="21" y="6"/>
                    </a:cubicBezTo>
                    <a:cubicBezTo>
                      <a:pt x="23" y="5"/>
                      <a:pt x="22" y="1"/>
                      <a:pt x="2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728">
                <a:extLst>
                  <a:ext uri="{FF2B5EF4-FFF2-40B4-BE49-F238E27FC236}">
                    <a16:creationId xmlns:a16="http://schemas.microsoft.com/office/drawing/2014/main" xmlns="" id="{2E0B3509-85D7-4D61-9C97-BA80FCAA65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56" y="3440"/>
                <a:ext cx="28" cy="8"/>
              </a:xfrm>
              <a:custGeom>
                <a:avLst/>
                <a:gdLst>
                  <a:gd name="T0" fmla="*/ 15 w 19"/>
                  <a:gd name="T1" fmla="*/ 1 h 6"/>
                  <a:gd name="T2" fmla="*/ 3 w 19"/>
                  <a:gd name="T3" fmla="*/ 3 h 6"/>
                  <a:gd name="T4" fmla="*/ 3 w 19"/>
                  <a:gd name="T5" fmla="*/ 6 h 6"/>
                  <a:gd name="T6" fmla="*/ 17 w 19"/>
                  <a:gd name="T7" fmla="*/ 4 h 6"/>
                  <a:gd name="T8" fmla="*/ 15 w 1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5" y="1"/>
                    </a:moveTo>
                    <a:cubicBezTo>
                      <a:pt x="11" y="2"/>
                      <a:pt x="7" y="2"/>
                      <a:pt x="3" y="3"/>
                    </a:cubicBezTo>
                    <a:cubicBezTo>
                      <a:pt x="0" y="3"/>
                      <a:pt x="1" y="6"/>
                      <a:pt x="3" y="6"/>
                    </a:cubicBezTo>
                    <a:cubicBezTo>
                      <a:pt x="8" y="6"/>
                      <a:pt x="12" y="6"/>
                      <a:pt x="17" y="4"/>
                    </a:cubicBezTo>
                    <a:cubicBezTo>
                      <a:pt x="19" y="4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729">
                <a:extLst>
                  <a:ext uri="{FF2B5EF4-FFF2-40B4-BE49-F238E27FC236}">
                    <a16:creationId xmlns:a16="http://schemas.microsoft.com/office/drawing/2014/main" xmlns="" id="{440C8908-B659-4E2C-A53C-E5E9A8FFA85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62" y="3422"/>
                <a:ext cx="22" cy="9"/>
              </a:xfrm>
              <a:custGeom>
                <a:avLst/>
                <a:gdLst>
                  <a:gd name="T0" fmla="*/ 11 w 15"/>
                  <a:gd name="T1" fmla="*/ 1 h 6"/>
                  <a:gd name="T2" fmla="*/ 4 w 15"/>
                  <a:gd name="T3" fmla="*/ 1 h 6"/>
                  <a:gd name="T4" fmla="*/ 2 w 15"/>
                  <a:gd name="T5" fmla="*/ 4 h 6"/>
                  <a:gd name="T6" fmla="*/ 13 w 15"/>
                  <a:gd name="T7" fmla="*/ 4 h 6"/>
                  <a:gd name="T8" fmla="*/ 11 w 1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1" y="1"/>
                    </a:moveTo>
                    <a:cubicBezTo>
                      <a:pt x="9" y="2"/>
                      <a:pt x="6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6" y="6"/>
                      <a:pt x="9" y="5"/>
                      <a:pt x="13" y="4"/>
                    </a:cubicBezTo>
                    <a:cubicBezTo>
                      <a:pt x="15" y="3"/>
                      <a:pt x="14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30">
                <a:extLst>
                  <a:ext uri="{FF2B5EF4-FFF2-40B4-BE49-F238E27FC236}">
                    <a16:creationId xmlns:a16="http://schemas.microsoft.com/office/drawing/2014/main" xmlns="" id="{A6687DA3-6E87-40DE-B7FD-098F43517E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77" y="3403"/>
                <a:ext cx="31" cy="7"/>
              </a:xfrm>
              <a:custGeom>
                <a:avLst/>
                <a:gdLst>
                  <a:gd name="T0" fmla="*/ 18 w 21"/>
                  <a:gd name="T1" fmla="*/ 0 h 5"/>
                  <a:gd name="T2" fmla="*/ 2 w 21"/>
                  <a:gd name="T3" fmla="*/ 1 h 5"/>
                  <a:gd name="T4" fmla="*/ 2 w 21"/>
                  <a:gd name="T5" fmla="*/ 5 h 5"/>
                  <a:gd name="T6" fmla="*/ 19 w 21"/>
                  <a:gd name="T7" fmla="*/ 4 h 5"/>
                  <a:gd name="T8" fmla="*/ 18 w 2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18" y="0"/>
                    </a:moveTo>
                    <a:cubicBezTo>
                      <a:pt x="13" y="0"/>
                      <a:pt x="7" y="1"/>
                      <a:pt x="2" y="1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8" y="4"/>
                      <a:pt x="13" y="4"/>
                      <a:pt x="19" y="4"/>
                    </a:cubicBezTo>
                    <a:cubicBezTo>
                      <a:pt x="21" y="3"/>
                      <a:pt x="21" y="0"/>
                      <a:pt x="18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731">
                <a:extLst>
                  <a:ext uri="{FF2B5EF4-FFF2-40B4-BE49-F238E27FC236}">
                    <a16:creationId xmlns:a16="http://schemas.microsoft.com/office/drawing/2014/main" xmlns="" id="{91885BA3-90F4-48AC-8514-A63E6587E0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381"/>
                <a:ext cx="25" cy="7"/>
              </a:xfrm>
              <a:custGeom>
                <a:avLst/>
                <a:gdLst>
                  <a:gd name="T0" fmla="*/ 14 w 17"/>
                  <a:gd name="T1" fmla="*/ 0 h 5"/>
                  <a:gd name="T2" fmla="*/ 2 w 17"/>
                  <a:gd name="T3" fmla="*/ 1 h 5"/>
                  <a:gd name="T4" fmla="*/ 2 w 17"/>
                  <a:gd name="T5" fmla="*/ 5 h 5"/>
                  <a:gd name="T6" fmla="*/ 14 w 17"/>
                  <a:gd name="T7" fmla="*/ 3 h 5"/>
                  <a:gd name="T8" fmla="*/ 14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0"/>
                    </a:moveTo>
                    <a:cubicBezTo>
                      <a:pt x="10" y="0"/>
                      <a:pt x="6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6" y="5"/>
                      <a:pt x="10" y="4"/>
                      <a:pt x="14" y="3"/>
                    </a:cubicBezTo>
                    <a:cubicBezTo>
                      <a:pt x="17" y="3"/>
                      <a:pt x="16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32">
                <a:extLst>
                  <a:ext uri="{FF2B5EF4-FFF2-40B4-BE49-F238E27FC236}">
                    <a16:creationId xmlns:a16="http://schemas.microsoft.com/office/drawing/2014/main" xmlns="" id="{EC488FE9-C486-41F2-B242-274A44BCD5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7" y="3462"/>
                <a:ext cx="27" cy="10"/>
              </a:xfrm>
              <a:custGeom>
                <a:avLst/>
                <a:gdLst>
                  <a:gd name="T0" fmla="*/ 16 w 18"/>
                  <a:gd name="T1" fmla="*/ 0 h 7"/>
                  <a:gd name="T2" fmla="*/ 3 w 18"/>
                  <a:gd name="T3" fmla="*/ 3 h 7"/>
                  <a:gd name="T4" fmla="*/ 4 w 18"/>
                  <a:gd name="T5" fmla="*/ 7 h 7"/>
                  <a:gd name="T6" fmla="*/ 16 w 18"/>
                  <a:gd name="T7" fmla="*/ 4 h 7"/>
                  <a:gd name="T8" fmla="*/ 16 w 1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6" y="0"/>
                    </a:moveTo>
                    <a:cubicBezTo>
                      <a:pt x="11" y="0"/>
                      <a:pt x="7" y="2"/>
                      <a:pt x="3" y="3"/>
                    </a:cubicBezTo>
                    <a:cubicBezTo>
                      <a:pt x="0" y="4"/>
                      <a:pt x="2" y="7"/>
                      <a:pt x="4" y="7"/>
                    </a:cubicBezTo>
                    <a:cubicBezTo>
                      <a:pt x="8" y="5"/>
                      <a:pt x="12" y="4"/>
                      <a:pt x="16" y="4"/>
                    </a:cubicBezTo>
                    <a:cubicBezTo>
                      <a:pt x="18" y="3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33">
                <a:extLst>
                  <a:ext uri="{FF2B5EF4-FFF2-40B4-BE49-F238E27FC236}">
                    <a16:creationId xmlns:a16="http://schemas.microsoft.com/office/drawing/2014/main" xmlns="" id="{07F526A9-7F7C-47D4-A898-CDD322A38E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5" y="3479"/>
                <a:ext cx="29" cy="11"/>
              </a:xfrm>
              <a:custGeom>
                <a:avLst/>
                <a:gdLst>
                  <a:gd name="T0" fmla="*/ 17 w 20"/>
                  <a:gd name="T1" fmla="*/ 1 h 7"/>
                  <a:gd name="T2" fmla="*/ 3 w 20"/>
                  <a:gd name="T3" fmla="*/ 2 h 7"/>
                  <a:gd name="T4" fmla="*/ 2 w 20"/>
                  <a:gd name="T5" fmla="*/ 5 h 7"/>
                  <a:gd name="T6" fmla="*/ 18 w 20"/>
                  <a:gd name="T7" fmla="*/ 4 h 7"/>
                  <a:gd name="T8" fmla="*/ 17 w 20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7" y="1"/>
                    </a:moveTo>
                    <a:cubicBezTo>
                      <a:pt x="12" y="3"/>
                      <a:pt x="7" y="3"/>
                      <a:pt x="3" y="2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7" y="7"/>
                      <a:pt x="13" y="6"/>
                      <a:pt x="18" y="4"/>
                    </a:cubicBezTo>
                    <a:cubicBezTo>
                      <a:pt x="20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34">
                <a:extLst>
                  <a:ext uri="{FF2B5EF4-FFF2-40B4-BE49-F238E27FC236}">
                    <a16:creationId xmlns:a16="http://schemas.microsoft.com/office/drawing/2014/main" xmlns="" id="{DFBB75A9-5F62-49D3-A073-7321B9789F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36" y="3497"/>
                <a:ext cx="29" cy="9"/>
              </a:xfrm>
              <a:custGeom>
                <a:avLst/>
                <a:gdLst>
                  <a:gd name="T0" fmla="*/ 17 w 20"/>
                  <a:gd name="T1" fmla="*/ 2 h 6"/>
                  <a:gd name="T2" fmla="*/ 3 w 20"/>
                  <a:gd name="T3" fmla="*/ 1 h 6"/>
                  <a:gd name="T4" fmla="*/ 3 w 20"/>
                  <a:gd name="T5" fmla="*/ 5 h 6"/>
                  <a:gd name="T6" fmla="*/ 17 w 20"/>
                  <a:gd name="T7" fmla="*/ 5 h 6"/>
                  <a:gd name="T8" fmla="*/ 17 w 20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7" y="2"/>
                    </a:moveTo>
                    <a:cubicBezTo>
                      <a:pt x="12" y="2"/>
                      <a:pt x="8" y="2"/>
                      <a:pt x="3" y="1"/>
                    </a:cubicBezTo>
                    <a:cubicBezTo>
                      <a:pt x="1" y="0"/>
                      <a:pt x="0" y="4"/>
                      <a:pt x="3" y="5"/>
                    </a:cubicBezTo>
                    <a:cubicBezTo>
                      <a:pt x="8" y="6"/>
                      <a:pt x="12" y="6"/>
                      <a:pt x="17" y="5"/>
                    </a:cubicBezTo>
                    <a:cubicBezTo>
                      <a:pt x="20" y="5"/>
                      <a:pt x="19" y="2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35">
                <a:extLst>
                  <a:ext uri="{FF2B5EF4-FFF2-40B4-BE49-F238E27FC236}">
                    <a16:creationId xmlns:a16="http://schemas.microsoft.com/office/drawing/2014/main" xmlns="" id="{D37DB3D1-EB5C-453E-BCCB-70CE6188B3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8" y="3515"/>
                <a:ext cx="30" cy="7"/>
              </a:xfrm>
              <a:custGeom>
                <a:avLst/>
                <a:gdLst>
                  <a:gd name="T0" fmla="*/ 17 w 20"/>
                  <a:gd name="T1" fmla="*/ 1 h 5"/>
                  <a:gd name="T2" fmla="*/ 3 w 20"/>
                  <a:gd name="T3" fmla="*/ 0 h 5"/>
                  <a:gd name="T4" fmla="*/ 3 w 20"/>
                  <a:gd name="T5" fmla="*/ 4 h 5"/>
                  <a:gd name="T6" fmla="*/ 17 w 20"/>
                  <a:gd name="T7" fmla="*/ 4 h 5"/>
                  <a:gd name="T8" fmla="*/ 17 w 20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7" y="1"/>
                    </a:moveTo>
                    <a:cubicBezTo>
                      <a:pt x="13" y="0"/>
                      <a:pt x="8" y="0"/>
                      <a:pt x="3" y="0"/>
                    </a:cubicBezTo>
                    <a:cubicBezTo>
                      <a:pt x="0" y="0"/>
                      <a:pt x="1" y="4"/>
                      <a:pt x="3" y="4"/>
                    </a:cubicBezTo>
                    <a:cubicBezTo>
                      <a:pt x="8" y="3"/>
                      <a:pt x="12" y="3"/>
                      <a:pt x="17" y="4"/>
                    </a:cubicBezTo>
                    <a:cubicBezTo>
                      <a:pt x="19" y="5"/>
                      <a:pt x="20" y="1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36">
                <a:extLst>
                  <a:ext uri="{FF2B5EF4-FFF2-40B4-BE49-F238E27FC236}">
                    <a16:creationId xmlns:a16="http://schemas.microsoft.com/office/drawing/2014/main" xmlns="" id="{A3EED665-C4A0-41A2-817C-2BBDE44F1F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62" y="3524"/>
                <a:ext cx="31" cy="10"/>
              </a:xfrm>
              <a:custGeom>
                <a:avLst/>
                <a:gdLst>
                  <a:gd name="T0" fmla="*/ 19 w 21"/>
                  <a:gd name="T1" fmla="*/ 3 h 7"/>
                  <a:gd name="T2" fmla="*/ 3 w 21"/>
                  <a:gd name="T3" fmla="*/ 1 h 7"/>
                  <a:gd name="T4" fmla="*/ 2 w 21"/>
                  <a:gd name="T5" fmla="*/ 5 h 7"/>
                  <a:gd name="T6" fmla="*/ 18 w 21"/>
                  <a:gd name="T7" fmla="*/ 6 h 7"/>
                  <a:gd name="T8" fmla="*/ 19 w 21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9" y="3"/>
                    </a:moveTo>
                    <a:cubicBezTo>
                      <a:pt x="13" y="2"/>
                      <a:pt x="8" y="2"/>
                      <a:pt x="3" y="1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7" y="6"/>
                      <a:pt x="13" y="6"/>
                      <a:pt x="18" y="6"/>
                    </a:cubicBezTo>
                    <a:cubicBezTo>
                      <a:pt x="21" y="7"/>
                      <a:pt x="21" y="3"/>
                      <a:pt x="1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37">
                <a:extLst>
                  <a:ext uri="{FF2B5EF4-FFF2-40B4-BE49-F238E27FC236}">
                    <a16:creationId xmlns:a16="http://schemas.microsoft.com/office/drawing/2014/main" xmlns="" id="{8A31861F-2281-4536-B4A1-CB6809FA5D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4" y="3527"/>
                <a:ext cx="22" cy="10"/>
              </a:xfrm>
              <a:custGeom>
                <a:avLst/>
                <a:gdLst>
                  <a:gd name="T0" fmla="*/ 12 w 15"/>
                  <a:gd name="T1" fmla="*/ 1 h 7"/>
                  <a:gd name="T2" fmla="*/ 2 w 15"/>
                  <a:gd name="T3" fmla="*/ 3 h 7"/>
                  <a:gd name="T4" fmla="*/ 3 w 15"/>
                  <a:gd name="T5" fmla="*/ 6 h 7"/>
                  <a:gd name="T6" fmla="*/ 13 w 15"/>
                  <a:gd name="T7" fmla="*/ 4 h 7"/>
                  <a:gd name="T8" fmla="*/ 12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2" y="1"/>
                    </a:moveTo>
                    <a:cubicBezTo>
                      <a:pt x="9" y="2"/>
                      <a:pt x="5" y="2"/>
                      <a:pt x="2" y="3"/>
                    </a:cubicBezTo>
                    <a:cubicBezTo>
                      <a:pt x="0" y="4"/>
                      <a:pt x="1" y="7"/>
                      <a:pt x="3" y="6"/>
                    </a:cubicBezTo>
                    <a:cubicBezTo>
                      <a:pt x="6" y="5"/>
                      <a:pt x="10" y="5"/>
                      <a:pt x="13" y="4"/>
                    </a:cubicBezTo>
                    <a:cubicBezTo>
                      <a:pt x="15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8">
                <a:extLst>
                  <a:ext uri="{FF2B5EF4-FFF2-40B4-BE49-F238E27FC236}">
                    <a16:creationId xmlns:a16="http://schemas.microsoft.com/office/drawing/2014/main" xmlns="" id="{D98BDFB9-9AE9-44FB-987B-2F5BFED3E0A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96" y="3506"/>
                <a:ext cx="24" cy="7"/>
              </a:xfrm>
              <a:custGeom>
                <a:avLst/>
                <a:gdLst>
                  <a:gd name="T0" fmla="*/ 13 w 16"/>
                  <a:gd name="T1" fmla="*/ 1 h 5"/>
                  <a:gd name="T2" fmla="*/ 3 w 16"/>
                  <a:gd name="T3" fmla="*/ 1 h 5"/>
                  <a:gd name="T4" fmla="*/ 2 w 16"/>
                  <a:gd name="T5" fmla="*/ 5 h 5"/>
                  <a:gd name="T6" fmla="*/ 14 w 16"/>
                  <a:gd name="T7" fmla="*/ 4 h 5"/>
                  <a:gd name="T8" fmla="*/ 13 w 1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3" y="1"/>
                    </a:moveTo>
                    <a:cubicBezTo>
                      <a:pt x="10" y="1"/>
                      <a:pt x="6" y="1"/>
                      <a:pt x="3" y="1"/>
                    </a:cubicBezTo>
                    <a:cubicBezTo>
                      <a:pt x="1" y="1"/>
                      <a:pt x="0" y="5"/>
                      <a:pt x="2" y="5"/>
                    </a:cubicBezTo>
                    <a:cubicBezTo>
                      <a:pt x="6" y="5"/>
                      <a:pt x="10" y="5"/>
                      <a:pt x="14" y="4"/>
                    </a:cubicBezTo>
                    <a:cubicBezTo>
                      <a:pt x="16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39">
                <a:extLst>
                  <a:ext uri="{FF2B5EF4-FFF2-40B4-BE49-F238E27FC236}">
                    <a16:creationId xmlns:a16="http://schemas.microsoft.com/office/drawing/2014/main" xmlns="" id="{52F48C34-665F-469E-BF39-B8513C9B13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0" y="3478"/>
                <a:ext cx="27" cy="12"/>
              </a:xfrm>
              <a:custGeom>
                <a:avLst/>
                <a:gdLst>
                  <a:gd name="T0" fmla="*/ 14 w 18"/>
                  <a:gd name="T1" fmla="*/ 3 h 8"/>
                  <a:gd name="T2" fmla="*/ 5 w 18"/>
                  <a:gd name="T3" fmla="*/ 1 h 8"/>
                  <a:gd name="T4" fmla="*/ 2 w 18"/>
                  <a:gd name="T5" fmla="*/ 4 h 8"/>
                  <a:gd name="T6" fmla="*/ 16 w 18"/>
                  <a:gd name="T7" fmla="*/ 7 h 8"/>
                  <a:gd name="T8" fmla="*/ 14 w 1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3"/>
                    </a:moveTo>
                    <a:cubicBezTo>
                      <a:pt x="11" y="4"/>
                      <a:pt x="8" y="4"/>
                      <a:pt x="5" y="1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7" y="7"/>
                      <a:pt x="11" y="8"/>
                      <a:pt x="16" y="7"/>
                    </a:cubicBezTo>
                    <a:cubicBezTo>
                      <a:pt x="18" y="6"/>
                      <a:pt x="17" y="2"/>
                      <a:pt x="14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40">
                <a:extLst>
                  <a:ext uri="{FF2B5EF4-FFF2-40B4-BE49-F238E27FC236}">
                    <a16:creationId xmlns:a16="http://schemas.microsoft.com/office/drawing/2014/main" xmlns="" id="{2EBB62F0-4F0B-4E4F-989F-77580B2E12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0" y="3463"/>
                <a:ext cx="22" cy="8"/>
              </a:xfrm>
              <a:custGeom>
                <a:avLst/>
                <a:gdLst>
                  <a:gd name="T0" fmla="*/ 11 w 15"/>
                  <a:gd name="T1" fmla="*/ 1 h 5"/>
                  <a:gd name="T2" fmla="*/ 3 w 15"/>
                  <a:gd name="T3" fmla="*/ 1 h 5"/>
                  <a:gd name="T4" fmla="*/ 2 w 15"/>
                  <a:gd name="T5" fmla="*/ 5 h 5"/>
                  <a:gd name="T6" fmla="*/ 12 w 15"/>
                  <a:gd name="T7" fmla="*/ 4 h 5"/>
                  <a:gd name="T8" fmla="*/ 11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1" y="1"/>
                    </a:moveTo>
                    <a:cubicBezTo>
                      <a:pt x="9" y="2"/>
                      <a:pt x="6" y="1"/>
                      <a:pt x="3" y="1"/>
                    </a:cubicBezTo>
                    <a:cubicBezTo>
                      <a:pt x="1" y="1"/>
                      <a:pt x="0" y="4"/>
                      <a:pt x="2" y="5"/>
                    </a:cubicBezTo>
                    <a:cubicBezTo>
                      <a:pt x="6" y="5"/>
                      <a:pt x="9" y="5"/>
                      <a:pt x="12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41">
                <a:extLst>
                  <a:ext uri="{FF2B5EF4-FFF2-40B4-BE49-F238E27FC236}">
                    <a16:creationId xmlns:a16="http://schemas.microsoft.com/office/drawing/2014/main" xmlns="" id="{A93E6815-7BFF-4F8F-8B55-4560087B60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92" y="3444"/>
                <a:ext cx="23" cy="9"/>
              </a:xfrm>
              <a:custGeom>
                <a:avLst/>
                <a:gdLst>
                  <a:gd name="T0" fmla="*/ 13 w 16"/>
                  <a:gd name="T1" fmla="*/ 1 h 6"/>
                  <a:gd name="T2" fmla="*/ 2 w 16"/>
                  <a:gd name="T3" fmla="*/ 2 h 6"/>
                  <a:gd name="T4" fmla="*/ 3 w 16"/>
                  <a:gd name="T5" fmla="*/ 5 h 6"/>
                  <a:gd name="T6" fmla="*/ 13 w 16"/>
                  <a:gd name="T7" fmla="*/ 4 h 6"/>
                  <a:gd name="T8" fmla="*/ 13 w 1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1"/>
                    </a:moveTo>
                    <a:cubicBezTo>
                      <a:pt x="10" y="0"/>
                      <a:pt x="6" y="0"/>
                      <a:pt x="2" y="2"/>
                    </a:cubicBezTo>
                    <a:cubicBezTo>
                      <a:pt x="0" y="2"/>
                      <a:pt x="1" y="6"/>
                      <a:pt x="3" y="5"/>
                    </a:cubicBezTo>
                    <a:cubicBezTo>
                      <a:pt x="6" y="4"/>
                      <a:pt x="10" y="4"/>
                      <a:pt x="13" y="4"/>
                    </a:cubicBezTo>
                    <a:cubicBezTo>
                      <a:pt x="15" y="5"/>
                      <a:pt x="16" y="1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42">
                <a:extLst>
                  <a:ext uri="{FF2B5EF4-FFF2-40B4-BE49-F238E27FC236}">
                    <a16:creationId xmlns:a16="http://schemas.microsoft.com/office/drawing/2014/main" xmlns="" id="{340CD892-226D-4CCF-993B-97194A46A3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3" y="3434"/>
                <a:ext cx="28" cy="6"/>
              </a:xfrm>
              <a:custGeom>
                <a:avLst/>
                <a:gdLst>
                  <a:gd name="T0" fmla="*/ 16 w 19"/>
                  <a:gd name="T1" fmla="*/ 0 h 4"/>
                  <a:gd name="T2" fmla="*/ 2 w 19"/>
                  <a:gd name="T3" fmla="*/ 0 h 4"/>
                  <a:gd name="T4" fmla="*/ 3 w 19"/>
                  <a:gd name="T5" fmla="*/ 4 h 4"/>
                  <a:gd name="T6" fmla="*/ 16 w 19"/>
                  <a:gd name="T7" fmla="*/ 4 h 4"/>
                  <a:gd name="T8" fmla="*/ 16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6" y="0"/>
                    </a:moveTo>
                    <a:cubicBezTo>
                      <a:pt x="11" y="0"/>
                      <a:pt x="7" y="0"/>
                      <a:pt x="2" y="0"/>
                    </a:cubicBezTo>
                    <a:cubicBezTo>
                      <a:pt x="0" y="0"/>
                      <a:pt x="0" y="4"/>
                      <a:pt x="3" y="4"/>
                    </a:cubicBezTo>
                    <a:cubicBezTo>
                      <a:pt x="7" y="4"/>
                      <a:pt x="12" y="4"/>
                      <a:pt x="16" y="4"/>
                    </a:cubicBezTo>
                    <a:cubicBezTo>
                      <a:pt x="19" y="4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43">
                <a:extLst>
                  <a:ext uri="{FF2B5EF4-FFF2-40B4-BE49-F238E27FC236}">
                    <a16:creationId xmlns:a16="http://schemas.microsoft.com/office/drawing/2014/main" xmlns="" id="{A5E5500A-025E-488D-B3A9-6586C2E648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17" y="3407"/>
                <a:ext cx="24" cy="12"/>
              </a:xfrm>
              <a:custGeom>
                <a:avLst/>
                <a:gdLst>
                  <a:gd name="T0" fmla="*/ 12 w 16"/>
                  <a:gd name="T1" fmla="*/ 1 h 8"/>
                  <a:gd name="T2" fmla="*/ 2 w 16"/>
                  <a:gd name="T3" fmla="*/ 3 h 8"/>
                  <a:gd name="T4" fmla="*/ 4 w 16"/>
                  <a:gd name="T5" fmla="*/ 7 h 8"/>
                  <a:gd name="T6" fmla="*/ 14 w 16"/>
                  <a:gd name="T7" fmla="*/ 5 h 8"/>
                  <a:gd name="T8" fmla="*/ 12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2" y="1"/>
                    </a:moveTo>
                    <a:cubicBezTo>
                      <a:pt x="9" y="2"/>
                      <a:pt x="6" y="2"/>
                      <a:pt x="2" y="3"/>
                    </a:cubicBezTo>
                    <a:cubicBezTo>
                      <a:pt x="0" y="4"/>
                      <a:pt x="1" y="8"/>
                      <a:pt x="4" y="7"/>
                    </a:cubicBezTo>
                    <a:cubicBezTo>
                      <a:pt x="7" y="6"/>
                      <a:pt x="10" y="6"/>
                      <a:pt x="14" y="5"/>
                    </a:cubicBezTo>
                    <a:cubicBezTo>
                      <a:pt x="16" y="4"/>
                      <a:pt x="15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44">
                <a:extLst>
                  <a:ext uri="{FF2B5EF4-FFF2-40B4-BE49-F238E27FC236}">
                    <a16:creationId xmlns:a16="http://schemas.microsoft.com/office/drawing/2014/main" xmlns="" id="{EA7F1CE4-202F-4B71-B064-96ED990F1E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4" y="3385"/>
                <a:ext cx="28" cy="9"/>
              </a:xfrm>
              <a:custGeom>
                <a:avLst/>
                <a:gdLst>
                  <a:gd name="T0" fmla="*/ 15 w 19"/>
                  <a:gd name="T1" fmla="*/ 1 h 6"/>
                  <a:gd name="T2" fmla="*/ 3 w 19"/>
                  <a:gd name="T3" fmla="*/ 3 h 6"/>
                  <a:gd name="T4" fmla="*/ 3 w 19"/>
                  <a:gd name="T5" fmla="*/ 6 h 6"/>
                  <a:gd name="T6" fmla="*/ 17 w 19"/>
                  <a:gd name="T7" fmla="*/ 5 h 6"/>
                  <a:gd name="T8" fmla="*/ 15 w 1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5" y="1"/>
                    </a:moveTo>
                    <a:cubicBezTo>
                      <a:pt x="11" y="2"/>
                      <a:pt x="7" y="3"/>
                      <a:pt x="3" y="3"/>
                    </a:cubicBezTo>
                    <a:cubicBezTo>
                      <a:pt x="0" y="3"/>
                      <a:pt x="1" y="6"/>
                      <a:pt x="3" y="6"/>
                    </a:cubicBezTo>
                    <a:cubicBezTo>
                      <a:pt x="8" y="6"/>
                      <a:pt x="12" y="6"/>
                      <a:pt x="17" y="5"/>
                    </a:cubicBezTo>
                    <a:cubicBezTo>
                      <a:pt x="19" y="4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745">
                <a:extLst>
                  <a:ext uri="{FF2B5EF4-FFF2-40B4-BE49-F238E27FC236}">
                    <a16:creationId xmlns:a16="http://schemas.microsoft.com/office/drawing/2014/main" xmlns="" id="{207793EF-8C27-442A-8003-7B914725E5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9" y="3366"/>
                <a:ext cx="37" cy="12"/>
              </a:xfrm>
              <a:custGeom>
                <a:avLst/>
                <a:gdLst>
                  <a:gd name="T0" fmla="*/ 21 w 25"/>
                  <a:gd name="T1" fmla="*/ 2 h 8"/>
                  <a:gd name="T2" fmla="*/ 3 w 25"/>
                  <a:gd name="T3" fmla="*/ 4 h 8"/>
                  <a:gd name="T4" fmla="*/ 3 w 25"/>
                  <a:gd name="T5" fmla="*/ 7 h 8"/>
                  <a:gd name="T6" fmla="*/ 23 w 25"/>
                  <a:gd name="T7" fmla="*/ 5 h 8"/>
                  <a:gd name="T8" fmla="*/ 21 w 25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">
                    <a:moveTo>
                      <a:pt x="21" y="2"/>
                    </a:moveTo>
                    <a:cubicBezTo>
                      <a:pt x="15" y="5"/>
                      <a:pt x="10" y="4"/>
                      <a:pt x="3" y="4"/>
                    </a:cubicBezTo>
                    <a:cubicBezTo>
                      <a:pt x="1" y="4"/>
                      <a:pt x="0" y="7"/>
                      <a:pt x="3" y="7"/>
                    </a:cubicBezTo>
                    <a:cubicBezTo>
                      <a:pt x="10" y="8"/>
                      <a:pt x="17" y="8"/>
                      <a:pt x="23" y="5"/>
                    </a:cubicBezTo>
                    <a:cubicBezTo>
                      <a:pt x="25" y="4"/>
                      <a:pt x="23" y="0"/>
                      <a:pt x="2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746">
                <a:extLst>
                  <a:ext uri="{FF2B5EF4-FFF2-40B4-BE49-F238E27FC236}">
                    <a16:creationId xmlns:a16="http://schemas.microsoft.com/office/drawing/2014/main" xmlns="" id="{965F9493-1934-40C9-BB17-B5E3716076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1" y="3529"/>
                <a:ext cx="37" cy="11"/>
              </a:xfrm>
              <a:custGeom>
                <a:avLst/>
                <a:gdLst>
                  <a:gd name="T0" fmla="*/ 21 w 25"/>
                  <a:gd name="T1" fmla="*/ 1 h 7"/>
                  <a:gd name="T2" fmla="*/ 4 w 25"/>
                  <a:gd name="T3" fmla="*/ 0 h 7"/>
                  <a:gd name="T4" fmla="*/ 3 w 25"/>
                  <a:gd name="T5" fmla="*/ 4 h 7"/>
                  <a:gd name="T6" fmla="*/ 23 w 25"/>
                  <a:gd name="T7" fmla="*/ 5 h 7"/>
                  <a:gd name="T8" fmla="*/ 21 w 2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1" y="1"/>
                    </a:moveTo>
                    <a:cubicBezTo>
                      <a:pt x="16" y="3"/>
                      <a:pt x="9" y="3"/>
                      <a:pt x="4" y="0"/>
                    </a:cubicBezTo>
                    <a:cubicBezTo>
                      <a:pt x="2" y="0"/>
                      <a:pt x="0" y="3"/>
                      <a:pt x="3" y="4"/>
                    </a:cubicBezTo>
                    <a:cubicBezTo>
                      <a:pt x="9" y="6"/>
                      <a:pt x="17" y="7"/>
                      <a:pt x="23" y="5"/>
                    </a:cubicBezTo>
                    <a:cubicBezTo>
                      <a:pt x="25" y="4"/>
                      <a:pt x="24" y="0"/>
                      <a:pt x="2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747">
                <a:extLst>
                  <a:ext uri="{FF2B5EF4-FFF2-40B4-BE49-F238E27FC236}">
                    <a16:creationId xmlns:a16="http://schemas.microsoft.com/office/drawing/2014/main" xmlns="" id="{6AF37F66-7D1B-4CD1-8493-DA850A04A2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49" y="3509"/>
                <a:ext cx="24" cy="9"/>
              </a:xfrm>
              <a:custGeom>
                <a:avLst/>
                <a:gdLst>
                  <a:gd name="T0" fmla="*/ 13 w 16"/>
                  <a:gd name="T1" fmla="*/ 2 h 6"/>
                  <a:gd name="T2" fmla="*/ 3 w 16"/>
                  <a:gd name="T3" fmla="*/ 1 h 6"/>
                  <a:gd name="T4" fmla="*/ 2 w 16"/>
                  <a:gd name="T5" fmla="*/ 5 h 6"/>
                  <a:gd name="T6" fmla="*/ 14 w 16"/>
                  <a:gd name="T7" fmla="*/ 5 h 6"/>
                  <a:gd name="T8" fmla="*/ 13 w 1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3" y="2"/>
                    </a:moveTo>
                    <a:cubicBezTo>
                      <a:pt x="10" y="2"/>
                      <a:pt x="6" y="3"/>
                      <a:pt x="3" y="1"/>
                    </a:cubicBezTo>
                    <a:cubicBezTo>
                      <a:pt x="1" y="0"/>
                      <a:pt x="0" y="4"/>
                      <a:pt x="2" y="5"/>
                    </a:cubicBezTo>
                    <a:cubicBezTo>
                      <a:pt x="6" y="6"/>
                      <a:pt x="10" y="6"/>
                      <a:pt x="14" y="5"/>
                    </a:cubicBezTo>
                    <a:cubicBezTo>
                      <a:pt x="16" y="5"/>
                      <a:pt x="16" y="1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748">
                <a:extLst>
                  <a:ext uri="{FF2B5EF4-FFF2-40B4-BE49-F238E27FC236}">
                    <a16:creationId xmlns:a16="http://schemas.microsoft.com/office/drawing/2014/main" xmlns="" id="{08FCBDEC-9417-4791-89BF-B6CF85D577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29" y="3485"/>
                <a:ext cx="25" cy="11"/>
              </a:xfrm>
              <a:custGeom>
                <a:avLst/>
                <a:gdLst>
                  <a:gd name="T0" fmla="*/ 13 w 17"/>
                  <a:gd name="T1" fmla="*/ 2 h 7"/>
                  <a:gd name="T2" fmla="*/ 4 w 17"/>
                  <a:gd name="T3" fmla="*/ 1 h 7"/>
                  <a:gd name="T4" fmla="*/ 2 w 17"/>
                  <a:gd name="T5" fmla="*/ 4 h 7"/>
                  <a:gd name="T6" fmla="*/ 15 w 17"/>
                  <a:gd name="T7" fmla="*/ 5 h 7"/>
                  <a:gd name="T8" fmla="*/ 13 w 1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2"/>
                    </a:moveTo>
                    <a:cubicBezTo>
                      <a:pt x="10" y="3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6" y="6"/>
                      <a:pt x="10" y="7"/>
                      <a:pt x="15" y="5"/>
                    </a:cubicBezTo>
                    <a:cubicBezTo>
                      <a:pt x="17" y="4"/>
                      <a:pt x="16" y="1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749">
                <a:extLst>
                  <a:ext uri="{FF2B5EF4-FFF2-40B4-BE49-F238E27FC236}">
                    <a16:creationId xmlns:a16="http://schemas.microsoft.com/office/drawing/2014/main" xmlns="" id="{93ED52D0-FEE8-49DD-9378-A0BE13E13F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3" y="3466"/>
                <a:ext cx="25" cy="12"/>
              </a:xfrm>
              <a:custGeom>
                <a:avLst/>
                <a:gdLst>
                  <a:gd name="T0" fmla="*/ 14 w 17"/>
                  <a:gd name="T1" fmla="*/ 4 h 8"/>
                  <a:gd name="T2" fmla="*/ 3 w 17"/>
                  <a:gd name="T3" fmla="*/ 1 h 8"/>
                  <a:gd name="T4" fmla="*/ 2 w 17"/>
                  <a:gd name="T5" fmla="*/ 4 h 8"/>
                  <a:gd name="T6" fmla="*/ 15 w 17"/>
                  <a:gd name="T7" fmla="*/ 8 h 8"/>
                  <a:gd name="T8" fmla="*/ 14 w 1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4" y="4"/>
                    </a:moveTo>
                    <a:cubicBezTo>
                      <a:pt x="11" y="4"/>
                      <a:pt x="7" y="3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6" y="6"/>
                      <a:pt x="10" y="8"/>
                      <a:pt x="15" y="8"/>
                    </a:cubicBezTo>
                    <a:cubicBezTo>
                      <a:pt x="17" y="8"/>
                      <a:pt x="17" y="4"/>
                      <a:pt x="14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750">
                <a:extLst>
                  <a:ext uri="{FF2B5EF4-FFF2-40B4-BE49-F238E27FC236}">
                    <a16:creationId xmlns:a16="http://schemas.microsoft.com/office/drawing/2014/main" xmlns="" id="{E6DCC82D-60EE-4D80-8E7E-2F97F4520D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55" y="3441"/>
                <a:ext cx="31" cy="9"/>
              </a:xfrm>
              <a:custGeom>
                <a:avLst/>
                <a:gdLst>
                  <a:gd name="T0" fmla="*/ 17 w 21"/>
                  <a:gd name="T1" fmla="*/ 0 h 6"/>
                  <a:gd name="T2" fmla="*/ 3 w 21"/>
                  <a:gd name="T3" fmla="*/ 1 h 6"/>
                  <a:gd name="T4" fmla="*/ 3 w 21"/>
                  <a:gd name="T5" fmla="*/ 5 h 6"/>
                  <a:gd name="T6" fmla="*/ 19 w 21"/>
                  <a:gd name="T7" fmla="*/ 4 h 6"/>
                  <a:gd name="T8" fmla="*/ 17 w 2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17" y="0"/>
                    </a:moveTo>
                    <a:cubicBezTo>
                      <a:pt x="13" y="2"/>
                      <a:pt x="8" y="2"/>
                      <a:pt x="3" y="1"/>
                    </a:cubicBezTo>
                    <a:cubicBezTo>
                      <a:pt x="1" y="1"/>
                      <a:pt x="0" y="4"/>
                      <a:pt x="3" y="5"/>
                    </a:cubicBezTo>
                    <a:cubicBezTo>
                      <a:pt x="8" y="6"/>
                      <a:pt x="13" y="6"/>
                      <a:pt x="19" y="4"/>
                    </a:cubicBezTo>
                    <a:cubicBezTo>
                      <a:pt x="21" y="3"/>
                      <a:pt x="20" y="0"/>
                      <a:pt x="17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751">
                <a:extLst>
                  <a:ext uri="{FF2B5EF4-FFF2-40B4-BE49-F238E27FC236}">
                    <a16:creationId xmlns:a16="http://schemas.microsoft.com/office/drawing/2014/main" xmlns="" id="{C5125BCE-9415-4C13-A255-47EBA5BFA02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0" y="3410"/>
                <a:ext cx="22" cy="9"/>
              </a:xfrm>
              <a:custGeom>
                <a:avLst/>
                <a:gdLst>
                  <a:gd name="T0" fmla="*/ 11 w 15"/>
                  <a:gd name="T1" fmla="*/ 1 h 6"/>
                  <a:gd name="T2" fmla="*/ 4 w 15"/>
                  <a:gd name="T3" fmla="*/ 1 h 6"/>
                  <a:gd name="T4" fmla="*/ 2 w 15"/>
                  <a:gd name="T5" fmla="*/ 5 h 6"/>
                  <a:gd name="T6" fmla="*/ 13 w 15"/>
                  <a:gd name="T7" fmla="*/ 5 h 6"/>
                  <a:gd name="T8" fmla="*/ 11 w 1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1" y="1"/>
                    </a:moveTo>
                    <a:cubicBezTo>
                      <a:pt x="9" y="2"/>
                      <a:pt x="6" y="3"/>
                      <a:pt x="4" y="1"/>
                    </a:cubicBezTo>
                    <a:cubicBezTo>
                      <a:pt x="2" y="0"/>
                      <a:pt x="0" y="4"/>
                      <a:pt x="2" y="5"/>
                    </a:cubicBezTo>
                    <a:cubicBezTo>
                      <a:pt x="6" y="6"/>
                      <a:pt x="9" y="6"/>
                      <a:pt x="13" y="5"/>
                    </a:cubicBezTo>
                    <a:cubicBezTo>
                      <a:pt x="15" y="4"/>
                      <a:pt x="14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752">
                <a:extLst>
                  <a:ext uri="{FF2B5EF4-FFF2-40B4-BE49-F238E27FC236}">
                    <a16:creationId xmlns:a16="http://schemas.microsoft.com/office/drawing/2014/main" xmlns="" id="{0C18F120-2286-4C16-86E9-54EA4397294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01" y="3412"/>
                <a:ext cx="19" cy="8"/>
              </a:xfrm>
              <a:custGeom>
                <a:avLst/>
                <a:gdLst>
                  <a:gd name="T0" fmla="*/ 10 w 13"/>
                  <a:gd name="T1" fmla="*/ 1 h 6"/>
                  <a:gd name="T2" fmla="*/ 4 w 13"/>
                  <a:gd name="T3" fmla="*/ 2 h 6"/>
                  <a:gd name="T4" fmla="*/ 3 w 13"/>
                  <a:gd name="T5" fmla="*/ 6 h 6"/>
                  <a:gd name="T6" fmla="*/ 11 w 13"/>
                  <a:gd name="T7" fmla="*/ 4 h 6"/>
                  <a:gd name="T8" fmla="*/ 10 w 1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1"/>
                    </a:moveTo>
                    <a:cubicBezTo>
                      <a:pt x="8" y="2"/>
                      <a:pt x="6" y="2"/>
                      <a:pt x="4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6" y="6"/>
                      <a:pt x="8" y="6"/>
                      <a:pt x="11" y="4"/>
                    </a:cubicBezTo>
                    <a:cubicBezTo>
                      <a:pt x="13" y="4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753">
                <a:extLst>
                  <a:ext uri="{FF2B5EF4-FFF2-40B4-BE49-F238E27FC236}">
                    <a16:creationId xmlns:a16="http://schemas.microsoft.com/office/drawing/2014/main" xmlns="" id="{8239F047-9FA5-4DD5-88F1-1FCBDF15CF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0" y="3388"/>
                <a:ext cx="21" cy="6"/>
              </a:xfrm>
              <a:custGeom>
                <a:avLst/>
                <a:gdLst>
                  <a:gd name="T0" fmla="*/ 12 w 14"/>
                  <a:gd name="T1" fmla="*/ 0 h 4"/>
                  <a:gd name="T2" fmla="*/ 3 w 14"/>
                  <a:gd name="T3" fmla="*/ 0 h 4"/>
                  <a:gd name="T4" fmla="*/ 2 w 14"/>
                  <a:gd name="T5" fmla="*/ 4 h 4"/>
                  <a:gd name="T6" fmla="*/ 11 w 14"/>
                  <a:gd name="T7" fmla="*/ 4 h 4"/>
                  <a:gd name="T8" fmla="*/ 12 w 1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2" y="0"/>
                    </a:moveTo>
                    <a:cubicBezTo>
                      <a:pt x="9" y="0"/>
                      <a:pt x="6" y="0"/>
                      <a:pt x="3" y="0"/>
                    </a:cubicBezTo>
                    <a:cubicBezTo>
                      <a:pt x="0" y="0"/>
                      <a:pt x="0" y="4"/>
                      <a:pt x="2" y="4"/>
                    </a:cubicBezTo>
                    <a:cubicBezTo>
                      <a:pt x="5" y="4"/>
                      <a:pt x="8" y="3"/>
                      <a:pt x="11" y="4"/>
                    </a:cubicBezTo>
                    <a:cubicBezTo>
                      <a:pt x="13" y="4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754">
                <a:extLst>
                  <a:ext uri="{FF2B5EF4-FFF2-40B4-BE49-F238E27FC236}">
                    <a16:creationId xmlns:a16="http://schemas.microsoft.com/office/drawing/2014/main" xmlns="" id="{1627CF80-319F-4554-8748-1AED084387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07" y="3387"/>
                <a:ext cx="22" cy="8"/>
              </a:xfrm>
              <a:custGeom>
                <a:avLst/>
                <a:gdLst>
                  <a:gd name="T0" fmla="*/ 12 w 15"/>
                  <a:gd name="T1" fmla="*/ 1 h 6"/>
                  <a:gd name="T2" fmla="*/ 4 w 15"/>
                  <a:gd name="T3" fmla="*/ 1 h 6"/>
                  <a:gd name="T4" fmla="*/ 2 w 15"/>
                  <a:gd name="T5" fmla="*/ 4 h 6"/>
                  <a:gd name="T6" fmla="*/ 13 w 15"/>
                  <a:gd name="T7" fmla="*/ 4 h 6"/>
                  <a:gd name="T8" fmla="*/ 12 w 1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2" y="1"/>
                    </a:moveTo>
                    <a:cubicBezTo>
                      <a:pt x="9" y="2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6" y="6"/>
                      <a:pt x="9" y="5"/>
                      <a:pt x="13" y="4"/>
                    </a:cubicBezTo>
                    <a:cubicBezTo>
                      <a:pt x="15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755">
                <a:extLst>
                  <a:ext uri="{FF2B5EF4-FFF2-40B4-BE49-F238E27FC236}">
                    <a16:creationId xmlns:a16="http://schemas.microsoft.com/office/drawing/2014/main" xmlns="" id="{1E156AA7-3A7E-4D21-9E67-D0E2D353E4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85" y="3363"/>
                <a:ext cx="26" cy="10"/>
              </a:xfrm>
              <a:custGeom>
                <a:avLst/>
                <a:gdLst>
                  <a:gd name="T0" fmla="*/ 15 w 18"/>
                  <a:gd name="T1" fmla="*/ 1 h 7"/>
                  <a:gd name="T2" fmla="*/ 3 w 18"/>
                  <a:gd name="T3" fmla="*/ 3 h 7"/>
                  <a:gd name="T4" fmla="*/ 2 w 18"/>
                  <a:gd name="T5" fmla="*/ 6 h 7"/>
                  <a:gd name="T6" fmla="*/ 16 w 18"/>
                  <a:gd name="T7" fmla="*/ 5 h 7"/>
                  <a:gd name="T8" fmla="*/ 15 w 1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5" y="1"/>
                    </a:moveTo>
                    <a:cubicBezTo>
                      <a:pt x="11" y="3"/>
                      <a:pt x="7" y="4"/>
                      <a:pt x="3" y="3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7" y="7"/>
                      <a:pt x="11" y="6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756">
                <a:extLst>
                  <a:ext uri="{FF2B5EF4-FFF2-40B4-BE49-F238E27FC236}">
                    <a16:creationId xmlns:a16="http://schemas.microsoft.com/office/drawing/2014/main" xmlns="" id="{74B3AF8B-502D-44B7-BEB0-E0D6C656B9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34" y="3354"/>
                <a:ext cx="29" cy="9"/>
              </a:xfrm>
              <a:custGeom>
                <a:avLst/>
                <a:gdLst>
                  <a:gd name="T0" fmla="*/ 16 w 20"/>
                  <a:gd name="T1" fmla="*/ 0 h 6"/>
                  <a:gd name="T2" fmla="*/ 2 w 20"/>
                  <a:gd name="T3" fmla="*/ 3 h 6"/>
                  <a:gd name="T4" fmla="*/ 2 w 20"/>
                  <a:gd name="T5" fmla="*/ 6 h 6"/>
                  <a:gd name="T6" fmla="*/ 17 w 20"/>
                  <a:gd name="T7" fmla="*/ 4 h 6"/>
                  <a:gd name="T8" fmla="*/ 16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6" y="0"/>
                    </a:moveTo>
                    <a:cubicBezTo>
                      <a:pt x="11" y="2"/>
                      <a:pt x="7" y="2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7" y="6"/>
                      <a:pt x="12" y="6"/>
                      <a:pt x="17" y="4"/>
                    </a:cubicBezTo>
                    <a:cubicBezTo>
                      <a:pt x="20" y="3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757">
                <a:extLst>
                  <a:ext uri="{FF2B5EF4-FFF2-40B4-BE49-F238E27FC236}">
                    <a16:creationId xmlns:a16="http://schemas.microsoft.com/office/drawing/2014/main" xmlns="" id="{8726059C-D38E-42E3-9793-22BE0A7BD6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7" y="3372"/>
                <a:ext cx="21" cy="10"/>
              </a:xfrm>
              <a:custGeom>
                <a:avLst/>
                <a:gdLst>
                  <a:gd name="T0" fmla="*/ 11 w 14"/>
                  <a:gd name="T1" fmla="*/ 1 h 7"/>
                  <a:gd name="T2" fmla="*/ 3 w 14"/>
                  <a:gd name="T3" fmla="*/ 3 h 7"/>
                  <a:gd name="T4" fmla="*/ 3 w 14"/>
                  <a:gd name="T5" fmla="*/ 7 h 7"/>
                  <a:gd name="T6" fmla="*/ 12 w 14"/>
                  <a:gd name="T7" fmla="*/ 5 h 7"/>
                  <a:gd name="T8" fmla="*/ 11 w 1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11" y="1"/>
                    </a:moveTo>
                    <a:cubicBezTo>
                      <a:pt x="8" y="2"/>
                      <a:pt x="6" y="3"/>
                      <a:pt x="3" y="3"/>
                    </a:cubicBezTo>
                    <a:cubicBezTo>
                      <a:pt x="1" y="3"/>
                      <a:pt x="0" y="6"/>
                      <a:pt x="3" y="7"/>
                    </a:cubicBezTo>
                    <a:cubicBezTo>
                      <a:pt x="6" y="7"/>
                      <a:pt x="9" y="6"/>
                      <a:pt x="12" y="5"/>
                    </a:cubicBezTo>
                    <a:cubicBezTo>
                      <a:pt x="14" y="4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758">
                <a:extLst>
                  <a:ext uri="{FF2B5EF4-FFF2-40B4-BE49-F238E27FC236}">
                    <a16:creationId xmlns:a16="http://schemas.microsoft.com/office/drawing/2014/main" xmlns="" id="{D9FA5983-5F13-497E-B9FE-B593DA2AD9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79" y="3356"/>
                <a:ext cx="33" cy="7"/>
              </a:xfrm>
              <a:custGeom>
                <a:avLst/>
                <a:gdLst>
                  <a:gd name="T0" fmla="*/ 20 w 22"/>
                  <a:gd name="T1" fmla="*/ 1 h 5"/>
                  <a:gd name="T2" fmla="*/ 3 w 22"/>
                  <a:gd name="T3" fmla="*/ 1 h 5"/>
                  <a:gd name="T4" fmla="*/ 3 w 22"/>
                  <a:gd name="T5" fmla="*/ 4 h 5"/>
                  <a:gd name="T6" fmla="*/ 19 w 22"/>
                  <a:gd name="T7" fmla="*/ 4 h 5"/>
                  <a:gd name="T8" fmla="*/ 20 w 2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">
                    <a:moveTo>
                      <a:pt x="20" y="1"/>
                    </a:moveTo>
                    <a:cubicBezTo>
                      <a:pt x="14" y="0"/>
                      <a:pt x="9" y="0"/>
                      <a:pt x="3" y="1"/>
                    </a:cubicBezTo>
                    <a:cubicBezTo>
                      <a:pt x="0" y="1"/>
                      <a:pt x="1" y="5"/>
                      <a:pt x="3" y="4"/>
                    </a:cubicBezTo>
                    <a:cubicBezTo>
                      <a:pt x="9" y="4"/>
                      <a:pt x="14" y="4"/>
                      <a:pt x="19" y="4"/>
                    </a:cubicBezTo>
                    <a:cubicBezTo>
                      <a:pt x="22" y="4"/>
                      <a:pt x="22" y="1"/>
                      <a:pt x="2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759">
                <a:extLst>
                  <a:ext uri="{FF2B5EF4-FFF2-40B4-BE49-F238E27FC236}">
                    <a16:creationId xmlns:a16="http://schemas.microsoft.com/office/drawing/2014/main" xmlns="" id="{01D2D127-E035-4F18-B4B8-EA32B29DB7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2" y="3401"/>
                <a:ext cx="28" cy="6"/>
              </a:xfrm>
              <a:custGeom>
                <a:avLst/>
                <a:gdLst>
                  <a:gd name="T0" fmla="*/ 16 w 19"/>
                  <a:gd name="T1" fmla="*/ 0 h 4"/>
                  <a:gd name="T2" fmla="*/ 2 w 19"/>
                  <a:gd name="T3" fmla="*/ 0 h 4"/>
                  <a:gd name="T4" fmla="*/ 3 w 19"/>
                  <a:gd name="T5" fmla="*/ 4 h 4"/>
                  <a:gd name="T6" fmla="*/ 16 w 19"/>
                  <a:gd name="T7" fmla="*/ 4 h 4"/>
                  <a:gd name="T8" fmla="*/ 16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6" y="0"/>
                    </a:moveTo>
                    <a:cubicBezTo>
                      <a:pt x="12" y="0"/>
                      <a:pt x="7" y="0"/>
                      <a:pt x="2" y="0"/>
                    </a:cubicBezTo>
                    <a:cubicBezTo>
                      <a:pt x="0" y="0"/>
                      <a:pt x="0" y="4"/>
                      <a:pt x="3" y="4"/>
                    </a:cubicBezTo>
                    <a:cubicBezTo>
                      <a:pt x="7" y="4"/>
                      <a:pt x="12" y="4"/>
                      <a:pt x="16" y="4"/>
                    </a:cubicBezTo>
                    <a:cubicBezTo>
                      <a:pt x="19" y="4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760">
                <a:extLst>
                  <a:ext uri="{FF2B5EF4-FFF2-40B4-BE49-F238E27FC236}">
                    <a16:creationId xmlns:a16="http://schemas.microsoft.com/office/drawing/2014/main" xmlns="" id="{AAC8DD2B-027E-49FA-89E2-6B569D1239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8" y="3428"/>
                <a:ext cx="24" cy="7"/>
              </a:xfrm>
              <a:custGeom>
                <a:avLst/>
                <a:gdLst>
                  <a:gd name="T0" fmla="*/ 13 w 16"/>
                  <a:gd name="T1" fmla="*/ 0 h 5"/>
                  <a:gd name="T2" fmla="*/ 3 w 16"/>
                  <a:gd name="T3" fmla="*/ 1 h 5"/>
                  <a:gd name="T4" fmla="*/ 2 w 16"/>
                  <a:gd name="T5" fmla="*/ 5 h 5"/>
                  <a:gd name="T6" fmla="*/ 12 w 16"/>
                  <a:gd name="T7" fmla="*/ 4 h 5"/>
                  <a:gd name="T8" fmla="*/ 13 w 1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3" y="0"/>
                    </a:moveTo>
                    <a:cubicBezTo>
                      <a:pt x="10" y="0"/>
                      <a:pt x="6" y="1"/>
                      <a:pt x="3" y="1"/>
                    </a:cubicBezTo>
                    <a:cubicBezTo>
                      <a:pt x="0" y="1"/>
                      <a:pt x="0" y="4"/>
                      <a:pt x="2" y="5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5" y="4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761">
                <a:extLst>
                  <a:ext uri="{FF2B5EF4-FFF2-40B4-BE49-F238E27FC236}">
                    <a16:creationId xmlns:a16="http://schemas.microsoft.com/office/drawing/2014/main" xmlns="" id="{308474B2-C9DB-4F08-BF1E-936D4861C9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1" y="3446"/>
                <a:ext cx="28" cy="11"/>
              </a:xfrm>
              <a:custGeom>
                <a:avLst/>
                <a:gdLst>
                  <a:gd name="T0" fmla="*/ 15 w 19"/>
                  <a:gd name="T1" fmla="*/ 3 h 8"/>
                  <a:gd name="T2" fmla="*/ 4 w 19"/>
                  <a:gd name="T3" fmla="*/ 1 h 8"/>
                  <a:gd name="T4" fmla="*/ 2 w 19"/>
                  <a:gd name="T5" fmla="*/ 5 h 8"/>
                  <a:gd name="T6" fmla="*/ 16 w 19"/>
                  <a:gd name="T7" fmla="*/ 6 h 8"/>
                  <a:gd name="T8" fmla="*/ 15 w 19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5" y="3"/>
                    </a:moveTo>
                    <a:cubicBezTo>
                      <a:pt x="11" y="4"/>
                      <a:pt x="7" y="3"/>
                      <a:pt x="4" y="1"/>
                    </a:cubicBezTo>
                    <a:cubicBezTo>
                      <a:pt x="1" y="0"/>
                      <a:pt x="0" y="4"/>
                      <a:pt x="2" y="5"/>
                    </a:cubicBezTo>
                    <a:cubicBezTo>
                      <a:pt x="7" y="7"/>
                      <a:pt x="11" y="8"/>
                      <a:pt x="16" y="6"/>
                    </a:cubicBezTo>
                    <a:cubicBezTo>
                      <a:pt x="19" y="5"/>
                      <a:pt x="17" y="2"/>
                      <a:pt x="15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762">
                <a:extLst>
                  <a:ext uri="{FF2B5EF4-FFF2-40B4-BE49-F238E27FC236}">
                    <a16:creationId xmlns:a16="http://schemas.microsoft.com/office/drawing/2014/main" xmlns="" id="{A1819B86-7917-4710-A436-6F21CF1D3E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4" y="3479"/>
                <a:ext cx="25" cy="8"/>
              </a:xfrm>
              <a:custGeom>
                <a:avLst/>
                <a:gdLst>
                  <a:gd name="T0" fmla="*/ 14 w 17"/>
                  <a:gd name="T1" fmla="*/ 1 h 5"/>
                  <a:gd name="T2" fmla="*/ 3 w 17"/>
                  <a:gd name="T3" fmla="*/ 0 h 5"/>
                  <a:gd name="T4" fmla="*/ 3 w 17"/>
                  <a:gd name="T5" fmla="*/ 4 h 5"/>
                  <a:gd name="T6" fmla="*/ 14 w 17"/>
                  <a:gd name="T7" fmla="*/ 4 h 5"/>
                  <a:gd name="T8" fmla="*/ 14 w 1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1"/>
                    </a:moveTo>
                    <a:cubicBezTo>
                      <a:pt x="11" y="0"/>
                      <a:pt x="7" y="1"/>
                      <a:pt x="3" y="0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6" y="4"/>
                      <a:pt x="10" y="4"/>
                      <a:pt x="14" y="4"/>
                    </a:cubicBezTo>
                    <a:cubicBezTo>
                      <a:pt x="16" y="5"/>
                      <a:pt x="17" y="1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763">
                <a:extLst>
                  <a:ext uri="{FF2B5EF4-FFF2-40B4-BE49-F238E27FC236}">
                    <a16:creationId xmlns:a16="http://schemas.microsoft.com/office/drawing/2014/main" xmlns="" id="{50E0052C-ED7B-451D-911A-305A008F27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91" y="3499"/>
                <a:ext cx="31" cy="10"/>
              </a:xfrm>
              <a:custGeom>
                <a:avLst/>
                <a:gdLst>
                  <a:gd name="T0" fmla="*/ 17 w 21"/>
                  <a:gd name="T1" fmla="*/ 1 h 7"/>
                  <a:gd name="T2" fmla="*/ 3 w 21"/>
                  <a:gd name="T3" fmla="*/ 1 h 7"/>
                  <a:gd name="T4" fmla="*/ 2 w 21"/>
                  <a:gd name="T5" fmla="*/ 5 h 7"/>
                  <a:gd name="T6" fmla="*/ 19 w 21"/>
                  <a:gd name="T7" fmla="*/ 5 h 7"/>
                  <a:gd name="T8" fmla="*/ 17 w 21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7" y="1"/>
                    </a:moveTo>
                    <a:cubicBezTo>
                      <a:pt x="13" y="3"/>
                      <a:pt x="8" y="2"/>
                      <a:pt x="3" y="1"/>
                    </a:cubicBezTo>
                    <a:cubicBezTo>
                      <a:pt x="1" y="0"/>
                      <a:pt x="0" y="4"/>
                      <a:pt x="2" y="5"/>
                    </a:cubicBezTo>
                    <a:cubicBezTo>
                      <a:pt x="8" y="6"/>
                      <a:pt x="13" y="7"/>
                      <a:pt x="19" y="5"/>
                    </a:cubicBezTo>
                    <a:cubicBezTo>
                      <a:pt x="21" y="4"/>
                      <a:pt x="20" y="1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64">
                <a:extLst>
                  <a:ext uri="{FF2B5EF4-FFF2-40B4-BE49-F238E27FC236}">
                    <a16:creationId xmlns:a16="http://schemas.microsoft.com/office/drawing/2014/main" xmlns="" id="{7ABE570F-8544-4138-B021-BF357BB9FC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11" y="3516"/>
                <a:ext cx="33" cy="9"/>
              </a:xfrm>
              <a:custGeom>
                <a:avLst/>
                <a:gdLst>
                  <a:gd name="T0" fmla="*/ 19 w 22"/>
                  <a:gd name="T1" fmla="*/ 1 h 6"/>
                  <a:gd name="T2" fmla="*/ 2 w 22"/>
                  <a:gd name="T3" fmla="*/ 2 h 6"/>
                  <a:gd name="T4" fmla="*/ 3 w 22"/>
                  <a:gd name="T5" fmla="*/ 6 h 6"/>
                  <a:gd name="T6" fmla="*/ 19 w 22"/>
                  <a:gd name="T7" fmla="*/ 4 h 6"/>
                  <a:gd name="T8" fmla="*/ 19 w 2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19" y="1"/>
                    </a:moveTo>
                    <a:cubicBezTo>
                      <a:pt x="13" y="1"/>
                      <a:pt x="8" y="2"/>
                      <a:pt x="2" y="2"/>
                    </a:cubicBezTo>
                    <a:cubicBezTo>
                      <a:pt x="0" y="2"/>
                      <a:pt x="0" y="6"/>
                      <a:pt x="3" y="6"/>
                    </a:cubicBezTo>
                    <a:cubicBezTo>
                      <a:pt x="8" y="6"/>
                      <a:pt x="14" y="5"/>
                      <a:pt x="19" y="4"/>
                    </a:cubicBezTo>
                    <a:cubicBezTo>
                      <a:pt x="22" y="4"/>
                      <a:pt x="21" y="0"/>
                      <a:pt x="1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65">
                <a:extLst>
                  <a:ext uri="{FF2B5EF4-FFF2-40B4-BE49-F238E27FC236}">
                    <a16:creationId xmlns:a16="http://schemas.microsoft.com/office/drawing/2014/main" xmlns="" id="{2D5989C8-B167-41A6-B76C-3207736230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47" y="3528"/>
                <a:ext cx="20" cy="9"/>
              </a:xfrm>
              <a:custGeom>
                <a:avLst/>
                <a:gdLst>
                  <a:gd name="T0" fmla="*/ 11 w 14"/>
                  <a:gd name="T1" fmla="*/ 0 h 6"/>
                  <a:gd name="T2" fmla="*/ 3 w 14"/>
                  <a:gd name="T3" fmla="*/ 2 h 6"/>
                  <a:gd name="T4" fmla="*/ 3 w 14"/>
                  <a:gd name="T5" fmla="*/ 6 h 6"/>
                  <a:gd name="T6" fmla="*/ 12 w 14"/>
                  <a:gd name="T7" fmla="*/ 4 h 6"/>
                  <a:gd name="T8" fmla="*/ 11 w 1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1" y="0"/>
                    </a:moveTo>
                    <a:cubicBezTo>
                      <a:pt x="8" y="1"/>
                      <a:pt x="6" y="2"/>
                      <a:pt x="3" y="2"/>
                    </a:cubicBezTo>
                    <a:cubicBezTo>
                      <a:pt x="1" y="2"/>
                      <a:pt x="0" y="5"/>
                      <a:pt x="3" y="6"/>
                    </a:cubicBezTo>
                    <a:cubicBezTo>
                      <a:pt x="6" y="6"/>
                      <a:pt x="9" y="5"/>
                      <a:pt x="12" y="4"/>
                    </a:cubicBezTo>
                    <a:cubicBezTo>
                      <a:pt x="14" y="3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66">
                <a:extLst>
                  <a:ext uri="{FF2B5EF4-FFF2-40B4-BE49-F238E27FC236}">
                    <a16:creationId xmlns:a16="http://schemas.microsoft.com/office/drawing/2014/main" xmlns="" id="{FBDFA3B7-C029-498A-9DEB-E3E774F86F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" y="3504"/>
                <a:ext cx="29" cy="9"/>
              </a:xfrm>
              <a:custGeom>
                <a:avLst/>
                <a:gdLst>
                  <a:gd name="T0" fmla="*/ 16 w 20"/>
                  <a:gd name="T1" fmla="*/ 1 h 6"/>
                  <a:gd name="T2" fmla="*/ 4 w 20"/>
                  <a:gd name="T3" fmla="*/ 1 h 6"/>
                  <a:gd name="T4" fmla="*/ 3 w 20"/>
                  <a:gd name="T5" fmla="*/ 5 h 6"/>
                  <a:gd name="T6" fmla="*/ 18 w 20"/>
                  <a:gd name="T7" fmla="*/ 4 h 6"/>
                  <a:gd name="T8" fmla="*/ 16 w 20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6" y="1"/>
                    </a:moveTo>
                    <a:cubicBezTo>
                      <a:pt x="13" y="2"/>
                      <a:pt x="8" y="3"/>
                      <a:pt x="4" y="1"/>
                    </a:cubicBezTo>
                    <a:cubicBezTo>
                      <a:pt x="2" y="0"/>
                      <a:pt x="0" y="4"/>
                      <a:pt x="3" y="5"/>
                    </a:cubicBezTo>
                    <a:cubicBezTo>
                      <a:pt x="7" y="6"/>
                      <a:pt x="13" y="6"/>
                      <a:pt x="18" y="4"/>
                    </a:cubicBezTo>
                    <a:cubicBezTo>
                      <a:pt x="20" y="3"/>
                      <a:pt x="19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67">
                <a:extLst>
                  <a:ext uri="{FF2B5EF4-FFF2-40B4-BE49-F238E27FC236}">
                    <a16:creationId xmlns:a16="http://schemas.microsoft.com/office/drawing/2014/main" xmlns="" id="{C9046A64-EC02-4AB4-BE17-BDBC689029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65" y="3476"/>
                <a:ext cx="28" cy="9"/>
              </a:xfrm>
              <a:custGeom>
                <a:avLst/>
                <a:gdLst>
                  <a:gd name="T0" fmla="*/ 15 w 19"/>
                  <a:gd name="T1" fmla="*/ 0 h 6"/>
                  <a:gd name="T2" fmla="*/ 2 w 19"/>
                  <a:gd name="T3" fmla="*/ 2 h 6"/>
                  <a:gd name="T4" fmla="*/ 3 w 19"/>
                  <a:gd name="T5" fmla="*/ 6 h 6"/>
                  <a:gd name="T6" fmla="*/ 16 w 19"/>
                  <a:gd name="T7" fmla="*/ 4 h 6"/>
                  <a:gd name="T8" fmla="*/ 15 w 1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5" y="0"/>
                    </a:moveTo>
                    <a:cubicBezTo>
                      <a:pt x="11" y="2"/>
                      <a:pt x="7" y="2"/>
                      <a:pt x="2" y="2"/>
                    </a:cubicBezTo>
                    <a:cubicBezTo>
                      <a:pt x="0" y="2"/>
                      <a:pt x="0" y="6"/>
                      <a:pt x="3" y="6"/>
                    </a:cubicBezTo>
                    <a:cubicBezTo>
                      <a:pt x="7" y="6"/>
                      <a:pt x="12" y="5"/>
                      <a:pt x="16" y="4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68">
                <a:extLst>
                  <a:ext uri="{FF2B5EF4-FFF2-40B4-BE49-F238E27FC236}">
                    <a16:creationId xmlns:a16="http://schemas.microsoft.com/office/drawing/2014/main" xmlns="" id="{FF37E948-4705-4220-89DC-83B57A3168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88" y="3453"/>
                <a:ext cx="22" cy="12"/>
              </a:xfrm>
              <a:custGeom>
                <a:avLst/>
                <a:gdLst>
                  <a:gd name="T0" fmla="*/ 11 w 15"/>
                  <a:gd name="T1" fmla="*/ 1 h 8"/>
                  <a:gd name="T2" fmla="*/ 4 w 15"/>
                  <a:gd name="T3" fmla="*/ 2 h 8"/>
                  <a:gd name="T4" fmla="*/ 2 w 15"/>
                  <a:gd name="T5" fmla="*/ 4 h 8"/>
                  <a:gd name="T6" fmla="*/ 13 w 15"/>
                  <a:gd name="T7" fmla="*/ 4 h 8"/>
                  <a:gd name="T8" fmla="*/ 11 w 1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1" y="1"/>
                    </a:moveTo>
                    <a:cubicBezTo>
                      <a:pt x="9" y="3"/>
                      <a:pt x="7" y="4"/>
                      <a:pt x="4" y="2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6" y="8"/>
                      <a:pt x="10" y="7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69">
                <a:extLst>
                  <a:ext uri="{FF2B5EF4-FFF2-40B4-BE49-F238E27FC236}">
                    <a16:creationId xmlns:a16="http://schemas.microsoft.com/office/drawing/2014/main" xmlns="" id="{A2DFA75A-DE40-4908-886A-0A8633D1CD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06" y="3499"/>
                <a:ext cx="25" cy="7"/>
              </a:xfrm>
              <a:custGeom>
                <a:avLst/>
                <a:gdLst>
                  <a:gd name="T0" fmla="*/ 14 w 17"/>
                  <a:gd name="T1" fmla="*/ 0 h 5"/>
                  <a:gd name="T2" fmla="*/ 2 w 17"/>
                  <a:gd name="T3" fmla="*/ 1 h 5"/>
                  <a:gd name="T4" fmla="*/ 3 w 17"/>
                  <a:gd name="T5" fmla="*/ 5 h 5"/>
                  <a:gd name="T6" fmla="*/ 15 w 17"/>
                  <a:gd name="T7" fmla="*/ 3 h 5"/>
                  <a:gd name="T8" fmla="*/ 14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0"/>
                    </a:moveTo>
                    <a:cubicBezTo>
                      <a:pt x="10" y="0"/>
                      <a:pt x="6" y="0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ubicBezTo>
                      <a:pt x="7" y="3"/>
                      <a:pt x="11" y="4"/>
                      <a:pt x="15" y="3"/>
                    </a:cubicBezTo>
                    <a:cubicBezTo>
                      <a:pt x="17" y="3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70">
                <a:extLst>
                  <a:ext uri="{FF2B5EF4-FFF2-40B4-BE49-F238E27FC236}">
                    <a16:creationId xmlns:a16="http://schemas.microsoft.com/office/drawing/2014/main" xmlns="" id="{921EEE4A-1A53-4C43-BC58-A3105A0FFA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3" y="3518"/>
                <a:ext cx="36" cy="13"/>
              </a:xfrm>
              <a:custGeom>
                <a:avLst/>
                <a:gdLst>
                  <a:gd name="T0" fmla="*/ 21 w 25"/>
                  <a:gd name="T1" fmla="*/ 3 h 9"/>
                  <a:gd name="T2" fmla="*/ 3 w 25"/>
                  <a:gd name="T3" fmla="*/ 1 h 9"/>
                  <a:gd name="T4" fmla="*/ 2 w 25"/>
                  <a:gd name="T5" fmla="*/ 4 h 9"/>
                  <a:gd name="T6" fmla="*/ 22 w 25"/>
                  <a:gd name="T7" fmla="*/ 6 h 9"/>
                  <a:gd name="T8" fmla="*/ 21 w 25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21" y="3"/>
                    </a:moveTo>
                    <a:cubicBezTo>
                      <a:pt x="15" y="5"/>
                      <a:pt x="9" y="3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8" y="7"/>
                      <a:pt x="15" y="9"/>
                      <a:pt x="22" y="6"/>
                    </a:cubicBezTo>
                    <a:cubicBezTo>
                      <a:pt x="25" y="6"/>
                      <a:pt x="23" y="2"/>
                      <a:pt x="21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71">
                <a:extLst>
                  <a:ext uri="{FF2B5EF4-FFF2-40B4-BE49-F238E27FC236}">
                    <a16:creationId xmlns:a16="http://schemas.microsoft.com/office/drawing/2014/main" xmlns="" id="{95F8A56C-5DCC-4CF6-A1AD-8C32D29E10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5" y="3507"/>
                <a:ext cx="34" cy="11"/>
              </a:xfrm>
              <a:custGeom>
                <a:avLst/>
                <a:gdLst>
                  <a:gd name="T0" fmla="*/ 19 w 23"/>
                  <a:gd name="T1" fmla="*/ 1 h 7"/>
                  <a:gd name="T2" fmla="*/ 3 w 23"/>
                  <a:gd name="T3" fmla="*/ 3 h 7"/>
                  <a:gd name="T4" fmla="*/ 2 w 23"/>
                  <a:gd name="T5" fmla="*/ 7 h 7"/>
                  <a:gd name="T6" fmla="*/ 21 w 23"/>
                  <a:gd name="T7" fmla="*/ 5 h 7"/>
                  <a:gd name="T8" fmla="*/ 19 w 23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19" y="1"/>
                    </a:moveTo>
                    <a:cubicBezTo>
                      <a:pt x="14" y="3"/>
                      <a:pt x="8" y="4"/>
                      <a:pt x="3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7"/>
                      <a:pt x="15" y="7"/>
                      <a:pt x="21" y="5"/>
                    </a:cubicBezTo>
                    <a:cubicBezTo>
                      <a:pt x="23" y="4"/>
                      <a:pt x="22" y="0"/>
                      <a:pt x="1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772">
                <a:extLst>
                  <a:ext uri="{FF2B5EF4-FFF2-40B4-BE49-F238E27FC236}">
                    <a16:creationId xmlns:a16="http://schemas.microsoft.com/office/drawing/2014/main" xmlns="" id="{3939AF69-3259-40C6-A418-AC51C39374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4" y="3485"/>
                <a:ext cx="24" cy="11"/>
              </a:xfrm>
              <a:custGeom>
                <a:avLst/>
                <a:gdLst>
                  <a:gd name="T0" fmla="*/ 12 w 16"/>
                  <a:gd name="T1" fmla="*/ 1 h 7"/>
                  <a:gd name="T2" fmla="*/ 4 w 16"/>
                  <a:gd name="T3" fmla="*/ 3 h 7"/>
                  <a:gd name="T4" fmla="*/ 3 w 16"/>
                  <a:gd name="T5" fmla="*/ 7 h 7"/>
                  <a:gd name="T6" fmla="*/ 14 w 16"/>
                  <a:gd name="T7" fmla="*/ 5 h 7"/>
                  <a:gd name="T8" fmla="*/ 12 w 1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2" y="1"/>
                    </a:moveTo>
                    <a:cubicBezTo>
                      <a:pt x="10" y="2"/>
                      <a:pt x="7" y="4"/>
                      <a:pt x="4" y="3"/>
                    </a:cubicBezTo>
                    <a:cubicBezTo>
                      <a:pt x="1" y="3"/>
                      <a:pt x="0" y="7"/>
                      <a:pt x="3" y="7"/>
                    </a:cubicBezTo>
                    <a:cubicBezTo>
                      <a:pt x="7" y="7"/>
                      <a:pt x="10" y="6"/>
                      <a:pt x="14" y="5"/>
                    </a:cubicBezTo>
                    <a:cubicBezTo>
                      <a:pt x="16" y="4"/>
                      <a:pt x="15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773">
                <a:extLst>
                  <a:ext uri="{FF2B5EF4-FFF2-40B4-BE49-F238E27FC236}">
                    <a16:creationId xmlns:a16="http://schemas.microsoft.com/office/drawing/2014/main" xmlns="" id="{C1F6D894-D76A-44C4-82CF-FD502C9F77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38" y="3463"/>
                <a:ext cx="25" cy="10"/>
              </a:xfrm>
              <a:custGeom>
                <a:avLst/>
                <a:gdLst>
                  <a:gd name="T0" fmla="*/ 14 w 17"/>
                  <a:gd name="T1" fmla="*/ 0 h 7"/>
                  <a:gd name="T2" fmla="*/ 2 w 17"/>
                  <a:gd name="T3" fmla="*/ 3 h 7"/>
                  <a:gd name="T4" fmla="*/ 4 w 17"/>
                  <a:gd name="T5" fmla="*/ 7 h 7"/>
                  <a:gd name="T6" fmla="*/ 15 w 17"/>
                  <a:gd name="T7" fmla="*/ 4 h 7"/>
                  <a:gd name="T8" fmla="*/ 1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4" y="0"/>
                    </a:moveTo>
                    <a:cubicBezTo>
                      <a:pt x="10" y="1"/>
                      <a:pt x="6" y="2"/>
                      <a:pt x="2" y="3"/>
                    </a:cubicBezTo>
                    <a:cubicBezTo>
                      <a:pt x="0" y="4"/>
                      <a:pt x="1" y="7"/>
                      <a:pt x="4" y="7"/>
                    </a:cubicBezTo>
                    <a:cubicBezTo>
                      <a:pt x="7" y="5"/>
                      <a:pt x="11" y="4"/>
                      <a:pt x="15" y="4"/>
                    </a:cubicBezTo>
                    <a:cubicBezTo>
                      <a:pt x="17" y="4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774">
                <a:extLst>
                  <a:ext uri="{FF2B5EF4-FFF2-40B4-BE49-F238E27FC236}">
                    <a16:creationId xmlns:a16="http://schemas.microsoft.com/office/drawing/2014/main" xmlns="" id="{796BBFF4-BFF5-4BD4-B2D9-1B69936EB1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2" y="3428"/>
                <a:ext cx="25" cy="9"/>
              </a:xfrm>
              <a:custGeom>
                <a:avLst/>
                <a:gdLst>
                  <a:gd name="T0" fmla="*/ 14 w 17"/>
                  <a:gd name="T1" fmla="*/ 1 h 6"/>
                  <a:gd name="T2" fmla="*/ 2 w 17"/>
                  <a:gd name="T3" fmla="*/ 2 h 6"/>
                  <a:gd name="T4" fmla="*/ 3 w 17"/>
                  <a:gd name="T5" fmla="*/ 5 h 6"/>
                  <a:gd name="T6" fmla="*/ 15 w 17"/>
                  <a:gd name="T7" fmla="*/ 4 h 6"/>
                  <a:gd name="T8" fmla="*/ 14 w 1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4" y="1"/>
                    </a:moveTo>
                    <a:cubicBezTo>
                      <a:pt x="10" y="2"/>
                      <a:pt x="6" y="2"/>
                      <a:pt x="2" y="2"/>
                    </a:cubicBezTo>
                    <a:cubicBezTo>
                      <a:pt x="0" y="2"/>
                      <a:pt x="0" y="6"/>
                      <a:pt x="3" y="5"/>
                    </a:cubicBezTo>
                    <a:cubicBezTo>
                      <a:pt x="7" y="5"/>
                      <a:pt x="11" y="5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775">
                <a:extLst>
                  <a:ext uri="{FF2B5EF4-FFF2-40B4-BE49-F238E27FC236}">
                    <a16:creationId xmlns:a16="http://schemas.microsoft.com/office/drawing/2014/main" xmlns="" id="{F73FEDC6-3007-4018-9C08-4FF7F17E97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0" y="3403"/>
                <a:ext cx="35" cy="12"/>
              </a:xfrm>
              <a:custGeom>
                <a:avLst/>
                <a:gdLst>
                  <a:gd name="T0" fmla="*/ 20 w 24"/>
                  <a:gd name="T1" fmla="*/ 2 h 8"/>
                  <a:gd name="T2" fmla="*/ 4 w 24"/>
                  <a:gd name="T3" fmla="*/ 1 h 8"/>
                  <a:gd name="T4" fmla="*/ 3 w 24"/>
                  <a:gd name="T5" fmla="*/ 5 h 8"/>
                  <a:gd name="T6" fmla="*/ 21 w 24"/>
                  <a:gd name="T7" fmla="*/ 6 h 8"/>
                  <a:gd name="T8" fmla="*/ 20 w 2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20" y="2"/>
                    </a:moveTo>
                    <a:cubicBezTo>
                      <a:pt x="15" y="4"/>
                      <a:pt x="9" y="3"/>
                      <a:pt x="4" y="1"/>
                    </a:cubicBezTo>
                    <a:cubicBezTo>
                      <a:pt x="2" y="0"/>
                      <a:pt x="0" y="4"/>
                      <a:pt x="3" y="5"/>
                    </a:cubicBezTo>
                    <a:cubicBezTo>
                      <a:pt x="9" y="7"/>
                      <a:pt x="15" y="8"/>
                      <a:pt x="21" y="6"/>
                    </a:cubicBezTo>
                    <a:cubicBezTo>
                      <a:pt x="24" y="5"/>
                      <a:pt x="22" y="2"/>
                      <a:pt x="2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776">
                <a:extLst>
                  <a:ext uri="{FF2B5EF4-FFF2-40B4-BE49-F238E27FC236}">
                    <a16:creationId xmlns:a16="http://schemas.microsoft.com/office/drawing/2014/main" xmlns="" id="{BA5003B1-4687-42A6-922E-2BC754376B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8" y="3378"/>
                <a:ext cx="34" cy="12"/>
              </a:xfrm>
              <a:custGeom>
                <a:avLst/>
                <a:gdLst>
                  <a:gd name="T0" fmla="*/ 19 w 23"/>
                  <a:gd name="T1" fmla="*/ 1 h 8"/>
                  <a:gd name="T2" fmla="*/ 3 w 23"/>
                  <a:gd name="T3" fmla="*/ 4 h 8"/>
                  <a:gd name="T4" fmla="*/ 2 w 23"/>
                  <a:gd name="T5" fmla="*/ 7 h 8"/>
                  <a:gd name="T6" fmla="*/ 21 w 23"/>
                  <a:gd name="T7" fmla="*/ 4 h 8"/>
                  <a:gd name="T8" fmla="*/ 19 w 23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">
                    <a:moveTo>
                      <a:pt x="19" y="1"/>
                    </a:moveTo>
                    <a:cubicBezTo>
                      <a:pt x="14" y="3"/>
                      <a:pt x="9" y="4"/>
                      <a:pt x="3" y="4"/>
                    </a:cubicBezTo>
                    <a:cubicBezTo>
                      <a:pt x="1" y="4"/>
                      <a:pt x="0" y="7"/>
                      <a:pt x="2" y="7"/>
                    </a:cubicBezTo>
                    <a:cubicBezTo>
                      <a:pt x="9" y="8"/>
                      <a:pt x="15" y="6"/>
                      <a:pt x="21" y="4"/>
                    </a:cubicBezTo>
                    <a:cubicBezTo>
                      <a:pt x="23" y="3"/>
                      <a:pt x="22" y="0"/>
                      <a:pt x="1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777">
                <a:extLst>
                  <a:ext uri="{FF2B5EF4-FFF2-40B4-BE49-F238E27FC236}">
                    <a16:creationId xmlns:a16="http://schemas.microsoft.com/office/drawing/2014/main" xmlns="" id="{942AAAED-66A2-4C0C-83B1-A99D69CE71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0" y="3394"/>
                <a:ext cx="26" cy="7"/>
              </a:xfrm>
              <a:custGeom>
                <a:avLst/>
                <a:gdLst>
                  <a:gd name="T0" fmla="*/ 16 w 18"/>
                  <a:gd name="T1" fmla="*/ 0 h 5"/>
                  <a:gd name="T2" fmla="*/ 2 w 18"/>
                  <a:gd name="T3" fmla="*/ 1 h 5"/>
                  <a:gd name="T4" fmla="*/ 2 w 18"/>
                  <a:gd name="T5" fmla="*/ 5 h 5"/>
                  <a:gd name="T6" fmla="*/ 16 w 18"/>
                  <a:gd name="T7" fmla="*/ 4 h 5"/>
                  <a:gd name="T8" fmla="*/ 16 w 1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">
                    <a:moveTo>
                      <a:pt x="16" y="0"/>
                    </a:moveTo>
                    <a:cubicBezTo>
                      <a:pt x="11" y="1"/>
                      <a:pt x="7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7" y="5"/>
                      <a:pt x="12" y="4"/>
                      <a:pt x="16" y="4"/>
                    </a:cubicBezTo>
                    <a:cubicBezTo>
                      <a:pt x="18" y="4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778">
                <a:extLst>
                  <a:ext uri="{FF2B5EF4-FFF2-40B4-BE49-F238E27FC236}">
                    <a16:creationId xmlns:a16="http://schemas.microsoft.com/office/drawing/2014/main" xmlns="" id="{04ED7B38-829A-4B12-8F32-0266069972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40" y="3348"/>
                <a:ext cx="22" cy="11"/>
              </a:xfrm>
              <a:custGeom>
                <a:avLst/>
                <a:gdLst>
                  <a:gd name="T0" fmla="*/ 11 w 15"/>
                  <a:gd name="T1" fmla="*/ 1 h 7"/>
                  <a:gd name="T2" fmla="*/ 2 w 15"/>
                  <a:gd name="T3" fmla="*/ 3 h 7"/>
                  <a:gd name="T4" fmla="*/ 2 w 15"/>
                  <a:gd name="T5" fmla="*/ 7 h 7"/>
                  <a:gd name="T6" fmla="*/ 13 w 15"/>
                  <a:gd name="T7" fmla="*/ 4 h 7"/>
                  <a:gd name="T8" fmla="*/ 11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1" y="1"/>
                    </a:moveTo>
                    <a:cubicBezTo>
                      <a:pt x="8" y="2"/>
                      <a:pt x="5" y="3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6" y="6"/>
                      <a:pt x="9" y="6"/>
                      <a:pt x="13" y="4"/>
                    </a:cubicBezTo>
                    <a:cubicBezTo>
                      <a:pt x="15" y="4"/>
                      <a:pt x="14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779">
                <a:extLst>
                  <a:ext uri="{FF2B5EF4-FFF2-40B4-BE49-F238E27FC236}">
                    <a16:creationId xmlns:a16="http://schemas.microsoft.com/office/drawing/2014/main" xmlns="" id="{F3D6048E-3E0B-403A-AD79-5ABC9B7F09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19" y="3334"/>
                <a:ext cx="22" cy="8"/>
              </a:xfrm>
              <a:custGeom>
                <a:avLst/>
                <a:gdLst>
                  <a:gd name="T0" fmla="*/ 11 w 15"/>
                  <a:gd name="T1" fmla="*/ 1 h 6"/>
                  <a:gd name="T2" fmla="*/ 3 w 15"/>
                  <a:gd name="T3" fmla="*/ 2 h 6"/>
                  <a:gd name="T4" fmla="*/ 3 w 15"/>
                  <a:gd name="T5" fmla="*/ 6 h 6"/>
                  <a:gd name="T6" fmla="*/ 12 w 15"/>
                  <a:gd name="T7" fmla="*/ 4 h 6"/>
                  <a:gd name="T8" fmla="*/ 11 w 1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1" y="1"/>
                    </a:moveTo>
                    <a:cubicBezTo>
                      <a:pt x="9" y="2"/>
                      <a:pt x="6" y="3"/>
                      <a:pt x="3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6" y="6"/>
                      <a:pt x="9" y="6"/>
                      <a:pt x="12" y="4"/>
                    </a:cubicBezTo>
                    <a:cubicBezTo>
                      <a:pt x="15" y="4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780">
                <a:extLst>
                  <a:ext uri="{FF2B5EF4-FFF2-40B4-BE49-F238E27FC236}">
                    <a16:creationId xmlns:a16="http://schemas.microsoft.com/office/drawing/2014/main" xmlns="" id="{491B36EA-CBE8-40C4-A828-B8A4EAB2AC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60" y="3366"/>
                <a:ext cx="28" cy="7"/>
              </a:xfrm>
              <a:custGeom>
                <a:avLst/>
                <a:gdLst>
                  <a:gd name="T0" fmla="*/ 16 w 19"/>
                  <a:gd name="T1" fmla="*/ 0 h 5"/>
                  <a:gd name="T2" fmla="*/ 2 w 19"/>
                  <a:gd name="T3" fmla="*/ 1 h 5"/>
                  <a:gd name="T4" fmla="*/ 3 w 19"/>
                  <a:gd name="T5" fmla="*/ 5 h 5"/>
                  <a:gd name="T6" fmla="*/ 16 w 19"/>
                  <a:gd name="T7" fmla="*/ 4 h 5"/>
                  <a:gd name="T8" fmla="*/ 16 w 1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16" y="0"/>
                    </a:moveTo>
                    <a:cubicBezTo>
                      <a:pt x="12" y="1"/>
                      <a:pt x="7" y="1"/>
                      <a:pt x="2" y="1"/>
                    </a:cubicBezTo>
                    <a:cubicBezTo>
                      <a:pt x="0" y="1"/>
                      <a:pt x="0" y="5"/>
                      <a:pt x="3" y="5"/>
                    </a:cubicBezTo>
                    <a:cubicBezTo>
                      <a:pt x="7" y="4"/>
                      <a:pt x="12" y="4"/>
                      <a:pt x="16" y="4"/>
                    </a:cubicBezTo>
                    <a:cubicBezTo>
                      <a:pt x="19" y="4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781">
                <a:extLst>
                  <a:ext uri="{FF2B5EF4-FFF2-40B4-BE49-F238E27FC236}">
                    <a16:creationId xmlns:a16="http://schemas.microsoft.com/office/drawing/2014/main" xmlns="" id="{7085E7EC-6449-4012-8284-5F76F2EFF4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77" y="3334"/>
                <a:ext cx="26" cy="8"/>
              </a:xfrm>
              <a:custGeom>
                <a:avLst/>
                <a:gdLst>
                  <a:gd name="T0" fmla="*/ 15 w 18"/>
                  <a:gd name="T1" fmla="*/ 0 h 6"/>
                  <a:gd name="T2" fmla="*/ 2 w 18"/>
                  <a:gd name="T3" fmla="*/ 2 h 6"/>
                  <a:gd name="T4" fmla="*/ 2 w 18"/>
                  <a:gd name="T5" fmla="*/ 6 h 6"/>
                  <a:gd name="T6" fmla="*/ 16 w 18"/>
                  <a:gd name="T7" fmla="*/ 4 h 6"/>
                  <a:gd name="T8" fmla="*/ 15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5" y="0"/>
                    </a:moveTo>
                    <a:cubicBezTo>
                      <a:pt x="11" y="1"/>
                      <a:pt x="7" y="2"/>
                      <a:pt x="2" y="2"/>
                    </a:cubicBezTo>
                    <a:cubicBezTo>
                      <a:pt x="0" y="2"/>
                      <a:pt x="0" y="6"/>
                      <a:pt x="2" y="6"/>
                    </a:cubicBezTo>
                    <a:cubicBezTo>
                      <a:pt x="7" y="6"/>
                      <a:pt x="11" y="4"/>
                      <a:pt x="16" y="4"/>
                    </a:cubicBezTo>
                    <a:cubicBezTo>
                      <a:pt x="18" y="4"/>
                      <a:pt x="18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782">
                <a:extLst>
                  <a:ext uri="{FF2B5EF4-FFF2-40B4-BE49-F238E27FC236}">
                    <a16:creationId xmlns:a16="http://schemas.microsoft.com/office/drawing/2014/main" xmlns="" id="{711B5F1F-BF0D-41DA-9419-4902EF296E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0" y="3344"/>
                <a:ext cx="30" cy="10"/>
              </a:xfrm>
              <a:custGeom>
                <a:avLst/>
                <a:gdLst>
                  <a:gd name="T0" fmla="*/ 17 w 20"/>
                  <a:gd name="T1" fmla="*/ 0 h 7"/>
                  <a:gd name="T2" fmla="*/ 3 w 20"/>
                  <a:gd name="T3" fmla="*/ 3 h 7"/>
                  <a:gd name="T4" fmla="*/ 3 w 20"/>
                  <a:gd name="T5" fmla="*/ 6 h 7"/>
                  <a:gd name="T6" fmla="*/ 17 w 20"/>
                  <a:gd name="T7" fmla="*/ 4 h 7"/>
                  <a:gd name="T8" fmla="*/ 17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7" y="0"/>
                    </a:moveTo>
                    <a:cubicBezTo>
                      <a:pt x="12" y="1"/>
                      <a:pt x="8" y="2"/>
                      <a:pt x="3" y="3"/>
                    </a:cubicBezTo>
                    <a:cubicBezTo>
                      <a:pt x="0" y="3"/>
                      <a:pt x="1" y="7"/>
                      <a:pt x="3" y="6"/>
                    </a:cubicBezTo>
                    <a:cubicBezTo>
                      <a:pt x="8" y="6"/>
                      <a:pt x="13" y="5"/>
                      <a:pt x="17" y="4"/>
                    </a:cubicBezTo>
                    <a:cubicBezTo>
                      <a:pt x="20" y="4"/>
                      <a:pt x="20" y="0"/>
                      <a:pt x="17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783">
                <a:extLst>
                  <a:ext uri="{FF2B5EF4-FFF2-40B4-BE49-F238E27FC236}">
                    <a16:creationId xmlns:a16="http://schemas.microsoft.com/office/drawing/2014/main" xmlns="" id="{3AA84CCC-E2AB-43D1-9CD7-22A539524E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11" y="3317"/>
                <a:ext cx="28" cy="15"/>
              </a:xfrm>
              <a:custGeom>
                <a:avLst/>
                <a:gdLst>
                  <a:gd name="T0" fmla="*/ 15 w 19"/>
                  <a:gd name="T1" fmla="*/ 1 h 10"/>
                  <a:gd name="T2" fmla="*/ 2 w 19"/>
                  <a:gd name="T3" fmla="*/ 6 h 10"/>
                  <a:gd name="T4" fmla="*/ 3 w 19"/>
                  <a:gd name="T5" fmla="*/ 10 h 10"/>
                  <a:gd name="T6" fmla="*/ 17 w 19"/>
                  <a:gd name="T7" fmla="*/ 5 h 10"/>
                  <a:gd name="T8" fmla="*/ 15 w 19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5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1" y="10"/>
                      <a:pt x="3" y="1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9" y="4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784">
                <a:extLst>
                  <a:ext uri="{FF2B5EF4-FFF2-40B4-BE49-F238E27FC236}">
                    <a16:creationId xmlns:a16="http://schemas.microsoft.com/office/drawing/2014/main" xmlns="" id="{89F90E7B-DCF6-49F4-A33B-F8B36087DA2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2" y="3381"/>
                <a:ext cx="22" cy="7"/>
              </a:xfrm>
              <a:custGeom>
                <a:avLst/>
                <a:gdLst>
                  <a:gd name="T0" fmla="*/ 13 w 15"/>
                  <a:gd name="T1" fmla="*/ 1 h 5"/>
                  <a:gd name="T2" fmla="*/ 3 w 15"/>
                  <a:gd name="T3" fmla="*/ 0 h 5"/>
                  <a:gd name="T4" fmla="*/ 2 w 15"/>
                  <a:gd name="T5" fmla="*/ 4 h 5"/>
                  <a:gd name="T6" fmla="*/ 12 w 15"/>
                  <a:gd name="T7" fmla="*/ 5 h 5"/>
                  <a:gd name="T8" fmla="*/ 13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4"/>
                      <a:pt x="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5"/>
                      <a:pt x="15" y="2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785">
                <a:extLst>
                  <a:ext uri="{FF2B5EF4-FFF2-40B4-BE49-F238E27FC236}">
                    <a16:creationId xmlns:a16="http://schemas.microsoft.com/office/drawing/2014/main" xmlns="" id="{51D971D3-C931-4F3F-83D2-3CDC17DB0C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80" y="3404"/>
                <a:ext cx="29" cy="8"/>
              </a:xfrm>
              <a:custGeom>
                <a:avLst/>
                <a:gdLst>
                  <a:gd name="T0" fmla="*/ 17 w 20"/>
                  <a:gd name="T1" fmla="*/ 0 h 5"/>
                  <a:gd name="T2" fmla="*/ 2 w 20"/>
                  <a:gd name="T3" fmla="*/ 1 h 5"/>
                  <a:gd name="T4" fmla="*/ 2 w 20"/>
                  <a:gd name="T5" fmla="*/ 4 h 5"/>
                  <a:gd name="T6" fmla="*/ 17 w 20"/>
                  <a:gd name="T7" fmla="*/ 4 h 5"/>
                  <a:gd name="T8" fmla="*/ 17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7" y="0"/>
                    </a:moveTo>
                    <a:cubicBezTo>
                      <a:pt x="12" y="0"/>
                      <a:pt x="7" y="1"/>
                      <a:pt x="2" y="1"/>
                    </a:cubicBezTo>
                    <a:cubicBezTo>
                      <a:pt x="0" y="1"/>
                      <a:pt x="0" y="5"/>
                      <a:pt x="2" y="4"/>
                    </a:cubicBezTo>
                    <a:cubicBezTo>
                      <a:pt x="7" y="4"/>
                      <a:pt x="12" y="4"/>
                      <a:pt x="17" y="4"/>
                    </a:cubicBezTo>
                    <a:cubicBezTo>
                      <a:pt x="20" y="3"/>
                      <a:pt x="19" y="0"/>
                      <a:pt x="17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786">
                <a:extLst>
                  <a:ext uri="{FF2B5EF4-FFF2-40B4-BE49-F238E27FC236}">
                    <a16:creationId xmlns:a16="http://schemas.microsoft.com/office/drawing/2014/main" xmlns="" id="{C03DC126-1F56-4268-97E3-1B9202A747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66" y="3426"/>
                <a:ext cx="22" cy="11"/>
              </a:xfrm>
              <a:custGeom>
                <a:avLst/>
                <a:gdLst>
                  <a:gd name="T0" fmla="*/ 12 w 15"/>
                  <a:gd name="T1" fmla="*/ 1 h 7"/>
                  <a:gd name="T2" fmla="*/ 3 w 15"/>
                  <a:gd name="T3" fmla="*/ 3 h 7"/>
                  <a:gd name="T4" fmla="*/ 2 w 15"/>
                  <a:gd name="T5" fmla="*/ 7 h 7"/>
                  <a:gd name="T6" fmla="*/ 13 w 15"/>
                  <a:gd name="T7" fmla="*/ 4 h 7"/>
                  <a:gd name="T8" fmla="*/ 12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2" y="1"/>
                    </a:moveTo>
                    <a:cubicBezTo>
                      <a:pt x="9" y="2"/>
                      <a:pt x="6" y="3"/>
                      <a:pt x="3" y="3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6" y="7"/>
                      <a:pt x="9" y="6"/>
                      <a:pt x="13" y="4"/>
                    </a:cubicBezTo>
                    <a:cubicBezTo>
                      <a:pt x="15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787">
                <a:extLst>
                  <a:ext uri="{FF2B5EF4-FFF2-40B4-BE49-F238E27FC236}">
                    <a16:creationId xmlns:a16="http://schemas.microsoft.com/office/drawing/2014/main" xmlns="" id="{EE7BFAF1-CE05-4208-8E21-93BA4530F9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93" y="3440"/>
                <a:ext cx="26" cy="11"/>
              </a:xfrm>
              <a:custGeom>
                <a:avLst/>
                <a:gdLst>
                  <a:gd name="T0" fmla="*/ 16 w 18"/>
                  <a:gd name="T1" fmla="*/ 1 h 8"/>
                  <a:gd name="T2" fmla="*/ 2 w 18"/>
                  <a:gd name="T3" fmla="*/ 4 h 8"/>
                  <a:gd name="T4" fmla="*/ 4 w 18"/>
                  <a:gd name="T5" fmla="*/ 7 h 8"/>
                  <a:gd name="T6" fmla="*/ 16 w 18"/>
                  <a:gd name="T7" fmla="*/ 4 h 8"/>
                  <a:gd name="T8" fmla="*/ 16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6" y="1"/>
                    </a:moveTo>
                    <a:cubicBezTo>
                      <a:pt x="11" y="1"/>
                      <a:pt x="6" y="1"/>
                      <a:pt x="2" y="4"/>
                    </a:cubicBezTo>
                    <a:cubicBezTo>
                      <a:pt x="0" y="5"/>
                      <a:pt x="2" y="8"/>
                      <a:pt x="4" y="7"/>
                    </a:cubicBezTo>
                    <a:cubicBezTo>
                      <a:pt x="8" y="5"/>
                      <a:pt x="12" y="4"/>
                      <a:pt x="16" y="4"/>
                    </a:cubicBezTo>
                    <a:cubicBezTo>
                      <a:pt x="18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788">
                <a:extLst>
                  <a:ext uri="{FF2B5EF4-FFF2-40B4-BE49-F238E27FC236}">
                    <a16:creationId xmlns:a16="http://schemas.microsoft.com/office/drawing/2014/main" xmlns="" id="{7BCDAFF2-8F9B-4B89-9B7D-BB5DAC9DF8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90" y="3463"/>
                <a:ext cx="25" cy="8"/>
              </a:xfrm>
              <a:custGeom>
                <a:avLst/>
                <a:gdLst>
                  <a:gd name="T0" fmla="*/ 14 w 17"/>
                  <a:gd name="T1" fmla="*/ 0 h 5"/>
                  <a:gd name="T2" fmla="*/ 2 w 17"/>
                  <a:gd name="T3" fmla="*/ 1 h 5"/>
                  <a:gd name="T4" fmla="*/ 3 w 17"/>
                  <a:gd name="T5" fmla="*/ 5 h 5"/>
                  <a:gd name="T6" fmla="*/ 14 w 17"/>
                  <a:gd name="T7" fmla="*/ 3 h 5"/>
                  <a:gd name="T8" fmla="*/ 14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4" y="0"/>
                    </a:moveTo>
                    <a:cubicBezTo>
                      <a:pt x="10" y="0"/>
                      <a:pt x="6" y="1"/>
                      <a:pt x="2" y="1"/>
                    </a:cubicBezTo>
                    <a:cubicBezTo>
                      <a:pt x="0" y="1"/>
                      <a:pt x="0" y="5"/>
                      <a:pt x="3" y="5"/>
                    </a:cubicBezTo>
                    <a:cubicBezTo>
                      <a:pt x="7" y="4"/>
                      <a:pt x="10" y="4"/>
                      <a:pt x="14" y="3"/>
                    </a:cubicBezTo>
                    <a:cubicBezTo>
                      <a:pt x="17" y="3"/>
                      <a:pt x="17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789">
                <a:extLst>
                  <a:ext uri="{FF2B5EF4-FFF2-40B4-BE49-F238E27FC236}">
                    <a16:creationId xmlns:a16="http://schemas.microsoft.com/office/drawing/2014/main" xmlns="" id="{0B92C681-1321-40BA-B541-9C1EFDD7E0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86" y="3497"/>
                <a:ext cx="26" cy="6"/>
              </a:xfrm>
              <a:custGeom>
                <a:avLst/>
                <a:gdLst>
                  <a:gd name="T0" fmla="*/ 16 w 18"/>
                  <a:gd name="T1" fmla="*/ 0 h 4"/>
                  <a:gd name="T2" fmla="*/ 3 w 18"/>
                  <a:gd name="T3" fmla="*/ 0 h 4"/>
                  <a:gd name="T4" fmla="*/ 3 w 18"/>
                  <a:gd name="T5" fmla="*/ 4 h 4"/>
                  <a:gd name="T6" fmla="*/ 15 w 18"/>
                  <a:gd name="T7" fmla="*/ 4 h 4"/>
                  <a:gd name="T8" fmla="*/ 16 w 1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6" y="0"/>
                    </a:moveTo>
                    <a:cubicBezTo>
                      <a:pt x="11" y="0"/>
                      <a:pt x="7" y="0"/>
                      <a:pt x="3" y="0"/>
                    </a:cubicBezTo>
                    <a:cubicBezTo>
                      <a:pt x="0" y="0"/>
                      <a:pt x="1" y="4"/>
                      <a:pt x="3" y="4"/>
                    </a:cubicBezTo>
                    <a:cubicBezTo>
                      <a:pt x="7" y="4"/>
                      <a:pt x="11" y="4"/>
                      <a:pt x="15" y="4"/>
                    </a:cubicBezTo>
                    <a:cubicBezTo>
                      <a:pt x="17" y="4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790">
                <a:extLst>
                  <a:ext uri="{FF2B5EF4-FFF2-40B4-BE49-F238E27FC236}">
                    <a16:creationId xmlns:a16="http://schemas.microsoft.com/office/drawing/2014/main" xmlns="" id="{2470D739-86CA-4D10-8865-8B01AA9801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18" y="3503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2 w 18"/>
                  <a:gd name="T5" fmla="*/ 7 h 8"/>
                  <a:gd name="T6" fmla="*/ 15 w 18"/>
                  <a:gd name="T7" fmla="*/ 4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2"/>
                      <a:pt x="6" y="3"/>
                      <a:pt x="2" y="4"/>
                    </a:cubicBezTo>
                    <a:cubicBezTo>
                      <a:pt x="0" y="4"/>
                      <a:pt x="0" y="8"/>
                      <a:pt x="2" y="7"/>
                    </a:cubicBezTo>
                    <a:cubicBezTo>
                      <a:pt x="7" y="7"/>
                      <a:pt x="11" y="6"/>
                      <a:pt x="15" y="4"/>
                    </a:cubicBezTo>
                    <a:cubicBezTo>
                      <a:pt x="18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791">
                <a:extLst>
                  <a:ext uri="{FF2B5EF4-FFF2-40B4-BE49-F238E27FC236}">
                    <a16:creationId xmlns:a16="http://schemas.microsoft.com/office/drawing/2014/main" xmlns="" id="{F437E5BF-9532-4352-A513-62D3135F6C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1" y="3479"/>
                <a:ext cx="27" cy="12"/>
              </a:xfrm>
              <a:custGeom>
                <a:avLst/>
                <a:gdLst>
                  <a:gd name="T0" fmla="*/ 15 w 18"/>
                  <a:gd name="T1" fmla="*/ 1 h 8"/>
                  <a:gd name="T2" fmla="*/ 4 w 18"/>
                  <a:gd name="T3" fmla="*/ 2 h 8"/>
                  <a:gd name="T4" fmla="*/ 3 w 18"/>
                  <a:gd name="T5" fmla="*/ 6 h 8"/>
                  <a:gd name="T6" fmla="*/ 16 w 18"/>
                  <a:gd name="T7" fmla="*/ 4 h 8"/>
                  <a:gd name="T8" fmla="*/ 15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5" y="1"/>
                    </a:moveTo>
                    <a:cubicBezTo>
                      <a:pt x="11" y="2"/>
                      <a:pt x="8" y="4"/>
                      <a:pt x="4" y="2"/>
                    </a:cubicBezTo>
                    <a:cubicBezTo>
                      <a:pt x="2" y="1"/>
                      <a:pt x="0" y="5"/>
                      <a:pt x="3" y="6"/>
                    </a:cubicBezTo>
                    <a:cubicBezTo>
                      <a:pt x="7" y="8"/>
                      <a:pt x="12" y="6"/>
                      <a:pt x="16" y="4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792">
                <a:extLst>
                  <a:ext uri="{FF2B5EF4-FFF2-40B4-BE49-F238E27FC236}">
                    <a16:creationId xmlns:a16="http://schemas.microsoft.com/office/drawing/2014/main" xmlns="" id="{259980C1-17F2-4165-9FF8-834C5A3A8D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5" y="3493"/>
                <a:ext cx="22" cy="10"/>
              </a:xfrm>
              <a:custGeom>
                <a:avLst/>
                <a:gdLst>
                  <a:gd name="T0" fmla="*/ 12 w 15"/>
                  <a:gd name="T1" fmla="*/ 1 h 7"/>
                  <a:gd name="T2" fmla="*/ 3 w 15"/>
                  <a:gd name="T3" fmla="*/ 3 h 7"/>
                  <a:gd name="T4" fmla="*/ 2 w 15"/>
                  <a:gd name="T5" fmla="*/ 7 h 7"/>
                  <a:gd name="T6" fmla="*/ 13 w 15"/>
                  <a:gd name="T7" fmla="*/ 5 h 7"/>
                  <a:gd name="T8" fmla="*/ 12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2" y="1"/>
                    </a:moveTo>
                    <a:cubicBezTo>
                      <a:pt x="9" y="2"/>
                      <a:pt x="6" y="4"/>
                      <a:pt x="3" y="3"/>
                    </a:cubicBezTo>
                    <a:cubicBezTo>
                      <a:pt x="1" y="3"/>
                      <a:pt x="0" y="7"/>
                      <a:pt x="2" y="7"/>
                    </a:cubicBezTo>
                    <a:cubicBezTo>
                      <a:pt x="6" y="7"/>
                      <a:pt x="10" y="6"/>
                      <a:pt x="13" y="5"/>
                    </a:cubicBezTo>
                    <a:cubicBezTo>
                      <a:pt x="15" y="4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793">
                <a:extLst>
                  <a:ext uri="{FF2B5EF4-FFF2-40B4-BE49-F238E27FC236}">
                    <a16:creationId xmlns:a16="http://schemas.microsoft.com/office/drawing/2014/main" xmlns="" id="{BC089052-2066-418B-AAC6-7B17F01CAB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57" y="2726"/>
                <a:ext cx="28" cy="33"/>
              </a:xfrm>
              <a:custGeom>
                <a:avLst/>
                <a:gdLst>
                  <a:gd name="T0" fmla="*/ 15 w 19"/>
                  <a:gd name="T1" fmla="*/ 2 h 23"/>
                  <a:gd name="T2" fmla="*/ 2 w 19"/>
                  <a:gd name="T3" fmla="*/ 19 h 23"/>
                  <a:gd name="T4" fmla="*/ 4 w 19"/>
                  <a:gd name="T5" fmla="*/ 22 h 23"/>
                  <a:gd name="T6" fmla="*/ 18 w 19"/>
                  <a:gd name="T7" fmla="*/ 3 h 23"/>
                  <a:gd name="T8" fmla="*/ 15 w 19"/>
                  <a:gd name="T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5" y="2"/>
                    </a:moveTo>
                    <a:cubicBezTo>
                      <a:pt x="14" y="10"/>
                      <a:pt x="8" y="15"/>
                      <a:pt x="2" y="19"/>
                    </a:cubicBezTo>
                    <a:cubicBezTo>
                      <a:pt x="0" y="20"/>
                      <a:pt x="2" y="23"/>
                      <a:pt x="4" y="22"/>
                    </a:cubicBezTo>
                    <a:cubicBezTo>
                      <a:pt x="11" y="18"/>
                      <a:pt x="17" y="11"/>
                      <a:pt x="18" y="3"/>
                    </a:cubicBezTo>
                    <a:cubicBezTo>
                      <a:pt x="19" y="1"/>
                      <a:pt x="15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794">
                <a:extLst>
                  <a:ext uri="{FF2B5EF4-FFF2-40B4-BE49-F238E27FC236}">
                    <a16:creationId xmlns:a16="http://schemas.microsoft.com/office/drawing/2014/main" xmlns="" id="{4748644A-3EC2-49E3-B3B6-37ECA6A7AF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10" y="2776"/>
                <a:ext cx="26" cy="28"/>
              </a:xfrm>
              <a:custGeom>
                <a:avLst/>
                <a:gdLst>
                  <a:gd name="T0" fmla="*/ 13 w 18"/>
                  <a:gd name="T1" fmla="*/ 2 h 19"/>
                  <a:gd name="T2" fmla="*/ 2 w 18"/>
                  <a:gd name="T3" fmla="*/ 15 h 19"/>
                  <a:gd name="T4" fmla="*/ 4 w 18"/>
                  <a:gd name="T5" fmla="*/ 18 h 19"/>
                  <a:gd name="T6" fmla="*/ 17 w 18"/>
                  <a:gd name="T7" fmla="*/ 3 h 19"/>
                  <a:gd name="T8" fmla="*/ 13 w 18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3" y="2"/>
                    </a:moveTo>
                    <a:cubicBezTo>
                      <a:pt x="12" y="8"/>
                      <a:pt x="6" y="12"/>
                      <a:pt x="2" y="15"/>
                    </a:cubicBezTo>
                    <a:cubicBezTo>
                      <a:pt x="0" y="16"/>
                      <a:pt x="2" y="19"/>
                      <a:pt x="4" y="18"/>
                    </a:cubicBezTo>
                    <a:cubicBezTo>
                      <a:pt x="10" y="14"/>
                      <a:pt x="15" y="9"/>
                      <a:pt x="17" y="3"/>
                    </a:cubicBezTo>
                    <a:cubicBezTo>
                      <a:pt x="18" y="1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795">
                <a:extLst>
                  <a:ext uri="{FF2B5EF4-FFF2-40B4-BE49-F238E27FC236}">
                    <a16:creationId xmlns:a16="http://schemas.microsoft.com/office/drawing/2014/main" xmlns="" id="{8EA3495E-EFAA-4D8D-8BEC-8EECC63961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38" y="2773"/>
                <a:ext cx="22" cy="25"/>
              </a:xfrm>
              <a:custGeom>
                <a:avLst/>
                <a:gdLst>
                  <a:gd name="T0" fmla="*/ 11 w 15"/>
                  <a:gd name="T1" fmla="*/ 2 h 17"/>
                  <a:gd name="T2" fmla="*/ 2 w 15"/>
                  <a:gd name="T3" fmla="*/ 13 h 17"/>
                  <a:gd name="T4" fmla="*/ 4 w 15"/>
                  <a:gd name="T5" fmla="*/ 16 h 17"/>
                  <a:gd name="T6" fmla="*/ 14 w 15"/>
                  <a:gd name="T7" fmla="*/ 4 h 17"/>
                  <a:gd name="T8" fmla="*/ 11 w 15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1" y="2"/>
                    </a:moveTo>
                    <a:cubicBezTo>
                      <a:pt x="9" y="7"/>
                      <a:pt x="6" y="10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  <a:cubicBezTo>
                      <a:pt x="8" y="13"/>
                      <a:pt x="12" y="9"/>
                      <a:pt x="14" y="4"/>
                    </a:cubicBezTo>
                    <a:cubicBezTo>
                      <a:pt x="15" y="2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796">
                <a:extLst>
                  <a:ext uri="{FF2B5EF4-FFF2-40B4-BE49-F238E27FC236}">
                    <a16:creationId xmlns:a16="http://schemas.microsoft.com/office/drawing/2014/main" xmlns="" id="{5E9FB3E3-ED3D-4CC3-A892-8F3A971051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39" y="2737"/>
                <a:ext cx="19" cy="28"/>
              </a:xfrm>
              <a:custGeom>
                <a:avLst/>
                <a:gdLst>
                  <a:gd name="T0" fmla="*/ 10 w 13"/>
                  <a:gd name="T1" fmla="*/ 3 h 19"/>
                  <a:gd name="T2" fmla="*/ 2 w 13"/>
                  <a:gd name="T3" fmla="*/ 15 h 19"/>
                  <a:gd name="T4" fmla="*/ 4 w 13"/>
                  <a:gd name="T5" fmla="*/ 18 h 19"/>
                  <a:gd name="T6" fmla="*/ 13 w 13"/>
                  <a:gd name="T7" fmla="*/ 2 h 19"/>
                  <a:gd name="T8" fmla="*/ 10 w 13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10" y="3"/>
                    </a:moveTo>
                    <a:cubicBezTo>
                      <a:pt x="10" y="8"/>
                      <a:pt x="6" y="12"/>
                      <a:pt x="2" y="15"/>
                    </a:cubicBezTo>
                    <a:cubicBezTo>
                      <a:pt x="0" y="16"/>
                      <a:pt x="2" y="19"/>
                      <a:pt x="4" y="18"/>
                    </a:cubicBezTo>
                    <a:cubicBezTo>
                      <a:pt x="9" y="14"/>
                      <a:pt x="13" y="9"/>
                      <a:pt x="13" y="2"/>
                    </a:cubicBezTo>
                    <a:cubicBezTo>
                      <a:pt x="13" y="0"/>
                      <a:pt x="10" y="0"/>
                      <a:pt x="1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797">
                <a:extLst>
                  <a:ext uri="{FF2B5EF4-FFF2-40B4-BE49-F238E27FC236}">
                    <a16:creationId xmlns:a16="http://schemas.microsoft.com/office/drawing/2014/main" xmlns="" id="{7AF6214B-4F3E-4D13-A22A-30C563F214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14" y="2807"/>
                <a:ext cx="19" cy="25"/>
              </a:xfrm>
              <a:custGeom>
                <a:avLst/>
                <a:gdLst>
                  <a:gd name="T0" fmla="*/ 7 w 13"/>
                  <a:gd name="T1" fmla="*/ 3 h 17"/>
                  <a:gd name="T2" fmla="*/ 2 w 13"/>
                  <a:gd name="T3" fmla="*/ 13 h 17"/>
                  <a:gd name="T4" fmla="*/ 4 w 13"/>
                  <a:gd name="T5" fmla="*/ 16 h 17"/>
                  <a:gd name="T6" fmla="*/ 11 w 13"/>
                  <a:gd name="T7" fmla="*/ 2 h 17"/>
                  <a:gd name="T8" fmla="*/ 7 w 13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7">
                    <a:moveTo>
                      <a:pt x="7" y="3"/>
                    </a:moveTo>
                    <a:cubicBezTo>
                      <a:pt x="9" y="7"/>
                      <a:pt x="4" y="11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  <a:cubicBezTo>
                      <a:pt x="8" y="13"/>
                      <a:pt x="13" y="8"/>
                      <a:pt x="11" y="2"/>
                    </a:cubicBezTo>
                    <a:cubicBezTo>
                      <a:pt x="10" y="0"/>
                      <a:pt x="7" y="1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798">
                <a:extLst>
                  <a:ext uri="{FF2B5EF4-FFF2-40B4-BE49-F238E27FC236}">
                    <a16:creationId xmlns:a16="http://schemas.microsoft.com/office/drawing/2014/main" xmlns="" id="{9466D5B7-019A-4A9D-A9F6-E22766F15A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26" y="2808"/>
                <a:ext cx="26" cy="28"/>
              </a:xfrm>
              <a:custGeom>
                <a:avLst/>
                <a:gdLst>
                  <a:gd name="T0" fmla="*/ 13 w 18"/>
                  <a:gd name="T1" fmla="*/ 2 h 19"/>
                  <a:gd name="T2" fmla="*/ 2 w 18"/>
                  <a:gd name="T3" fmla="*/ 14 h 19"/>
                  <a:gd name="T4" fmla="*/ 5 w 18"/>
                  <a:gd name="T5" fmla="*/ 18 h 19"/>
                  <a:gd name="T6" fmla="*/ 17 w 18"/>
                  <a:gd name="T7" fmla="*/ 3 h 19"/>
                  <a:gd name="T8" fmla="*/ 13 w 18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3" y="2"/>
                    </a:moveTo>
                    <a:cubicBezTo>
                      <a:pt x="12" y="7"/>
                      <a:pt x="7" y="11"/>
                      <a:pt x="2" y="14"/>
                    </a:cubicBezTo>
                    <a:cubicBezTo>
                      <a:pt x="0" y="16"/>
                      <a:pt x="3" y="19"/>
                      <a:pt x="5" y="18"/>
                    </a:cubicBezTo>
                    <a:cubicBezTo>
                      <a:pt x="10" y="14"/>
                      <a:pt x="15" y="9"/>
                      <a:pt x="17" y="3"/>
                    </a:cubicBezTo>
                    <a:cubicBezTo>
                      <a:pt x="18" y="0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799">
                <a:extLst>
                  <a:ext uri="{FF2B5EF4-FFF2-40B4-BE49-F238E27FC236}">
                    <a16:creationId xmlns:a16="http://schemas.microsoft.com/office/drawing/2014/main" xmlns="" id="{548D702A-2B92-4801-A0F9-1A82627567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71" y="2836"/>
                <a:ext cx="17" cy="22"/>
              </a:xfrm>
              <a:custGeom>
                <a:avLst/>
                <a:gdLst>
                  <a:gd name="T0" fmla="*/ 7 w 11"/>
                  <a:gd name="T1" fmla="*/ 3 h 15"/>
                  <a:gd name="T2" fmla="*/ 2 w 11"/>
                  <a:gd name="T3" fmla="*/ 11 h 15"/>
                  <a:gd name="T4" fmla="*/ 4 w 11"/>
                  <a:gd name="T5" fmla="*/ 14 h 15"/>
                  <a:gd name="T6" fmla="*/ 11 w 11"/>
                  <a:gd name="T7" fmla="*/ 2 h 15"/>
                  <a:gd name="T8" fmla="*/ 7 w 11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7" y="3"/>
                    </a:moveTo>
                    <a:cubicBezTo>
                      <a:pt x="7" y="6"/>
                      <a:pt x="5" y="9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  <a:cubicBezTo>
                      <a:pt x="8" y="11"/>
                      <a:pt x="11" y="8"/>
                      <a:pt x="11" y="2"/>
                    </a:cubicBezTo>
                    <a:cubicBezTo>
                      <a:pt x="11" y="0"/>
                      <a:pt x="7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800">
                <a:extLst>
                  <a:ext uri="{FF2B5EF4-FFF2-40B4-BE49-F238E27FC236}">
                    <a16:creationId xmlns:a16="http://schemas.microsoft.com/office/drawing/2014/main" xmlns="" id="{F5842CEB-DD37-425E-B81C-85DC1584C0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67" y="2812"/>
                <a:ext cx="26" cy="25"/>
              </a:xfrm>
              <a:custGeom>
                <a:avLst/>
                <a:gdLst>
                  <a:gd name="T0" fmla="*/ 17 w 18"/>
                  <a:gd name="T1" fmla="*/ 2 h 17"/>
                  <a:gd name="T2" fmla="*/ 11 w 18"/>
                  <a:gd name="T3" fmla="*/ 4 h 17"/>
                  <a:gd name="T4" fmla="*/ 2 w 18"/>
                  <a:gd name="T5" fmla="*/ 13 h 17"/>
                  <a:gd name="T6" fmla="*/ 4 w 18"/>
                  <a:gd name="T7" fmla="*/ 16 h 17"/>
                  <a:gd name="T8" fmla="*/ 10 w 18"/>
                  <a:gd name="T9" fmla="*/ 10 h 17"/>
                  <a:gd name="T10" fmla="*/ 14 w 18"/>
                  <a:gd name="T11" fmla="*/ 7 h 17"/>
                  <a:gd name="T12" fmla="*/ 15 w 18"/>
                  <a:gd name="T13" fmla="*/ 6 h 17"/>
                  <a:gd name="T14" fmla="*/ 15 w 18"/>
                  <a:gd name="T15" fmla="*/ 5 h 17"/>
                  <a:gd name="T16" fmla="*/ 17 w 18"/>
                  <a:gd name="T1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7">
                    <a:moveTo>
                      <a:pt x="17" y="2"/>
                    </a:moveTo>
                    <a:cubicBezTo>
                      <a:pt x="15" y="0"/>
                      <a:pt x="13" y="3"/>
                      <a:pt x="11" y="4"/>
                    </a:cubicBezTo>
                    <a:cubicBezTo>
                      <a:pt x="8" y="7"/>
                      <a:pt x="5" y="10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  <a:cubicBezTo>
                      <a:pt x="6" y="14"/>
                      <a:pt x="8" y="12"/>
                      <a:pt x="10" y="10"/>
                    </a:cubicBezTo>
                    <a:cubicBezTo>
                      <a:pt x="11" y="9"/>
                      <a:pt x="13" y="8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2002">
              <a:extLst>
                <a:ext uri="{FF2B5EF4-FFF2-40B4-BE49-F238E27FC236}">
                  <a16:creationId xmlns:a16="http://schemas.microsoft.com/office/drawing/2014/main" xmlns="" id="{683729A6-E533-4303-B262-B1E7ABE9559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686" y="474"/>
              <a:ext cx="2031" cy="3027"/>
              <a:chOff x="4686" y="474"/>
              <a:chExt cx="2031" cy="3027"/>
            </a:xfrm>
          </p:grpSpPr>
          <p:sp>
            <p:nvSpPr>
              <p:cNvPr id="44" name="Freeform 1802">
                <a:extLst>
                  <a:ext uri="{FF2B5EF4-FFF2-40B4-BE49-F238E27FC236}">
                    <a16:creationId xmlns:a16="http://schemas.microsoft.com/office/drawing/2014/main" xmlns="" id="{24C7D78C-2A02-44C5-B1AA-017CF86617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3" y="2811"/>
                <a:ext cx="17" cy="19"/>
              </a:xfrm>
              <a:custGeom>
                <a:avLst/>
                <a:gdLst>
                  <a:gd name="T0" fmla="*/ 7 w 11"/>
                  <a:gd name="T1" fmla="*/ 3 h 13"/>
                  <a:gd name="T2" fmla="*/ 2 w 11"/>
                  <a:gd name="T3" fmla="*/ 8 h 13"/>
                  <a:gd name="T4" fmla="*/ 3 w 11"/>
                  <a:gd name="T5" fmla="*/ 12 h 13"/>
                  <a:gd name="T6" fmla="*/ 11 w 11"/>
                  <a:gd name="T7" fmla="*/ 4 h 13"/>
                  <a:gd name="T8" fmla="*/ 7 w 11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7" y="3"/>
                    </a:moveTo>
                    <a:cubicBezTo>
                      <a:pt x="7" y="6"/>
                      <a:pt x="5" y="7"/>
                      <a:pt x="2" y="8"/>
                    </a:cubicBezTo>
                    <a:cubicBezTo>
                      <a:pt x="0" y="9"/>
                      <a:pt x="1" y="13"/>
                      <a:pt x="3" y="12"/>
                    </a:cubicBezTo>
                    <a:cubicBezTo>
                      <a:pt x="7" y="10"/>
                      <a:pt x="10" y="8"/>
                      <a:pt x="11" y="4"/>
                    </a:cubicBezTo>
                    <a:cubicBezTo>
                      <a:pt x="11" y="1"/>
                      <a:pt x="8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803">
                <a:extLst>
                  <a:ext uri="{FF2B5EF4-FFF2-40B4-BE49-F238E27FC236}">
                    <a16:creationId xmlns:a16="http://schemas.microsoft.com/office/drawing/2014/main" xmlns="" id="{B765B53B-0334-484B-891C-83A14CF2E2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6" y="2839"/>
                <a:ext cx="21" cy="19"/>
              </a:xfrm>
              <a:custGeom>
                <a:avLst/>
                <a:gdLst>
                  <a:gd name="T0" fmla="*/ 9 w 14"/>
                  <a:gd name="T1" fmla="*/ 2 h 13"/>
                  <a:gd name="T2" fmla="*/ 2 w 14"/>
                  <a:gd name="T3" fmla="*/ 8 h 13"/>
                  <a:gd name="T4" fmla="*/ 4 w 14"/>
                  <a:gd name="T5" fmla="*/ 12 h 13"/>
                  <a:gd name="T6" fmla="*/ 13 w 14"/>
                  <a:gd name="T7" fmla="*/ 3 h 13"/>
                  <a:gd name="T8" fmla="*/ 9 w 14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9" y="2"/>
                    </a:moveTo>
                    <a:cubicBezTo>
                      <a:pt x="8" y="5"/>
                      <a:pt x="6" y="7"/>
                      <a:pt x="2" y="8"/>
                    </a:cubicBezTo>
                    <a:cubicBezTo>
                      <a:pt x="0" y="9"/>
                      <a:pt x="1" y="13"/>
                      <a:pt x="4" y="12"/>
                    </a:cubicBezTo>
                    <a:cubicBezTo>
                      <a:pt x="8" y="10"/>
                      <a:pt x="11" y="8"/>
                      <a:pt x="13" y="3"/>
                    </a:cubicBezTo>
                    <a:cubicBezTo>
                      <a:pt x="14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04">
                <a:extLst>
                  <a:ext uri="{FF2B5EF4-FFF2-40B4-BE49-F238E27FC236}">
                    <a16:creationId xmlns:a16="http://schemas.microsoft.com/office/drawing/2014/main" xmlns="" id="{4A0AD1AB-A57A-4175-86C5-D0FA637E04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5" y="2860"/>
                <a:ext cx="22" cy="26"/>
              </a:xfrm>
              <a:custGeom>
                <a:avLst/>
                <a:gdLst>
                  <a:gd name="T0" fmla="*/ 11 w 15"/>
                  <a:gd name="T1" fmla="*/ 2 h 18"/>
                  <a:gd name="T2" fmla="*/ 2 w 15"/>
                  <a:gd name="T3" fmla="*/ 13 h 18"/>
                  <a:gd name="T4" fmla="*/ 4 w 15"/>
                  <a:gd name="T5" fmla="*/ 16 h 18"/>
                  <a:gd name="T6" fmla="*/ 14 w 15"/>
                  <a:gd name="T7" fmla="*/ 3 h 18"/>
                  <a:gd name="T8" fmla="*/ 11 w 15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11" y="2"/>
                    </a:moveTo>
                    <a:cubicBezTo>
                      <a:pt x="9" y="7"/>
                      <a:pt x="6" y="10"/>
                      <a:pt x="2" y="13"/>
                    </a:cubicBezTo>
                    <a:cubicBezTo>
                      <a:pt x="0" y="15"/>
                      <a:pt x="2" y="18"/>
                      <a:pt x="4" y="16"/>
                    </a:cubicBezTo>
                    <a:cubicBezTo>
                      <a:pt x="9" y="13"/>
                      <a:pt x="13" y="8"/>
                      <a:pt x="14" y="3"/>
                    </a:cubicBezTo>
                    <a:cubicBezTo>
                      <a:pt x="15" y="0"/>
                      <a:pt x="11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805">
                <a:extLst>
                  <a:ext uri="{FF2B5EF4-FFF2-40B4-BE49-F238E27FC236}">
                    <a16:creationId xmlns:a16="http://schemas.microsoft.com/office/drawing/2014/main" xmlns="" id="{8172F11E-98E3-46CB-9BA6-716376810A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61" y="2882"/>
                <a:ext cx="19" cy="23"/>
              </a:xfrm>
              <a:custGeom>
                <a:avLst/>
                <a:gdLst>
                  <a:gd name="T0" fmla="*/ 9 w 13"/>
                  <a:gd name="T1" fmla="*/ 2 h 16"/>
                  <a:gd name="T2" fmla="*/ 2 w 13"/>
                  <a:gd name="T3" fmla="*/ 12 h 16"/>
                  <a:gd name="T4" fmla="*/ 5 w 13"/>
                  <a:gd name="T5" fmla="*/ 14 h 16"/>
                  <a:gd name="T6" fmla="*/ 12 w 13"/>
                  <a:gd name="T7" fmla="*/ 3 h 16"/>
                  <a:gd name="T8" fmla="*/ 9 w 13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9" y="2"/>
                    </a:moveTo>
                    <a:cubicBezTo>
                      <a:pt x="7" y="5"/>
                      <a:pt x="5" y="9"/>
                      <a:pt x="2" y="12"/>
                    </a:cubicBezTo>
                    <a:cubicBezTo>
                      <a:pt x="0" y="13"/>
                      <a:pt x="3" y="16"/>
                      <a:pt x="5" y="14"/>
                    </a:cubicBezTo>
                    <a:cubicBezTo>
                      <a:pt x="8" y="11"/>
                      <a:pt x="10" y="7"/>
                      <a:pt x="12" y="3"/>
                    </a:cubicBezTo>
                    <a:cubicBezTo>
                      <a:pt x="13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06">
                <a:extLst>
                  <a:ext uri="{FF2B5EF4-FFF2-40B4-BE49-F238E27FC236}">
                    <a16:creationId xmlns:a16="http://schemas.microsoft.com/office/drawing/2014/main" xmlns="" id="{6152E020-A14C-4AAA-A6F9-270ADDA332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76" y="2893"/>
                <a:ext cx="28" cy="27"/>
              </a:xfrm>
              <a:custGeom>
                <a:avLst/>
                <a:gdLst>
                  <a:gd name="T0" fmla="*/ 14 w 19"/>
                  <a:gd name="T1" fmla="*/ 2 h 18"/>
                  <a:gd name="T2" fmla="*/ 2 w 19"/>
                  <a:gd name="T3" fmla="*/ 13 h 18"/>
                  <a:gd name="T4" fmla="*/ 5 w 19"/>
                  <a:gd name="T5" fmla="*/ 16 h 18"/>
                  <a:gd name="T6" fmla="*/ 17 w 19"/>
                  <a:gd name="T7" fmla="*/ 4 h 18"/>
                  <a:gd name="T8" fmla="*/ 14 w 1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4" y="2"/>
                    </a:moveTo>
                    <a:cubicBezTo>
                      <a:pt x="11" y="6"/>
                      <a:pt x="7" y="10"/>
                      <a:pt x="2" y="13"/>
                    </a:cubicBezTo>
                    <a:cubicBezTo>
                      <a:pt x="0" y="15"/>
                      <a:pt x="3" y="18"/>
                      <a:pt x="5" y="16"/>
                    </a:cubicBezTo>
                    <a:cubicBezTo>
                      <a:pt x="9" y="13"/>
                      <a:pt x="14" y="9"/>
                      <a:pt x="17" y="4"/>
                    </a:cubicBezTo>
                    <a:cubicBezTo>
                      <a:pt x="19" y="2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807">
                <a:extLst>
                  <a:ext uri="{FF2B5EF4-FFF2-40B4-BE49-F238E27FC236}">
                    <a16:creationId xmlns:a16="http://schemas.microsoft.com/office/drawing/2014/main" xmlns="" id="{E18CBA08-AB43-48D8-AEE9-03A0C908AD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6" y="2862"/>
                <a:ext cx="22" cy="21"/>
              </a:xfrm>
              <a:custGeom>
                <a:avLst/>
                <a:gdLst>
                  <a:gd name="T0" fmla="*/ 10 w 15"/>
                  <a:gd name="T1" fmla="*/ 2 h 14"/>
                  <a:gd name="T2" fmla="*/ 2 w 15"/>
                  <a:gd name="T3" fmla="*/ 9 h 14"/>
                  <a:gd name="T4" fmla="*/ 3 w 15"/>
                  <a:gd name="T5" fmla="*/ 13 h 14"/>
                  <a:gd name="T6" fmla="*/ 14 w 15"/>
                  <a:gd name="T7" fmla="*/ 4 h 14"/>
                  <a:gd name="T8" fmla="*/ 10 w 15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0" y="2"/>
                    </a:moveTo>
                    <a:cubicBezTo>
                      <a:pt x="9" y="6"/>
                      <a:pt x="6" y="8"/>
                      <a:pt x="2" y="9"/>
                    </a:cubicBezTo>
                    <a:cubicBezTo>
                      <a:pt x="0" y="10"/>
                      <a:pt x="1" y="14"/>
                      <a:pt x="3" y="13"/>
                    </a:cubicBezTo>
                    <a:cubicBezTo>
                      <a:pt x="8" y="11"/>
                      <a:pt x="12" y="8"/>
                      <a:pt x="14" y="4"/>
                    </a:cubicBezTo>
                    <a:cubicBezTo>
                      <a:pt x="15" y="2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808">
                <a:extLst>
                  <a:ext uri="{FF2B5EF4-FFF2-40B4-BE49-F238E27FC236}">
                    <a16:creationId xmlns:a16="http://schemas.microsoft.com/office/drawing/2014/main" xmlns="" id="{27FFE00D-5C63-4BB1-A6DC-8A22C7E7AC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29" y="2843"/>
                <a:ext cx="20" cy="24"/>
              </a:xfrm>
              <a:custGeom>
                <a:avLst/>
                <a:gdLst>
                  <a:gd name="T0" fmla="*/ 10 w 14"/>
                  <a:gd name="T1" fmla="*/ 3 h 16"/>
                  <a:gd name="T2" fmla="*/ 2 w 14"/>
                  <a:gd name="T3" fmla="*/ 12 h 16"/>
                  <a:gd name="T4" fmla="*/ 3 w 14"/>
                  <a:gd name="T5" fmla="*/ 15 h 16"/>
                  <a:gd name="T6" fmla="*/ 14 w 14"/>
                  <a:gd name="T7" fmla="*/ 2 h 16"/>
                  <a:gd name="T8" fmla="*/ 10 w 14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10" y="3"/>
                    </a:moveTo>
                    <a:cubicBezTo>
                      <a:pt x="10" y="7"/>
                      <a:pt x="6" y="10"/>
                      <a:pt x="2" y="12"/>
                    </a:cubicBezTo>
                    <a:cubicBezTo>
                      <a:pt x="0" y="13"/>
                      <a:pt x="1" y="16"/>
                      <a:pt x="3" y="15"/>
                    </a:cubicBezTo>
                    <a:cubicBezTo>
                      <a:pt x="9" y="13"/>
                      <a:pt x="14" y="9"/>
                      <a:pt x="14" y="2"/>
                    </a:cubicBezTo>
                    <a:cubicBezTo>
                      <a:pt x="14" y="0"/>
                      <a:pt x="10" y="0"/>
                      <a:pt x="1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809">
                <a:extLst>
                  <a:ext uri="{FF2B5EF4-FFF2-40B4-BE49-F238E27FC236}">
                    <a16:creationId xmlns:a16="http://schemas.microsoft.com/office/drawing/2014/main" xmlns="" id="{E6FEF42A-9A80-4A02-9525-41F47A8E0D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80" y="2889"/>
                <a:ext cx="29" cy="24"/>
              </a:xfrm>
              <a:custGeom>
                <a:avLst/>
                <a:gdLst>
                  <a:gd name="T0" fmla="*/ 16 w 20"/>
                  <a:gd name="T1" fmla="*/ 2 h 16"/>
                  <a:gd name="T2" fmla="*/ 2 w 20"/>
                  <a:gd name="T3" fmla="*/ 12 h 16"/>
                  <a:gd name="T4" fmla="*/ 3 w 20"/>
                  <a:gd name="T5" fmla="*/ 15 h 16"/>
                  <a:gd name="T6" fmla="*/ 19 w 20"/>
                  <a:gd name="T7" fmla="*/ 5 h 16"/>
                  <a:gd name="T8" fmla="*/ 16 w 20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6" y="2"/>
                    </a:moveTo>
                    <a:cubicBezTo>
                      <a:pt x="12" y="7"/>
                      <a:pt x="7" y="10"/>
                      <a:pt x="2" y="12"/>
                    </a:cubicBezTo>
                    <a:cubicBezTo>
                      <a:pt x="0" y="12"/>
                      <a:pt x="1" y="16"/>
                      <a:pt x="3" y="15"/>
                    </a:cubicBezTo>
                    <a:cubicBezTo>
                      <a:pt x="9" y="13"/>
                      <a:pt x="15" y="10"/>
                      <a:pt x="19" y="5"/>
                    </a:cubicBezTo>
                    <a:cubicBezTo>
                      <a:pt x="20" y="3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810">
                <a:extLst>
                  <a:ext uri="{FF2B5EF4-FFF2-40B4-BE49-F238E27FC236}">
                    <a16:creationId xmlns:a16="http://schemas.microsoft.com/office/drawing/2014/main" xmlns="" id="{B234DBD7-E3FA-43A2-95C6-A47A78A3AF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03" y="2899"/>
                <a:ext cx="26" cy="22"/>
              </a:xfrm>
              <a:custGeom>
                <a:avLst/>
                <a:gdLst>
                  <a:gd name="T0" fmla="*/ 12 w 17"/>
                  <a:gd name="T1" fmla="*/ 2 h 15"/>
                  <a:gd name="T2" fmla="*/ 2 w 17"/>
                  <a:gd name="T3" fmla="*/ 11 h 15"/>
                  <a:gd name="T4" fmla="*/ 3 w 17"/>
                  <a:gd name="T5" fmla="*/ 14 h 15"/>
                  <a:gd name="T6" fmla="*/ 16 w 17"/>
                  <a:gd name="T7" fmla="*/ 3 h 15"/>
                  <a:gd name="T8" fmla="*/ 12 w 1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2" y="2"/>
                    </a:moveTo>
                    <a:cubicBezTo>
                      <a:pt x="11" y="7"/>
                      <a:pt x="6" y="9"/>
                      <a:pt x="2" y="11"/>
                    </a:cubicBezTo>
                    <a:cubicBezTo>
                      <a:pt x="0" y="12"/>
                      <a:pt x="1" y="15"/>
                      <a:pt x="3" y="14"/>
                    </a:cubicBezTo>
                    <a:cubicBezTo>
                      <a:pt x="9" y="12"/>
                      <a:pt x="14" y="9"/>
                      <a:pt x="16" y="3"/>
                    </a:cubicBezTo>
                    <a:cubicBezTo>
                      <a:pt x="17" y="0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811">
                <a:extLst>
                  <a:ext uri="{FF2B5EF4-FFF2-40B4-BE49-F238E27FC236}">
                    <a16:creationId xmlns:a16="http://schemas.microsoft.com/office/drawing/2014/main" xmlns="" id="{6D3123F1-44D2-4B0A-B909-E2CA8B8EDD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6" y="2893"/>
                <a:ext cx="19" cy="21"/>
              </a:xfrm>
              <a:custGeom>
                <a:avLst/>
                <a:gdLst>
                  <a:gd name="T0" fmla="*/ 9 w 13"/>
                  <a:gd name="T1" fmla="*/ 2 h 14"/>
                  <a:gd name="T2" fmla="*/ 6 w 13"/>
                  <a:gd name="T3" fmla="*/ 5 h 14"/>
                  <a:gd name="T4" fmla="*/ 2 w 13"/>
                  <a:gd name="T5" fmla="*/ 10 h 14"/>
                  <a:gd name="T6" fmla="*/ 4 w 13"/>
                  <a:gd name="T7" fmla="*/ 13 h 14"/>
                  <a:gd name="T8" fmla="*/ 9 w 1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9" y="2"/>
                    </a:moveTo>
                    <a:cubicBezTo>
                      <a:pt x="8" y="0"/>
                      <a:pt x="5" y="3"/>
                      <a:pt x="6" y="5"/>
                    </a:cubicBezTo>
                    <a:cubicBezTo>
                      <a:pt x="8" y="7"/>
                      <a:pt x="4" y="9"/>
                      <a:pt x="2" y="10"/>
                    </a:cubicBezTo>
                    <a:cubicBezTo>
                      <a:pt x="0" y="10"/>
                      <a:pt x="1" y="14"/>
                      <a:pt x="4" y="13"/>
                    </a:cubicBezTo>
                    <a:cubicBezTo>
                      <a:pt x="8" y="11"/>
                      <a:pt x="13" y="7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812">
                <a:extLst>
                  <a:ext uri="{FF2B5EF4-FFF2-40B4-BE49-F238E27FC236}">
                    <a16:creationId xmlns:a16="http://schemas.microsoft.com/office/drawing/2014/main" xmlns="" id="{746A7CE1-7CB6-4318-AC3C-517179B13E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27" y="2918"/>
                <a:ext cx="31" cy="27"/>
              </a:xfrm>
              <a:custGeom>
                <a:avLst/>
                <a:gdLst>
                  <a:gd name="T0" fmla="*/ 17 w 21"/>
                  <a:gd name="T1" fmla="*/ 2 h 18"/>
                  <a:gd name="T2" fmla="*/ 2 w 21"/>
                  <a:gd name="T3" fmla="*/ 13 h 18"/>
                  <a:gd name="T4" fmla="*/ 4 w 21"/>
                  <a:gd name="T5" fmla="*/ 17 h 18"/>
                  <a:gd name="T6" fmla="*/ 20 w 21"/>
                  <a:gd name="T7" fmla="*/ 4 h 18"/>
                  <a:gd name="T8" fmla="*/ 17 w 2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7" y="2"/>
                    </a:moveTo>
                    <a:cubicBezTo>
                      <a:pt x="13" y="7"/>
                      <a:pt x="8" y="11"/>
                      <a:pt x="2" y="13"/>
                    </a:cubicBezTo>
                    <a:cubicBezTo>
                      <a:pt x="0" y="14"/>
                      <a:pt x="1" y="18"/>
                      <a:pt x="4" y="17"/>
                    </a:cubicBezTo>
                    <a:cubicBezTo>
                      <a:pt x="10" y="14"/>
                      <a:pt x="16" y="10"/>
                      <a:pt x="20" y="4"/>
                    </a:cubicBezTo>
                    <a:cubicBezTo>
                      <a:pt x="21" y="2"/>
                      <a:pt x="18" y="0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13">
                <a:extLst>
                  <a:ext uri="{FF2B5EF4-FFF2-40B4-BE49-F238E27FC236}">
                    <a16:creationId xmlns:a16="http://schemas.microsoft.com/office/drawing/2014/main" xmlns="" id="{843D25D2-C830-4160-BE33-626902CE75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57" y="2927"/>
                <a:ext cx="19" cy="22"/>
              </a:xfrm>
              <a:custGeom>
                <a:avLst/>
                <a:gdLst>
                  <a:gd name="T0" fmla="*/ 9 w 13"/>
                  <a:gd name="T1" fmla="*/ 3 h 15"/>
                  <a:gd name="T2" fmla="*/ 2 w 13"/>
                  <a:gd name="T3" fmla="*/ 11 h 15"/>
                  <a:gd name="T4" fmla="*/ 3 w 13"/>
                  <a:gd name="T5" fmla="*/ 14 h 15"/>
                  <a:gd name="T6" fmla="*/ 13 w 13"/>
                  <a:gd name="T7" fmla="*/ 3 h 15"/>
                  <a:gd name="T8" fmla="*/ 9 w 13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9" y="3"/>
                    </a:moveTo>
                    <a:cubicBezTo>
                      <a:pt x="9" y="7"/>
                      <a:pt x="5" y="9"/>
                      <a:pt x="2" y="11"/>
                    </a:cubicBezTo>
                    <a:cubicBezTo>
                      <a:pt x="0" y="11"/>
                      <a:pt x="1" y="15"/>
                      <a:pt x="3" y="14"/>
                    </a:cubicBezTo>
                    <a:cubicBezTo>
                      <a:pt x="8" y="12"/>
                      <a:pt x="13" y="9"/>
                      <a:pt x="13" y="3"/>
                    </a:cubicBezTo>
                    <a:cubicBezTo>
                      <a:pt x="13" y="0"/>
                      <a:pt x="9" y="1"/>
                      <a:pt x="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814">
                <a:extLst>
                  <a:ext uri="{FF2B5EF4-FFF2-40B4-BE49-F238E27FC236}">
                    <a16:creationId xmlns:a16="http://schemas.microsoft.com/office/drawing/2014/main" xmlns="" id="{8F16F06D-5362-45B3-AA0A-88BC7838DA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24" y="2955"/>
                <a:ext cx="21" cy="24"/>
              </a:xfrm>
              <a:custGeom>
                <a:avLst/>
                <a:gdLst>
                  <a:gd name="T0" fmla="*/ 9 w 14"/>
                  <a:gd name="T1" fmla="*/ 3 h 16"/>
                  <a:gd name="T2" fmla="*/ 2 w 14"/>
                  <a:gd name="T3" fmla="*/ 12 h 16"/>
                  <a:gd name="T4" fmla="*/ 4 w 14"/>
                  <a:gd name="T5" fmla="*/ 15 h 16"/>
                  <a:gd name="T6" fmla="*/ 13 w 14"/>
                  <a:gd name="T7" fmla="*/ 3 h 16"/>
                  <a:gd name="T8" fmla="*/ 9 w 14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9" y="3"/>
                    </a:moveTo>
                    <a:cubicBezTo>
                      <a:pt x="8" y="6"/>
                      <a:pt x="6" y="10"/>
                      <a:pt x="2" y="12"/>
                    </a:cubicBezTo>
                    <a:cubicBezTo>
                      <a:pt x="0" y="13"/>
                      <a:pt x="1" y="16"/>
                      <a:pt x="4" y="15"/>
                    </a:cubicBezTo>
                    <a:cubicBezTo>
                      <a:pt x="9" y="13"/>
                      <a:pt x="12" y="8"/>
                      <a:pt x="13" y="3"/>
                    </a:cubicBezTo>
                    <a:cubicBezTo>
                      <a:pt x="14" y="1"/>
                      <a:pt x="10" y="0"/>
                      <a:pt x="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815">
                <a:extLst>
                  <a:ext uri="{FF2B5EF4-FFF2-40B4-BE49-F238E27FC236}">
                    <a16:creationId xmlns:a16="http://schemas.microsoft.com/office/drawing/2014/main" xmlns="" id="{5D64B690-6B05-43D6-93A9-17501E135D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7" y="2966"/>
                <a:ext cx="22" cy="25"/>
              </a:xfrm>
              <a:custGeom>
                <a:avLst/>
                <a:gdLst>
                  <a:gd name="T0" fmla="*/ 11 w 15"/>
                  <a:gd name="T1" fmla="*/ 3 h 17"/>
                  <a:gd name="T2" fmla="*/ 2 w 15"/>
                  <a:gd name="T3" fmla="*/ 12 h 17"/>
                  <a:gd name="T4" fmla="*/ 4 w 15"/>
                  <a:gd name="T5" fmla="*/ 16 h 17"/>
                  <a:gd name="T6" fmla="*/ 14 w 15"/>
                  <a:gd name="T7" fmla="*/ 3 h 17"/>
                  <a:gd name="T8" fmla="*/ 11 w 15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1" y="3"/>
                    </a:moveTo>
                    <a:cubicBezTo>
                      <a:pt x="9" y="7"/>
                      <a:pt x="7" y="11"/>
                      <a:pt x="2" y="12"/>
                    </a:cubicBezTo>
                    <a:cubicBezTo>
                      <a:pt x="0" y="13"/>
                      <a:pt x="1" y="17"/>
                      <a:pt x="4" y="16"/>
                    </a:cubicBezTo>
                    <a:cubicBezTo>
                      <a:pt x="9" y="14"/>
                      <a:pt x="13" y="9"/>
                      <a:pt x="14" y="3"/>
                    </a:cubicBezTo>
                    <a:cubicBezTo>
                      <a:pt x="15" y="1"/>
                      <a:pt x="11" y="0"/>
                      <a:pt x="11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816">
                <a:extLst>
                  <a:ext uri="{FF2B5EF4-FFF2-40B4-BE49-F238E27FC236}">
                    <a16:creationId xmlns:a16="http://schemas.microsoft.com/office/drawing/2014/main" xmlns="" id="{664CC8DD-7AAD-47EA-9590-6A326659EE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89" y="2954"/>
                <a:ext cx="23" cy="22"/>
              </a:xfrm>
              <a:custGeom>
                <a:avLst/>
                <a:gdLst>
                  <a:gd name="T0" fmla="*/ 12 w 16"/>
                  <a:gd name="T1" fmla="*/ 2 h 15"/>
                  <a:gd name="T2" fmla="*/ 3 w 16"/>
                  <a:gd name="T3" fmla="*/ 11 h 15"/>
                  <a:gd name="T4" fmla="*/ 4 w 16"/>
                  <a:gd name="T5" fmla="*/ 14 h 15"/>
                  <a:gd name="T6" fmla="*/ 15 w 16"/>
                  <a:gd name="T7" fmla="*/ 3 h 15"/>
                  <a:gd name="T8" fmla="*/ 12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2" y="2"/>
                    </a:moveTo>
                    <a:cubicBezTo>
                      <a:pt x="10" y="7"/>
                      <a:pt x="7" y="9"/>
                      <a:pt x="3" y="11"/>
                    </a:cubicBezTo>
                    <a:cubicBezTo>
                      <a:pt x="0" y="12"/>
                      <a:pt x="2" y="15"/>
                      <a:pt x="4" y="14"/>
                    </a:cubicBezTo>
                    <a:cubicBezTo>
                      <a:pt x="9" y="12"/>
                      <a:pt x="14" y="9"/>
                      <a:pt x="15" y="3"/>
                    </a:cubicBezTo>
                    <a:cubicBezTo>
                      <a:pt x="16" y="1"/>
                      <a:pt x="12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817">
                <a:extLst>
                  <a:ext uri="{FF2B5EF4-FFF2-40B4-BE49-F238E27FC236}">
                    <a16:creationId xmlns:a16="http://schemas.microsoft.com/office/drawing/2014/main" xmlns="" id="{05D95A40-A4FD-43BD-8B06-D5E3610F70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64" y="2940"/>
                <a:ext cx="23" cy="26"/>
              </a:xfrm>
              <a:custGeom>
                <a:avLst/>
                <a:gdLst>
                  <a:gd name="T0" fmla="*/ 12 w 16"/>
                  <a:gd name="T1" fmla="*/ 3 h 17"/>
                  <a:gd name="T2" fmla="*/ 2 w 16"/>
                  <a:gd name="T3" fmla="*/ 13 h 17"/>
                  <a:gd name="T4" fmla="*/ 3 w 16"/>
                  <a:gd name="T5" fmla="*/ 16 h 17"/>
                  <a:gd name="T6" fmla="*/ 15 w 16"/>
                  <a:gd name="T7" fmla="*/ 3 h 17"/>
                  <a:gd name="T8" fmla="*/ 12 w 16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2" y="3"/>
                    </a:moveTo>
                    <a:cubicBezTo>
                      <a:pt x="10" y="7"/>
                      <a:pt x="6" y="11"/>
                      <a:pt x="2" y="13"/>
                    </a:cubicBezTo>
                    <a:cubicBezTo>
                      <a:pt x="0" y="14"/>
                      <a:pt x="1" y="17"/>
                      <a:pt x="3" y="16"/>
                    </a:cubicBezTo>
                    <a:cubicBezTo>
                      <a:pt x="9" y="14"/>
                      <a:pt x="14" y="9"/>
                      <a:pt x="15" y="3"/>
                    </a:cubicBezTo>
                    <a:cubicBezTo>
                      <a:pt x="16" y="1"/>
                      <a:pt x="12" y="0"/>
                      <a:pt x="12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818">
                <a:extLst>
                  <a:ext uri="{FF2B5EF4-FFF2-40B4-BE49-F238E27FC236}">
                    <a16:creationId xmlns:a16="http://schemas.microsoft.com/office/drawing/2014/main" xmlns="" id="{AD979675-D7E5-4427-BFFE-BDD8E7C25E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43" y="2932"/>
                <a:ext cx="21" cy="22"/>
              </a:xfrm>
              <a:custGeom>
                <a:avLst/>
                <a:gdLst>
                  <a:gd name="T0" fmla="*/ 10 w 14"/>
                  <a:gd name="T1" fmla="*/ 2 h 15"/>
                  <a:gd name="T2" fmla="*/ 2 w 14"/>
                  <a:gd name="T3" fmla="*/ 10 h 15"/>
                  <a:gd name="T4" fmla="*/ 3 w 14"/>
                  <a:gd name="T5" fmla="*/ 14 h 15"/>
                  <a:gd name="T6" fmla="*/ 13 w 14"/>
                  <a:gd name="T7" fmla="*/ 3 h 15"/>
                  <a:gd name="T8" fmla="*/ 10 w 14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0" y="2"/>
                    </a:moveTo>
                    <a:cubicBezTo>
                      <a:pt x="8" y="5"/>
                      <a:pt x="6" y="9"/>
                      <a:pt x="2" y="10"/>
                    </a:cubicBezTo>
                    <a:cubicBezTo>
                      <a:pt x="0" y="11"/>
                      <a:pt x="1" y="15"/>
                      <a:pt x="3" y="14"/>
                    </a:cubicBezTo>
                    <a:cubicBezTo>
                      <a:pt x="8" y="12"/>
                      <a:pt x="11" y="8"/>
                      <a:pt x="13" y="3"/>
                    </a:cubicBezTo>
                    <a:cubicBezTo>
                      <a:pt x="14" y="1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19">
                <a:extLst>
                  <a:ext uri="{FF2B5EF4-FFF2-40B4-BE49-F238E27FC236}">
                    <a16:creationId xmlns:a16="http://schemas.microsoft.com/office/drawing/2014/main" xmlns="" id="{F5C103DB-0AE8-417D-B98A-028EDE2531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02" y="2954"/>
                <a:ext cx="31" cy="26"/>
              </a:xfrm>
              <a:custGeom>
                <a:avLst/>
                <a:gdLst>
                  <a:gd name="T0" fmla="*/ 16 w 21"/>
                  <a:gd name="T1" fmla="*/ 2 h 18"/>
                  <a:gd name="T2" fmla="*/ 2 w 21"/>
                  <a:gd name="T3" fmla="*/ 13 h 18"/>
                  <a:gd name="T4" fmla="*/ 5 w 21"/>
                  <a:gd name="T5" fmla="*/ 16 h 18"/>
                  <a:gd name="T6" fmla="*/ 19 w 21"/>
                  <a:gd name="T7" fmla="*/ 5 h 18"/>
                  <a:gd name="T8" fmla="*/ 16 w 2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6" y="2"/>
                    </a:moveTo>
                    <a:cubicBezTo>
                      <a:pt x="11" y="5"/>
                      <a:pt x="6" y="9"/>
                      <a:pt x="2" y="13"/>
                    </a:cubicBezTo>
                    <a:cubicBezTo>
                      <a:pt x="0" y="15"/>
                      <a:pt x="3" y="18"/>
                      <a:pt x="5" y="16"/>
                    </a:cubicBezTo>
                    <a:cubicBezTo>
                      <a:pt x="9" y="12"/>
                      <a:pt x="14" y="8"/>
                      <a:pt x="19" y="5"/>
                    </a:cubicBezTo>
                    <a:cubicBezTo>
                      <a:pt x="21" y="3"/>
                      <a:pt x="18" y="0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820">
                <a:extLst>
                  <a:ext uri="{FF2B5EF4-FFF2-40B4-BE49-F238E27FC236}">
                    <a16:creationId xmlns:a16="http://schemas.microsoft.com/office/drawing/2014/main" xmlns="" id="{970B118D-A7F8-46C9-8BE8-1A42C1651A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16" y="2932"/>
                <a:ext cx="21" cy="20"/>
              </a:xfrm>
              <a:custGeom>
                <a:avLst/>
                <a:gdLst>
                  <a:gd name="T0" fmla="*/ 10 w 14"/>
                  <a:gd name="T1" fmla="*/ 2 h 14"/>
                  <a:gd name="T2" fmla="*/ 2 w 14"/>
                  <a:gd name="T3" fmla="*/ 9 h 14"/>
                  <a:gd name="T4" fmla="*/ 4 w 14"/>
                  <a:gd name="T5" fmla="*/ 12 h 14"/>
                  <a:gd name="T6" fmla="*/ 13 w 14"/>
                  <a:gd name="T7" fmla="*/ 4 h 14"/>
                  <a:gd name="T8" fmla="*/ 10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0" y="2"/>
                    </a:moveTo>
                    <a:cubicBezTo>
                      <a:pt x="7" y="5"/>
                      <a:pt x="5" y="7"/>
                      <a:pt x="2" y="9"/>
                    </a:cubicBezTo>
                    <a:cubicBezTo>
                      <a:pt x="0" y="11"/>
                      <a:pt x="2" y="14"/>
                      <a:pt x="4" y="12"/>
                    </a:cubicBezTo>
                    <a:cubicBezTo>
                      <a:pt x="7" y="10"/>
                      <a:pt x="10" y="7"/>
                      <a:pt x="13" y="4"/>
                    </a:cubicBezTo>
                    <a:cubicBezTo>
                      <a:pt x="14" y="3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21">
                <a:extLst>
                  <a:ext uri="{FF2B5EF4-FFF2-40B4-BE49-F238E27FC236}">
                    <a16:creationId xmlns:a16="http://schemas.microsoft.com/office/drawing/2014/main" xmlns="" id="{9A8C119E-338C-40E0-8EE8-DFE4223D89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49" y="2907"/>
                <a:ext cx="19" cy="17"/>
              </a:xfrm>
              <a:custGeom>
                <a:avLst/>
                <a:gdLst>
                  <a:gd name="T0" fmla="*/ 9 w 13"/>
                  <a:gd name="T1" fmla="*/ 2 h 12"/>
                  <a:gd name="T2" fmla="*/ 3 w 13"/>
                  <a:gd name="T3" fmla="*/ 7 h 12"/>
                  <a:gd name="T4" fmla="*/ 4 w 13"/>
                  <a:gd name="T5" fmla="*/ 11 h 12"/>
                  <a:gd name="T6" fmla="*/ 12 w 13"/>
                  <a:gd name="T7" fmla="*/ 4 h 12"/>
                  <a:gd name="T8" fmla="*/ 9 w 13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4"/>
                      <a:pt x="5" y="6"/>
                      <a:pt x="3" y="7"/>
                    </a:cubicBezTo>
                    <a:cubicBezTo>
                      <a:pt x="0" y="8"/>
                      <a:pt x="2" y="12"/>
                      <a:pt x="4" y="11"/>
                    </a:cubicBezTo>
                    <a:cubicBezTo>
                      <a:pt x="7" y="9"/>
                      <a:pt x="9" y="7"/>
                      <a:pt x="12" y="4"/>
                    </a:cubicBezTo>
                    <a:cubicBezTo>
                      <a:pt x="13" y="3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822">
                <a:extLst>
                  <a:ext uri="{FF2B5EF4-FFF2-40B4-BE49-F238E27FC236}">
                    <a16:creationId xmlns:a16="http://schemas.microsoft.com/office/drawing/2014/main" xmlns="" id="{45B84113-8E04-4C92-920E-133FC3DA8A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34" y="2966"/>
                <a:ext cx="22" cy="22"/>
              </a:xfrm>
              <a:custGeom>
                <a:avLst/>
                <a:gdLst>
                  <a:gd name="T0" fmla="*/ 10 w 15"/>
                  <a:gd name="T1" fmla="*/ 3 h 15"/>
                  <a:gd name="T2" fmla="*/ 3 w 15"/>
                  <a:gd name="T3" fmla="*/ 11 h 15"/>
                  <a:gd name="T4" fmla="*/ 4 w 15"/>
                  <a:gd name="T5" fmla="*/ 14 h 15"/>
                  <a:gd name="T6" fmla="*/ 14 w 15"/>
                  <a:gd name="T7" fmla="*/ 3 h 15"/>
                  <a:gd name="T8" fmla="*/ 10 w 15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0" y="3"/>
                    </a:moveTo>
                    <a:cubicBezTo>
                      <a:pt x="9" y="7"/>
                      <a:pt x="7" y="9"/>
                      <a:pt x="3" y="11"/>
                    </a:cubicBezTo>
                    <a:cubicBezTo>
                      <a:pt x="0" y="11"/>
                      <a:pt x="2" y="15"/>
                      <a:pt x="4" y="14"/>
                    </a:cubicBezTo>
                    <a:cubicBezTo>
                      <a:pt x="9" y="12"/>
                      <a:pt x="13" y="9"/>
                      <a:pt x="14" y="3"/>
                    </a:cubicBezTo>
                    <a:cubicBezTo>
                      <a:pt x="15" y="1"/>
                      <a:pt x="11" y="0"/>
                      <a:pt x="10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823">
                <a:extLst>
                  <a:ext uri="{FF2B5EF4-FFF2-40B4-BE49-F238E27FC236}">
                    <a16:creationId xmlns:a16="http://schemas.microsoft.com/office/drawing/2014/main" xmlns="" id="{CDEC818C-BF00-4885-A473-1FC5204CB2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2" y="2977"/>
                <a:ext cx="22" cy="25"/>
              </a:xfrm>
              <a:custGeom>
                <a:avLst/>
                <a:gdLst>
                  <a:gd name="T0" fmla="*/ 11 w 15"/>
                  <a:gd name="T1" fmla="*/ 1 h 17"/>
                  <a:gd name="T2" fmla="*/ 1 w 15"/>
                  <a:gd name="T3" fmla="*/ 12 h 17"/>
                  <a:gd name="T4" fmla="*/ 4 w 15"/>
                  <a:gd name="T5" fmla="*/ 15 h 17"/>
                  <a:gd name="T6" fmla="*/ 14 w 15"/>
                  <a:gd name="T7" fmla="*/ 4 h 17"/>
                  <a:gd name="T8" fmla="*/ 11 w 15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1" y="1"/>
                    </a:moveTo>
                    <a:cubicBezTo>
                      <a:pt x="8" y="5"/>
                      <a:pt x="5" y="9"/>
                      <a:pt x="1" y="12"/>
                    </a:cubicBezTo>
                    <a:cubicBezTo>
                      <a:pt x="0" y="14"/>
                      <a:pt x="2" y="17"/>
                      <a:pt x="4" y="15"/>
                    </a:cubicBezTo>
                    <a:cubicBezTo>
                      <a:pt x="8" y="12"/>
                      <a:pt x="11" y="8"/>
                      <a:pt x="14" y="4"/>
                    </a:cubicBezTo>
                    <a:cubicBezTo>
                      <a:pt x="15" y="2"/>
                      <a:pt x="12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24">
                <a:extLst>
                  <a:ext uri="{FF2B5EF4-FFF2-40B4-BE49-F238E27FC236}">
                    <a16:creationId xmlns:a16="http://schemas.microsoft.com/office/drawing/2014/main" xmlns="" id="{6BA16962-6100-4437-B317-0A22379AF2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62" y="3001"/>
                <a:ext cx="24" cy="26"/>
              </a:xfrm>
              <a:custGeom>
                <a:avLst/>
                <a:gdLst>
                  <a:gd name="T0" fmla="*/ 12 w 16"/>
                  <a:gd name="T1" fmla="*/ 2 h 18"/>
                  <a:gd name="T2" fmla="*/ 2 w 16"/>
                  <a:gd name="T3" fmla="*/ 13 h 18"/>
                  <a:gd name="T4" fmla="*/ 5 w 16"/>
                  <a:gd name="T5" fmla="*/ 16 h 18"/>
                  <a:gd name="T6" fmla="*/ 14 w 16"/>
                  <a:gd name="T7" fmla="*/ 5 h 18"/>
                  <a:gd name="T8" fmla="*/ 12 w 16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2" y="2"/>
                    </a:moveTo>
                    <a:cubicBezTo>
                      <a:pt x="9" y="6"/>
                      <a:pt x="6" y="10"/>
                      <a:pt x="2" y="13"/>
                    </a:cubicBezTo>
                    <a:cubicBezTo>
                      <a:pt x="0" y="15"/>
                      <a:pt x="3" y="18"/>
                      <a:pt x="5" y="16"/>
                    </a:cubicBezTo>
                    <a:cubicBezTo>
                      <a:pt x="8" y="13"/>
                      <a:pt x="11" y="9"/>
                      <a:pt x="14" y="5"/>
                    </a:cubicBezTo>
                    <a:cubicBezTo>
                      <a:pt x="16" y="3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825">
                <a:extLst>
                  <a:ext uri="{FF2B5EF4-FFF2-40B4-BE49-F238E27FC236}">
                    <a16:creationId xmlns:a16="http://schemas.microsoft.com/office/drawing/2014/main" xmlns="" id="{B32A40FC-95E9-4693-8060-5A109F5CF1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00" y="2986"/>
                <a:ext cx="17" cy="21"/>
              </a:xfrm>
              <a:custGeom>
                <a:avLst/>
                <a:gdLst>
                  <a:gd name="T0" fmla="*/ 6 w 11"/>
                  <a:gd name="T1" fmla="*/ 4 h 14"/>
                  <a:gd name="T2" fmla="*/ 2 w 11"/>
                  <a:gd name="T3" fmla="*/ 9 h 14"/>
                  <a:gd name="T4" fmla="*/ 3 w 11"/>
                  <a:gd name="T5" fmla="*/ 13 h 14"/>
                  <a:gd name="T6" fmla="*/ 9 w 11"/>
                  <a:gd name="T7" fmla="*/ 2 h 14"/>
                  <a:gd name="T8" fmla="*/ 6 w 11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6" y="4"/>
                    </a:moveTo>
                    <a:cubicBezTo>
                      <a:pt x="7" y="6"/>
                      <a:pt x="4" y="8"/>
                      <a:pt x="2" y="9"/>
                    </a:cubicBezTo>
                    <a:cubicBezTo>
                      <a:pt x="0" y="10"/>
                      <a:pt x="1" y="14"/>
                      <a:pt x="3" y="13"/>
                    </a:cubicBezTo>
                    <a:cubicBezTo>
                      <a:pt x="8" y="11"/>
                      <a:pt x="11" y="7"/>
                      <a:pt x="9" y="2"/>
                    </a:cubicBezTo>
                    <a:cubicBezTo>
                      <a:pt x="9" y="0"/>
                      <a:pt x="5" y="1"/>
                      <a:pt x="6" y="4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26">
                <a:extLst>
                  <a:ext uri="{FF2B5EF4-FFF2-40B4-BE49-F238E27FC236}">
                    <a16:creationId xmlns:a16="http://schemas.microsoft.com/office/drawing/2014/main" xmlns="" id="{F1749754-B997-451E-9A1A-9C56CF6804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6" y="3005"/>
                <a:ext cx="24" cy="25"/>
              </a:xfrm>
              <a:custGeom>
                <a:avLst/>
                <a:gdLst>
                  <a:gd name="T0" fmla="*/ 12 w 16"/>
                  <a:gd name="T1" fmla="*/ 2 h 17"/>
                  <a:gd name="T2" fmla="*/ 2 w 16"/>
                  <a:gd name="T3" fmla="*/ 13 h 17"/>
                  <a:gd name="T4" fmla="*/ 3 w 16"/>
                  <a:gd name="T5" fmla="*/ 16 h 17"/>
                  <a:gd name="T6" fmla="*/ 16 w 16"/>
                  <a:gd name="T7" fmla="*/ 3 h 17"/>
                  <a:gd name="T8" fmla="*/ 12 w 16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2" y="2"/>
                    </a:moveTo>
                    <a:cubicBezTo>
                      <a:pt x="11" y="7"/>
                      <a:pt x="7" y="11"/>
                      <a:pt x="2" y="13"/>
                    </a:cubicBezTo>
                    <a:cubicBezTo>
                      <a:pt x="0" y="13"/>
                      <a:pt x="1" y="17"/>
                      <a:pt x="3" y="16"/>
                    </a:cubicBezTo>
                    <a:cubicBezTo>
                      <a:pt x="9" y="14"/>
                      <a:pt x="14" y="9"/>
                      <a:pt x="16" y="3"/>
                    </a:cubicBezTo>
                    <a:cubicBezTo>
                      <a:pt x="16" y="1"/>
                      <a:pt x="12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27">
                <a:extLst>
                  <a:ext uri="{FF2B5EF4-FFF2-40B4-BE49-F238E27FC236}">
                    <a16:creationId xmlns:a16="http://schemas.microsoft.com/office/drawing/2014/main" xmlns="" id="{E4CC5CD5-8973-4CA2-A7A7-377C98F88B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61" y="3033"/>
                <a:ext cx="23" cy="24"/>
              </a:xfrm>
              <a:custGeom>
                <a:avLst/>
                <a:gdLst>
                  <a:gd name="T0" fmla="*/ 11 w 16"/>
                  <a:gd name="T1" fmla="*/ 2 h 16"/>
                  <a:gd name="T2" fmla="*/ 2 w 16"/>
                  <a:gd name="T3" fmla="*/ 12 h 16"/>
                  <a:gd name="T4" fmla="*/ 3 w 16"/>
                  <a:gd name="T5" fmla="*/ 15 h 16"/>
                  <a:gd name="T6" fmla="*/ 14 w 16"/>
                  <a:gd name="T7" fmla="*/ 5 h 16"/>
                  <a:gd name="T8" fmla="*/ 11 w 16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2"/>
                    </a:moveTo>
                    <a:cubicBezTo>
                      <a:pt x="9" y="6"/>
                      <a:pt x="6" y="10"/>
                      <a:pt x="2" y="12"/>
                    </a:cubicBezTo>
                    <a:cubicBezTo>
                      <a:pt x="0" y="13"/>
                      <a:pt x="1" y="16"/>
                      <a:pt x="3" y="15"/>
                    </a:cubicBezTo>
                    <a:cubicBezTo>
                      <a:pt x="8" y="13"/>
                      <a:pt x="11" y="9"/>
                      <a:pt x="14" y="5"/>
                    </a:cubicBezTo>
                    <a:cubicBezTo>
                      <a:pt x="16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828">
                <a:extLst>
                  <a:ext uri="{FF2B5EF4-FFF2-40B4-BE49-F238E27FC236}">
                    <a16:creationId xmlns:a16="http://schemas.microsoft.com/office/drawing/2014/main" xmlns="" id="{09383877-D620-43EE-BEAF-4EC36A4503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72" y="3045"/>
                <a:ext cx="17" cy="19"/>
              </a:xfrm>
              <a:custGeom>
                <a:avLst/>
                <a:gdLst>
                  <a:gd name="T0" fmla="*/ 7 w 11"/>
                  <a:gd name="T1" fmla="*/ 3 h 13"/>
                  <a:gd name="T2" fmla="*/ 2 w 11"/>
                  <a:gd name="T3" fmla="*/ 8 h 13"/>
                  <a:gd name="T4" fmla="*/ 3 w 11"/>
                  <a:gd name="T5" fmla="*/ 12 h 13"/>
                  <a:gd name="T6" fmla="*/ 11 w 11"/>
                  <a:gd name="T7" fmla="*/ 3 h 13"/>
                  <a:gd name="T8" fmla="*/ 7 w 11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7" y="3"/>
                    </a:moveTo>
                    <a:cubicBezTo>
                      <a:pt x="7" y="5"/>
                      <a:pt x="4" y="7"/>
                      <a:pt x="2" y="8"/>
                    </a:cubicBezTo>
                    <a:cubicBezTo>
                      <a:pt x="0" y="9"/>
                      <a:pt x="1" y="13"/>
                      <a:pt x="3" y="12"/>
                    </a:cubicBezTo>
                    <a:cubicBezTo>
                      <a:pt x="7" y="10"/>
                      <a:pt x="10" y="7"/>
                      <a:pt x="11" y="3"/>
                    </a:cubicBezTo>
                    <a:cubicBezTo>
                      <a:pt x="11" y="1"/>
                      <a:pt x="8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829">
                <a:extLst>
                  <a:ext uri="{FF2B5EF4-FFF2-40B4-BE49-F238E27FC236}">
                    <a16:creationId xmlns:a16="http://schemas.microsoft.com/office/drawing/2014/main" xmlns="" id="{3C9E8F27-9258-4A49-B2AA-EF8052E41F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60" y="2982"/>
                <a:ext cx="28" cy="20"/>
              </a:xfrm>
              <a:custGeom>
                <a:avLst/>
                <a:gdLst>
                  <a:gd name="T0" fmla="*/ 15 w 19"/>
                  <a:gd name="T1" fmla="*/ 1 h 14"/>
                  <a:gd name="T2" fmla="*/ 2 w 19"/>
                  <a:gd name="T3" fmla="*/ 9 h 14"/>
                  <a:gd name="T4" fmla="*/ 4 w 19"/>
                  <a:gd name="T5" fmla="*/ 12 h 14"/>
                  <a:gd name="T6" fmla="*/ 17 w 19"/>
                  <a:gd name="T7" fmla="*/ 4 h 14"/>
                  <a:gd name="T8" fmla="*/ 15 w 1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15" y="1"/>
                    </a:moveTo>
                    <a:cubicBezTo>
                      <a:pt x="11" y="4"/>
                      <a:pt x="6" y="6"/>
                      <a:pt x="2" y="9"/>
                    </a:cubicBezTo>
                    <a:cubicBezTo>
                      <a:pt x="0" y="11"/>
                      <a:pt x="2" y="14"/>
                      <a:pt x="4" y="12"/>
                    </a:cubicBezTo>
                    <a:cubicBezTo>
                      <a:pt x="8" y="9"/>
                      <a:pt x="13" y="7"/>
                      <a:pt x="17" y="4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830">
                <a:extLst>
                  <a:ext uri="{FF2B5EF4-FFF2-40B4-BE49-F238E27FC236}">
                    <a16:creationId xmlns:a16="http://schemas.microsoft.com/office/drawing/2014/main" xmlns="" id="{46B1254F-1682-4C15-8370-85853825A4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81" y="2995"/>
                <a:ext cx="19" cy="19"/>
              </a:xfrm>
              <a:custGeom>
                <a:avLst/>
                <a:gdLst>
                  <a:gd name="T0" fmla="*/ 8 w 13"/>
                  <a:gd name="T1" fmla="*/ 2 h 13"/>
                  <a:gd name="T2" fmla="*/ 2 w 13"/>
                  <a:gd name="T3" fmla="*/ 9 h 13"/>
                  <a:gd name="T4" fmla="*/ 5 w 13"/>
                  <a:gd name="T5" fmla="*/ 11 h 13"/>
                  <a:gd name="T6" fmla="*/ 11 w 13"/>
                  <a:gd name="T7" fmla="*/ 4 h 13"/>
                  <a:gd name="T8" fmla="*/ 8 w 1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8" y="2"/>
                    </a:moveTo>
                    <a:cubicBezTo>
                      <a:pt x="6" y="4"/>
                      <a:pt x="4" y="7"/>
                      <a:pt x="2" y="9"/>
                    </a:cubicBezTo>
                    <a:cubicBezTo>
                      <a:pt x="0" y="11"/>
                      <a:pt x="3" y="13"/>
                      <a:pt x="5" y="11"/>
                    </a:cubicBezTo>
                    <a:cubicBezTo>
                      <a:pt x="7" y="9"/>
                      <a:pt x="9" y="7"/>
                      <a:pt x="11" y="4"/>
                    </a:cubicBezTo>
                    <a:cubicBezTo>
                      <a:pt x="13" y="3"/>
                      <a:pt x="10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831">
                <a:extLst>
                  <a:ext uri="{FF2B5EF4-FFF2-40B4-BE49-F238E27FC236}">
                    <a16:creationId xmlns:a16="http://schemas.microsoft.com/office/drawing/2014/main" xmlns="" id="{E527EBD7-E824-4276-A5EB-1134C72587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12" y="2983"/>
                <a:ext cx="15" cy="25"/>
              </a:xfrm>
              <a:custGeom>
                <a:avLst/>
                <a:gdLst>
                  <a:gd name="T0" fmla="*/ 7 w 10"/>
                  <a:gd name="T1" fmla="*/ 3 h 17"/>
                  <a:gd name="T2" fmla="*/ 2 w 10"/>
                  <a:gd name="T3" fmla="*/ 12 h 17"/>
                  <a:gd name="T4" fmla="*/ 4 w 10"/>
                  <a:gd name="T5" fmla="*/ 15 h 17"/>
                  <a:gd name="T6" fmla="*/ 10 w 10"/>
                  <a:gd name="T7" fmla="*/ 2 h 17"/>
                  <a:gd name="T8" fmla="*/ 7 w 10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7" y="3"/>
                    </a:moveTo>
                    <a:cubicBezTo>
                      <a:pt x="7" y="6"/>
                      <a:pt x="5" y="10"/>
                      <a:pt x="2" y="12"/>
                    </a:cubicBezTo>
                    <a:cubicBezTo>
                      <a:pt x="0" y="13"/>
                      <a:pt x="3" y="17"/>
                      <a:pt x="4" y="15"/>
                    </a:cubicBezTo>
                    <a:cubicBezTo>
                      <a:pt x="8" y="12"/>
                      <a:pt x="10" y="7"/>
                      <a:pt x="10" y="2"/>
                    </a:cubicBezTo>
                    <a:cubicBezTo>
                      <a:pt x="10" y="0"/>
                      <a:pt x="7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32">
                <a:extLst>
                  <a:ext uri="{FF2B5EF4-FFF2-40B4-BE49-F238E27FC236}">
                    <a16:creationId xmlns:a16="http://schemas.microsoft.com/office/drawing/2014/main" xmlns="" id="{8AAB5FA9-72BF-42F5-B6B3-B130F04274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15" y="3004"/>
                <a:ext cx="23" cy="28"/>
              </a:xfrm>
              <a:custGeom>
                <a:avLst/>
                <a:gdLst>
                  <a:gd name="T0" fmla="*/ 11 w 16"/>
                  <a:gd name="T1" fmla="*/ 2 h 19"/>
                  <a:gd name="T2" fmla="*/ 2 w 16"/>
                  <a:gd name="T3" fmla="*/ 14 h 19"/>
                  <a:gd name="T4" fmla="*/ 4 w 16"/>
                  <a:gd name="T5" fmla="*/ 17 h 19"/>
                  <a:gd name="T6" fmla="*/ 15 w 16"/>
                  <a:gd name="T7" fmla="*/ 3 h 19"/>
                  <a:gd name="T8" fmla="*/ 11 w 16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1" y="2"/>
                    </a:moveTo>
                    <a:cubicBezTo>
                      <a:pt x="10" y="7"/>
                      <a:pt x="6" y="11"/>
                      <a:pt x="2" y="14"/>
                    </a:cubicBezTo>
                    <a:cubicBezTo>
                      <a:pt x="0" y="16"/>
                      <a:pt x="2" y="19"/>
                      <a:pt x="4" y="17"/>
                    </a:cubicBezTo>
                    <a:cubicBezTo>
                      <a:pt x="9" y="14"/>
                      <a:pt x="13" y="9"/>
                      <a:pt x="15" y="3"/>
                    </a:cubicBezTo>
                    <a:cubicBezTo>
                      <a:pt x="16" y="1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833">
                <a:extLst>
                  <a:ext uri="{FF2B5EF4-FFF2-40B4-BE49-F238E27FC236}">
                    <a16:creationId xmlns:a16="http://schemas.microsoft.com/office/drawing/2014/main" xmlns="" id="{61A919C7-5332-47BF-8D7E-27BB66E5AC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25" y="3027"/>
                <a:ext cx="21" cy="25"/>
              </a:xfrm>
              <a:custGeom>
                <a:avLst/>
                <a:gdLst>
                  <a:gd name="T0" fmla="*/ 9 w 14"/>
                  <a:gd name="T1" fmla="*/ 3 h 17"/>
                  <a:gd name="T2" fmla="*/ 2 w 14"/>
                  <a:gd name="T3" fmla="*/ 13 h 17"/>
                  <a:gd name="T4" fmla="*/ 4 w 14"/>
                  <a:gd name="T5" fmla="*/ 16 h 17"/>
                  <a:gd name="T6" fmla="*/ 13 w 14"/>
                  <a:gd name="T7" fmla="*/ 4 h 17"/>
                  <a:gd name="T8" fmla="*/ 9 w 14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9" y="3"/>
                    </a:moveTo>
                    <a:cubicBezTo>
                      <a:pt x="7" y="6"/>
                      <a:pt x="5" y="10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  <a:cubicBezTo>
                      <a:pt x="8" y="12"/>
                      <a:pt x="11" y="9"/>
                      <a:pt x="13" y="4"/>
                    </a:cubicBezTo>
                    <a:cubicBezTo>
                      <a:pt x="14" y="2"/>
                      <a:pt x="10" y="0"/>
                      <a:pt x="9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34">
                <a:extLst>
                  <a:ext uri="{FF2B5EF4-FFF2-40B4-BE49-F238E27FC236}">
                    <a16:creationId xmlns:a16="http://schemas.microsoft.com/office/drawing/2014/main" xmlns="" id="{67522C9D-B4BB-4390-9482-C647397B40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22" y="3052"/>
                <a:ext cx="19" cy="25"/>
              </a:xfrm>
              <a:custGeom>
                <a:avLst/>
                <a:gdLst>
                  <a:gd name="T0" fmla="*/ 9 w 13"/>
                  <a:gd name="T1" fmla="*/ 2 h 17"/>
                  <a:gd name="T2" fmla="*/ 2 w 13"/>
                  <a:gd name="T3" fmla="*/ 13 h 17"/>
                  <a:gd name="T4" fmla="*/ 5 w 13"/>
                  <a:gd name="T5" fmla="*/ 16 h 17"/>
                  <a:gd name="T6" fmla="*/ 13 w 13"/>
                  <a:gd name="T7" fmla="*/ 2 h 17"/>
                  <a:gd name="T8" fmla="*/ 9 w 13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7">
                    <a:moveTo>
                      <a:pt x="9" y="2"/>
                    </a:moveTo>
                    <a:cubicBezTo>
                      <a:pt x="9" y="7"/>
                      <a:pt x="5" y="10"/>
                      <a:pt x="2" y="13"/>
                    </a:cubicBezTo>
                    <a:cubicBezTo>
                      <a:pt x="0" y="14"/>
                      <a:pt x="3" y="17"/>
                      <a:pt x="5" y="16"/>
                    </a:cubicBezTo>
                    <a:cubicBezTo>
                      <a:pt x="9" y="12"/>
                      <a:pt x="13" y="8"/>
                      <a:pt x="13" y="2"/>
                    </a:cubicBezTo>
                    <a:cubicBezTo>
                      <a:pt x="13" y="0"/>
                      <a:pt x="9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835">
                <a:extLst>
                  <a:ext uri="{FF2B5EF4-FFF2-40B4-BE49-F238E27FC236}">
                    <a16:creationId xmlns:a16="http://schemas.microsoft.com/office/drawing/2014/main" xmlns="" id="{D7AA2979-25FC-4DAA-8CAC-DFFD9C63DE0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34" y="3072"/>
                <a:ext cx="16" cy="23"/>
              </a:xfrm>
              <a:custGeom>
                <a:avLst/>
                <a:gdLst>
                  <a:gd name="T0" fmla="*/ 8 w 11"/>
                  <a:gd name="T1" fmla="*/ 2 h 16"/>
                  <a:gd name="T2" fmla="*/ 1 w 11"/>
                  <a:gd name="T3" fmla="*/ 11 h 16"/>
                  <a:gd name="T4" fmla="*/ 4 w 11"/>
                  <a:gd name="T5" fmla="*/ 14 h 16"/>
                  <a:gd name="T6" fmla="*/ 11 w 11"/>
                  <a:gd name="T7" fmla="*/ 2 h 16"/>
                  <a:gd name="T8" fmla="*/ 8 w 11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8" y="2"/>
                    </a:moveTo>
                    <a:cubicBezTo>
                      <a:pt x="8" y="6"/>
                      <a:pt x="4" y="9"/>
                      <a:pt x="1" y="11"/>
                    </a:cubicBezTo>
                    <a:cubicBezTo>
                      <a:pt x="0" y="12"/>
                      <a:pt x="2" y="16"/>
                      <a:pt x="4" y="14"/>
                    </a:cubicBezTo>
                    <a:cubicBezTo>
                      <a:pt x="8" y="11"/>
                      <a:pt x="11" y="7"/>
                      <a:pt x="11" y="2"/>
                    </a:cubicBezTo>
                    <a:cubicBezTo>
                      <a:pt x="11" y="0"/>
                      <a:pt x="8" y="0"/>
                      <a:pt x="8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36">
                <a:extLst>
                  <a:ext uri="{FF2B5EF4-FFF2-40B4-BE49-F238E27FC236}">
                    <a16:creationId xmlns:a16="http://schemas.microsoft.com/office/drawing/2014/main" xmlns="" id="{0FBBA01A-7540-4E07-83F0-5ECB6894D6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02" y="3107"/>
                <a:ext cx="31" cy="23"/>
              </a:xfrm>
              <a:custGeom>
                <a:avLst/>
                <a:gdLst>
                  <a:gd name="T0" fmla="*/ 17 w 21"/>
                  <a:gd name="T1" fmla="*/ 2 h 16"/>
                  <a:gd name="T2" fmla="*/ 2 w 21"/>
                  <a:gd name="T3" fmla="*/ 12 h 16"/>
                  <a:gd name="T4" fmla="*/ 4 w 21"/>
                  <a:gd name="T5" fmla="*/ 15 h 16"/>
                  <a:gd name="T6" fmla="*/ 19 w 21"/>
                  <a:gd name="T7" fmla="*/ 5 h 16"/>
                  <a:gd name="T8" fmla="*/ 17 w 21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7" y="2"/>
                    </a:moveTo>
                    <a:cubicBezTo>
                      <a:pt x="12" y="5"/>
                      <a:pt x="7" y="8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  <a:cubicBezTo>
                      <a:pt x="9" y="11"/>
                      <a:pt x="14" y="8"/>
                      <a:pt x="19" y="5"/>
                    </a:cubicBezTo>
                    <a:cubicBezTo>
                      <a:pt x="21" y="3"/>
                      <a:pt x="19" y="0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37">
                <a:extLst>
                  <a:ext uri="{FF2B5EF4-FFF2-40B4-BE49-F238E27FC236}">
                    <a16:creationId xmlns:a16="http://schemas.microsoft.com/office/drawing/2014/main" xmlns="" id="{28B1ECB1-0036-46C1-B4E0-3BEA0B7CF2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2" y="3076"/>
                <a:ext cx="16" cy="21"/>
              </a:xfrm>
              <a:custGeom>
                <a:avLst/>
                <a:gdLst>
                  <a:gd name="T0" fmla="*/ 6 w 11"/>
                  <a:gd name="T1" fmla="*/ 2 h 14"/>
                  <a:gd name="T2" fmla="*/ 2 w 11"/>
                  <a:gd name="T3" fmla="*/ 10 h 14"/>
                  <a:gd name="T4" fmla="*/ 5 w 11"/>
                  <a:gd name="T5" fmla="*/ 12 h 14"/>
                  <a:gd name="T6" fmla="*/ 10 w 11"/>
                  <a:gd name="T7" fmla="*/ 4 h 14"/>
                  <a:gd name="T8" fmla="*/ 6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6" y="2"/>
                    </a:moveTo>
                    <a:cubicBezTo>
                      <a:pt x="5" y="5"/>
                      <a:pt x="4" y="7"/>
                      <a:pt x="2" y="10"/>
                    </a:cubicBezTo>
                    <a:cubicBezTo>
                      <a:pt x="0" y="11"/>
                      <a:pt x="3" y="14"/>
                      <a:pt x="5" y="12"/>
                    </a:cubicBezTo>
                    <a:cubicBezTo>
                      <a:pt x="7" y="10"/>
                      <a:pt x="8" y="7"/>
                      <a:pt x="10" y="4"/>
                    </a:cubicBezTo>
                    <a:cubicBezTo>
                      <a:pt x="11" y="2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838">
                <a:extLst>
                  <a:ext uri="{FF2B5EF4-FFF2-40B4-BE49-F238E27FC236}">
                    <a16:creationId xmlns:a16="http://schemas.microsoft.com/office/drawing/2014/main" xmlns="" id="{5C0A4AFF-A7BC-4FC4-AAF2-4A0B7D7677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59" y="3026"/>
                <a:ext cx="22" cy="23"/>
              </a:xfrm>
              <a:custGeom>
                <a:avLst/>
                <a:gdLst>
                  <a:gd name="T0" fmla="*/ 10 w 15"/>
                  <a:gd name="T1" fmla="*/ 2 h 16"/>
                  <a:gd name="T2" fmla="*/ 2 w 15"/>
                  <a:gd name="T3" fmla="*/ 12 h 16"/>
                  <a:gd name="T4" fmla="*/ 3 w 15"/>
                  <a:gd name="T5" fmla="*/ 15 h 16"/>
                  <a:gd name="T6" fmla="*/ 14 w 15"/>
                  <a:gd name="T7" fmla="*/ 2 h 16"/>
                  <a:gd name="T8" fmla="*/ 10 w 15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0" y="2"/>
                    </a:moveTo>
                    <a:cubicBezTo>
                      <a:pt x="9" y="6"/>
                      <a:pt x="6" y="10"/>
                      <a:pt x="2" y="12"/>
                    </a:cubicBezTo>
                    <a:cubicBezTo>
                      <a:pt x="0" y="13"/>
                      <a:pt x="1" y="16"/>
                      <a:pt x="3" y="15"/>
                    </a:cubicBezTo>
                    <a:cubicBezTo>
                      <a:pt x="9" y="13"/>
                      <a:pt x="13" y="8"/>
                      <a:pt x="14" y="2"/>
                    </a:cubicBezTo>
                    <a:cubicBezTo>
                      <a:pt x="15" y="0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39">
                <a:extLst>
                  <a:ext uri="{FF2B5EF4-FFF2-40B4-BE49-F238E27FC236}">
                    <a16:creationId xmlns:a16="http://schemas.microsoft.com/office/drawing/2014/main" xmlns="" id="{0B09297C-CE6A-4788-A8CC-7B6A26D715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0" y="3033"/>
                <a:ext cx="26" cy="24"/>
              </a:xfrm>
              <a:custGeom>
                <a:avLst/>
                <a:gdLst>
                  <a:gd name="T0" fmla="*/ 13 w 17"/>
                  <a:gd name="T1" fmla="*/ 3 h 16"/>
                  <a:gd name="T2" fmla="*/ 2 w 17"/>
                  <a:gd name="T3" fmla="*/ 12 h 16"/>
                  <a:gd name="T4" fmla="*/ 4 w 17"/>
                  <a:gd name="T5" fmla="*/ 15 h 16"/>
                  <a:gd name="T6" fmla="*/ 16 w 17"/>
                  <a:gd name="T7" fmla="*/ 3 h 16"/>
                  <a:gd name="T8" fmla="*/ 13 w 17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3"/>
                    </a:moveTo>
                    <a:cubicBezTo>
                      <a:pt x="12" y="7"/>
                      <a:pt x="6" y="10"/>
                      <a:pt x="2" y="12"/>
                    </a:cubicBezTo>
                    <a:cubicBezTo>
                      <a:pt x="0" y="12"/>
                      <a:pt x="1" y="16"/>
                      <a:pt x="4" y="15"/>
                    </a:cubicBezTo>
                    <a:cubicBezTo>
                      <a:pt x="8" y="13"/>
                      <a:pt x="15" y="9"/>
                      <a:pt x="16" y="3"/>
                    </a:cubicBezTo>
                    <a:cubicBezTo>
                      <a:pt x="17" y="1"/>
                      <a:pt x="13" y="0"/>
                      <a:pt x="13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40">
                <a:extLst>
                  <a:ext uri="{FF2B5EF4-FFF2-40B4-BE49-F238E27FC236}">
                    <a16:creationId xmlns:a16="http://schemas.microsoft.com/office/drawing/2014/main" xmlns="" id="{B7193F86-1437-477E-BE96-5343BCF426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12" y="3017"/>
                <a:ext cx="29" cy="22"/>
              </a:xfrm>
              <a:custGeom>
                <a:avLst/>
                <a:gdLst>
                  <a:gd name="T0" fmla="*/ 15 w 20"/>
                  <a:gd name="T1" fmla="*/ 2 h 15"/>
                  <a:gd name="T2" fmla="*/ 2 w 20"/>
                  <a:gd name="T3" fmla="*/ 11 h 15"/>
                  <a:gd name="T4" fmla="*/ 4 w 20"/>
                  <a:gd name="T5" fmla="*/ 14 h 15"/>
                  <a:gd name="T6" fmla="*/ 18 w 20"/>
                  <a:gd name="T7" fmla="*/ 4 h 15"/>
                  <a:gd name="T8" fmla="*/ 15 w 20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15" y="2"/>
                    </a:moveTo>
                    <a:cubicBezTo>
                      <a:pt x="11" y="6"/>
                      <a:pt x="7" y="9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  <a:cubicBezTo>
                      <a:pt x="9" y="12"/>
                      <a:pt x="14" y="9"/>
                      <a:pt x="18" y="4"/>
                    </a:cubicBezTo>
                    <a:cubicBezTo>
                      <a:pt x="20" y="3"/>
                      <a:pt x="17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841">
                <a:extLst>
                  <a:ext uri="{FF2B5EF4-FFF2-40B4-BE49-F238E27FC236}">
                    <a16:creationId xmlns:a16="http://schemas.microsoft.com/office/drawing/2014/main" xmlns="" id="{7F316365-D185-4B93-B95D-C789395EBF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47" y="3008"/>
                <a:ext cx="16" cy="18"/>
              </a:xfrm>
              <a:custGeom>
                <a:avLst/>
                <a:gdLst>
                  <a:gd name="T0" fmla="*/ 7 w 11"/>
                  <a:gd name="T1" fmla="*/ 3 h 12"/>
                  <a:gd name="T2" fmla="*/ 3 w 11"/>
                  <a:gd name="T3" fmla="*/ 8 h 12"/>
                  <a:gd name="T4" fmla="*/ 4 w 11"/>
                  <a:gd name="T5" fmla="*/ 11 h 12"/>
                  <a:gd name="T6" fmla="*/ 10 w 11"/>
                  <a:gd name="T7" fmla="*/ 4 h 12"/>
                  <a:gd name="T8" fmla="*/ 7 w 11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3"/>
                    </a:moveTo>
                    <a:cubicBezTo>
                      <a:pt x="6" y="5"/>
                      <a:pt x="5" y="7"/>
                      <a:pt x="3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1" y="1"/>
                      <a:pt x="7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42">
                <a:extLst>
                  <a:ext uri="{FF2B5EF4-FFF2-40B4-BE49-F238E27FC236}">
                    <a16:creationId xmlns:a16="http://schemas.microsoft.com/office/drawing/2014/main" xmlns="" id="{96534EEB-554F-471A-9537-F3640FC60C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7" y="3033"/>
                <a:ext cx="20" cy="21"/>
              </a:xfrm>
              <a:custGeom>
                <a:avLst/>
                <a:gdLst>
                  <a:gd name="T0" fmla="*/ 9 w 14"/>
                  <a:gd name="T1" fmla="*/ 2 h 14"/>
                  <a:gd name="T2" fmla="*/ 2 w 14"/>
                  <a:gd name="T3" fmla="*/ 10 h 14"/>
                  <a:gd name="T4" fmla="*/ 3 w 14"/>
                  <a:gd name="T5" fmla="*/ 13 h 14"/>
                  <a:gd name="T6" fmla="*/ 13 w 14"/>
                  <a:gd name="T7" fmla="*/ 3 h 14"/>
                  <a:gd name="T8" fmla="*/ 9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9" y="2"/>
                    </a:moveTo>
                    <a:cubicBezTo>
                      <a:pt x="8" y="6"/>
                      <a:pt x="6" y="8"/>
                      <a:pt x="2" y="10"/>
                    </a:cubicBezTo>
                    <a:cubicBezTo>
                      <a:pt x="0" y="11"/>
                      <a:pt x="1" y="14"/>
                      <a:pt x="3" y="13"/>
                    </a:cubicBezTo>
                    <a:cubicBezTo>
                      <a:pt x="8" y="11"/>
                      <a:pt x="12" y="8"/>
                      <a:pt x="13" y="3"/>
                    </a:cubicBezTo>
                    <a:cubicBezTo>
                      <a:pt x="14" y="0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843">
                <a:extLst>
                  <a:ext uri="{FF2B5EF4-FFF2-40B4-BE49-F238E27FC236}">
                    <a16:creationId xmlns:a16="http://schemas.microsoft.com/office/drawing/2014/main" xmlns="" id="{4C9AE716-57B6-46D6-A23E-FB06B4823D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85" y="3057"/>
                <a:ext cx="25" cy="23"/>
              </a:xfrm>
              <a:custGeom>
                <a:avLst/>
                <a:gdLst>
                  <a:gd name="T0" fmla="*/ 13 w 17"/>
                  <a:gd name="T1" fmla="*/ 2 h 16"/>
                  <a:gd name="T2" fmla="*/ 2 w 17"/>
                  <a:gd name="T3" fmla="*/ 12 h 16"/>
                  <a:gd name="T4" fmla="*/ 4 w 17"/>
                  <a:gd name="T5" fmla="*/ 15 h 16"/>
                  <a:gd name="T6" fmla="*/ 16 w 17"/>
                  <a:gd name="T7" fmla="*/ 4 h 16"/>
                  <a:gd name="T8" fmla="*/ 13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2"/>
                    </a:moveTo>
                    <a:cubicBezTo>
                      <a:pt x="10" y="6"/>
                      <a:pt x="6" y="8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  <a:cubicBezTo>
                      <a:pt x="8" y="11"/>
                      <a:pt x="13" y="8"/>
                      <a:pt x="16" y="4"/>
                    </a:cubicBezTo>
                    <a:cubicBezTo>
                      <a:pt x="17" y="2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844">
                <a:extLst>
                  <a:ext uri="{FF2B5EF4-FFF2-40B4-BE49-F238E27FC236}">
                    <a16:creationId xmlns:a16="http://schemas.microsoft.com/office/drawing/2014/main" xmlns="" id="{F6E9A26F-76D5-4913-A8AB-44AD437017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40" y="3074"/>
                <a:ext cx="26" cy="26"/>
              </a:xfrm>
              <a:custGeom>
                <a:avLst/>
                <a:gdLst>
                  <a:gd name="T0" fmla="*/ 14 w 18"/>
                  <a:gd name="T1" fmla="*/ 2 h 17"/>
                  <a:gd name="T2" fmla="*/ 2 w 18"/>
                  <a:gd name="T3" fmla="*/ 13 h 17"/>
                  <a:gd name="T4" fmla="*/ 5 w 18"/>
                  <a:gd name="T5" fmla="*/ 15 h 17"/>
                  <a:gd name="T6" fmla="*/ 16 w 18"/>
                  <a:gd name="T7" fmla="*/ 5 h 17"/>
                  <a:gd name="T8" fmla="*/ 14 w 18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2"/>
                    </a:moveTo>
                    <a:cubicBezTo>
                      <a:pt x="10" y="5"/>
                      <a:pt x="6" y="9"/>
                      <a:pt x="2" y="13"/>
                    </a:cubicBezTo>
                    <a:cubicBezTo>
                      <a:pt x="0" y="14"/>
                      <a:pt x="3" y="17"/>
                      <a:pt x="5" y="15"/>
                    </a:cubicBezTo>
                    <a:cubicBezTo>
                      <a:pt x="9" y="11"/>
                      <a:pt x="12" y="8"/>
                      <a:pt x="16" y="5"/>
                    </a:cubicBezTo>
                    <a:cubicBezTo>
                      <a:pt x="18" y="4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845">
                <a:extLst>
                  <a:ext uri="{FF2B5EF4-FFF2-40B4-BE49-F238E27FC236}">
                    <a16:creationId xmlns:a16="http://schemas.microsoft.com/office/drawing/2014/main" xmlns="" id="{454EDF70-E222-4015-A036-53FA48E326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54" y="3094"/>
                <a:ext cx="24" cy="20"/>
              </a:xfrm>
              <a:custGeom>
                <a:avLst/>
                <a:gdLst>
                  <a:gd name="T0" fmla="*/ 11 w 16"/>
                  <a:gd name="T1" fmla="*/ 2 h 14"/>
                  <a:gd name="T2" fmla="*/ 2 w 16"/>
                  <a:gd name="T3" fmla="*/ 10 h 14"/>
                  <a:gd name="T4" fmla="*/ 5 w 16"/>
                  <a:gd name="T5" fmla="*/ 12 h 14"/>
                  <a:gd name="T6" fmla="*/ 9 w 16"/>
                  <a:gd name="T7" fmla="*/ 9 h 14"/>
                  <a:gd name="T8" fmla="*/ 14 w 16"/>
                  <a:gd name="T9" fmla="*/ 4 h 14"/>
                  <a:gd name="T10" fmla="*/ 11 w 16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1" y="2"/>
                    </a:moveTo>
                    <a:cubicBezTo>
                      <a:pt x="9" y="5"/>
                      <a:pt x="5" y="7"/>
                      <a:pt x="2" y="10"/>
                    </a:cubicBezTo>
                    <a:cubicBezTo>
                      <a:pt x="0" y="12"/>
                      <a:pt x="3" y="14"/>
                      <a:pt x="5" y="12"/>
                    </a:cubicBezTo>
                    <a:cubicBezTo>
                      <a:pt x="6" y="11"/>
                      <a:pt x="8" y="10"/>
                      <a:pt x="9" y="9"/>
                    </a:cubicBezTo>
                    <a:cubicBezTo>
                      <a:pt x="11" y="8"/>
                      <a:pt x="13" y="6"/>
                      <a:pt x="14" y="4"/>
                    </a:cubicBezTo>
                    <a:cubicBezTo>
                      <a:pt x="16" y="2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46">
                <a:extLst>
                  <a:ext uri="{FF2B5EF4-FFF2-40B4-BE49-F238E27FC236}">
                    <a16:creationId xmlns:a16="http://schemas.microsoft.com/office/drawing/2014/main" xmlns="" id="{62E49BF6-C561-4FAC-9F5F-A43515F18A5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93" y="3085"/>
                <a:ext cx="22" cy="22"/>
              </a:xfrm>
              <a:custGeom>
                <a:avLst/>
                <a:gdLst>
                  <a:gd name="T0" fmla="*/ 10 w 15"/>
                  <a:gd name="T1" fmla="*/ 2 h 15"/>
                  <a:gd name="T2" fmla="*/ 2 w 15"/>
                  <a:gd name="T3" fmla="*/ 11 h 15"/>
                  <a:gd name="T4" fmla="*/ 4 w 15"/>
                  <a:gd name="T5" fmla="*/ 14 h 15"/>
                  <a:gd name="T6" fmla="*/ 14 w 15"/>
                  <a:gd name="T7" fmla="*/ 3 h 15"/>
                  <a:gd name="T8" fmla="*/ 10 w 15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0" y="2"/>
                    </a:moveTo>
                    <a:cubicBezTo>
                      <a:pt x="8" y="6"/>
                      <a:pt x="5" y="8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  <a:cubicBezTo>
                      <a:pt x="8" y="11"/>
                      <a:pt x="12" y="8"/>
                      <a:pt x="14" y="3"/>
                    </a:cubicBezTo>
                    <a:cubicBezTo>
                      <a:pt x="15" y="1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847">
                <a:extLst>
                  <a:ext uri="{FF2B5EF4-FFF2-40B4-BE49-F238E27FC236}">
                    <a16:creationId xmlns:a16="http://schemas.microsoft.com/office/drawing/2014/main" xmlns="" id="{D9C8EADC-FD6A-47F9-9E7A-BC4A61F795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53" y="3120"/>
                <a:ext cx="25" cy="27"/>
              </a:xfrm>
              <a:custGeom>
                <a:avLst/>
                <a:gdLst>
                  <a:gd name="T0" fmla="*/ 13 w 17"/>
                  <a:gd name="T1" fmla="*/ 2 h 18"/>
                  <a:gd name="T2" fmla="*/ 2 w 17"/>
                  <a:gd name="T3" fmla="*/ 13 h 18"/>
                  <a:gd name="T4" fmla="*/ 4 w 17"/>
                  <a:gd name="T5" fmla="*/ 16 h 18"/>
                  <a:gd name="T6" fmla="*/ 16 w 17"/>
                  <a:gd name="T7" fmla="*/ 4 h 18"/>
                  <a:gd name="T8" fmla="*/ 13 w 17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3" y="2"/>
                    </a:moveTo>
                    <a:cubicBezTo>
                      <a:pt x="10" y="7"/>
                      <a:pt x="6" y="10"/>
                      <a:pt x="2" y="13"/>
                    </a:cubicBezTo>
                    <a:cubicBezTo>
                      <a:pt x="0" y="15"/>
                      <a:pt x="3" y="18"/>
                      <a:pt x="4" y="16"/>
                    </a:cubicBezTo>
                    <a:cubicBezTo>
                      <a:pt x="9" y="13"/>
                      <a:pt x="13" y="9"/>
                      <a:pt x="16" y="4"/>
                    </a:cubicBezTo>
                    <a:cubicBezTo>
                      <a:pt x="17" y="2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848">
                <a:extLst>
                  <a:ext uri="{FF2B5EF4-FFF2-40B4-BE49-F238E27FC236}">
                    <a16:creationId xmlns:a16="http://schemas.microsoft.com/office/drawing/2014/main" xmlns="" id="{EA0E7142-5CFF-45FA-AA82-7D0FF526D6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54" y="3147"/>
                <a:ext cx="27" cy="26"/>
              </a:xfrm>
              <a:custGeom>
                <a:avLst/>
                <a:gdLst>
                  <a:gd name="T0" fmla="*/ 14 w 18"/>
                  <a:gd name="T1" fmla="*/ 2 h 18"/>
                  <a:gd name="T2" fmla="*/ 2 w 18"/>
                  <a:gd name="T3" fmla="*/ 13 h 18"/>
                  <a:gd name="T4" fmla="*/ 4 w 18"/>
                  <a:gd name="T5" fmla="*/ 16 h 18"/>
                  <a:gd name="T6" fmla="*/ 17 w 18"/>
                  <a:gd name="T7" fmla="*/ 4 h 18"/>
                  <a:gd name="T8" fmla="*/ 14 w 18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4" y="2"/>
                    </a:moveTo>
                    <a:cubicBezTo>
                      <a:pt x="10" y="6"/>
                      <a:pt x="7" y="10"/>
                      <a:pt x="2" y="13"/>
                    </a:cubicBezTo>
                    <a:cubicBezTo>
                      <a:pt x="0" y="15"/>
                      <a:pt x="2" y="18"/>
                      <a:pt x="4" y="16"/>
                    </a:cubicBezTo>
                    <a:cubicBezTo>
                      <a:pt x="9" y="13"/>
                      <a:pt x="13" y="9"/>
                      <a:pt x="17" y="4"/>
                    </a:cubicBezTo>
                    <a:cubicBezTo>
                      <a:pt x="18" y="2"/>
                      <a:pt x="15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849">
                <a:extLst>
                  <a:ext uri="{FF2B5EF4-FFF2-40B4-BE49-F238E27FC236}">
                    <a16:creationId xmlns:a16="http://schemas.microsoft.com/office/drawing/2014/main" xmlns="" id="{2699D3EF-4ECB-48B2-B43F-165B54C68A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81" y="3142"/>
                <a:ext cx="24" cy="18"/>
              </a:xfrm>
              <a:custGeom>
                <a:avLst/>
                <a:gdLst>
                  <a:gd name="T0" fmla="*/ 12 w 16"/>
                  <a:gd name="T1" fmla="*/ 2 h 12"/>
                  <a:gd name="T2" fmla="*/ 3 w 16"/>
                  <a:gd name="T3" fmla="*/ 8 h 12"/>
                  <a:gd name="T4" fmla="*/ 4 w 16"/>
                  <a:gd name="T5" fmla="*/ 11 h 12"/>
                  <a:gd name="T6" fmla="*/ 15 w 16"/>
                  <a:gd name="T7" fmla="*/ 4 h 12"/>
                  <a:gd name="T8" fmla="*/ 12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2" y="2"/>
                    </a:moveTo>
                    <a:cubicBezTo>
                      <a:pt x="9" y="4"/>
                      <a:pt x="6" y="7"/>
                      <a:pt x="3" y="8"/>
                    </a:cubicBezTo>
                    <a:cubicBezTo>
                      <a:pt x="0" y="9"/>
                      <a:pt x="2" y="12"/>
                      <a:pt x="4" y="11"/>
                    </a:cubicBezTo>
                    <a:cubicBezTo>
                      <a:pt x="8" y="10"/>
                      <a:pt x="12" y="7"/>
                      <a:pt x="15" y="4"/>
                    </a:cubicBezTo>
                    <a:cubicBezTo>
                      <a:pt x="16" y="2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850">
                <a:extLst>
                  <a:ext uri="{FF2B5EF4-FFF2-40B4-BE49-F238E27FC236}">
                    <a16:creationId xmlns:a16="http://schemas.microsoft.com/office/drawing/2014/main" xmlns="" id="{26421861-D7F6-4C53-AFFF-CE348B7A01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5" y="3083"/>
                <a:ext cx="22" cy="24"/>
              </a:xfrm>
              <a:custGeom>
                <a:avLst/>
                <a:gdLst>
                  <a:gd name="T0" fmla="*/ 11 w 15"/>
                  <a:gd name="T1" fmla="*/ 2 h 16"/>
                  <a:gd name="T2" fmla="*/ 2 w 15"/>
                  <a:gd name="T3" fmla="*/ 11 h 16"/>
                  <a:gd name="T4" fmla="*/ 4 w 15"/>
                  <a:gd name="T5" fmla="*/ 15 h 16"/>
                  <a:gd name="T6" fmla="*/ 14 w 15"/>
                  <a:gd name="T7" fmla="*/ 5 h 16"/>
                  <a:gd name="T8" fmla="*/ 11 w 15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1" y="2"/>
                    </a:moveTo>
                    <a:cubicBezTo>
                      <a:pt x="8" y="6"/>
                      <a:pt x="6" y="9"/>
                      <a:pt x="2" y="11"/>
                    </a:cubicBezTo>
                    <a:cubicBezTo>
                      <a:pt x="0" y="13"/>
                      <a:pt x="3" y="16"/>
                      <a:pt x="4" y="15"/>
                    </a:cubicBezTo>
                    <a:cubicBezTo>
                      <a:pt x="8" y="12"/>
                      <a:pt x="11" y="8"/>
                      <a:pt x="14" y="5"/>
                    </a:cubicBezTo>
                    <a:cubicBezTo>
                      <a:pt x="15" y="3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851">
                <a:extLst>
                  <a:ext uri="{FF2B5EF4-FFF2-40B4-BE49-F238E27FC236}">
                    <a16:creationId xmlns:a16="http://schemas.microsoft.com/office/drawing/2014/main" xmlns="" id="{992AA69A-C04E-4B27-B8B3-B5B5F06829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5" y="3064"/>
                <a:ext cx="23" cy="22"/>
              </a:xfrm>
              <a:custGeom>
                <a:avLst/>
                <a:gdLst>
                  <a:gd name="T0" fmla="*/ 12 w 16"/>
                  <a:gd name="T1" fmla="*/ 3 h 15"/>
                  <a:gd name="T2" fmla="*/ 3 w 16"/>
                  <a:gd name="T3" fmla="*/ 11 h 15"/>
                  <a:gd name="T4" fmla="*/ 4 w 16"/>
                  <a:gd name="T5" fmla="*/ 15 h 15"/>
                  <a:gd name="T6" fmla="*/ 15 w 16"/>
                  <a:gd name="T7" fmla="*/ 3 h 15"/>
                  <a:gd name="T8" fmla="*/ 12 w 16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2" y="3"/>
                    </a:moveTo>
                    <a:cubicBezTo>
                      <a:pt x="10" y="7"/>
                      <a:pt x="7" y="9"/>
                      <a:pt x="3" y="11"/>
                    </a:cubicBezTo>
                    <a:cubicBezTo>
                      <a:pt x="0" y="12"/>
                      <a:pt x="2" y="15"/>
                      <a:pt x="4" y="15"/>
                    </a:cubicBezTo>
                    <a:cubicBezTo>
                      <a:pt x="9" y="12"/>
                      <a:pt x="14" y="9"/>
                      <a:pt x="15" y="3"/>
                    </a:cubicBezTo>
                    <a:cubicBezTo>
                      <a:pt x="16" y="1"/>
                      <a:pt x="12" y="0"/>
                      <a:pt x="12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852">
                <a:extLst>
                  <a:ext uri="{FF2B5EF4-FFF2-40B4-BE49-F238E27FC236}">
                    <a16:creationId xmlns:a16="http://schemas.microsoft.com/office/drawing/2014/main" xmlns="" id="{96E90C1F-B5BB-4787-BB74-4AAF5CA6DE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81" y="3035"/>
                <a:ext cx="23" cy="20"/>
              </a:xfrm>
              <a:custGeom>
                <a:avLst/>
                <a:gdLst>
                  <a:gd name="T0" fmla="*/ 12 w 16"/>
                  <a:gd name="T1" fmla="*/ 2 h 14"/>
                  <a:gd name="T2" fmla="*/ 2 w 16"/>
                  <a:gd name="T3" fmla="*/ 10 h 14"/>
                  <a:gd name="T4" fmla="*/ 5 w 16"/>
                  <a:gd name="T5" fmla="*/ 13 h 14"/>
                  <a:gd name="T6" fmla="*/ 14 w 16"/>
                  <a:gd name="T7" fmla="*/ 5 h 14"/>
                  <a:gd name="T8" fmla="*/ 12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2" y="2"/>
                    </a:moveTo>
                    <a:cubicBezTo>
                      <a:pt x="8" y="4"/>
                      <a:pt x="5" y="7"/>
                      <a:pt x="2" y="10"/>
                    </a:cubicBezTo>
                    <a:cubicBezTo>
                      <a:pt x="0" y="12"/>
                      <a:pt x="3" y="14"/>
                      <a:pt x="5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6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53">
                <a:extLst>
                  <a:ext uri="{FF2B5EF4-FFF2-40B4-BE49-F238E27FC236}">
                    <a16:creationId xmlns:a16="http://schemas.microsoft.com/office/drawing/2014/main" xmlns="" id="{5AEEC167-0CA5-44C4-A4F1-C5BAF10DD5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17" y="3072"/>
                <a:ext cx="17" cy="16"/>
              </a:xfrm>
              <a:custGeom>
                <a:avLst/>
                <a:gdLst>
                  <a:gd name="T0" fmla="*/ 6 w 11"/>
                  <a:gd name="T1" fmla="*/ 2 h 11"/>
                  <a:gd name="T2" fmla="*/ 2 w 11"/>
                  <a:gd name="T3" fmla="*/ 7 h 11"/>
                  <a:gd name="T4" fmla="*/ 5 w 11"/>
                  <a:gd name="T5" fmla="*/ 9 h 11"/>
                  <a:gd name="T6" fmla="*/ 9 w 11"/>
                  <a:gd name="T7" fmla="*/ 4 h 11"/>
                  <a:gd name="T8" fmla="*/ 6 w 11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6" y="2"/>
                    </a:moveTo>
                    <a:cubicBezTo>
                      <a:pt x="5" y="4"/>
                      <a:pt x="3" y="5"/>
                      <a:pt x="2" y="7"/>
                    </a:cubicBezTo>
                    <a:cubicBezTo>
                      <a:pt x="0" y="9"/>
                      <a:pt x="4" y="11"/>
                      <a:pt x="5" y="9"/>
                    </a:cubicBezTo>
                    <a:cubicBezTo>
                      <a:pt x="6" y="7"/>
                      <a:pt x="8" y="6"/>
                      <a:pt x="9" y="4"/>
                    </a:cubicBezTo>
                    <a:cubicBezTo>
                      <a:pt x="11" y="2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854">
                <a:extLst>
                  <a:ext uri="{FF2B5EF4-FFF2-40B4-BE49-F238E27FC236}">
                    <a16:creationId xmlns:a16="http://schemas.microsoft.com/office/drawing/2014/main" xmlns="" id="{1A91AA14-E102-441E-B0A3-9EACBD6824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07" y="3114"/>
                <a:ext cx="21" cy="22"/>
              </a:xfrm>
              <a:custGeom>
                <a:avLst/>
                <a:gdLst>
                  <a:gd name="T0" fmla="*/ 10 w 14"/>
                  <a:gd name="T1" fmla="*/ 2 h 15"/>
                  <a:gd name="T2" fmla="*/ 2 w 14"/>
                  <a:gd name="T3" fmla="*/ 11 h 15"/>
                  <a:gd name="T4" fmla="*/ 4 w 14"/>
                  <a:gd name="T5" fmla="*/ 14 h 15"/>
                  <a:gd name="T6" fmla="*/ 13 w 14"/>
                  <a:gd name="T7" fmla="*/ 4 h 15"/>
                  <a:gd name="T8" fmla="*/ 10 w 14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0" y="2"/>
                    </a:moveTo>
                    <a:cubicBezTo>
                      <a:pt x="8" y="5"/>
                      <a:pt x="5" y="8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  <a:cubicBezTo>
                      <a:pt x="7" y="11"/>
                      <a:pt x="10" y="8"/>
                      <a:pt x="13" y="4"/>
                    </a:cubicBezTo>
                    <a:cubicBezTo>
                      <a:pt x="14" y="2"/>
                      <a:pt x="12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855">
                <a:extLst>
                  <a:ext uri="{FF2B5EF4-FFF2-40B4-BE49-F238E27FC236}">
                    <a16:creationId xmlns:a16="http://schemas.microsoft.com/office/drawing/2014/main" xmlns="" id="{A06319EC-A08E-4E7A-81C5-F08F108973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06" y="3144"/>
                <a:ext cx="28" cy="20"/>
              </a:xfrm>
              <a:custGeom>
                <a:avLst/>
                <a:gdLst>
                  <a:gd name="T0" fmla="*/ 14 w 19"/>
                  <a:gd name="T1" fmla="*/ 2 h 14"/>
                  <a:gd name="T2" fmla="*/ 2 w 19"/>
                  <a:gd name="T3" fmla="*/ 9 h 14"/>
                  <a:gd name="T4" fmla="*/ 4 w 19"/>
                  <a:gd name="T5" fmla="*/ 12 h 14"/>
                  <a:gd name="T6" fmla="*/ 17 w 19"/>
                  <a:gd name="T7" fmla="*/ 5 h 14"/>
                  <a:gd name="T8" fmla="*/ 14 w 1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14" y="2"/>
                    </a:moveTo>
                    <a:cubicBezTo>
                      <a:pt x="11" y="5"/>
                      <a:pt x="6" y="7"/>
                      <a:pt x="2" y="9"/>
                    </a:cubicBezTo>
                    <a:cubicBezTo>
                      <a:pt x="0" y="11"/>
                      <a:pt x="2" y="14"/>
                      <a:pt x="4" y="12"/>
                    </a:cubicBezTo>
                    <a:cubicBezTo>
                      <a:pt x="8" y="10"/>
                      <a:pt x="13" y="8"/>
                      <a:pt x="17" y="5"/>
                    </a:cubicBezTo>
                    <a:cubicBezTo>
                      <a:pt x="19" y="3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856">
                <a:extLst>
                  <a:ext uri="{FF2B5EF4-FFF2-40B4-BE49-F238E27FC236}">
                    <a16:creationId xmlns:a16="http://schemas.microsoft.com/office/drawing/2014/main" xmlns="" id="{9B8FDBF6-C02B-436F-8691-13D31D8A83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09" y="3169"/>
                <a:ext cx="26" cy="19"/>
              </a:xfrm>
              <a:custGeom>
                <a:avLst/>
                <a:gdLst>
                  <a:gd name="T0" fmla="*/ 14 w 18"/>
                  <a:gd name="T1" fmla="*/ 1 h 13"/>
                  <a:gd name="T2" fmla="*/ 1 w 18"/>
                  <a:gd name="T3" fmla="*/ 9 h 13"/>
                  <a:gd name="T4" fmla="*/ 4 w 18"/>
                  <a:gd name="T5" fmla="*/ 12 h 13"/>
                  <a:gd name="T6" fmla="*/ 16 w 18"/>
                  <a:gd name="T7" fmla="*/ 4 h 13"/>
                  <a:gd name="T8" fmla="*/ 14 w 1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4" y="1"/>
                    </a:moveTo>
                    <a:cubicBezTo>
                      <a:pt x="10" y="3"/>
                      <a:pt x="5" y="5"/>
                      <a:pt x="1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7" y="9"/>
                      <a:pt x="11" y="6"/>
                      <a:pt x="16" y="4"/>
                    </a:cubicBezTo>
                    <a:cubicBezTo>
                      <a:pt x="18" y="3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857">
                <a:extLst>
                  <a:ext uri="{FF2B5EF4-FFF2-40B4-BE49-F238E27FC236}">
                    <a16:creationId xmlns:a16="http://schemas.microsoft.com/office/drawing/2014/main" xmlns="" id="{0DBFC275-50E3-4C62-81A2-B2CDE9152C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16" y="3183"/>
                <a:ext cx="25" cy="24"/>
              </a:xfrm>
              <a:custGeom>
                <a:avLst/>
                <a:gdLst>
                  <a:gd name="T0" fmla="*/ 13 w 17"/>
                  <a:gd name="T1" fmla="*/ 2 h 16"/>
                  <a:gd name="T2" fmla="*/ 2 w 17"/>
                  <a:gd name="T3" fmla="*/ 12 h 16"/>
                  <a:gd name="T4" fmla="*/ 3 w 17"/>
                  <a:gd name="T5" fmla="*/ 15 h 16"/>
                  <a:gd name="T6" fmla="*/ 15 w 17"/>
                  <a:gd name="T7" fmla="*/ 4 h 16"/>
                  <a:gd name="T8" fmla="*/ 13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2"/>
                    </a:moveTo>
                    <a:cubicBezTo>
                      <a:pt x="10" y="6"/>
                      <a:pt x="7" y="10"/>
                      <a:pt x="2" y="12"/>
                    </a:cubicBezTo>
                    <a:cubicBezTo>
                      <a:pt x="0" y="13"/>
                      <a:pt x="1" y="16"/>
                      <a:pt x="3" y="15"/>
                    </a:cubicBezTo>
                    <a:cubicBezTo>
                      <a:pt x="9" y="13"/>
                      <a:pt x="12" y="9"/>
                      <a:pt x="15" y="4"/>
                    </a:cubicBezTo>
                    <a:cubicBezTo>
                      <a:pt x="17" y="2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858">
                <a:extLst>
                  <a:ext uri="{FF2B5EF4-FFF2-40B4-BE49-F238E27FC236}">
                    <a16:creationId xmlns:a16="http://schemas.microsoft.com/office/drawing/2014/main" xmlns="" id="{672615F9-61BA-48CC-9D07-1D8A957108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41" y="3185"/>
                <a:ext cx="25" cy="25"/>
              </a:xfrm>
              <a:custGeom>
                <a:avLst/>
                <a:gdLst>
                  <a:gd name="T0" fmla="*/ 13 w 17"/>
                  <a:gd name="T1" fmla="*/ 2 h 17"/>
                  <a:gd name="T2" fmla="*/ 1 w 17"/>
                  <a:gd name="T3" fmla="*/ 13 h 17"/>
                  <a:gd name="T4" fmla="*/ 4 w 17"/>
                  <a:gd name="T5" fmla="*/ 15 h 17"/>
                  <a:gd name="T6" fmla="*/ 15 w 17"/>
                  <a:gd name="T7" fmla="*/ 5 h 17"/>
                  <a:gd name="T8" fmla="*/ 13 w 1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3" y="2"/>
                    </a:moveTo>
                    <a:cubicBezTo>
                      <a:pt x="9" y="5"/>
                      <a:pt x="5" y="8"/>
                      <a:pt x="1" y="13"/>
                    </a:cubicBezTo>
                    <a:cubicBezTo>
                      <a:pt x="0" y="15"/>
                      <a:pt x="3" y="17"/>
                      <a:pt x="4" y="15"/>
                    </a:cubicBezTo>
                    <a:cubicBezTo>
                      <a:pt x="7" y="11"/>
                      <a:pt x="11" y="8"/>
                      <a:pt x="15" y="5"/>
                    </a:cubicBezTo>
                    <a:cubicBezTo>
                      <a:pt x="17" y="3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859">
                <a:extLst>
                  <a:ext uri="{FF2B5EF4-FFF2-40B4-BE49-F238E27FC236}">
                    <a16:creationId xmlns:a16="http://schemas.microsoft.com/office/drawing/2014/main" xmlns="" id="{33B3C680-369F-4307-B6D8-1D7716AF4C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44" y="3069"/>
                <a:ext cx="19" cy="23"/>
              </a:xfrm>
              <a:custGeom>
                <a:avLst/>
                <a:gdLst>
                  <a:gd name="T0" fmla="*/ 9 w 13"/>
                  <a:gd name="T1" fmla="*/ 2 h 16"/>
                  <a:gd name="T2" fmla="*/ 2 w 13"/>
                  <a:gd name="T3" fmla="*/ 12 h 16"/>
                  <a:gd name="T4" fmla="*/ 4 w 13"/>
                  <a:gd name="T5" fmla="*/ 15 h 16"/>
                  <a:gd name="T6" fmla="*/ 13 w 13"/>
                  <a:gd name="T7" fmla="*/ 3 h 16"/>
                  <a:gd name="T8" fmla="*/ 9 w 13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9" y="2"/>
                    </a:moveTo>
                    <a:cubicBezTo>
                      <a:pt x="8" y="7"/>
                      <a:pt x="5" y="9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  <a:cubicBezTo>
                      <a:pt x="8" y="12"/>
                      <a:pt x="11" y="8"/>
                      <a:pt x="13" y="3"/>
                    </a:cubicBezTo>
                    <a:cubicBezTo>
                      <a:pt x="13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860">
                <a:extLst>
                  <a:ext uri="{FF2B5EF4-FFF2-40B4-BE49-F238E27FC236}">
                    <a16:creationId xmlns:a16="http://schemas.microsoft.com/office/drawing/2014/main" xmlns="" id="{50FCDEEB-E290-479C-B872-FE01D1BD72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07" y="3088"/>
                <a:ext cx="26" cy="19"/>
              </a:xfrm>
              <a:custGeom>
                <a:avLst/>
                <a:gdLst>
                  <a:gd name="T0" fmla="*/ 14 w 18"/>
                  <a:gd name="T1" fmla="*/ 2 h 13"/>
                  <a:gd name="T2" fmla="*/ 2 w 18"/>
                  <a:gd name="T3" fmla="*/ 9 h 13"/>
                  <a:gd name="T4" fmla="*/ 3 w 18"/>
                  <a:gd name="T5" fmla="*/ 13 h 13"/>
                  <a:gd name="T6" fmla="*/ 16 w 18"/>
                  <a:gd name="T7" fmla="*/ 5 h 13"/>
                  <a:gd name="T8" fmla="*/ 14 w 18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4" y="2"/>
                    </a:moveTo>
                    <a:cubicBezTo>
                      <a:pt x="11" y="6"/>
                      <a:pt x="7" y="9"/>
                      <a:pt x="2" y="9"/>
                    </a:cubicBezTo>
                    <a:cubicBezTo>
                      <a:pt x="0" y="9"/>
                      <a:pt x="0" y="13"/>
                      <a:pt x="3" y="13"/>
                    </a:cubicBezTo>
                    <a:cubicBezTo>
                      <a:pt x="8" y="13"/>
                      <a:pt x="13" y="9"/>
                      <a:pt x="16" y="5"/>
                    </a:cubicBezTo>
                    <a:cubicBezTo>
                      <a:pt x="18" y="3"/>
                      <a:pt x="15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861">
                <a:extLst>
                  <a:ext uri="{FF2B5EF4-FFF2-40B4-BE49-F238E27FC236}">
                    <a16:creationId xmlns:a16="http://schemas.microsoft.com/office/drawing/2014/main" xmlns="" id="{60880939-4321-4B3F-9516-696BDA4B8B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9" y="3101"/>
                <a:ext cx="27" cy="22"/>
              </a:xfrm>
              <a:custGeom>
                <a:avLst/>
                <a:gdLst>
                  <a:gd name="T0" fmla="*/ 14 w 18"/>
                  <a:gd name="T1" fmla="*/ 1 h 15"/>
                  <a:gd name="T2" fmla="*/ 2 w 18"/>
                  <a:gd name="T3" fmla="*/ 10 h 15"/>
                  <a:gd name="T4" fmla="*/ 4 w 18"/>
                  <a:gd name="T5" fmla="*/ 13 h 15"/>
                  <a:gd name="T6" fmla="*/ 16 w 18"/>
                  <a:gd name="T7" fmla="*/ 4 h 15"/>
                  <a:gd name="T8" fmla="*/ 14 w 18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"/>
                    </a:moveTo>
                    <a:cubicBezTo>
                      <a:pt x="10" y="4"/>
                      <a:pt x="6" y="7"/>
                      <a:pt x="2" y="10"/>
                    </a:cubicBezTo>
                    <a:cubicBezTo>
                      <a:pt x="0" y="12"/>
                      <a:pt x="3" y="15"/>
                      <a:pt x="4" y="13"/>
                    </a:cubicBezTo>
                    <a:cubicBezTo>
                      <a:pt x="8" y="10"/>
                      <a:pt x="12" y="7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862">
                <a:extLst>
                  <a:ext uri="{FF2B5EF4-FFF2-40B4-BE49-F238E27FC236}">
                    <a16:creationId xmlns:a16="http://schemas.microsoft.com/office/drawing/2014/main" xmlns="" id="{083BFB5A-134F-4277-9A52-7ED36945F8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50" y="3111"/>
                <a:ext cx="25" cy="24"/>
              </a:xfrm>
              <a:custGeom>
                <a:avLst/>
                <a:gdLst>
                  <a:gd name="T0" fmla="*/ 13 w 17"/>
                  <a:gd name="T1" fmla="*/ 2 h 16"/>
                  <a:gd name="T2" fmla="*/ 3 w 17"/>
                  <a:gd name="T3" fmla="*/ 11 h 16"/>
                  <a:gd name="T4" fmla="*/ 4 w 17"/>
                  <a:gd name="T5" fmla="*/ 15 h 16"/>
                  <a:gd name="T6" fmla="*/ 17 w 17"/>
                  <a:gd name="T7" fmla="*/ 3 h 16"/>
                  <a:gd name="T8" fmla="*/ 13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2"/>
                    </a:moveTo>
                    <a:cubicBezTo>
                      <a:pt x="12" y="7"/>
                      <a:pt x="7" y="10"/>
                      <a:pt x="3" y="11"/>
                    </a:cubicBezTo>
                    <a:cubicBezTo>
                      <a:pt x="0" y="12"/>
                      <a:pt x="2" y="16"/>
                      <a:pt x="4" y="15"/>
                    </a:cubicBezTo>
                    <a:cubicBezTo>
                      <a:pt x="10" y="13"/>
                      <a:pt x="15" y="9"/>
                      <a:pt x="17" y="3"/>
                    </a:cubicBezTo>
                    <a:cubicBezTo>
                      <a:pt x="17" y="1"/>
                      <a:pt x="13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863">
                <a:extLst>
                  <a:ext uri="{FF2B5EF4-FFF2-40B4-BE49-F238E27FC236}">
                    <a16:creationId xmlns:a16="http://schemas.microsoft.com/office/drawing/2014/main" xmlns="" id="{693860A2-BAE8-41CA-A323-BF4D453D59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67" y="3130"/>
                <a:ext cx="25" cy="18"/>
              </a:xfrm>
              <a:custGeom>
                <a:avLst/>
                <a:gdLst>
                  <a:gd name="T0" fmla="*/ 12 w 17"/>
                  <a:gd name="T1" fmla="*/ 1 h 12"/>
                  <a:gd name="T2" fmla="*/ 2 w 17"/>
                  <a:gd name="T3" fmla="*/ 8 h 12"/>
                  <a:gd name="T4" fmla="*/ 3 w 17"/>
                  <a:gd name="T5" fmla="*/ 12 h 12"/>
                  <a:gd name="T6" fmla="*/ 15 w 17"/>
                  <a:gd name="T7" fmla="*/ 4 h 12"/>
                  <a:gd name="T8" fmla="*/ 12 w 17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1"/>
                    </a:moveTo>
                    <a:cubicBezTo>
                      <a:pt x="9" y="4"/>
                      <a:pt x="6" y="6"/>
                      <a:pt x="2" y="8"/>
                    </a:cubicBezTo>
                    <a:cubicBezTo>
                      <a:pt x="0" y="9"/>
                      <a:pt x="1" y="12"/>
                      <a:pt x="3" y="12"/>
                    </a:cubicBezTo>
                    <a:cubicBezTo>
                      <a:pt x="7" y="10"/>
                      <a:pt x="11" y="7"/>
                      <a:pt x="15" y="4"/>
                    </a:cubicBezTo>
                    <a:cubicBezTo>
                      <a:pt x="17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864">
                <a:extLst>
                  <a:ext uri="{FF2B5EF4-FFF2-40B4-BE49-F238E27FC236}">
                    <a16:creationId xmlns:a16="http://schemas.microsoft.com/office/drawing/2014/main" xmlns="" id="{EB93D880-D2DB-4F23-B855-9E7A0AB71C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58" y="3153"/>
                <a:ext cx="27" cy="22"/>
              </a:xfrm>
              <a:custGeom>
                <a:avLst/>
                <a:gdLst>
                  <a:gd name="T0" fmla="*/ 13 w 18"/>
                  <a:gd name="T1" fmla="*/ 2 h 15"/>
                  <a:gd name="T2" fmla="*/ 2 w 18"/>
                  <a:gd name="T3" fmla="*/ 10 h 15"/>
                  <a:gd name="T4" fmla="*/ 3 w 18"/>
                  <a:gd name="T5" fmla="*/ 14 h 15"/>
                  <a:gd name="T6" fmla="*/ 16 w 18"/>
                  <a:gd name="T7" fmla="*/ 4 h 15"/>
                  <a:gd name="T8" fmla="*/ 13 w 1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3" y="2"/>
                    </a:moveTo>
                    <a:cubicBezTo>
                      <a:pt x="10" y="6"/>
                      <a:pt x="7" y="9"/>
                      <a:pt x="2" y="10"/>
                    </a:cubicBezTo>
                    <a:cubicBezTo>
                      <a:pt x="0" y="11"/>
                      <a:pt x="1" y="15"/>
                      <a:pt x="3" y="14"/>
                    </a:cubicBezTo>
                    <a:cubicBezTo>
                      <a:pt x="9" y="12"/>
                      <a:pt x="13" y="9"/>
                      <a:pt x="16" y="4"/>
                    </a:cubicBezTo>
                    <a:cubicBezTo>
                      <a:pt x="18" y="2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865">
                <a:extLst>
                  <a:ext uri="{FF2B5EF4-FFF2-40B4-BE49-F238E27FC236}">
                    <a16:creationId xmlns:a16="http://schemas.microsoft.com/office/drawing/2014/main" xmlns="" id="{68AD997D-7F19-4F6C-B28F-D0CE307AFC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10" y="3147"/>
                <a:ext cx="25" cy="17"/>
              </a:xfrm>
              <a:custGeom>
                <a:avLst/>
                <a:gdLst>
                  <a:gd name="T0" fmla="*/ 12 w 17"/>
                  <a:gd name="T1" fmla="*/ 2 h 12"/>
                  <a:gd name="T2" fmla="*/ 3 w 17"/>
                  <a:gd name="T3" fmla="*/ 8 h 12"/>
                  <a:gd name="T4" fmla="*/ 3 w 17"/>
                  <a:gd name="T5" fmla="*/ 12 h 12"/>
                  <a:gd name="T6" fmla="*/ 16 w 17"/>
                  <a:gd name="T7" fmla="*/ 4 h 12"/>
                  <a:gd name="T8" fmla="*/ 12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2"/>
                    </a:moveTo>
                    <a:cubicBezTo>
                      <a:pt x="10" y="6"/>
                      <a:pt x="7" y="8"/>
                      <a:pt x="3" y="8"/>
                    </a:cubicBezTo>
                    <a:cubicBezTo>
                      <a:pt x="0" y="8"/>
                      <a:pt x="1" y="12"/>
                      <a:pt x="3" y="12"/>
                    </a:cubicBezTo>
                    <a:cubicBezTo>
                      <a:pt x="8" y="12"/>
                      <a:pt x="13" y="8"/>
                      <a:pt x="16" y="4"/>
                    </a:cubicBezTo>
                    <a:cubicBezTo>
                      <a:pt x="17" y="2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866">
                <a:extLst>
                  <a:ext uri="{FF2B5EF4-FFF2-40B4-BE49-F238E27FC236}">
                    <a16:creationId xmlns:a16="http://schemas.microsoft.com/office/drawing/2014/main" xmlns="" id="{24F97BD4-171D-47BD-A5BD-F85AB18C17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86" y="3136"/>
                <a:ext cx="25" cy="19"/>
              </a:xfrm>
              <a:custGeom>
                <a:avLst/>
                <a:gdLst>
                  <a:gd name="T0" fmla="*/ 12 w 17"/>
                  <a:gd name="T1" fmla="*/ 2 h 13"/>
                  <a:gd name="T2" fmla="*/ 2 w 17"/>
                  <a:gd name="T3" fmla="*/ 9 h 13"/>
                  <a:gd name="T4" fmla="*/ 3 w 17"/>
                  <a:gd name="T5" fmla="*/ 13 h 13"/>
                  <a:gd name="T6" fmla="*/ 15 w 17"/>
                  <a:gd name="T7" fmla="*/ 5 h 13"/>
                  <a:gd name="T8" fmla="*/ 12 w 17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2"/>
                    </a:moveTo>
                    <a:cubicBezTo>
                      <a:pt x="10" y="6"/>
                      <a:pt x="6" y="8"/>
                      <a:pt x="2" y="9"/>
                    </a:cubicBezTo>
                    <a:cubicBezTo>
                      <a:pt x="0" y="10"/>
                      <a:pt x="1" y="13"/>
                      <a:pt x="3" y="13"/>
                    </a:cubicBezTo>
                    <a:cubicBezTo>
                      <a:pt x="8" y="11"/>
                      <a:pt x="12" y="9"/>
                      <a:pt x="15" y="5"/>
                    </a:cubicBezTo>
                    <a:cubicBezTo>
                      <a:pt x="17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867">
                <a:extLst>
                  <a:ext uri="{FF2B5EF4-FFF2-40B4-BE49-F238E27FC236}">
                    <a16:creationId xmlns:a16="http://schemas.microsoft.com/office/drawing/2014/main" xmlns="" id="{4E0099DF-E3FD-4D76-92D5-3C4E6F28E5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67" y="3123"/>
                <a:ext cx="29" cy="19"/>
              </a:xfrm>
              <a:custGeom>
                <a:avLst/>
                <a:gdLst>
                  <a:gd name="T0" fmla="*/ 15 w 20"/>
                  <a:gd name="T1" fmla="*/ 1 h 13"/>
                  <a:gd name="T2" fmla="*/ 2 w 20"/>
                  <a:gd name="T3" fmla="*/ 9 h 13"/>
                  <a:gd name="T4" fmla="*/ 4 w 20"/>
                  <a:gd name="T5" fmla="*/ 12 h 13"/>
                  <a:gd name="T6" fmla="*/ 18 w 20"/>
                  <a:gd name="T7" fmla="*/ 4 h 13"/>
                  <a:gd name="T8" fmla="*/ 15 w 20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5" y="1"/>
                    </a:moveTo>
                    <a:cubicBezTo>
                      <a:pt x="12" y="5"/>
                      <a:pt x="7" y="7"/>
                      <a:pt x="2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9" y="10"/>
                      <a:pt x="14" y="8"/>
                      <a:pt x="18" y="4"/>
                    </a:cubicBezTo>
                    <a:cubicBezTo>
                      <a:pt x="20" y="2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868">
                <a:extLst>
                  <a:ext uri="{FF2B5EF4-FFF2-40B4-BE49-F238E27FC236}">
                    <a16:creationId xmlns:a16="http://schemas.microsoft.com/office/drawing/2014/main" xmlns="" id="{E5FAC610-5361-4546-B555-FA1FE49F99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24" y="3139"/>
                <a:ext cx="25" cy="19"/>
              </a:xfrm>
              <a:custGeom>
                <a:avLst/>
                <a:gdLst>
                  <a:gd name="T0" fmla="*/ 12 w 17"/>
                  <a:gd name="T1" fmla="*/ 2 h 13"/>
                  <a:gd name="T2" fmla="*/ 2 w 17"/>
                  <a:gd name="T3" fmla="*/ 9 h 13"/>
                  <a:gd name="T4" fmla="*/ 3 w 17"/>
                  <a:gd name="T5" fmla="*/ 12 h 13"/>
                  <a:gd name="T6" fmla="*/ 15 w 17"/>
                  <a:gd name="T7" fmla="*/ 5 h 13"/>
                  <a:gd name="T8" fmla="*/ 12 w 17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2"/>
                    </a:moveTo>
                    <a:cubicBezTo>
                      <a:pt x="9" y="6"/>
                      <a:pt x="6" y="7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8" y="11"/>
                      <a:pt x="12" y="9"/>
                      <a:pt x="15" y="5"/>
                    </a:cubicBezTo>
                    <a:cubicBezTo>
                      <a:pt x="17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869">
                <a:extLst>
                  <a:ext uri="{FF2B5EF4-FFF2-40B4-BE49-F238E27FC236}">
                    <a16:creationId xmlns:a16="http://schemas.microsoft.com/office/drawing/2014/main" xmlns="" id="{950B1403-1F70-4F5A-9511-03E8DD3DF3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64" y="3107"/>
                <a:ext cx="19" cy="22"/>
              </a:xfrm>
              <a:custGeom>
                <a:avLst/>
                <a:gdLst>
                  <a:gd name="T0" fmla="*/ 9 w 13"/>
                  <a:gd name="T1" fmla="*/ 2 h 15"/>
                  <a:gd name="T2" fmla="*/ 2 w 13"/>
                  <a:gd name="T3" fmla="*/ 11 h 15"/>
                  <a:gd name="T4" fmla="*/ 4 w 13"/>
                  <a:gd name="T5" fmla="*/ 13 h 15"/>
                  <a:gd name="T6" fmla="*/ 12 w 13"/>
                  <a:gd name="T7" fmla="*/ 4 h 15"/>
                  <a:gd name="T8" fmla="*/ 9 w 13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9" y="2"/>
                    </a:moveTo>
                    <a:cubicBezTo>
                      <a:pt x="6" y="5"/>
                      <a:pt x="4" y="8"/>
                      <a:pt x="2" y="11"/>
                    </a:cubicBezTo>
                    <a:cubicBezTo>
                      <a:pt x="0" y="12"/>
                      <a:pt x="3" y="15"/>
                      <a:pt x="4" y="13"/>
                    </a:cubicBezTo>
                    <a:cubicBezTo>
                      <a:pt x="7" y="10"/>
                      <a:pt x="9" y="7"/>
                      <a:pt x="12" y="4"/>
                    </a:cubicBezTo>
                    <a:cubicBezTo>
                      <a:pt x="13" y="2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870">
                <a:extLst>
                  <a:ext uri="{FF2B5EF4-FFF2-40B4-BE49-F238E27FC236}">
                    <a16:creationId xmlns:a16="http://schemas.microsoft.com/office/drawing/2014/main" xmlns="" id="{117030DB-22D7-4943-8C79-627374483A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11" y="3178"/>
                <a:ext cx="33" cy="17"/>
              </a:xfrm>
              <a:custGeom>
                <a:avLst/>
                <a:gdLst>
                  <a:gd name="T0" fmla="*/ 18 w 22"/>
                  <a:gd name="T1" fmla="*/ 1 h 12"/>
                  <a:gd name="T2" fmla="*/ 3 w 22"/>
                  <a:gd name="T3" fmla="*/ 8 h 12"/>
                  <a:gd name="T4" fmla="*/ 4 w 22"/>
                  <a:gd name="T5" fmla="*/ 12 h 12"/>
                  <a:gd name="T6" fmla="*/ 20 w 22"/>
                  <a:gd name="T7" fmla="*/ 4 h 12"/>
                  <a:gd name="T8" fmla="*/ 18 w 2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8" y="1"/>
                    </a:moveTo>
                    <a:cubicBezTo>
                      <a:pt x="13" y="4"/>
                      <a:pt x="8" y="6"/>
                      <a:pt x="3" y="8"/>
                    </a:cubicBezTo>
                    <a:cubicBezTo>
                      <a:pt x="0" y="9"/>
                      <a:pt x="2" y="12"/>
                      <a:pt x="4" y="12"/>
                    </a:cubicBezTo>
                    <a:cubicBezTo>
                      <a:pt x="10" y="10"/>
                      <a:pt x="15" y="7"/>
                      <a:pt x="20" y="4"/>
                    </a:cubicBezTo>
                    <a:cubicBezTo>
                      <a:pt x="22" y="3"/>
                      <a:pt x="20" y="0"/>
                      <a:pt x="1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871">
                <a:extLst>
                  <a:ext uri="{FF2B5EF4-FFF2-40B4-BE49-F238E27FC236}">
                    <a16:creationId xmlns:a16="http://schemas.microsoft.com/office/drawing/2014/main" xmlns="" id="{783C3563-45C7-4E16-847C-6FC37F530A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9" y="3198"/>
                <a:ext cx="25" cy="15"/>
              </a:xfrm>
              <a:custGeom>
                <a:avLst/>
                <a:gdLst>
                  <a:gd name="T0" fmla="*/ 14 w 17"/>
                  <a:gd name="T1" fmla="*/ 1 h 10"/>
                  <a:gd name="T2" fmla="*/ 2 w 17"/>
                  <a:gd name="T3" fmla="*/ 6 h 10"/>
                  <a:gd name="T4" fmla="*/ 3 w 17"/>
                  <a:gd name="T5" fmla="*/ 9 h 10"/>
                  <a:gd name="T6" fmla="*/ 15 w 17"/>
                  <a:gd name="T7" fmla="*/ 5 h 10"/>
                  <a:gd name="T8" fmla="*/ 14 w 17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4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1" y="10"/>
                      <a:pt x="3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872">
                <a:extLst>
                  <a:ext uri="{FF2B5EF4-FFF2-40B4-BE49-F238E27FC236}">
                    <a16:creationId xmlns:a16="http://schemas.microsoft.com/office/drawing/2014/main" xmlns="" id="{9460D418-B08E-45E4-BBFA-7BACCC8AC0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2" y="3178"/>
                <a:ext cx="17" cy="16"/>
              </a:xfrm>
              <a:custGeom>
                <a:avLst/>
                <a:gdLst>
                  <a:gd name="T0" fmla="*/ 7 w 12"/>
                  <a:gd name="T1" fmla="*/ 3 h 11"/>
                  <a:gd name="T2" fmla="*/ 3 w 12"/>
                  <a:gd name="T3" fmla="*/ 7 h 11"/>
                  <a:gd name="T4" fmla="*/ 4 w 12"/>
                  <a:gd name="T5" fmla="*/ 10 h 11"/>
                  <a:gd name="T6" fmla="*/ 11 w 12"/>
                  <a:gd name="T7" fmla="*/ 4 h 11"/>
                  <a:gd name="T8" fmla="*/ 7 w 12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7" y="3"/>
                    </a:moveTo>
                    <a:cubicBezTo>
                      <a:pt x="6" y="5"/>
                      <a:pt x="5" y="6"/>
                      <a:pt x="3" y="7"/>
                    </a:cubicBezTo>
                    <a:cubicBezTo>
                      <a:pt x="0" y="8"/>
                      <a:pt x="2" y="11"/>
                      <a:pt x="4" y="10"/>
                    </a:cubicBezTo>
                    <a:cubicBezTo>
                      <a:pt x="7" y="9"/>
                      <a:pt x="9" y="7"/>
                      <a:pt x="11" y="4"/>
                    </a:cubicBezTo>
                    <a:cubicBezTo>
                      <a:pt x="12" y="2"/>
                      <a:pt x="8" y="0"/>
                      <a:pt x="7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873">
                <a:extLst>
                  <a:ext uri="{FF2B5EF4-FFF2-40B4-BE49-F238E27FC236}">
                    <a16:creationId xmlns:a16="http://schemas.microsoft.com/office/drawing/2014/main" xmlns="" id="{040A6AF2-07E1-4447-AAFD-5D9881A1CA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5" y="3201"/>
                <a:ext cx="20" cy="16"/>
              </a:xfrm>
              <a:custGeom>
                <a:avLst/>
                <a:gdLst>
                  <a:gd name="T0" fmla="*/ 9 w 14"/>
                  <a:gd name="T1" fmla="*/ 2 h 11"/>
                  <a:gd name="T2" fmla="*/ 2 w 14"/>
                  <a:gd name="T3" fmla="*/ 7 h 11"/>
                  <a:gd name="T4" fmla="*/ 3 w 14"/>
                  <a:gd name="T5" fmla="*/ 11 h 11"/>
                  <a:gd name="T6" fmla="*/ 13 w 14"/>
                  <a:gd name="T7" fmla="*/ 3 h 11"/>
                  <a:gd name="T8" fmla="*/ 9 w 14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9" y="2"/>
                    </a:moveTo>
                    <a:cubicBezTo>
                      <a:pt x="8" y="5"/>
                      <a:pt x="5" y="6"/>
                      <a:pt x="2" y="7"/>
                    </a:cubicBezTo>
                    <a:cubicBezTo>
                      <a:pt x="0" y="8"/>
                      <a:pt x="1" y="11"/>
                      <a:pt x="3" y="11"/>
                    </a:cubicBezTo>
                    <a:cubicBezTo>
                      <a:pt x="7" y="9"/>
                      <a:pt x="11" y="7"/>
                      <a:pt x="13" y="3"/>
                    </a:cubicBezTo>
                    <a:cubicBezTo>
                      <a:pt x="14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874">
                <a:extLst>
                  <a:ext uri="{FF2B5EF4-FFF2-40B4-BE49-F238E27FC236}">
                    <a16:creationId xmlns:a16="http://schemas.microsoft.com/office/drawing/2014/main" xmlns="" id="{B4204029-87EC-497F-BD03-A0822561F5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" y="3220"/>
                <a:ext cx="24" cy="19"/>
              </a:xfrm>
              <a:custGeom>
                <a:avLst/>
                <a:gdLst>
                  <a:gd name="T0" fmla="*/ 12 w 16"/>
                  <a:gd name="T1" fmla="*/ 1 h 13"/>
                  <a:gd name="T2" fmla="*/ 2 w 16"/>
                  <a:gd name="T3" fmla="*/ 8 h 13"/>
                  <a:gd name="T4" fmla="*/ 4 w 16"/>
                  <a:gd name="T5" fmla="*/ 11 h 13"/>
                  <a:gd name="T6" fmla="*/ 14 w 16"/>
                  <a:gd name="T7" fmla="*/ 5 h 13"/>
                  <a:gd name="T8" fmla="*/ 12 w 16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12" y="1"/>
                    </a:moveTo>
                    <a:cubicBezTo>
                      <a:pt x="8" y="3"/>
                      <a:pt x="5" y="6"/>
                      <a:pt x="2" y="8"/>
                    </a:cubicBezTo>
                    <a:cubicBezTo>
                      <a:pt x="0" y="10"/>
                      <a:pt x="2" y="13"/>
                      <a:pt x="4" y="11"/>
                    </a:cubicBezTo>
                    <a:cubicBezTo>
                      <a:pt x="7" y="9"/>
                      <a:pt x="10" y="6"/>
                      <a:pt x="14" y="5"/>
                    </a:cubicBezTo>
                    <a:cubicBezTo>
                      <a:pt x="16" y="4"/>
                      <a:pt x="15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875">
                <a:extLst>
                  <a:ext uri="{FF2B5EF4-FFF2-40B4-BE49-F238E27FC236}">
                    <a16:creationId xmlns:a16="http://schemas.microsoft.com/office/drawing/2014/main" xmlns="" id="{0E217E1B-6AB3-4616-91D0-127166B769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3" y="3247"/>
                <a:ext cx="41" cy="19"/>
              </a:xfrm>
              <a:custGeom>
                <a:avLst/>
                <a:gdLst>
                  <a:gd name="T0" fmla="*/ 25 w 28"/>
                  <a:gd name="T1" fmla="*/ 1 h 13"/>
                  <a:gd name="T2" fmla="*/ 2 w 28"/>
                  <a:gd name="T3" fmla="*/ 9 h 13"/>
                  <a:gd name="T4" fmla="*/ 3 w 28"/>
                  <a:gd name="T5" fmla="*/ 13 h 13"/>
                  <a:gd name="T6" fmla="*/ 26 w 28"/>
                  <a:gd name="T7" fmla="*/ 4 h 13"/>
                  <a:gd name="T8" fmla="*/ 25 w 2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25" y="1"/>
                    </a:moveTo>
                    <a:cubicBezTo>
                      <a:pt x="17" y="3"/>
                      <a:pt x="10" y="7"/>
                      <a:pt x="2" y="9"/>
                    </a:cubicBezTo>
                    <a:cubicBezTo>
                      <a:pt x="0" y="9"/>
                      <a:pt x="0" y="13"/>
                      <a:pt x="3" y="13"/>
                    </a:cubicBezTo>
                    <a:cubicBezTo>
                      <a:pt x="11" y="11"/>
                      <a:pt x="18" y="7"/>
                      <a:pt x="26" y="4"/>
                    </a:cubicBezTo>
                    <a:cubicBezTo>
                      <a:pt x="28" y="3"/>
                      <a:pt x="27" y="0"/>
                      <a:pt x="2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876">
                <a:extLst>
                  <a:ext uri="{FF2B5EF4-FFF2-40B4-BE49-F238E27FC236}">
                    <a16:creationId xmlns:a16="http://schemas.microsoft.com/office/drawing/2014/main" xmlns="" id="{010664B5-3301-4A53-8733-091C2C88B3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5" y="3225"/>
                <a:ext cx="23" cy="16"/>
              </a:xfrm>
              <a:custGeom>
                <a:avLst/>
                <a:gdLst>
                  <a:gd name="T0" fmla="*/ 11 w 16"/>
                  <a:gd name="T1" fmla="*/ 2 h 11"/>
                  <a:gd name="T2" fmla="*/ 2 w 16"/>
                  <a:gd name="T3" fmla="*/ 7 h 11"/>
                  <a:gd name="T4" fmla="*/ 3 w 16"/>
                  <a:gd name="T5" fmla="*/ 10 h 11"/>
                  <a:gd name="T6" fmla="*/ 14 w 16"/>
                  <a:gd name="T7" fmla="*/ 4 h 11"/>
                  <a:gd name="T8" fmla="*/ 11 w 16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1" y="2"/>
                    </a:moveTo>
                    <a:cubicBezTo>
                      <a:pt x="9" y="5"/>
                      <a:pt x="6" y="6"/>
                      <a:pt x="2" y="7"/>
                    </a:cubicBezTo>
                    <a:cubicBezTo>
                      <a:pt x="0" y="7"/>
                      <a:pt x="0" y="11"/>
                      <a:pt x="3" y="10"/>
                    </a:cubicBezTo>
                    <a:cubicBezTo>
                      <a:pt x="7" y="10"/>
                      <a:pt x="11" y="8"/>
                      <a:pt x="14" y="4"/>
                    </a:cubicBezTo>
                    <a:cubicBezTo>
                      <a:pt x="16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877">
                <a:extLst>
                  <a:ext uri="{FF2B5EF4-FFF2-40B4-BE49-F238E27FC236}">
                    <a16:creationId xmlns:a16="http://schemas.microsoft.com/office/drawing/2014/main" xmlns="" id="{963E1A96-31E4-4920-BC3C-DF1E78C273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0" y="3418"/>
                <a:ext cx="16" cy="10"/>
              </a:xfrm>
              <a:custGeom>
                <a:avLst/>
                <a:gdLst>
                  <a:gd name="T0" fmla="*/ 8 w 11"/>
                  <a:gd name="T1" fmla="*/ 1 h 7"/>
                  <a:gd name="T2" fmla="*/ 5 w 11"/>
                  <a:gd name="T3" fmla="*/ 3 h 7"/>
                  <a:gd name="T4" fmla="*/ 4 w 11"/>
                  <a:gd name="T5" fmla="*/ 3 h 7"/>
                  <a:gd name="T6" fmla="*/ 0 w 11"/>
                  <a:gd name="T7" fmla="*/ 2 h 7"/>
                  <a:gd name="T8" fmla="*/ 3 w 11"/>
                  <a:gd name="T9" fmla="*/ 6 h 7"/>
                  <a:gd name="T10" fmla="*/ 9 w 11"/>
                  <a:gd name="T11" fmla="*/ 5 h 7"/>
                  <a:gd name="T12" fmla="*/ 8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8" y="1"/>
                    </a:moveTo>
                    <a:cubicBezTo>
                      <a:pt x="7" y="2"/>
                      <a:pt x="6" y="2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0"/>
                      <a:pt x="0" y="0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5" y="7"/>
                      <a:pt x="7" y="6"/>
                      <a:pt x="9" y="5"/>
                    </a:cubicBezTo>
                    <a:cubicBezTo>
                      <a:pt x="11" y="4"/>
                      <a:pt x="10" y="1"/>
                      <a:pt x="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878">
                <a:extLst>
                  <a:ext uri="{FF2B5EF4-FFF2-40B4-BE49-F238E27FC236}">
                    <a16:creationId xmlns:a16="http://schemas.microsoft.com/office/drawing/2014/main" xmlns="" id="{49BF8488-1C2D-43DE-88A3-7D9E5CC569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9" y="3400"/>
                <a:ext cx="23" cy="9"/>
              </a:xfrm>
              <a:custGeom>
                <a:avLst/>
                <a:gdLst>
                  <a:gd name="T0" fmla="*/ 12 w 16"/>
                  <a:gd name="T1" fmla="*/ 0 h 6"/>
                  <a:gd name="T2" fmla="*/ 3 w 16"/>
                  <a:gd name="T3" fmla="*/ 2 h 6"/>
                  <a:gd name="T4" fmla="*/ 3 w 16"/>
                  <a:gd name="T5" fmla="*/ 6 h 6"/>
                  <a:gd name="T6" fmla="*/ 14 w 16"/>
                  <a:gd name="T7" fmla="*/ 4 h 6"/>
                  <a:gd name="T8" fmla="*/ 12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2" y="0"/>
                    </a:moveTo>
                    <a:cubicBezTo>
                      <a:pt x="10" y="1"/>
                      <a:pt x="6" y="3"/>
                      <a:pt x="3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7" y="6"/>
                      <a:pt x="10" y="5"/>
                      <a:pt x="14" y="4"/>
                    </a:cubicBezTo>
                    <a:cubicBezTo>
                      <a:pt x="16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879">
                <a:extLst>
                  <a:ext uri="{FF2B5EF4-FFF2-40B4-BE49-F238E27FC236}">
                    <a16:creationId xmlns:a16="http://schemas.microsoft.com/office/drawing/2014/main" xmlns="" id="{6284BA01-CED3-4AD4-844D-E48614A604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8" y="3367"/>
                <a:ext cx="28" cy="15"/>
              </a:xfrm>
              <a:custGeom>
                <a:avLst/>
                <a:gdLst>
                  <a:gd name="T0" fmla="*/ 16 w 19"/>
                  <a:gd name="T1" fmla="*/ 1 h 10"/>
                  <a:gd name="T2" fmla="*/ 2 w 19"/>
                  <a:gd name="T3" fmla="*/ 6 h 10"/>
                  <a:gd name="T4" fmla="*/ 4 w 19"/>
                  <a:gd name="T5" fmla="*/ 9 h 10"/>
                  <a:gd name="T6" fmla="*/ 17 w 19"/>
                  <a:gd name="T7" fmla="*/ 4 h 10"/>
                  <a:gd name="T8" fmla="*/ 16 w 19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6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1" y="10"/>
                      <a:pt x="4" y="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9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880">
                <a:extLst>
                  <a:ext uri="{FF2B5EF4-FFF2-40B4-BE49-F238E27FC236}">
                    <a16:creationId xmlns:a16="http://schemas.microsoft.com/office/drawing/2014/main" xmlns="" id="{9304F1A8-A200-4D0F-BAEE-3D0CB1C1CB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45" y="3354"/>
                <a:ext cx="23" cy="13"/>
              </a:xfrm>
              <a:custGeom>
                <a:avLst/>
                <a:gdLst>
                  <a:gd name="T0" fmla="*/ 12 w 16"/>
                  <a:gd name="T1" fmla="*/ 1 h 9"/>
                  <a:gd name="T2" fmla="*/ 2 w 16"/>
                  <a:gd name="T3" fmla="*/ 5 h 9"/>
                  <a:gd name="T4" fmla="*/ 2 w 16"/>
                  <a:gd name="T5" fmla="*/ 8 h 9"/>
                  <a:gd name="T6" fmla="*/ 14 w 16"/>
                  <a:gd name="T7" fmla="*/ 4 h 9"/>
                  <a:gd name="T8" fmla="*/ 12 w 16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1"/>
                    </a:moveTo>
                    <a:cubicBezTo>
                      <a:pt x="9" y="4"/>
                      <a:pt x="5" y="5"/>
                      <a:pt x="2" y="5"/>
                    </a:cubicBezTo>
                    <a:cubicBezTo>
                      <a:pt x="0" y="5"/>
                      <a:pt x="0" y="9"/>
                      <a:pt x="2" y="8"/>
                    </a:cubicBezTo>
                    <a:cubicBezTo>
                      <a:pt x="7" y="8"/>
                      <a:pt x="11" y="7"/>
                      <a:pt x="14" y="4"/>
                    </a:cubicBezTo>
                    <a:cubicBezTo>
                      <a:pt x="16" y="2"/>
                      <a:pt x="13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881">
                <a:extLst>
                  <a:ext uri="{FF2B5EF4-FFF2-40B4-BE49-F238E27FC236}">
                    <a16:creationId xmlns:a16="http://schemas.microsoft.com/office/drawing/2014/main" xmlns="" id="{CD24B54F-AE69-4ACB-9005-0FFE9FE30E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6" y="3329"/>
                <a:ext cx="30" cy="13"/>
              </a:xfrm>
              <a:custGeom>
                <a:avLst/>
                <a:gdLst>
                  <a:gd name="T0" fmla="*/ 16 w 20"/>
                  <a:gd name="T1" fmla="*/ 1 h 9"/>
                  <a:gd name="T2" fmla="*/ 4 w 20"/>
                  <a:gd name="T3" fmla="*/ 5 h 9"/>
                  <a:gd name="T4" fmla="*/ 3 w 20"/>
                  <a:gd name="T5" fmla="*/ 8 h 9"/>
                  <a:gd name="T6" fmla="*/ 18 w 20"/>
                  <a:gd name="T7" fmla="*/ 5 h 9"/>
                  <a:gd name="T8" fmla="*/ 16 w 20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16" y="1"/>
                    </a:moveTo>
                    <a:cubicBezTo>
                      <a:pt x="13" y="3"/>
                      <a:pt x="8" y="5"/>
                      <a:pt x="4" y="5"/>
                    </a:cubicBezTo>
                    <a:cubicBezTo>
                      <a:pt x="1" y="4"/>
                      <a:pt x="0" y="8"/>
                      <a:pt x="3" y="8"/>
                    </a:cubicBezTo>
                    <a:cubicBezTo>
                      <a:pt x="8" y="9"/>
                      <a:pt x="13" y="6"/>
                      <a:pt x="18" y="5"/>
                    </a:cubicBezTo>
                    <a:cubicBezTo>
                      <a:pt x="20" y="4"/>
                      <a:pt x="19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882">
                <a:extLst>
                  <a:ext uri="{FF2B5EF4-FFF2-40B4-BE49-F238E27FC236}">
                    <a16:creationId xmlns:a16="http://schemas.microsoft.com/office/drawing/2014/main" xmlns="" id="{0707B2A0-3D58-4D59-B5C9-CFEB348C1C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7" y="3316"/>
                <a:ext cx="28" cy="9"/>
              </a:xfrm>
              <a:custGeom>
                <a:avLst/>
                <a:gdLst>
                  <a:gd name="T0" fmla="*/ 15 w 19"/>
                  <a:gd name="T1" fmla="*/ 0 h 6"/>
                  <a:gd name="T2" fmla="*/ 2 w 19"/>
                  <a:gd name="T3" fmla="*/ 2 h 6"/>
                  <a:gd name="T4" fmla="*/ 3 w 19"/>
                  <a:gd name="T5" fmla="*/ 6 h 6"/>
                  <a:gd name="T6" fmla="*/ 16 w 19"/>
                  <a:gd name="T7" fmla="*/ 4 h 6"/>
                  <a:gd name="T8" fmla="*/ 15 w 1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5" y="0"/>
                    </a:moveTo>
                    <a:cubicBezTo>
                      <a:pt x="11" y="2"/>
                      <a:pt x="7" y="2"/>
                      <a:pt x="2" y="2"/>
                    </a:cubicBezTo>
                    <a:cubicBezTo>
                      <a:pt x="0" y="2"/>
                      <a:pt x="0" y="6"/>
                      <a:pt x="3" y="6"/>
                    </a:cubicBezTo>
                    <a:cubicBezTo>
                      <a:pt x="7" y="6"/>
                      <a:pt x="12" y="5"/>
                      <a:pt x="16" y="4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883">
                <a:extLst>
                  <a:ext uri="{FF2B5EF4-FFF2-40B4-BE49-F238E27FC236}">
                    <a16:creationId xmlns:a16="http://schemas.microsoft.com/office/drawing/2014/main" xmlns="" id="{D389EE21-AD4C-4288-985B-2153DE98F0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11" y="3306"/>
                <a:ext cx="28" cy="7"/>
              </a:xfrm>
              <a:custGeom>
                <a:avLst/>
                <a:gdLst>
                  <a:gd name="T0" fmla="*/ 18 w 19"/>
                  <a:gd name="T1" fmla="*/ 1 h 5"/>
                  <a:gd name="T2" fmla="*/ 12 w 19"/>
                  <a:gd name="T3" fmla="*/ 0 h 5"/>
                  <a:gd name="T4" fmla="*/ 4 w 19"/>
                  <a:gd name="T5" fmla="*/ 1 h 5"/>
                  <a:gd name="T6" fmla="*/ 3 w 19"/>
                  <a:gd name="T7" fmla="*/ 5 h 5"/>
                  <a:gd name="T8" fmla="*/ 10 w 19"/>
                  <a:gd name="T9" fmla="*/ 4 h 5"/>
                  <a:gd name="T10" fmla="*/ 15 w 19"/>
                  <a:gd name="T11" fmla="*/ 4 h 5"/>
                  <a:gd name="T12" fmla="*/ 16 w 19"/>
                  <a:gd name="T13" fmla="*/ 4 h 5"/>
                  <a:gd name="T14" fmla="*/ 17 w 19"/>
                  <a:gd name="T15" fmla="*/ 4 h 5"/>
                  <a:gd name="T16" fmla="*/ 18 w 19"/>
                  <a:gd name="T17" fmla="*/ 3 h 5"/>
                  <a:gd name="T18" fmla="*/ 18 w 19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">
                    <a:moveTo>
                      <a:pt x="18" y="1"/>
                    </a:moveTo>
                    <a:cubicBezTo>
                      <a:pt x="17" y="0"/>
                      <a:pt x="14" y="0"/>
                      <a:pt x="12" y="0"/>
                    </a:cubicBezTo>
                    <a:cubicBezTo>
                      <a:pt x="9" y="1"/>
                      <a:pt x="6" y="1"/>
                      <a:pt x="4" y="1"/>
                    </a:cubicBezTo>
                    <a:cubicBezTo>
                      <a:pt x="1" y="1"/>
                      <a:pt x="0" y="4"/>
                      <a:pt x="3" y="5"/>
                    </a:cubicBezTo>
                    <a:cubicBezTo>
                      <a:pt x="5" y="5"/>
                      <a:pt x="8" y="4"/>
                      <a:pt x="10" y="4"/>
                    </a:cubicBezTo>
                    <a:cubicBezTo>
                      <a:pt x="12" y="4"/>
                      <a:pt x="13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884">
                <a:extLst>
                  <a:ext uri="{FF2B5EF4-FFF2-40B4-BE49-F238E27FC236}">
                    <a16:creationId xmlns:a16="http://schemas.microsoft.com/office/drawing/2014/main" xmlns="" id="{04A9856F-EFD9-4C38-89D1-B4C13C102E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328"/>
                <a:ext cx="26" cy="12"/>
              </a:xfrm>
              <a:custGeom>
                <a:avLst/>
                <a:gdLst>
                  <a:gd name="T0" fmla="*/ 17 w 18"/>
                  <a:gd name="T1" fmla="*/ 1 h 8"/>
                  <a:gd name="T2" fmla="*/ 13 w 18"/>
                  <a:gd name="T3" fmla="*/ 1 h 8"/>
                  <a:gd name="T4" fmla="*/ 8 w 18"/>
                  <a:gd name="T5" fmla="*/ 3 h 8"/>
                  <a:gd name="T6" fmla="*/ 3 w 18"/>
                  <a:gd name="T7" fmla="*/ 5 h 8"/>
                  <a:gd name="T8" fmla="*/ 3 w 18"/>
                  <a:gd name="T9" fmla="*/ 8 h 8"/>
                  <a:gd name="T10" fmla="*/ 9 w 18"/>
                  <a:gd name="T11" fmla="*/ 7 h 8"/>
                  <a:gd name="T12" fmla="*/ 13 w 18"/>
                  <a:gd name="T13" fmla="*/ 5 h 8"/>
                  <a:gd name="T14" fmla="*/ 15 w 18"/>
                  <a:gd name="T15" fmla="*/ 5 h 8"/>
                  <a:gd name="T16" fmla="*/ 17 w 18"/>
                  <a:gd name="T17" fmla="*/ 4 h 8"/>
                  <a:gd name="T18" fmla="*/ 17 w 18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8">
                    <a:moveTo>
                      <a:pt x="17" y="1"/>
                    </a:moveTo>
                    <a:cubicBezTo>
                      <a:pt x="16" y="0"/>
                      <a:pt x="14" y="1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7" y="4"/>
                      <a:pt x="5" y="5"/>
                      <a:pt x="3" y="5"/>
                    </a:cubicBezTo>
                    <a:cubicBezTo>
                      <a:pt x="1" y="4"/>
                      <a:pt x="0" y="8"/>
                      <a:pt x="3" y="8"/>
                    </a:cubicBezTo>
                    <a:cubicBezTo>
                      <a:pt x="5" y="8"/>
                      <a:pt x="7" y="8"/>
                      <a:pt x="9" y="7"/>
                    </a:cubicBezTo>
                    <a:cubicBezTo>
                      <a:pt x="11" y="6"/>
                      <a:pt x="12" y="6"/>
                      <a:pt x="13" y="5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8" y="4"/>
                      <a:pt x="18" y="2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85">
                <a:extLst>
                  <a:ext uri="{FF2B5EF4-FFF2-40B4-BE49-F238E27FC236}">
                    <a16:creationId xmlns:a16="http://schemas.microsoft.com/office/drawing/2014/main" xmlns="" id="{C54C3C1E-85E8-4C0C-BBD4-37076E1F1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7" y="3353"/>
                <a:ext cx="22" cy="9"/>
              </a:xfrm>
              <a:custGeom>
                <a:avLst/>
                <a:gdLst>
                  <a:gd name="T0" fmla="*/ 14 w 15"/>
                  <a:gd name="T1" fmla="*/ 0 h 6"/>
                  <a:gd name="T2" fmla="*/ 9 w 15"/>
                  <a:gd name="T3" fmla="*/ 1 h 6"/>
                  <a:gd name="T4" fmla="*/ 3 w 15"/>
                  <a:gd name="T5" fmla="*/ 2 h 6"/>
                  <a:gd name="T6" fmla="*/ 4 w 15"/>
                  <a:gd name="T7" fmla="*/ 6 h 6"/>
                  <a:gd name="T8" fmla="*/ 9 w 15"/>
                  <a:gd name="T9" fmla="*/ 4 h 6"/>
                  <a:gd name="T10" fmla="*/ 12 w 15"/>
                  <a:gd name="T11" fmla="*/ 4 h 6"/>
                  <a:gd name="T12" fmla="*/ 13 w 15"/>
                  <a:gd name="T13" fmla="*/ 4 h 6"/>
                  <a:gd name="T14" fmla="*/ 14 w 15"/>
                  <a:gd name="T15" fmla="*/ 4 h 6"/>
                  <a:gd name="T16" fmla="*/ 14 w 15"/>
                  <a:gd name="T17" fmla="*/ 3 h 6"/>
                  <a:gd name="T18" fmla="*/ 15 w 15"/>
                  <a:gd name="T19" fmla="*/ 1 h 6"/>
                  <a:gd name="T20" fmla="*/ 15 w 15"/>
                  <a:gd name="T21" fmla="*/ 1 h 6"/>
                  <a:gd name="T22" fmla="*/ 14 w 15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6">
                    <a:moveTo>
                      <a:pt x="14" y="0"/>
                    </a:moveTo>
                    <a:cubicBezTo>
                      <a:pt x="12" y="0"/>
                      <a:pt x="10" y="0"/>
                      <a:pt x="9" y="1"/>
                    </a:cubicBezTo>
                    <a:cubicBezTo>
                      <a:pt x="7" y="1"/>
                      <a:pt x="5" y="1"/>
                      <a:pt x="3" y="2"/>
                    </a:cubicBezTo>
                    <a:cubicBezTo>
                      <a:pt x="0" y="3"/>
                      <a:pt x="2" y="6"/>
                      <a:pt x="4" y="6"/>
                    </a:cubicBezTo>
                    <a:cubicBezTo>
                      <a:pt x="6" y="5"/>
                      <a:pt x="7" y="5"/>
                      <a:pt x="9" y="4"/>
                    </a:cubicBezTo>
                    <a:cubicBezTo>
                      <a:pt x="10" y="4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4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886">
                <a:extLst>
                  <a:ext uri="{FF2B5EF4-FFF2-40B4-BE49-F238E27FC236}">
                    <a16:creationId xmlns:a16="http://schemas.microsoft.com/office/drawing/2014/main" xmlns="" id="{E3AFDBDE-F4D9-45F9-8FD6-401A92B1AF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81" y="3397"/>
                <a:ext cx="26" cy="10"/>
              </a:xfrm>
              <a:custGeom>
                <a:avLst/>
                <a:gdLst>
                  <a:gd name="T0" fmla="*/ 13 w 17"/>
                  <a:gd name="T1" fmla="*/ 0 h 7"/>
                  <a:gd name="T2" fmla="*/ 2 w 17"/>
                  <a:gd name="T3" fmla="*/ 3 h 7"/>
                  <a:gd name="T4" fmla="*/ 3 w 17"/>
                  <a:gd name="T5" fmla="*/ 7 h 7"/>
                  <a:gd name="T6" fmla="*/ 15 w 17"/>
                  <a:gd name="T7" fmla="*/ 4 h 7"/>
                  <a:gd name="T8" fmla="*/ 1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0"/>
                    </a:moveTo>
                    <a:cubicBezTo>
                      <a:pt x="10" y="2"/>
                      <a:pt x="6" y="3"/>
                      <a:pt x="2" y="3"/>
                    </a:cubicBezTo>
                    <a:cubicBezTo>
                      <a:pt x="0" y="3"/>
                      <a:pt x="0" y="7"/>
                      <a:pt x="3" y="7"/>
                    </a:cubicBezTo>
                    <a:cubicBezTo>
                      <a:pt x="7" y="7"/>
                      <a:pt x="11" y="5"/>
                      <a:pt x="15" y="4"/>
                    </a:cubicBezTo>
                    <a:cubicBezTo>
                      <a:pt x="17" y="3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887">
                <a:extLst>
                  <a:ext uri="{FF2B5EF4-FFF2-40B4-BE49-F238E27FC236}">
                    <a16:creationId xmlns:a16="http://schemas.microsoft.com/office/drawing/2014/main" xmlns="" id="{B1AF2BB2-A106-4061-A99F-1FA57236D4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59" y="3426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3 w 18"/>
                  <a:gd name="T5" fmla="*/ 8 h 8"/>
                  <a:gd name="T6" fmla="*/ 16 w 18"/>
                  <a:gd name="T7" fmla="*/ 4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2"/>
                      <a:pt x="7" y="4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7" y="7"/>
                      <a:pt x="11" y="6"/>
                      <a:pt x="16" y="4"/>
                    </a:cubicBezTo>
                    <a:cubicBezTo>
                      <a:pt x="18" y="4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888">
                <a:extLst>
                  <a:ext uri="{FF2B5EF4-FFF2-40B4-BE49-F238E27FC236}">
                    <a16:creationId xmlns:a16="http://schemas.microsoft.com/office/drawing/2014/main" xmlns="" id="{8CB68223-7940-4EF3-B1F8-03600CF05F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40" y="3450"/>
                <a:ext cx="30" cy="10"/>
              </a:xfrm>
              <a:custGeom>
                <a:avLst/>
                <a:gdLst>
                  <a:gd name="T0" fmla="*/ 17 w 20"/>
                  <a:gd name="T1" fmla="*/ 1 h 7"/>
                  <a:gd name="T2" fmla="*/ 3 w 20"/>
                  <a:gd name="T3" fmla="*/ 2 h 7"/>
                  <a:gd name="T4" fmla="*/ 2 w 20"/>
                  <a:gd name="T5" fmla="*/ 6 h 7"/>
                  <a:gd name="T6" fmla="*/ 18 w 20"/>
                  <a:gd name="T7" fmla="*/ 5 h 7"/>
                  <a:gd name="T8" fmla="*/ 17 w 20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7" y="1"/>
                    </a:moveTo>
                    <a:cubicBezTo>
                      <a:pt x="12" y="3"/>
                      <a:pt x="7" y="3"/>
                      <a:pt x="3" y="2"/>
                    </a:cubicBezTo>
                    <a:cubicBezTo>
                      <a:pt x="0" y="1"/>
                      <a:pt x="0" y="5"/>
                      <a:pt x="2" y="6"/>
                    </a:cubicBezTo>
                    <a:cubicBezTo>
                      <a:pt x="7" y="7"/>
                      <a:pt x="13" y="7"/>
                      <a:pt x="18" y="5"/>
                    </a:cubicBezTo>
                    <a:cubicBezTo>
                      <a:pt x="20" y="4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889">
                <a:extLst>
                  <a:ext uri="{FF2B5EF4-FFF2-40B4-BE49-F238E27FC236}">
                    <a16:creationId xmlns:a16="http://schemas.microsoft.com/office/drawing/2014/main" xmlns="" id="{1D23EC64-4F8C-45F6-A519-D6ED6536C6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80" y="3450"/>
                <a:ext cx="32" cy="16"/>
              </a:xfrm>
              <a:custGeom>
                <a:avLst/>
                <a:gdLst>
                  <a:gd name="T0" fmla="*/ 19 w 22"/>
                  <a:gd name="T1" fmla="*/ 1 h 11"/>
                  <a:gd name="T2" fmla="*/ 2 w 22"/>
                  <a:gd name="T3" fmla="*/ 7 h 11"/>
                  <a:gd name="T4" fmla="*/ 4 w 22"/>
                  <a:gd name="T5" fmla="*/ 11 h 11"/>
                  <a:gd name="T6" fmla="*/ 20 w 22"/>
                  <a:gd name="T7" fmla="*/ 5 h 11"/>
                  <a:gd name="T8" fmla="*/ 19 w 22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19" y="1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2" y="11"/>
                      <a:pt x="4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4"/>
                      <a:pt x="21" y="0"/>
                      <a:pt x="1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890">
                <a:extLst>
                  <a:ext uri="{FF2B5EF4-FFF2-40B4-BE49-F238E27FC236}">
                    <a16:creationId xmlns:a16="http://schemas.microsoft.com/office/drawing/2014/main" xmlns="" id="{0B9E2591-9844-46EC-846F-3E738F6F6E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9" y="3475"/>
                <a:ext cx="25" cy="12"/>
              </a:xfrm>
              <a:custGeom>
                <a:avLst/>
                <a:gdLst>
                  <a:gd name="T0" fmla="*/ 13 w 17"/>
                  <a:gd name="T1" fmla="*/ 1 h 8"/>
                  <a:gd name="T2" fmla="*/ 3 w 17"/>
                  <a:gd name="T3" fmla="*/ 4 h 8"/>
                  <a:gd name="T4" fmla="*/ 3 w 17"/>
                  <a:gd name="T5" fmla="*/ 7 h 8"/>
                  <a:gd name="T6" fmla="*/ 15 w 17"/>
                  <a:gd name="T7" fmla="*/ 5 h 8"/>
                  <a:gd name="T8" fmla="*/ 13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3" y="1"/>
                    </a:moveTo>
                    <a:cubicBezTo>
                      <a:pt x="10" y="2"/>
                      <a:pt x="7" y="4"/>
                      <a:pt x="3" y="4"/>
                    </a:cubicBezTo>
                    <a:cubicBezTo>
                      <a:pt x="1" y="3"/>
                      <a:pt x="0" y="7"/>
                      <a:pt x="3" y="7"/>
                    </a:cubicBezTo>
                    <a:cubicBezTo>
                      <a:pt x="7" y="8"/>
                      <a:pt x="11" y="6"/>
                      <a:pt x="15" y="5"/>
                    </a:cubicBezTo>
                    <a:cubicBezTo>
                      <a:pt x="17" y="4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91">
                <a:extLst>
                  <a:ext uri="{FF2B5EF4-FFF2-40B4-BE49-F238E27FC236}">
                    <a16:creationId xmlns:a16="http://schemas.microsoft.com/office/drawing/2014/main" xmlns="" id="{A3BEBEE2-3DEC-414B-8E97-35F5CD0C86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0" y="3491"/>
                <a:ext cx="29" cy="10"/>
              </a:xfrm>
              <a:custGeom>
                <a:avLst/>
                <a:gdLst>
                  <a:gd name="T0" fmla="*/ 18 w 20"/>
                  <a:gd name="T1" fmla="*/ 0 h 7"/>
                  <a:gd name="T2" fmla="*/ 3 w 20"/>
                  <a:gd name="T3" fmla="*/ 3 h 7"/>
                  <a:gd name="T4" fmla="*/ 4 w 20"/>
                  <a:gd name="T5" fmla="*/ 6 h 7"/>
                  <a:gd name="T6" fmla="*/ 18 w 20"/>
                  <a:gd name="T7" fmla="*/ 4 h 7"/>
                  <a:gd name="T8" fmla="*/ 18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18" y="0"/>
                    </a:moveTo>
                    <a:cubicBezTo>
                      <a:pt x="13" y="0"/>
                      <a:pt x="7" y="1"/>
                      <a:pt x="3" y="3"/>
                    </a:cubicBezTo>
                    <a:cubicBezTo>
                      <a:pt x="0" y="3"/>
                      <a:pt x="2" y="7"/>
                      <a:pt x="4" y="6"/>
                    </a:cubicBezTo>
                    <a:cubicBezTo>
                      <a:pt x="8" y="5"/>
                      <a:pt x="13" y="4"/>
                      <a:pt x="18" y="4"/>
                    </a:cubicBezTo>
                    <a:cubicBezTo>
                      <a:pt x="20" y="4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892">
                <a:extLst>
                  <a:ext uri="{FF2B5EF4-FFF2-40B4-BE49-F238E27FC236}">
                    <a16:creationId xmlns:a16="http://schemas.microsoft.com/office/drawing/2014/main" xmlns="" id="{248CA696-8C2E-4334-82FB-56048886DB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8" y="3472"/>
                <a:ext cx="26" cy="12"/>
              </a:xfrm>
              <a:custGeom>
                <a:avLst/>
                <a:gdLst>
                  <a:gd name="T0" fmla="*/ 15 w 18"/>
                  <a:gd name="T1" fmla="*/ 1 h 8"/>
                  <a:gd name="T2" fmla="*/ 3 w 18"/>
                  <a:gd name="T3" fmla="*/ 4 h 8"/>
                  <a:gd name="T4" fmla="*/ 3 w 18"/>
                  <a:gd name="T5" fmla="*/ 8 h 8"/>
                  <a:gd name="T6" fmla="*/ 16 w 18"/>
                  <a:gd name="T7" fmla="*/ 5 h 8"/>
                  <a:gd name="T8" fmla="*/ 15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5" y="1"/>
                    </a:moveTo>
                    <a:cubicBezTo>
                      <a:pt x="11" y="3"/>
                      <a:pt x="7" y="4"/>
                      <a:pt x="3" y="4"/>
                    </a:cubicBezTo>
                    <a:cubicBezTo>
                      <a:pt x="0" y="4"/>
                      <a:pt x="1" y="8"/>
                      <a:pt x="3" y="8"/>
                    </a:cubicBezTo>
                    <a:cubicBezTo>
                      <a:pt x="8" y="8"/>
                      <a:pt x="12" y="6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893">
                <a:extLst>
                  <a:ext uri="{FF2B5EF4-FFF2-40B4-BE49-F238E27FC236}">
                    <a16:creationId xmlns:a16="http://schemas.microsoft.com/office/drawing/2014/main" xmlns="" id="{0799CF0D-8A05-4B6A-A951-2C499436F7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6" y="3448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3 w 18"/>
                  <a:gd name="T5" fmla="*/ 7 h 8"/>
                  <a:gd name="T6" fmla="*/ 16 w 18"/>
                  <a:gd name="T7" fmla="*/ 4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2"/>
                      <a:pt x="6" y="2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  <a:cubicBezTo>
                      <a:pt x="7" y="6"/>
                      <a:pt x="12" y="6"/>
                      <a:pt x="16" y="4"/>
                    </a:cubicBezTo>
                    <a:cubicBezTo>
                      <a:pt x="18" y="4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94">
                <a:extLst>
                  <a:ext uri="{FF2B5EF4-FFF2-40B4-BE49-F238E27FC236}">
                    <a16:creationId xmlns:a16="http://schemas.microsoft.com/office/drawing/2014/main" xmlns="" id="{40F47189-F5D5-4911-B9E1-9ABD6E54B98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4" y="3425"/>
                <a:ext cx="27" cy="12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3 w 18"/>
                  <a:gd name="T5" fmla="*/ 8 h 8"/>
                  <a:gd name="T6" fmla="*/ 16 w 18"/>
                  <a:gd name="T7" fmla="*/ 4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2"/>
                      <a:pt x="7" y="4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7" y="7"/>
                      <a:pt x="11" y="6"/>
                      <a:pt x="16" y="4"/>
                    </a:cubicBezTo>
                    <a:cubicBezTo>
                      <a:pt x="18" y="4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895">
                <a:extLst>
                  <a:ext uri="{FF2B5EF4-FFF2-40B4-BE49-F238E27FC236}">
                    <a16:creationId xmlns:a16="http://schemas.microsoft.com/office/drawing/2014/main" xmlns="" id="{528EE86C-1D2B-401A-B83B-F0A56E95BC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27" y="3390"/>
                <a:ext cx="27" cy="11"/>
              </a:xfrm>
              <a:custGeom>
                <a:avLst/>
                <a:gdLst>
                  <a:gd name="T0" fmla="*/ 14 w 18"/>
                  <a:gd name="T1" fmla="*/ 1 h 8"/>
                  <a:gd name="T2" fmla="*/ 2 w 18"/>
                  <a:gd name="T3" fmla="*/ 4 h 8"/>
                  <a:gd name="T4" fmla="*/ 3 w 18"/>
                  <a:gd name="T5" fmla="*/ 8 h 8"/>
                  <a:gd name="T6" fmla="*/ 16 w 18"/>
                  <a:gd name="T7" fmla="*/ 5 h 8"/>
                  <a:gd name="T8" fmla="*/ 14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4" y="1"/>
                    </a:moveTo>
                    <a:cubicBezTo>
                      <a:pt x="10" y="3"/>
                      <a:pt x="6" y="4"/>
                      <a:pt x="2" y="4"/>
                    </a:cubicBezTo>
                    <a:cubicBezTo>
                      <a:pt x="0" y="4"/>
                      <a:pt x="0" y="8"/>
                      <a:pt x="3" y="8"/>
                    </a:cubicBezTo>
                    <a:cubicBezTo>
                      <a:pt x="7" y="8"/>
                      <a:pt x="11" y="6"/>
                      <a:pt x="16" y="5"/>
                    </a:cubicBezTo>
                    <a:cubicBezTo>
                      <a:pt x="18" y="4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896">
                <a:extLst>
                  <a:ext uri="{FF2B5EF4-FFF2-40B4-BE49-F238E27FC236}">
                    <a16:creationId xmlns:a16="http://schemas.microsoft.com/office/drawing/2014/main" xmlns="" id="{18B0E8CA-4E37-4AB0-935A-75184FC3C2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57" y="3367"/>
                <a:ext cx="25" cy="11"/>
              </a:xfrm>
              <a:custGeom>
                <a:avLst/>
                <a:gdLst>
                  <a:gd name="T0" fmla="*/ 13 w 17"/>
                  <a:gd name="T1" fmla="*/ 2 h 7"/>
                  <a:gd name="T2" fmla="*/ 4 w 17"/>
                  <a:gd name="T3" fmla="*/ 1 h 7"/>
                  <a:gd name="T4" fmla="*/ 2 w 17"/>
                  <a:gd name="T5" fmla="*/ 4 h 7"/>
                  <a:gd name="T6" fmla="*/ 15 w 17"/>
                  <a:gd name="T7" fmla="*/ 5 h 7"/>
                  <a:gd name="T8" fmla="*/ 13 w 1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2"/>
                    </a:moveTo>
                    <a:cubicBezTo>
                      <a:pt x="10" y="3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6" y="6"/>
                      <a:pt x="10" y="7"/>
                      <a:pt x="15" y="5"/>
                    </a:cubicBezTo>
                    <a:cubicBezTo>
                      <a:pt x="17" y="4"/>
                      <a:pt x="16" y="1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897">
                <a:extLst>
                  <a:ext uri="{FF2B5EF4-FFF2-40B4-BE49-F238E27FC236}">
                    <a16:creationId xmlns:a16="http://schemas.microsoft.com/office/drawing/2014/main" xmlns="" id="{56048133-F02A-477E-8018-1D159782FA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55" y="3345"/>
                <a:ext cx="30" cy="15"/>
              </a:xfrm>
              <a:custGeom>
                <a:avLst/>
                <a:gdLst>
                  <a:gd name="T0" fmla="*/ 16 w 20"/>
                  <a:gd name="T1" fmla="*/ 1 h 10"/>
                  <a:gd name="T2" fmla="*/ 3 w 20"/>
                  <a:gd name="T3" fmla="*/ 6 h 10"/>
                  <a:gd name="T4" fmla="*/ 4 w 20"/>
                  <a:gd name="T5" fmla="*/ 9 h 10"/>
                  <a:gd name="T6" fmla="*/ 17 w 20"/>
                  <a:gd name="T7" fmla="*/ 4 h 10"/>
                  <a:gd name="T8" fmla="*/ 16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16" y="1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6"/>
                      <a:pt x="2" y="10"/>
                      <a:pt x="4" y="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98">
                <a:extLst>
                  <a:ext uri="{FF2B5EF4-FFF2-40B4-BE49-F238E27FC236}">
                    <a16:creationId xmlns:a16="http://schemas.microsoft.com/office/drawing/2014/main" xmlns="" id="{1E5CF339-18A7-4493-BF75-F3E543A058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6" y="3317"/>
                <a:ext cx="26" cy="15"/>
              </a:xfrm>
              <a:custGeom>
                <a:avLst/>
                <a:gdLst>
                  <a:gd name="T0" fmla="*/ 14 w 18"/>
                  <a:gd name="T1" fmla="*/ 1 h 10"/>
                  <a:gd name="T2" fmla="*/ 2 w 18"/>
                  <a:gd name="T3" fmla="*/ 5 h 10"/>
                  <a:gd name="T4" fmla="*/ 4 w 18"/>
                  <a:gd name="T5" fmla="*/ 9 h 10"/>
                  <a:gd name="T6" fmla="*/ 16 w 18"/>
                  <a:gd name="T7" fmla="*/ 4 h 10"/>
                  <a:gd name="T8" fmla="*/ 14 w 18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4" y="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1" y="10"/>
                      <a:pt x="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3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899">
                <a:extLst>
                  <a:ext uri="{FF2B5EF4-FFF2-40B4-BE49-F238E27FC236}">
                    <a16:creationId xmlns:a16="http://schemas.microsoft.com/office/drawing/2014/main" xmlns="" id="{AA5B2AEA-FE04-431E-A49A-487344C3092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63" y="3301"/>
                <a:ext cx="25" cy="11"/>
              </a:xfrm>
              <a:custGeom>
                <a:avLst/>
                <a:gdLst>
                  <a:gd name="T0" fmla="*/ 14 w 17"/>
                  <a:gd name="T1" fmla="*/ 1 h 7"/>
                  <a:gd name="T2" fmla="*/ 3 w 17"/>
                  <a:gd name="T3" fmla="*/ 3 h 7"/>
                  <a:gd name="T4" fmla="*/ 3 w 17"/>
                  <a:gd name="T5" fmla="*/ 7 h 7"/>
                  <a:gd name="T6" fmla="*/ 15 w 17"/>
                  <a:gd name="T7" fmla="*/ 4 h 7"/>
                  <a:gd name="T8" fmla="*/ 14 w 17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4" y="1"/>
                    </a:moveTo>
                    <a:cubicBezTo>
                      <a:pt x="11" y="2"/>
                      <a:pt x="7" y="3"/>
                      <a:pt x="3" y="3"/>
                    </a:cubicBezTo>
                    <a:cubicBezTo>
                      <a:pt x="1" y="3"/>
                      <a:pt x="0" y="7"/>
                      <a:pt x="3" y="7"/>
                    </a:cubicBezTo>
                    <a:cubicBezTo>
                      <a:pt x="7" y="7"/>
                      <a:pt x="11" y="6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900">
                <a:extLst>
                  <a:ext uri="{FF2B5EF4-FFF2-40B4-BE49-F238E27FC236}">
                    <a16:creationId xmlns:a16="http://schemas.microsoft.com/office/drawing/2014/main" xmlns="" id="{92F2B5B6-A6D0-471D-9778-FBE736A0A7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74" y="3275"/>
                <a:ext cx="30" cy="12"/>
              </a:xfrm>
              <a:custGeom>
                <a:avLst/>
                <a:gdLst>
                  <a:gd name="T0" fmla="*/ 16 w 20"/>
                  <a:gd name="T1" fmla="*/ 1 h 8"/>
                  <a:gd name="T2" fmla="*/ 3 w 20"/>
                  <a:gd name="T3" fmla="*/ 4 h 8"/>
                  <a:gd name="T4" fmla="*/ 3 w 20"/>
                  <a:gd name="T5" fmla="*/ 8 h 8"/>
                  <a:gd name="T6" fmla="*/ 17 w 20"/>
                  <a:gd name="T7" fmla="*/ 4 h 8"/>
                  <a:gd name="T8" fmla="*/ 16 w 20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16" y="1"/>
                    </a:moveTo>
                    <a:cubicBezTo>
                      <a:pt x="12" y="3"/>
                      <a:pt x="7" y="4"/>
                      <a:pt x="3" y="4"/>
                    </a:cubicBezTo>
                    <a:cubicBezTo>
                      <a:pt x="0" y="5"/>
                      <a:pt x="1" y="8"/>
                      <a:pt x="3" y="8"/>
                    </a:cubicBezTo>
                    <a:cubicBezTo>
                      <a:pt x="8" y="8"/>
                      <a:pt x="13" y="6"/>
                      <a:pt x="17" y="4"/>
                    </a:cubicBezTo>
                    <a:cubicBezTo>
                      <a:pt x="20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01">
                <a:extLst>
                  <a:ext uri="{FF2B5EF4-FFF2-40B4-BE49-F238E27FC236}">
                    <a16:creationId xmlns:a16="http://schemas.microsoft.com/office/drawing/2014/main" xmlns="" id="{0EA41BA7-11F4-4BAB-963A-D11D646C8D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07" y="3287"/>
                <a:ext cx="28" cy="10"/>
              </a:xfrm>
              <a:custGeom>
                <a:avLst/>
                <a:gdLst>
                  <a:gd name="T0" fmla="*/ 15 w 19"/>
                  <a:gd name="T1" fmla="*/ 0 h 7"/>
                  <a:gd name="T2" fmla="*/ 4 w 19"/>
                  <a:gd name="T3" fmla="*/ 3 h 7"/>
                  <a:gd name="T4" fmla="*/ 3 w 19"/>
                  <a:gd name="T5" fmla="*/ 7 h 7"/>
                  <a:gd name="T6" fmla="*/ 16 w 19"/>
                  <a:gd name="T7" fmla="*/ 4 h 7"/>
                  <a:gd name="T8" fmla="*/ 15 w 1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5" y="0"/>
                    </a:moveTo>
                    <a:cubicBezTo>
                      <a:pt x="12" y="2"/>
                      <a:pt x="7" y="4"/>
                      <a:pt x="4" y="3"/>
                    </a:cubicBezTo>
                    <a:cubicBezTo>
                      <a:pt x="1" y="3"/>
                      <a:pt x="0" y="7"/>
                      <a:pt x="3" y="7"/>
                    </a:cubicBezTo>
                    <a:cubicBezTo>
                      <a:pt x="7" y="7"/>
                      <a:pt x="12" y="6"/>
                      <a:pt x="16" y="4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902">
                <a:extLst>
                  <a:ext uri="{FF2B5EF4-FFF2-40B4-BE49-F238E27FC236}">
                    <a16:creationId xmlns:a16="http://schemas.microsoft.com/office/drawing/2014/main" xmlns="" id="{C6011025-31CC-4C39-BE1A-DC7D3C29D8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35" y="3263"/>
                <a:ext cx="29" cy="12"/>
              </a:xfrm>
              <a:custGeom>
                <a:avLst/>
                <a:gdLst>
                  <a:gd name="T0" fmla="*/ 16 w 20"/>
                  <a:gd name="T1" fmla="*/ 2 h 8"/>
                  <a:gd name="T2" fmla="*/ 11 w 20"/>
                  <a:gd name="T3" fmla="*/ 4 h 8"/>
                  <a:gd name="T4" fmla="*/ 3 w 20"/>
                  <a:gd name="T5" fmla="*/ 3 h 8"/>
                  <a:gd name="T6" fmla="*/ 2 w 20"/>
                  <a:gd name="T7" fmla="*/ 7 h 8"/>
                  <a:gd name="T8" fmla="*/ 12 w 20"/>
                  <a:gd name="T9" fmla="*/ 7 h 8"/>
                  <a:gd name="T10" fmla="*/ 19 w 20"/>
                  <a:gd name="T11" fmla="*/ 4 h 8"/>
                  <a:gd name="T12" fmla="*/ 16 w 20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2"/>
                    </a:moveTo>
                    <a:cubicBezTo>
                      <a:pt x="15" y="3"/>
                      <a:pt x="12" y="3"/>
                      <a:pt x="11" y="4"/>
                    </a:cubicBezTo>
                    <a:cubicBezTo>
                      <a:pt x="8" y="4"/>
                      <a:pt x="6" y="4"/>
                      <a:pt x="3" y="3"/>
                    </a:cubicBezTo>
                    <a:cubicBezTo>
                      <a:pt x="1" y="3"/>
                      <a:pt x="0" y="7"/>
                      <a:pt x="2" y="7"/>
                    </a:cubicBezTo>
                    <a:cubicBezTo>
                      <a:pt x="6" y="8"/>
                      <a:pt x="9" y="8"/>
                      <a:pt x="12" y="7"/>
                    </a:cubicBezTo>
                    <a:cubicBezTo>
                      <a:pt x="14" y="7"/>
                      <a:pt x="17" y="6"/>
                      <a:pt x="19" y="4"/>
                    </a:cubicBezTo>
                    <a:cubicBezTo>
                      <a:pt x="20" y="2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903">
                <a:extLst>
                  <a:ext uri="{FF2B5EF4-FFF2-40B4-BE49-F238E27FC236}">
                    <a16:creationId xmlns:a16="http://schemas.microsoft.com/office/drawing/2014/main" xmlns="" id="{1A08A0C7-E50B-48F3-983A-7A534F3B31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81" y="3250"/>
                <a:ext cx="22" cy="10"/>
              </a:xfrm>
              <a:custGeom>
                <a:avLst/>
                <a:gdLst>
                  <a:gd name="T0" fmla="*/ 10 w 15"/>
                  <a:gd name="T1" fmla="*/ 1 h 7"/>
                  <a:gd name="T2" fmla="*/ 4 w 15"/>
                  <a:gd name="T3" fmla="*/ 2 h 7"/>
                  <a:gd name="T4" fmla="*/ 3 w 15"/>
                  <a:gd name="T5" fmla="*/ 6 h 7"/>
                  <a:gd name="T6" fmla="*/ 13 w 15"/>
                  <a:gd name="T7" fmla="*/ 4 h 7"/>
                  <a:gd name="T8" fmla="*/ 10 w 1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0" y="1"/>
                    </a:moveTo>
                    <a:cubicBezTo>
                      <a:pt x="9" y="3"/>
                      <a:pt x="6" y="3"/>
                      <a:pt x="4" y="2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7" y="6"/>
                      <a:pt x="10" y="7"/>
                      <a:pt x="13" y="4"/>
                    </a:cubicBezTo>
                    <a:cubicBezTo>
                      <a:pt x="15" y="2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904">
                <a:extLst>
                  <a:ext uri="{FF2B5EF4-FFF2-40B4-BE49-F238E27FC236}">
                    <a16:creationId xmlns:a16="http://schemas.microsoft.com/office/drawing/2014/main" xmlns="" id="{4CB2B532-9643-4342-B7B0-511AA73968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19" y="3303"/>
                <a:ext cx="32" cy="13"/>
              </a:xfrm>
              <a:custGeom>
                <a:avLst/>
                <a:gdLst>
                  <a:gd name="T0" fmla="*/ 18 w 22"/>
                  <a:gd name="T1" fmla="*/ 1 h 9"/>
                  <a:gd name="T2" fmla="*/ 18 w 22"/>
                  <a:gd name="T3" fmla="*/ 1 h 9"/>
                  <a:gd name="T4" fmla="*/ 16 w 22"/>
                  <a:gd name="T5" fmla="*/ 2 h 9"/>
                  <a:gd name="T6" fmla="*/ 13 w 22"/>
                  <a:gd name="T7" fmla="*/ 3 h 9"/>
                  <a:gd name="T8" fmla="*/ 3 w 22"/>
                  <a:gd name="T9" fmla="*/ 5 h 9"/>
                  <a:gd name="T10" fmla="*/ 3 w 22"/>
                  <a:gd name="T11" fmla="*/ 9 h 9"/>
                  <a:gd name="T12" fmla="*/ 17 w 22"/>
                  <a:gd name="T13" fmla="*/ 6 h 9"/>
                  <a:gd name="T14" fmla="*/ 21 w 22"/>
                  <a:gd name="T15" fmla="*/ 2 h 9"/>
                  <a:gd name="T16" fmla="*/ 18 w 2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9">
                    <a:moveTo>
                      <a:pt x="18" y="1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3"/>
                      <a:pt x="13" y="3"/>
                    </a:cubicBezTo>
                    <a:cubicBezTo>
                      <a:pt x="10" y="4"/>
                      <a:pt x="6" y="4"/>
                      <a:pt x="3" y="5"/>
                    </a:cubicBezTo>
                    <a:cubicBezTo>
                      <a:pt x="0" y="5"/>
                      <a:pt x="1" y="9"/>
                      <a:pt x="3" y="9"/>
                    </a:cubicBezTo>
                    <a:cubicBezTo>
                      <a:pt x="8" y="8"/>
                      <a:pt x="12" y="7"/>
                      <a:pt x="17" y="6"/>
                    </a:cubicBezTo>
                    <a:cubicBezTo>
                      <a:pt x="19" y="5"/>
                      <a:pt x="22" y="4"/>
                      <a:pt x="21" y="2"/>
                    </a:cubicBezTo>
                    <a:cubicBezTo>
                      <a:pt x="21" y="0"/>
                      <a:pt x="19" y="0"/>
                      <a:pt x="18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05">
                <a:extLst>
                  <a:ext uri="{FF2B5EF4-FFF2-40B4-BE49-F238E27FC236}">
                    <a16:creationId xmlns:a16="http://schemas.microsoft.com/office/drawing/2014/main" xmlns="" id="{6FAE381F-3A95-4CB3-BBFE-BCD2FBD41E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08" y="3331"/>
                <a:ext cx="27" cy="14"/>
              </a:xfrm>
              <a:custGeom>
                <a:avLst/>
                <a:gdLst>
                  <a:gd name="T0" fmla="*/ 15 w 18"/>
                  <a:gd name="T1" fmla="*/ 1 h 10"/>
                  <a:gd name="T2" fmla="*/ 3 w 18"/>
                  <a:gd name="T3" fmla="*/ 5 h 10"/>
                  <a:gd name="T4" fmla="*/ 4 w 18"/>
                  <a:gd name="T5" fmla="*/ 9 h 10"/>
                  <a:gd name="T6" fmla="*/ 16 w 18"/>
                  <a:gd name="T7" fmla="*/ 4 h 10"/>
                  <a:gd name="T8" fmla="*/ 15 w 18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5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0" y="6"/>
                      <a:pt x="2" y="10"/>
                      <a:pt x="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906">
                <a:extLst>
                  <a:ext uri="{FF2B5EF4-FFF2-40B4-BE49-F238E27FC236}">
                    <a16:creationId xmlns:a16="http://schemas.microsoft.com/office/drawing/2014/main" xmlns="" id="{838B3541-C372-4CDC-A3FE-E6C2B4AFE9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98" y="3360"/>
                <a:ext cx="24" cy="9"/>
              </a:xfrm>
              <a:custGeom>
                <a:avLst/>
                <a:gdLst>
                  <a:gd name="T0" fmla="*/ 14 w 16"/>
                  <a:gd name="T1" fmla="*/ 1 h 6"/>
                  <a:gd name="T2" fmla="*/ 2 w 16"/>
                  <a:gd name="T3" fmla="*/ 2 h 6"/>
                  <a:gd name="T4" fmla="*/ 3 w 16"/>
                  <a:gd name="T5" fmla="*/ 5 h 6"/>
                  <a:gd name="T6" fmla="*/ 8 w 16"/>
                  <a:gd name="T7" fmla="*/ 4 h 6"/>
                  <a:gd name="T8" fmla="*/ 12 w 16"/>
                  <a:gd name="T9" fmla="*/ 5 h 6"/>
                  <a:gd name="T10" fmla="*/ 14 w 1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14" y="1"/>
                    </a:moveTo>
                    <a:cubicBezTo>
                      <a:pt x="10" y="0"/>
                      <a:pt x="5" y="1"/>
                      <a:pt x="2" y="2"/>
                    </a:cubicBezTo>
                    <a:cubicBezTo>
                      <a:pt x="0" y="3"/>
                      <a:pt x="1" y="6"/>
                      <a:pt x="3" y="5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11" y="4"/>
                      <a:pt x="12" y="5"/>
                    </a:cubicBezTo>
                    <a:cubicBezTo>
                      <a:pt x="15" y="5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907">
                <a:extLst>
                  <a:ext uri="{FF2B5EF4-FFF2-40B4-BE49-F238E27FC236}">
                    <a16:creationId xmlns:a16="http://schemas.microsoft.com/office/drawing/2014/main" xmlns="" id="{5E229884-DE0C-47BF-AC7A-FA945B1450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80" y="3391"/>
                <a:ext cx="20" cy="12"/>
              </a:xfrm>
              <a:custGeom>
                <a:avLst/>
                <a:gdLst>
                  <a:gd name="T0" fmla="*/ 9 w 13"/>
                  <a:gd name="T1" fmla="*/ 1 h 8"/>
                  <a:gd name="T2" fmla="*/ 3 w 13"/>
                  <a:gd name="T3" fmla="*/ 4 h 8"/>
                  <a:gd name="T4" fmla="*/ 4 w 13"/>
                  <a:gd name="T5" fmla="*/ 7 h 8"/>
                  <a:gd name="T6" fmla="*/ 11 w 13"/>
                  <a:gd name="T7" fmla="*/ 4 h 8"/>
                  <a:gd name="T8" fmla="*/ 9 w 13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9" y="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0" y="4"/>
                      <a:pt x="2" y="8"/>
                      <a:pt x="4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4"/>
                      <a:pt x="12" y="0"/>
                      <a:pt x="9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08">
                <a:extLst>
                  <a:ext uri="{FF2B5EF4-FFF2-40B4-BE49-F238E27FC236}">
                    <a16:creationId xmlns:a16="http://schemas.microsoft.com/office/drawing/2014/main" xmlns="" id="{E4C9709B-80F9-48BB-8EE6-6DDE5E0DEB5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80" y="3410"/>
                <a:ext cx="28" cy="10"/>
              </a:xfrm>
              <a:custGeom>
                <a:avLst/>
                <a:gdLst>
                  <a:gd name="T0" fmla="*/ 16 w 19"/>
                  <a:gd name="T1" fmla="*/ 1 h 7"/>
                  <a:gd name="T2" fmla="*/ 3 w 19"/>
                  <a:gd name="T3" fmla="*/ 1 h 7"/>
                  <a:gd name="T4" fmla="*/ 2 w 19"/>
                  <a:gd name="T5" fmla="*/ 5 h 7"/>
                  <a:gd name="T6" fmla="*/ 17 w 19"/>
                  <a:gd name="T7" fmla="*/ 5 h 7"/>
                  <a:gd name="T8" fmla="*/ 16 w 19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6" y="1"/>
                    </a:moveTo>
                    <a:cubicBezTo>
                      <a:pt x="12" y="2"/>
                      <a:pt x="7" y="3"/>
                      <a:pt x="3" y="1"/>
                    </a:cubicBezTo>
                    <a:cubicBezTo>
                      <a:pt x="1" y="1"/>
                      <a:pt x="0" y="4"/>
                      <a:pt x="2" y="5"/>
                    </a:cubicBezTo>
                    <a:cubicBezTo>
                      <a:pt x="7" y="7"/>
                      <a:pt x="12" y="6"/>
                      <a:pt x="17" y="5"/>
                    </a:cubicBezTo>
                    <a:cubicBezTo>
                      <a:pt x="19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909">
                <a:extLst>
                  <a:ext uri="{FF2B5EF4-FFF2-40B4-BE49-F238E27FC236}">
                    <a16:creationId xmlns:a16="http://schemas.microsoft.com/office/drawing/2014/main" xmlns="" id="{2817A0DB-DB62-4E03-B3F9-FE47219E3E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95" y="3435"/>
                <a:ext cx="21" cy="12"/>
              </a:xfrm>
              <a:custGeom>
                <a:avLst/>
                <a:gdLst>
                  <a:gd name="T0" fmla="*/ 10 w 14"/>
                  <a:gd name="T1" fmla="*/ 1 h 8"/>
                  <a:gd name="T2" fmla="*/ 2 w 14"/>
                  <a:gd name="T3" fmla="*/ 4 h 8"/>
                  <a:gd name="T4" fmla="*/ 3 w 14"/>
                  <a:gd name="T5" fmla="*/ 7 h 8"/>
                  <a:gd name="T6" fmla="*/ 11 w 14"/>
                  <a:gd name="T7" fmla="*/ 4 h 8"/>
                  <a:gd name="T8" fmla="*/ 10 w 14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10" y="1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2" y="0"/>
                      <a:pt x="10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910">
                <a:extLst>
                  <a:ext uri="{FF2B5EF4-FFF2-40B4-BE49-F238E27FC236}">
                    <a16:creationId xmlns:a16="http://schemas.microsoft.com/office/drawing/2014/main" xmlns="" id="{7BE0BBCD-93E2-4C9D-AB35-56A79F9976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98" y="3453"/>
                <a:ext cx="28" cy="12"/>
              </a:xfrm>
              <a:custGeom>
                <a:avLst/>
                <a:gdLst>
                  <a:gd name="T0" fmla="*/ 16 w 19"/>
                  <a:gd name="T1" fmla="*/ 1 h 8"/>
                  <a:gd name="T2" fmla="*/ 2 w 19"/>
                  <a:gd name="T3" fmla="*/ 5 h 8"/>
                  <a:gd name="T4" fmla="*/ 3 w 19"/>
                  <a:gd name="T5" fmla="*/ 8 h 8"/>
                  <a:gd name="T6" fmla="*/ 17 w 19"/>
                  <a:gd name="T7" fmla="*/ 5 h 8"/>
                  <a:gd name="T8" fmla="*/ 16 w 1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6" y="1"/>
                    </a:moveTo>
                    <a:cubicBezTo>
                      <a:pt x="12" y="3"/>
                      <a:pt x="7" y="4"/>
                      <a:pt x="2" y="5"/>
                    </a:cubicBezTo>
                    <a:cubicBezTo>
                      <a:pt x="0" y="5"/>
                      <a:pt x="0" y="8"/>
                      <a:pt x="3" y="8"/>
                    </a:cubicBezTo>
                    <a:cubicBezTo>
                      <a:pt x="8" y="8"/>
                      <a:pt x="13" y="6"/>
                      <a:pt x="17" y="5"/>
                    </a:cubicBezTo>
                    <a:cubicBezTo>
                      <a:pt x="19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911">
                <a:extLst>
                  <a:ext uri="{FF2B5EF4-FFF2-40B4-BE49-F238E27FC236}">
                    <a16:creationId xmlns:a16="http://schemas.microsoft.com/office/drawing/2014/main" xmlns="" id="{5D83F270-4720-4336-B930-E7E2C5716E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39" y="3457"/>
                <a:ext cx="22" cy="6"/>
              </a:xfrm>
              <a:custGeom>
                <a:avLst/>
                <a:gdLst>
                  <a:gd name="T0" fmla="*/ 12 w 15"/>
                  <a:gd name="T1" fmla="*/ 0 h 4"/>
                  <a:gd name="T2" fmla="*/ 3 w 15"/>
                  <a:gd name="T3" fmla="*/ 0 h 4"/>
                  <a:gd name="T4" fmla="*/ 3 w 15"/>
                  <a:gd name="T5" fmla="*/ 4 h 4"/>
                  <a:gd name="T6" fmla="*/ 12 w 15"/>
                  <a:gd name="T7" fmla="*/ 4 h 4"/>
                  <a:gd name="T8" fmla="*/ 12 w 1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0"/>
                    </a:moveTo>
                    <a:cubicBezTo>
                      <a:pt x="9" y="0"/>
                      <a:pt x="6" y="0"/>
                      <a:pt x="3" y="0"/>
                    </a:cubicBezTo>
                    <a:cubicBezTo>
                      <a:pt x="1" y="0"/>
                      <a:pt x="0" y="4"/>
                      <a:pt x="3" y="4"/>
                    </a:cubicBezTo>
                    <a:cubicBezTo>
                      <a:pt x="6" y="4"/>
                      <a:pt x="9" y="4"/>
                      <a:pt x="12" y="4"/>
                    </a:cubicBezTo>
                    <a:cubicBezTo>
                      <a:pt x="15" y="3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912">
                <a:extLst>
                  <a:ext uri="{FF2B5EF4-FFF2-40B4-BE49-F238E27FC236}">
                    <a16:creationId xmlns:a16="http://schemas.microsoft.com/office/drawing/2014/main" xmlns="" id="{66F28E8B-838A-449A-A362-CD08710698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45" y="3426"/>
                <a:ext cx="24" cy="14"/>
              </a:xfrm>
              <a:custGeom>
                <a:avLst/>
                <a:gdLst>
                  <a:gd name="T0" fmla="*/ 12 w 16"/>
                  <a:gd name="T1" fmla="*/ 1 h 9"/>
                  <a:gd name="T2" fmla="*/ 4 w 16"/>
                  <a:gd name="T3" fmla="*/ 4 h 9"/>
                  <a:gd name="T4" fmla="*/ 3 w 16"/>
                  <a:gd name="T5" fmla="*/ 8 h 9"/>
                  <a:gd name="T6" fmla="*/ 14 w 16"/>
                  <a:gd name="T7" fmla="*/ 4 h 9"/>
                  <a:gd name="T8" fmla="*/ 12 w 16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1"/>
                    </a:moveTo>
                    <a:cubicBezTo>
                      <a:pt x="10" y="2"/>
                      <a:pt x="7" y="5"/>
                      <a:pt x="4" y="4"/>
                    </a:cubicBezTo>
                    <a:cubicBezTo>
                      <a:pt x="2" y="4"/>
                      <a:pt x="0" y="7"/>
                      <a:pt x="3" y="8"/>
                    </a:cubicBezTo>
                    <a:cubicBezTo>
                      <a:pt x="7" y="9"/>
                      <a:pt x="11" y="6"/>
                      <a:pt x="14" y="4"/>
                    </a:cubicBezTo>
                    <a:cubicBezTo>
                      <a:pt x="16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13">
                <a:extLst>
                  <a:ext uri="{FF2B5EF4-FFF2-40B4-BE49-F238E27FC236}">
                    <a16:creationId xmlns:a16="http://schemas.microsoft.com/office/drawing/2014/main" xmlns="" id="{758C625A-C1E5-4048-B8C3-619FF2E62D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33" y="3404"/>
                <a:ext cx="26" cy="16"/>
              </a:xfrm>
              <a:custGeom>
                <a:avLst/>
                <a:gdLst>
                  <a:gd name="T0" fmla="*/ 13 w 17"/>
                  <a:gd name="T1" fmla="*/ 2 h 11"/>
                  <a:gd name="T2" fmla="*/ 2 w 17"/>
                  <a:gd name="T3" fmla="*/ 7 h 11"/>
                  <a:gd name="T4" fmla="*/ 3 w 17"/>
                  <a:gd name="T5" fmla="*/ 11 h 11"/>
                  <a:gd name="T6" fmla="*/ 16 w 17"/>
                  <a:gd name="T7" fmla="*/ 5 h 11"/>
                  <a:gd name="T8" fmla="*/ 13 w 1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2"/>
                    </a:moveTo>
                    <a:cubicBezTo>
                      <a:pt x="10" y="5"/>
                      <a:pt x="6" y="7"/>
                      <a:pt x="2" y="7"/>
                    </a:cubicBezTo>
                    <a:cubicBezTo>
                      <a:pt x="0" y="7"/>
                      <a:pt x="0" y="11"/>
                      <a:pt x="3" y="11"/>
                    </a:cubicBezTo>
                    <a:cubicBezTo>
                      <a:pt x="8" y="11"/>
                      <a:pt x="12" y="8"/>
                      <a:pt x="16" y="5"/>
                    </a:cubicBezTo>
                    <a:cubicBezTo>
                      <a:pt x="17" y="3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914">
                <a:extLst>
                  <a:ext uri="{FF2B5EF4-FFF2-40B4-BE49-F238E27FC236}">
                    <a16:creationId xmlns:a16="http://schemas.microsoft.com/office/drawing/2014/main" xmlns="" id="{DDE7E646-4F6E-4CC0-8890-215EE1AF5D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31" y="3378"/>
                <a:ext cx="25" cy="10"/>
              </a:xfrm>
              <a:custGeom>
                <a:avLst/>
                <a:gdLst>
                  <a:gd name="T0" fmla="*/ 13 w 17"/>
                  <a:gd name="T1" fmla="*/ 1 h 7"/>
                  <a:gd name="T2" fmla="*/ 2 w 17"/>
                  <a:gd name="T3" fmla="*/ 3 h 7"/>
                  <a:gd name="T4" fmla="*/ 3 w 17"/>
                  <a:gd name="T5" fmla="*/ 7 h 7"/>
                  <a:gd name="T6" fmla="*/ 14 w 17"/>
                  <a:gd name="T7" fmla="*/ 4 h 7"/>
                  <a:gd name="T8" fmla="*/ 13 w 17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1"/>
                    </a:moveTo>
                    <a:cubicBezTo>
                      <a:pt x="9" y="2"/>
                      <a:pt x="6" y="3"/>
                      <a:pt x="2" y="3"/>
                    </a:cubicBezTo>
                    <a:cubicBezTo>
                      <a:pt x="0" y="3"/>
                      <a:pt x="0" y="7"/>
                      <a:pt x="3" y="7"/>
                    </a:cubicBezTo>
                    <a:cubicBezTo>
                      <a:pt x="7" y="7"/>
                      <a:pt x="10" y="6"/>
                      <a:pt x="14" y="4"/>
                    </a:cubicBezTo>
                    <a:cubicBezTo>
                      <a:pt x="17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15">
                <a:extLst>
                  <a:ext uri="{FF2B5EF4-FFF2-40B4-BE49-F238E27FC236}">
                    <a16:creationId xmlns:a16="http://schemas.microsoft.com/office/drawing/2014/main" xmlns="" id="{9C125281-3997-4CD3-82DA-A83AE2A04B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59" y="3351"/>
                <a:ext cx="25" cy="14"/>
              </a:xfrm>
              <a:custGeom>
                <a:avLst/>
                <a:gdLst>
                  <a:gd name="T0" fmla="*/ 14 w 17"/>
                  <a:gd name="T1" fmla="*/ 1 h 9"/>
                  <a:gd name="T2" fmla="*/ 3 w 17"/>
                  <a:gd name="T3" fmla="*/ 5 h 9"/>
                  <a:gd name="T4" fmla="*/ 4 w 17"/>
                  <a:gd name="T5" fmla="*/ 8 h 9"/>
                  <a:gd name="T6" fmla="*/ 15 w 17"/>
                  <a:gd name="T7" fmla="*/ 4 h 9"/>
                  <a:gd name="T8" fmla="*/ 14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0" y="6"/>
                      <a:pt x="2" y="9"/>
                      <a:pt x="4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916">
                <a:extLst>
                  <a:ext uri="{FF2B5EF4-FFF2-40B4-BE49-F238E27FC236}">
                    <a16:creationId xmlns:a16="http://schemas.microsoft.com/office/drawing/2014/main" xmlns="" id="{DCEF6185-4AD7-48A7-B8DE-454DB100F3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57" y="3335"/>
                <a:ext cx="28" cy="19"/>
              </a:xfrm>
              <a:custGeom>
                <a:avLst/>
                <a:gdLst>
                  <a:gd name="T0" fmla="*/ 15 w 19"/>
                  <a:gd name="T1" fmla="*/ 1 h 13"/>
                  <a:gd name="T2" fmla="*/ 2 w 19"/>
                  <a:gd name="T3" fmla="*/ 9 h 13"/>
                  <a:gd name="T4" fmla="*/ 4 w 19"/>
                  <a:gd name="T5" fmla="*/ 12 h 13"/>
                  <a:gd name="T6" fmla="*/ 16 w 19"/>
                  <a:gd name="T7" fmla="*/ 4 h 13"/>
                  <a:gd name="T8" fmla="*/ 15 w 19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5" y="1"/>
                    </a:moveTo>
                    <a:cubicBezTo>
                      <a:pt x="10" y="3"/>
                      <a:pt x="6" y="6"/>
                      <a:pt x="2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8" y="9"/>
                      <a:pt x="12" y="6"/>
                      <a:pt x="16" y="4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917">
                <a:extLst>
                  <a:ext uri="{FF2B5EF4-FFF2-40B4-BE49-F238E27FC236}">
                    <a16:creationId xmlns:a16="http://schemas.microsoft.com/office/drawing/2014/main" xmlns="" id="{47FFA622-FD9D-467D-A4B1-67984515A3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84" y="3304"/>
                <a:ext cx="28" cy="16"/>
              </a:xfrm>
              <a:custGeom>
                <a:avLst/>
                <a:gdLst>
                  <a:gd name="T0" fmla="*/ 15 w 19"/>
                  <a:gd name="T1" fmla="*/ 1 h 11"/>
                  <a:gd name="T2" fmla="*/ 2 w 19"/>
                  <a:gd name="T3" fmla="*/ 6 h 11"/>
                  <a:gd name="T4" fmla="*/ 3 w 19"/>
                  <a:gd name="T5" fmla="*/ 10 h 11"/>
                  <a:gd name="T6" fmla="*/ 17 w 19"/>
                  <a:gd name="T7" fmla="*/ 5 h 11"/>
                  <a:gd name="T8" fmla="*/ 15 w 1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5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1" y="11"/>
                      <a:pt x="3" y="1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9" y="4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918">
                <a:extLst>
                  <a:ext uri="{FF2B5EF4-FFF2-40B4-BE49-F238E27FC236}">
                    <a16:creationId xmlns:a16="http://schemas.microsoft.com/office/drawing/2014/main" xmlns="" id="{D0C6F726-A95F-4081-A9BE-BB4C7C7474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84" y="3285"/>
                <a:ext cx="26" cy="12"/>
              </a:xfrm>
              <a:custGeom>
                <a:avLst/>
                <a:gdLst>
                  <a:gd name="T0" fmla="*/ 15 w 18"/>
                  <a:gd name="T1" fmla="*/ 1 h 8"/>
                  <a:gd name="T2" fmla="*/ 2 w 18"/>
                  <a:gd name="T3" fmla="*/ 4 h 8"/>
                  <a:gd name="T4" fmla="*/ 4 w 18"/>
                  <a:gd name="T5" fmla="*/ 7 h 8"/>
                  <a:gd name="T6" fmla="*/ 16 w 18"/>
                  <a:gd name="T7" fmla="*/ 4 h 8"/>
                  <a:gd name="T8" fmla="*/ 15 w 1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5" y="1"/>
                    </a:moveTo>
                    <a:cubicBezTo>
                      <a:pt x="11" y="1"/>
                      <a:pt x="7" y="2"/>
                      <a:pt x="2" y="4"/>
                    </a:cubicBezTo>
                    <a:cubicBezTo>
                      <a:pt x="0" y="5"/>
                      <a:pt x="1" y="8"/>
                      <a:pt x="4" y="7"/>
                    </a:cubicBezTo>
                    <a:cubicBezTo>
                      <a:pt x="8" y="6"/>
                      <a:pt x="11" y="4"/>
                      <a:pt x="16" y="4"/>
                    </a:cubicBezTo>
                    <a:cubicBezTo>
                      <a:pt x="18" y="4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919">
                <a:extLst>
                  <a:ext uri="{FF2B5EF4-FFF2-40B4-BE49-F238E27FC236}">
                    <a16:creationId xmlns:a16="http://schemas.microsoft.com/office/drawing/2014/main" xmlns="" id="{696E29A4-1DD3-442E-9C8B-2136711D14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22" y="3247"/>
                <a:ext cx="22" cy="13"/>
              </a:xfrm>
              <a:custGeom>
                <a:avLst/>
                <a:gdLst>
                  <a:gd name="T0" fmla="*/ 11 w 15"/>
                  <a:gd name="T1" fmla="*/ 2 h 9"/>
                  <a:gd name="T2" fmla="*/ 3 w 15"/>
                  <a:gd name="T3" fmla="*/ 5 h 9"/>
                  <a:gd name="T4" fmla="*/ 3 w 15"/>
                  <a:gd name="T5" fmla="*/ 8 h 9"/>
                  <a:gd name="T6" fmla="*/ 14 w 15"/>
                  <a:gd name="T7" fmla="*/ 4 h 9"/>
                  <a:gd name="T8" fmla="*/ 11 w 1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1" y="2"/>
                    </a:moveTo>
                    <a:cubicBezTo>
                      <a:pt x="9" y="4"/>
                      <a:pt x="6" y="5"/>
                      <a:pt x="3" y="5"/>
                    </a:cubicBezTo>
                    <a:cubicBezTo>
                      <a:pt x="1" y="5"/>
                      <a:pt x="0" y="8"/>
                      <a:pt x="3" y="8"/>
                    </a:cubicBezTo>
                    <a:cubicBezTo>
                      <a:pt x="7" y="9"/>
                      <a:pt x="11" y="7"/>
                      <a:pt x="14" y="4"/>
                    </a:cubicBezTo>
                    <a:cubicBezTo>
                      <a:pt x="15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920">
                <a:extLst>
                  <a:ext uri="{FF2B5EF4-FFF2-40B4-BE49-F238E27FC236}">
                    <a16:creationId xmlns:a16="http://schemas.microsoft.com/office/drawing/2014/main" xmlns="" id="{8EFFD98A-A9D7-420E-BD17-DCAC1A2F4C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23" y="3231"/>
                <a:ext cx="29" cy="13"/>
              </a:xfrm>
              <a:custGeom>
                <a:avLst/>
                <a:gdLst>
                  <a:gd name="T0" fmla="*/ 16 w 19"/>
                  <a:gd name="T1" fmla="*/ 1 h 9"/>
                  <a:gd name="T2" fmla="*/ 2 w 19"/>
                  <a:gd name="T3" fmla="*/ 5 h 9"/>
                  <a:gd name="T4" fmla="*/ 3 w 19"/>
                  <a:gd name="T5" fmla="*/ 9 h 9"/>
                  <a:gd name="T6" fmla="*/ 17 w 19"/>
                  <a:gd name="T7" fmla="*/ 5 h 9"/>
                  <a:gd name="T8" fmla="*/ 16 w 1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16" y="1"/>
                    </a:moveTo>
                    <a:cubicBezTo>
                      <a:pt x="11" y="3"/>
                      <a:pt x="7" y="5"/>
                      <a:pt x="2" y="5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8"/>
                      <a:pt x="12" y="7"/>
                      <a:pt x="17" y="5"/>
                    </a:cubicBezTo>
                    <a:cubicBezTo>
                      <a:pt x="19" y="4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921">
                <a:extLst>
                  <a:ext uri="{FF2B5EF4-FFF2-40B4-BE49-F238E27FC236}">
                    <a16:creationId xmlns:a16="http://schemas.microsoft.com/office/drawing/2014/main" xmlns="" id="{CA557BC6-1C06-4C78-9CE3-F9C62D735A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37" y="3267"/>
                <a:ext cx="25" cy="14"/>
              </a:xfrm>
              <a:custGeom>
                <a:avLst/>
                <a:gdLst>
                  <a:gd name="T0" fmla="*/ 12 w 17"/>
                  <a:gd name="T1" fmla="*/ 2 h 9"/>
                  <a:gd name="T2" fmla="*/ 3 w 17"/>
                  <a:gd name="T3" fmla="*/ 5 h 9"/>
                  <a:gd name="T4" fmla="*/ 3 w 17"/>
                  <a:gd name="T5" fmla="*/ 9 h 9"/>
                  <a:gd name="T6" fmla="*/ 15 w 17"/>
                  <a:gd name="T7" fmla="*/ 4 h 9"/>
                  <a:gd name="T8" fmla="*/ 12 w 17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2" y="2"/>
                    </a:moveTo>
                    <a:cubicBezTo>
                      <a:pt x="10" y="5"/>
                      <a:pt x="6" y="5"/>
                      <a:pt x="3" y="5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8" y="9"/>
                      <a:pt x="12" y="8"/>
                      <a:pt x="15" y="4"/>
                    </a:cubicBezTo>
                    <a:cubicBezTo>
                      <a:pt x="17" y="3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922">
                <a:extLst>
                  <a:ext uri="{FF2B5EF4-FFF2-40B4-BE49-F238E27FC236}">
                    <a16:creationId xmlns:a16="http://schemas.microsoft.com/office/drawing/2014/main" xmlns="" id="{1DD5915D-8322-4DBD-B78A-397A9D1C18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72" y="3232"/>
                <a:ext cx="25" cy="16"/>
              </a:xfrm>
              <a:custGeom>
                <a:avLst/>
                <a:gdLst>
                  <a:gd name="T0" fmla="*/ 13 w 17"/>
                  <a:gd name="T1" fmla="*/ 2 h 11"/>
                  <a:gd name="T2" fmla="*/ 3 w 17"/>
                  <a:gd name="T3" fmla="*/ 7 h 11"/>
                  <a:gd name="T4" fmla="*/ 3 w 17"/>
                  <a:gd name="T5" fmla="*/ 11 h 11"/>
                  <a:gd name="T6" fmla="*/ 16 w 17"/>
                  <a:gd name="T7" fmla="*/ 4 h 11"/>
                  <a:gd name="T8" fmla="*/ 13 w 1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2"/>
                    </a:moveTo>
                    <a:cubicBezTo>
                      <a:pt x="11" y="6"/>
                      <a:pt x="6" y="7"/>
                      <a:pt x="3" y="7"/>
                    </a:cubicBezTo>
                    <a:cubicBezTo>
                      <a:pt x="0" y="7"/>
                      <a:pt x="0" y="11"/>
                      <a:pt x="3" y="11"/>
                    </a:cubicBezTo>
                    <a:cubicBezTo>
                      <a:pt x="8" y="10"/>
                      <a:pt x="14" y="8"/>
                      <a:pt x="16" y="4"/>
                    </a:cubicBezTo>
                    <a:cubicBezTo>
                      <a:pt x="17" y="1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23">
                <a:extLst>
                  <a:ext uri="{FF2B5EF4-FFF2-40B4-BE49-F238E27FC236}">
                    <a16:creationId xmlns:a16="http://schemas.microsoft.com/office/drawing/2014/main" xmlns="" id="{77BE0FE4-FDA1-4754-8256-6EEC960E9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74" y="3217"/>
                <a:ext cx="28" cy="18"/>
              </a:xfrm>
              <a:custGeom>
                <a:avLst/>
                <a:gdLst>
                  <a:gd name="T0" fmla="*/ 14 w 19"/>
                  <a:gd name="T1" fmla="*/ 2 h 12"/>
                  <a:gd name="T2" fmla="*/ 3 w 19"/>
                  <a:gd name="T3" fmla="*/ 7 h 12"/>
                  <a:gd name="T4" fmla="*/ 2 w 19"/>
                  <a:gd name="T5" fmla="*/ 11 h 12"/>
                  <a:gd name="T6" fmla="*/ 17 w 19"/>
                  <a:gd name="T7" fmla="*/ 4 h 12"/>
                  <a:gd name="T8" fmla="*/ 14 w 19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4" y="2"/>
                    </a:moveTo>
                    <a:cubicBezTo>
                      <a:pt x="12" y="5"/>
                      <a:pt x="8" y="8"/>
                      <a:pt x="3" y="7"/>
                    </a:cubicBezTo>
                    <a:cubicBezTo>
                      <a:pt x="1" y="7"/>
                      <a:pt x="0" y="11"/>
                      <a:pt x="2" y="11"/>
                    </a:cubicBezTo>
                    <a:cubicBezTo>
                      <a:pt x="8" y="12"/>
                      <a:pt x="14" y="9"/>
                      <a:pt x="17" y="4"/>
                    </a:cubicBezTo>
                    <a:cubicBezTo>
                      <a:pt x="19" y="2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924">
                <a:extLst>
                  <a:ext uri="{FF2B5EF4-FFF2-40B4-BE49-F238E27FC236}">
                    <a16:creationId xmlns:a16="http://schemas.microsoft.com/office/drawing/2014/main" xmlns="" id="{C80F0463-D6F9-48C9-B2B7-9D9C6B3A27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06" y="3225"/>
                <a:ext cx="28" cy="17"/>
              </a:xfrm>
              <a:custGeom>
                <a:avLst/>
                <a:gdLst>
                  <a:gd name="T0" fmla="*/ 14 w 19"/>
                  <a:gd name="T1" fmla="*/ 2 h 12"/>
                  <a:gd name="T2" fmla="*/ 3 w 19"/>
                  <a:gd name="T3" fmla="*/ 8 h 12"/>
                  <a:gd name="T4" fmla="*/ 3 w 19"/>
                  <a:gd name="T5" fmla="*/ 12 h 12"/>
                  <a:gd name="T6" fmla="*/ 17 w 19"/>
                  <a:gd name="T7" fmla="*/ 5 h 12"/>
                  <a:gd name="T8" fmla="*/ 14 w 19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4" y="2"/>
                    </a:moveTo>
                    <a:cubicBezTo>
                      <a:pt x="11" y="6"/>
                      <a:pt x="7" y="8"/>
                      <a:pt x="3" y="8"/>
                    </a:cubicBezTo>
                    <a:cubicBezTo>
                      <a:pt x="0" y="8"/>
                      <a:pt x="0" y="12"/>
                      <a:pt x="3" y="12"/>
                    </a:cubicBezTo>
                    <a:cubicBezTo>
                      <a:pt x="8" y="11"/>
                      <a:pt x="14" y="9"/>
                      <a:pt x="17" y="5"/>
                    </a:cubicBezTo>
                    <a:cubicBezTo>
                      <a:pt x="19" y="3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925">
                <a:extLst>
                  <a:ext uri="{FF2B5EF4-FFF2-40B4-BE49-F238E27FC236}">
                    <a16:creationId xmlns:a16="http://schemas.microsoft.com/office/drawing/2014/main" xmlns="" id="{3561B100-8F36-44FC-901A-C4B3A1FE68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2" y="3206"/>
                <a:ext cx="28" cy="16"/>
              </a:xfrm>
              <a:custGeom>
                <a:avLst/>
                <a:gdLst>
                  <a:gd name="T0" fmla="*/ 14 w 19"/>
                  <a:gd name="T1" fmla="*/ 1 h 11"/>
                  <a:gd name="T2" fmla="*/ 3 w 19"/>
                  <a:gd name="T3" fmla="*/ 7 h 11"/>
                  <a:gd name="T4" fmla="*/ 3 w 19"/>
                  <a:gd name="T5" fmla="*/ 11 h 11"/>
                  <a:gd name="T6" fmla="*/ 17 w 19"/>
                  <a:gd name="T7" fmla="*/ 4 h 11"/>
                  <a:gd name="T8" fmla="*/ 14 w 1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4" y="1"/>
                    </a:moveTo>
                    <a:cubicBezTo>
                      <a:pt x="11" y="5"/>
                      <a:pt x="7" y="7"/>
                      <a:pt x="3" y="7"/>
                    </a:cubicBezTo>
                    <a:cubicBezTo>
                      <a:pt x="0" y="7"/>
                      <a:pt x="1" y="11"/>
                      <a:pt x="3" y="11"/>
                    </a:cubicBezTo>
                    <a:cubicBezTo>
                      <a:pt x="8" y="11"/>
                      <a:pt x="14" y="8"/>
                      <a:pt x="17" y="4"/>
                    </a:cubicBezTo>
                    <a:cubicBezTo>
                      <a:pt x="19" y="2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926">
                <a:extLst>
                  <a:ext uri="{FF2B5EF4-FFF2-40B4-BE49-F238E27FC236}">
                    <a16:creationId xmlns:a16="http://schemas.microsoft.com/office/drawing/2014/main" xmlns="" id="{34AA7576-D8E2-40B6-B817-26B0AFA128A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2" y="3176"/>
                <a:ext cx="29" cy="16"/>
              </a:xfrm>
              <a:custGeom>
                <a:avLst/>
                <a:gdLst>
                  <a:gd name="T0" fmla="*/ 16 w 20"/>
                  <a:gd name="T1" fmla="*/ 1 h 11"/>
                  <a:gd name="T2" fmla="*/ 3 w 20"/>
                  <a:gd name="T3" fmla="*/ 7 h 11"/>
                  <a:gd name="T4" fmla="*/ 3 w 20"/>
                  <a:gd name="T5" fmla="*/ 11 h 11"/>
                  <a:gd name="T6" fmla="*/ 19 w 20"/>
                  <a:gd name="T7" fmla="*/ 4 h 11"/>
                  <a:gd name="T8" fmla="*/ 16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6" y="1"/>
                    </a:moveTo>
                    <a:cubicBezTo>
                      <a:pt x="12" y="5"/>
                      <a:pt x="8" y="7"/>
                      <a:pt x="3" y="7"/>
                    </a:cubicBezTo>
                    <a:cubicBezTo>
                      <a:pt x="0" y="8"/>
                      <a:pt x="1" y="11"/>
                      <a:pt x="3" y="11"/>
                    </a:cubicBezTo>
                    <a:cubicBezTo>
                      <a:pt x="9" y="10"/>
                      <a:pt x="14" y="8"/>
                      <a:pt x="19" y="4"/>
                    </a:cubicBezTo>
                    <a:cubicBezTo>
                      <a:pt x="20" y="2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927">
                <a:extLst>
                  <a:ext uri="{FF2B5EF4-FFF2-40B4-BE49-F238E27FC236}">
                    <a16:creationId xmlns:a16="http://schemas.microsoft.com/office/drawing/2014/main" xmlns="" id="{1716BD01-EED9-4739-BB18-C8D80FE264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59" y="3192"/>
                <a:ext cx="22" cy="16"/>
              </a:xfrm>
              <a:custGeom>
                <a:avLst/>
                <a:gdLst>
                  <a:gd name="T0" fmla="*/ 11 w 15"/>
                  <a:gd name="T1" fmla="*/ 2 h 11"/>
                  <a:gd name="T2" fmla="*/ 3 w 15"/>
                  <a:gd name="T3" fmla="*/ 7 h 11"/>
                  <a:gd name="T4" fmla="*/ 3 w 15"/>
                  <a:gd name="T5" fmla="*/ 11 h 11"/>
                  <a:gd name="T6" fmla="*/ 14 w 15"/>
                  <a:gd name="T7" fmla="*/ 3 h 11"/>
                  <a:gd name="T8" fmla="*/ 11 w 15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1" y="2"/>
                    </a:moveTo>
                    <a:cubicBezTo>
                      <a:pt x="9" y="5"/>
                      <a:pt x="6" y="7"/>
                      <a:pt x="3" y="7"/>
                    </a:cubicBezTo>
                    <a:cubicBezTo>
                      <a:pt x="0" y="8"/>
                      <a:pt x="0" y="11"/>
                      <a:pt x="3" y="11"/>
                    </a:cubicBezTo>
                    <a:cubicBezTo>
                      <a:pt x="8" y="11"/>
                      <a:pt x="12" y="8"/>
                      <a:pt x="14" y="3"/>
                    </a:cubicBezTo>
                    <a:cubicBezTo>
                      <a:pt x="15" y="1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928">
                <a:extLst>
                  <a:ext uri="{FF2B5EF4-FFF2-40B4-BE49-F238E27FC236}">
                    <a16:creationId xmlns:a16="http://schemas.microsoft.com/office/drawing/2014/main" xmlns="" id="{C53629BB-A1C2-4170-9344-300977FCF7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1" y="3167"/>
                <a:ext cx="25" cy="18"/>
              </a:xfrm>
              <a:custGeom>
                <a:avLst/>
                <a:gdLst>
                  <a:gd name="T0" fmla="*/ 13 w 17"/>
                  <a:gd name="T1" fmla="*/ 1 h 12"/>
                  <a:gd name="T2" fmla="*/ 2 w 17"/>
                  <a:gd name="T3" fmla="*/ 8 h 12"/>
                  <a:gd name="T4" fmla="*/ 4 w 17"/>
                  <a:gd name="T5" fmla="*/ 12 h 12"/>
                  <a:gd name="T6" fmla="*/ 16 w 17"/>
                  <a:gd name="T7" fmla="*/ 4 h 12"/>
                  <a:gd name="T8" fmla="*/ 13 w 17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3" y="1"/>
                    </a:moveTo>
                    <a:cubicBezTo>
                      <a:pt x="10" y="5"/>
                      <a:pt x="6" y="7"/>
                      <a:pt x="2" y="8"/>
                    </a:cubicBezTo>
                    <a:cubicBezTo>
                      <a:pt x="0" y="9"/>
                      <a:pt x="1" y="12"/>
                      <a:pt x="4" y="12"/>
                    </a:cubicBezTo>
                    <a:cubicBezTo>
                      <a:pt x="8" y="10"/>
                      <a:pt x="13" y="8"/>
                      <a:pt x="16" y="4"/>
                    </a:cubicBezTo>
                    <a:cubicBezTo>
                      <a:pt x="17" y="2"/>
                      <a:pt x="14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929">
                <a:extLst>
                  <a:ext uri="{FF2B5EF4-FFF2-40B4-BE49-F238E27FC236}">
                    <a16:creationId xmlns:a16="http://schemas.microsoft.com/office/drawing/2014/main" xmlns="" id="{30F7FB61-8797-487C-8B10-EAFBA1CE3D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41" y="3304"/>
                <a:ext cx="21" cy="15"/>
              </a:xfrm>
              <a:custGeom>
                <a:avLst/>
                <a:gdLst>
                  <a:gd name="T0" fmla="*/ 9 w 14"/>
                  <a:gd name="T1" fmla="*/ 2 h 10"/>
                  <a:gd name="T2" fmla="*/ 2 w 14"/>
                  <a:gd name="T3" fmla="*/ 5 h 10"/>
                  <a:gd name="T4" fmla="*/ 4 w 14"/>
                  <a:gd name="T5" fmla="*/ 9 h 10"/>
                  <a:gd name="T6" fmla="*/ 12 w 14"/>
                  <a:gd name="T7" fmla="*/ 4 h 10"/>
                  <a:gd name="T8" fmla="*/ 9 w 14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9" y="2"/>
                    </a:moveTo>
                    <a:cubicBezTo>
                      <a:pt x="7" y="3"/>
                      <a:pt x="5" y="4"/>
                      <a:pt x="2" y="5"/>
                    </a:cubicBezTo>
                    <a:cubicBezTo>
                      <a:pt x="0" y="6"/>
                      <a:pt x="1" y="10"/>
                      <a:pt x="4" y="9"/>
                    </a:cubicBezTo>
                    <a:cubicBezTo>
                      <a:pt x="7" y="8"/>
                      <a:pt x="10" y="6"/>
                      <a:pt x="12" y="4"/>
                    </a:cubicBezTo>
                    <a:cubicBezTo>
                      <a:pt x="14" y="2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930">
                <a:extLst>
                  <a:ext uri="{FF2B5EF4-FFF2-40B4-BE49-F238E27FC236}">
                    <a16:creationId xmlns:a16="http://schemas.microsoft.com/office/drawing/2014/main" xmlns="" id="{BD237D9E-CA13-46BB-ADD2-906FB3C027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5" y="3334"/>
                <a:ext cx="23" cy="10"/>
              </a:xfrm>
              <a:custGeom>
                <a:avLst/>
                <a:gdLst>
                  <a:gd name="T0" fmla="*/ 12 w 16"/>
                  <a:gd name="T1" fmla="*/ 1 h 7"/>
                  <a:gd name="T2" fmla="*/ 3 w 16"/>
                  <a:gd name="T3" fmla="*/ 3 h 7"/>
                  <a:gd name="T4" fmla="*/ 3 w 16"/>
                  <a:gd name="T5" fmla="*/ 6 h 7"/>
                  <a:gd name="T6" fmla="*/ 14 w 16"/>
                  <a:gd name="T7" fmla="*/ 4 h 7"/>
                  <a:gd name="T8" fmla="*/ 12 w 1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2" y="1"/>
                    </a:moveTo>
                    <a:cubicBezTo>
                      <a:pt x="9" y="2"/>
                      <a:pt x="6" y="3"/>
                      <a:pt x="3" y="3"/>
                    </a:cubicBezTo>
                    <a:cubicBezTo>
                      <a:pt x="1" y="2"/>
                      <a:pt x="0" y="6"/>
                      <a:pt x="3" y="6"/>
                    </a:cubicBezTo>
                    <a:cubicBezTo>
                      <a:pt x="6" y="7"/>
                      <a:pt x="10" y="5"/>
                      <a:pt x="14" y="4"/>
                    </a:cubicBezTo>
                    <a:cubicBezTo>
                      <a:pt x="16" y="3"/>
                      <a:pt x="15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931">
                <a:extLst>
                  <a:ext uri="{FF2B5EF4-FFF2-40B4-BE49-F238E27FC236}">
                    <a16:creationId xmlns:a16="http://schemas.microsoft.com/office/drawing/2014/main" xmlns="" id="{9B65D88A-4DB5-4A37-BD81-06BCAEF5E6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95" y="3369"/>
                <a:ext cx="26" cy="9"/>
              </a:xfrm>
              <a:custGeom>
                <a:avLst/>
                <a:gdLst>
                  <a:gd name="T0" fmla="*/ 15 w 17"/>
                  <a:gd name="T1" fmla="*/ 0 h 6"/>
                  <a:gd name="T2" fmla="*/ 3 w 17"/>
                  <a:gd name="T3" fmla="*/ 2 h 6"/>
                  <a:gd name="T4" fmla="*/ 3 w 17"/>
                  <a:gd name="T5" fmla="*/ 5 h 6"/>
                  <a:gd name="T6" fmla="*/ 15 w 17"/>
                  <a:gd name="T7" fmla="*/ 4 h 6"/>
                  <a:gd name="T8" fmla="*/ 15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5" y="0"/>
                    </a:moveTo>
                    <a:cubicBezTo>
                      <a:pt x="11" y="1"/>
                      <a:pt x="7" y="2"/>
                      <a:pt x="3" y="2"/>
                    </a:cubicBezTo>
                    <a:cubicBezTo>
                      <a:pt x="1" y="2"/>
                      <a:pt x="0" y="5"/>
                      <a:pt x="3" y="5"/>
                    </a:cubicBezTo>
                    <a:cubicBezTo>
                      <a:pt x="7" y="6"/>
                      <a:pt x="11" y="5"/>
                      <a:pt x="15" y="4"/>
                    </a:cubicBezTo>
                    <a:cubicBezTo>
                      <a:pt x="17" y="4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932">
                <a:extLst>
                  <a:ext uri="{FF2B5EF4-FFF2-40B4-BE49-F238E27FC236}">
                    <a16:creationId xmlns:a16="http://schemas.microsoft.com/office/drawing/2014/main" xmlns="" id="{95363BA0-38C8-48A5-B05B-83A78E676D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73" y="3388"/>
                <a:ext cx="27" cy="13"/>
              </a:xfrm>
              <a:custGeom>
                <a:avLst/>
                <a:gdLst>
                  <a:gd name="T0" fmla="*/ 14 w 18"/>
                  <a:gd name="T1" fmla="*/ 1 h 9"/>
                  <a:gd name="T2" fmla="*/ 9 w 18"/>
                  <a:gd name="T3" fmla="*/ 3 h 9"/>
                  <a:gd name="T4" fmla="*/ 6 w 18"/>
                  <a:gd name="T5" fmla="*/ 4 h 9"/>
                  <a:gd name="T6" fmla="*/ 4 w 18"/>
                  <a:gd name="T7" fmla="*/ 4 h 9"/>
                  <a:gd name="T8" fmla="*/ 3 w 18"/>
                  <a:gd name="T9" fmla="*/ 4 h 9"/>
                  <a:gd name="T10" fmla="*/ 1 w 18"/>
                  <a:gd name="T11" fmla="*/ 7 h 9"/>
                  <a:gd name="T12" fmla="*/ 7 w 18"/>
                  <a:gd name="T13" fmla="*/ 7 h 9"/>
                  <a:gd name="T14" fmla="*/ 16 w 18"/>
                  <a:gd name="T15" fmla="*/ 4 h 9"/>
                  <a:gd name="T16" fmla="*/ 14 w 18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9">
                    <a:moveTo>
                      <a:pt x="14" y="1"/>
                    </a:moveTo>
                    <a:cubicBezTo>
                      <a:pt x="13" y="1"/>
                      <a:pt x="11" y="2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2" y="3"/>
                      <a:pt x="0" y="5"/>
                      <a:pt x="1" y="7"/>
                    </a:cubicBezTo>
                    <a:cubicBezTo>
                      <a:pt x="2" y="9"/>
                      <a:pt x="6" y="7"/>
                      <a:pt x="7" y="7"/>
                    </a:cubicBezTo>
                    <a:cubicBezTo>
                      <a:pt x="10" y="6"/>
                      <a:pt x="13" y="5"/>
                      <a:pt x="16" y="4"/>
                    </a:cubicBezTo>
                    <a:cubicBezTo>
                      <a:pt x="18" y="3"/>
                      <a:pt x="17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933">
                <a:extLst>
                  <a:ext uri="{FF2B5EF4-FFF2-40B4-BE49-F238E27FC236}">
                    <a16:creationId xmlns:a16="http://schemas.microsoft.com/office/drawing/2014/main" xmlns="" id="{9D262F69-2FB8-46B4-B974-C4E848D655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88" y="3410"/>
                <a:ext cx="25" cy="13"/>
              </a:xfrm>
              <a:custGeom>
                <a:avLst/>
                <a:gdLst>
                  <a:gd name="T0" fmla="*/ 12 w 17"/>
                  <a:gd name="T1" fmla="*/ 3 h 9"/>
                  <a:gd name="T2" fmla="*/ 11 w 17"/>
                  <a:gd name="T3" fmla="*/ 3 h 9"/>
                  <a:gd name="T4" fmla="*/ 8 w 17"/>
                  <a:gd name="T5" fmla="*/ 4 h 9"/>
                  <a:gd name="T6" fmla="*/ 3 w 17"/>
                  <a:gd name="T7" fmla="*/ 5 h 9"/>
                  <a:gd name="T8" fmla="*/ 3 w 17"/>
                  <a:gd name="T9" fmla="*/ 9 h 9"/>
                  <a:gd name="T10" fmla="*/ 15 w 17"/>
                  <a:gd name="T11" fmla="*/ 2 h 9"/>
                  <a:gd name="T12" fmla="*/ 12 w 17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12" y="3"/>
                    </a:moveTo>
                    <a:cubicBezTo>
                      <a:pt x="12" y="3"/>
                      <a:pt x="11" y="3"/>
                      <a:pt x="11" y="3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6" y="4"/>
                      <a:pt x="5" y="5"/>
                      <a:pt x="3" y="5"/>
                    </a:cubicBezTo>
                    <a:cubicBezTo>
                      <a:pt x="0" y="5"/>
                      <a:pt x="1" y="9"/>
                      <a:pt x="3" y="9"/>
                    </a:cubicBezTo>
                    <a:cubicBezTo>
                      <a:pt x="7" y="8"/>
                      <a:pt x="17" y="8"/>
                      <a:pt x="15" y="2"/>
                    </a:cubicBezTo>
                    <a:cubicBezTo>
                      <a:pt x="15" y="0"/>
                      <a:pt x="11" y="1"/>
                      <a:pt x="12" y="3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934">
                <a:extLst>
                  <a:ext uri="{FF2B5EF4-FFF2-40B4-BE49-F238E27FC236}">
                    <a16:creationId xmlns:a16="http://schemas.microsoft.com/office/drawing/2014/main" xmlns="" id="{C3BA4435-937C-4617-AF4A-0BE5F0C098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1" y="3431"/>
                <a:ext cx="21" cy="10"/>
              </a:xfrm>
              <a:custGeom>
                <a:avLst/>
                <a:gdLst>
                  <a:gd name="T0" fmla="*/ 11 w 14"/>
                  <a:gd name="T1" fmla="*/ 1 h 7"/>
                  <a:gd name="T2" fmla="*/ 3 w 14"/>
                  <a:gd name="T3" fmla="*/ 3 h 7"/>
                  <a:gd name="T4" fmla="*/ 3 w 14"/>
                  <a:gd name="T5" fmla="*/ 6 h 7"/>
                  <a:gd name="T6" fmla="*/ 12 w 14"/>
                  <a:gd name="T7" fmla="*/ 5 h 7"/>
                  <a:gd name="T8" fmla="*/ 11 w 1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11" y="1"/>
                    </a:moveTo>
                    <a:cubicBezTo>
                      <a:pt x="8" y="2"/>
                      <a:pt x="6" y="3"/>
                      <a:pt x="3" y="3"/>
                    </a:cubicBezTo>
                    <a:cubicBezTo>
                      <a:pt x="1" y="3"/>
                      <a:pt x="0" y="6"/>
                      <a:pt x="3" y="6"/>
                    </a:cubicBezTo>
                    <a:cubicBezTo>
                      <a:pt x="6" y="7"/>
                      <a:pt x="9" y="6"/>
                      <a:pt x="12" y="5"/>
                    </a:cubicBezTo>
                    <a:cubicBezTo>
                      <a:pt x="14" y="4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35">
                <a:extLst>
                  <a:ext uri="{FF2B5EF4-FFF2-40B4-BE49-F238E27FC236}">
                    <a16:creationId xmlns:a16="http://schemas.microsoft.com/office/drawing/2014/main" xmlns="" id="{ACA9D9DA-B06F-4E96-925F-516D98C76B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37" y="3413"/>
                <a:ext cx="26" cy="15"/>
              </a:xfrm>
              <a:custGeom>
                <a:avLst/>
                <a:gdLst>
                  <a:gd name="T0" fmla="*/ 15 w 18"/>
                  <a:gd name="T1" fmla="*/ 1 h 10"/>
                  <a:gd name="T2" fmla="*/ 2 w 18"/>
                  <a:gd name="T3" fmla="*/ 6 h 10"/>
                  <a:gd name="T4" fmla="*/ 4 w 18"/>
                  <a:gd name="T5" fmla="*/ 9 h 10"/>
                  <a:gd name="T6" fmla="*/ 16 w 18"/>
                  <a:gd name="T7" fmla="*/ 5 h 10"/>
                  <a:gd name="T8" fmla="*/ 15 w 18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5" y="1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1" y="10"/>
                      <a:pt x="4" y="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8" y="4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936">
                <a:extLst>
                  <a:ext uri="{FF2B5EF4-FFF2-40B4-BE49-F238E27FC236}">
                    <a16:creationId xmlns:a16="http://schemas.microsoft.com/office/drawing/2014/main" xmlns="" id="{A0C8CB30-8E30-4771-B28E-69295E60FE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32" y="3393"/>
                <a:ext cx="28" cy="19"/>
              </a:xfrm>
              <a:custGeom>
                <a:avLst/>
                <a:gdLst>
                  <a:gd name="T0" fmla="*/ 14 w 19"/>
                  <a:gd name="T1" fmla="*/ 2 h 13"/>
                  <a:gd name="T2" fmla="*/ 3 w 19"/>
                  <a:gd name="T3" fmla="*/ 9 h 13"/>
                  <a:gd name="T4" fmla="*/ 4 w 19"/>
                  <a:gd name="T5" fmla="*/ 12 h 13"/>
                  <a:gd name="T6" fmla="*/ 17 w 19"/>
                  <a:gd name="T7" fmla="*/ 4 h 13"/>
                  <a:gd name="T8" fmla="*/ 14 w 19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4" y="2"/>
                    </a:moveTo>
                    <a:cubicBezTo>
                      <a:pt x="11" y="5"/>
                      <a:pt x="7" y="7"/>
                      <a:pt x="3" y="9"/>
                    </a:cubicBezTo>
                    <a:cubicBezTo>
                      <a:pt x="0" y="10"/>
                      <a:pt x="2" y="13"/>
                      <a:pt x="4" y="12"/>
                    </a:cubicBezTo>
                    <a:cubicBezTo>
                      <a:pt x="9" y="10"/>
                      <a:pt x="14" y="8"/>
                      <a:pt x="17" y="4"/>
                    </a:cubicBezTo>
                    <a:cubicBezTo>
                      <a:pt x="19" y="2"/>
                      <a:pt x="16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937">
                <a:extLst>
                  <a:ext uri="{FF2B5EF4-FFF2-40B4-BE49-F238E27FC236}">
                    <a16:creationId xmlns:a16="http://schemas.microsoft.com/office/drawing/2014/main" xmlns="" id="{D21E156E-57EC-4E68-9001-C3B66881546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57" y="3359"/>
                <a:ext cx="23" cy="17"/>
              </a:xfrm>
              <a:custGeom>
                <a:avLst/>
                <a:gdLst>
                  <a:gd name="T0" fmla="*/ 11 w 15"/>
                  <a:gd name="T1" fmla="*/ 1 h 12"/>
                  <a:gd name="T2" fmla="*/ 2 w 15"/>
                  <a:gd name="T3" fmla="*/ 8 h 12"/>
                  <a:gd name="T4" fmla="*/ 5 w 15"/>
                  <a:gd name="T5" fmla="*/ 10 h 12"/>
                  <a:gd name="T6" fmla="*/ 12 w 15"/>
                  <a:gd name="T7" fmla="*/ 4 h 12"/>
                  <a:gd name="T8" fmla="*/ 11 w 15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1" y="1"/>
                    </a:moveTo>
                    <a:cubicBezTo>
                      <a:pt x="8" y="2"/>
                      <a:pt x="4" y="5"/>
                      <a:pt x="2" y="8"/>
                    </a:cubicBezTo>
                    <a:cubicBezTo>
                      <a:pt x="0" y="9"/>
                      <a:pt x="3" y="12"/>
                      <a:pt x="5" y="10"/>
                    </a:cubicBezTo>
                    <a:cubicBezTo>
                      <a:pt x="7" y="8"/>
                      <a:pt x="9" y="6"/>
                      <a:pt x="12" y="4"/>
                    </a:cubicBezTo>
                    <a:cubicBezTo>
                      <a:pt x="15" y="3"/>
                      <a:pt x="13" y="0"/>
                      <a:pt x="11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938">
                <a:extLst>
                  <a:ext uri="{FF2B5EF4-FFF2-40B4-BE49-F238E27FC236}">
                    <a16:creationId xmlns:a16="http://schemas.microsoft.com/office/drawing/2014/main" xmlns="" id="{00DD8C02-13D2-4CE7-8810-265A3A4D46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77" y="3382"/>
                <a:ext cx="23" cy="18"/>
              </a:xfrm>
              <a:custGeom>
                <a:avLst/>
                <a:gdLst>
                  <a:gd name="T0" fmla="*/ 12 w 16"/>
                  <a:gd name="T1" fmla="*/ 2 h 12"/>
                  <a:gd name="T2" fmla="*/ 2 w 16"/>
                  <a:gd name="T3" fmla="*/ 8 h 12"/>
                  <a:gd name="T4" fmla="*/ 3 w 16"/>
                  <a:gd name="T5" fmla="*/ 11 h 12"/>
                  <a:gd name="T6" fmla="*/ 16 w 16"/>
                  <a:gd name="T7" fmla="*/ 3 h 12"/>
                  <a:gd name="T8" fmla="*/ 12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2" y="2"/>
                    </a:moveTo>
                    <a:cubicBezTo>
                      <a:pt x="11" y="6"/>
                      <a:pt x="6" y="7"/>
                      <a:pt x="2" y="8"/>
                    </a:cubicBezTo>
                    <a:cubicBezTo>
                      <a:pt x="0" y="8"/>
                      <a:pt x="0" y="12"/>
                      <a:pt x="3" y="11"/>
                    </a:cubicBezTo>
                    <a:cubicBezTo>
                      <a:pt x="8" y="11"/>
                      <a:pt x="15" y="8"/>
                      <a:pt x="16" y="3"/>
                    </a:cubicBezTo>
                    <a:cubicBezTo>
                      <a:pt x="16" y="0"/>
                      <a:pt x="12" y="0"/>
                      <a:pt x="12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939">
                <a:extLst>
                  <a:ext uri="{FF2B5EF4-FFF2-40B4-BE49-F238E27FC236}">
                    <a16:creationId xmlns:a16="http://schemas.microsoft.com/office/drawing/2014/main" xmlns="" id="{D0A5CEE8-59B0-4FD2-BA8F-F36A518147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88" y="3395"/>
                <a:ext cx="23" cy="20"/>
              </a:xfrm>
              <a:custGeom>
                <a:avLst/>
                <a:gdLst>
                  <a:gd name="T0" fmla="*/ 11 w 15"/>
                  <a:gd name="T1" fmla="*/ 2 h 13"/>
                  <a:gd name="T2" fmla="*/ 2 w 15"/>
                  <a:gd name="T3" fmla="*/ 8 h 13"/>
                  <a:gd name="T4" fmla="*/ 3 w 15"/>
                  <a:gd name="T5" fmla="*/ 12 h 13"/>
                  <a:gd name="T6" fmla="*/ 14 w 15"/>
                  <a:gd name="T7" fmla="*/ 5 h 13"/>
                  <a:gd name="T8" fmla="*/ 11 w 15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1" y="2"/>
                    </a:moveTo>
                    <a:cubicBezTo>
                      <a:pt x="8" y="4"/>
                      <a:pt x="6" y="7"/>
                      <a:pt x="2" y="8"/>
                    </a:cubicBezTo>
                    <a:cubicBezTo>
                      <a:pt x="0" y="9"/>
                      <a:pt x="1" y="13"/>
                      <a:pt x="3" y="12"/>
                    </a:cubicBezTo>
                    <a:cubicBezTo>
                      <a:pt x="7" y="10"/>
                      <a:pt x="10" y="7"/>
                      <a:pt x="14" y="5"/>
                    </a:cubicBezTo>
                    <a:cubicBezTo>
                      <a:pt x="15" y="3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940">
                <a:extLst>
                  <a:ext uri="{FF2B5EF4-FFF2-40B4-BE49-F238E27FC236}">
                    <a16:creationId xmlns:a16="http://schemas.microsoft.com/office/drawing/2014/main" xmlns="" id="{0593C8C3-BB4C-4917-9CC7-BD3ECAE912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9" y="3362"/>
                <a:ext cx="30" cy="20"/>
              </a:xfrm>
              <a:custGeom>
                <a:avLst/>
                <a:gdLst>
                  <a:gd name="T0" fmla="*/ 16 w 20"/>
                  <a:gd name="T1" fmla="*/ 2 h 14"/>
                  <a:gd name="T2" fmla="*/ 12 w 20"/>
                  <a:gd name="T3" fmla="*/ 6 h 14"/>
                  <a:gd name="T4" fmla="*/ 3 w 20"/>
                  <a:gd name="T5" fmla="*/ 9 h 14"/>
                  <a:gd name="T6" fmla="*/ 3 w 20"/>
                  <a:gd name="T7" fmla="*/ 13 h 14"/>
                  <a:gd name="T8" fmla="*/ 20 w 20"/>
                  <a:gd name="T9" fmla="*/ 3 h 14"/>
                  <a:gd name="T10" fmla="*/ 16 w 20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16" y="2"/>
                    </a:moveTo>
                    <a:cubicBezTo>
                      <a:pt x="16" y="4"/>
                      <a:pt x="13" y="5"/>
                      <a:pt x="12" y="6"/>
                    </a:cubicBezTo>
                    <a:cubicBezTo>
                      <a:pt x="9" y="8"/>
                      <a:pt x="6" y="9"/>
                      <a:pt x="3" y="9"/>
                    </a:cubicBezTo>
                    <a:cubicBezTo>
                      <a:pt x="0" y="10"/>
                      <a:pt x="1" y="14"/>
                      <a:pt x="3" y="13"/>
                    </a:cubicBezTo>
                    <a:cubicBezTo>
                      <a:pt x="8" y="12"/>
                      <a:pt x="18" y="9"/>
                      <a:pt x="20" y="3"/>
                    </a:cubicBezTo>
                    <a:cubicBezTo>
                      <a:pt x="20" y="1"/>
                      <a:pt x="17" y="0"/>
                      <a:pt x="16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941">
                <a:extLst>
                  <a:ext uri="{FF2B5EF4-FFF2-40B4-BE49-F238E27FC236}">
                    <a16:creationId xmlns:a16="http://schemas.microsoft.com/office/drawing/2014/main" xmlns="" id="{257545AB-3933-44AB-9040-CF6BFD97CE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2" y="3337"/>
                <a:ext cx="27" cy="26"/>
              </a:xfrm>
              <a:custGeom>
                <a:avLst/>
                <a:gdLst>
                  <a:gd name="T0" fmla="*/ 14 w 18"/>
                  <a:gd name="T1" fmla="*/ 1 h 18"/>
                  <a:gd name="T2" fmla="*/ 2 w 18"/>
                  <a:gd name="T3" fmla="*/ 13 h 18"/>
                  <a:gd name="T4" fmla="*/ 4 w 18"/>
                  <a:gd name="T5" fmla="*/ 16 h 18"/>
                  <a:gd name="T6" fmla="*/ 17 w 18"/>
                  <a:gd name="T7" fmla="*/ 4 h 18"/>
                  <a:gd name="T8" fmla="*/ 14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4" y="1"/>
                    </a:moveTo>
                    <a:cubicBezTo>
                      <a:pt x="10" y="6"/>
                      <a:pt x="6" y="10"/>
                      <a:pt x="2" y="13"/>
                    </a:cubicBezTo>
                    <a:cubicBezTo>
                      <a:pt x="0" y="15"/>
                      <a:pt x="2" y="18"/>
                      <a:pt x="4" y="16"/>
                    </a:cubicBezTo>
                    <a:cubicBezTo>
                      <a:pt x="9" y="13"/>
                      <a:pt x="13" y="9"/>
                      <a:pt x="17" y="4"/>
                    </a:cubicBezTo>
                    <a:cubicBezTo>
                      <a:pt x="18" y="2"/>
                      <a:pt x="15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942">
                <a:extLst>
                  <a:ext uri="{FF2B5EF4-FFF2-40B4-BE49-F238E27FC236}">
                    <a16:creationId xmlns:a16="http://schemas.microsoft.com/office/drawing/2014/main" xmlns="" id="{0A4D425D-C66A-4215-836A-AACDDD66DB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27" y="3382"/>
                <a:ext cx="26" cy="15"/>
              </a:xfrm>
              <a:custGeom>
                <a:avLst/>
                <a:gdLst>
                  <a:gd name="T0" fmla="*/ 14 w 18"/>
                  <a:gd name="T1" fmla="*/ 2 h 10"/>
                  <a:gd name="T2" fmla="*/ 3 w 18"/>
                  <a:gd name="T3" fmla="*/ 6 h 10"/>
                  <a:gd name="T4" fmla="*/ 3 w 18"/>
                  <a:gd name="T5" fmla="*/ 9 h 10"/>
                  <a:gd name="T6" fmla="*/ 17 w 18"/>
                  <a:gd name="T7" fmla="*/ 4 h 10"/>
                  <a:gd name="T8" fmla="*/ 14 w 18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4" y="2"/>
                    </a:moveTo>
                    <a:cubicBezTo>
                      <a:pt x="11" y="5"/>
                      <a:pt x="7" y="6"/>
                      <a:pt x="3" y="6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8" y="9"/>
                      <a:pt x="13" y="8"/>
                      <a:pt x="17" y="4"/>
                    </a:cubicBezTo>
                    <a:cubicBezTo>
                      <a:pt x="18" y="3"/>
                      <a:pt x="15" y="0"/>
                      <a:pt x="14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943">
                <a:extLst>
                  <a:ext uri="{FF2B5EF4-FFF2-40B4-BE49-F238E27FC236}">
                    <a16:creationId xmlns:a16="http://schemas.microsoft.com/office/drawing/2014/main" xmlns="" id="{C279AA1B-D2C2-4EB9-9606-33FA3E9E5DC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0" y="3312"/>
                <a:ext cx="23" cy="22"/>
              </a:xfrm>
              <a:custGeom>
                <a:avLst/>
                <a:gdLst>
                  <a:gd name="T0" fmla="*/ 13 w 16"/>
                  <a:gd name="T1" fmla="*/ 1 h 15"/>
                  <a:gd name="T2" fmla="*/ 1 w 16"/>
                  <a:gd name="T3" fmla="*/ 10 h 15"/>
                  <a:gd name="T4" fmla="*/ 4 w 16"/>
                  <a:gd name="T5" fmla="*/ 13 h 15"/>
                  <a:gd name="T6" fmla="*/ 14 w 16"/>
                  <a:gd name="T7" fmla="*/ 5 h 15"/>
                  <a:gd name="T8" fmla="*/ 13 w 16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3" y="1"/>
                    </a:moveTo>
                    <a:cubicBezTo>
                      <a:pt x="8" y="3"/>
                      <a:pt x="5" y="7"/>
                      <a:pt x="1" y="10"/>
                    </a:cubicBezTo>
                    <a:cubicBezTo>
                      <a:pt x="0" y="11"/>
                      <a:pt x="2" y="15"/>
                      <a:pt x="4" y="13"/>
                    </a:cubicBezTo>
                    <a:cubicBezTo>
                      <a:pt x="7" y="10"/>
                      <a:pt x="10" y="6"/>
                      <a:pt x="14" y="5"/>
                    </a:cubicBezTo>
                    <a:cubicBezTo>
                      <a:pt x="16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944">
                <a:extLst>
                  <a:ext uri="{FF2B5EF4-FFF2-40B4-BE49-F238E27FC236}">
                    <a16:creationId xmlns:a16="http://schemas.microsoft.com/office/drawing/2014/main" xmlns="" id="{F1E8E6E4-5CD9-42E4-A48A-1E42420E75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1" y="3282"/>
                <a:ext cx="30" cy="13"/>
              </a:xfrm>
              <a:custGeom>
                <a:avLst/>
                <a:gdLst>
                  <a:gd name="T0" fmla="*/ 16 w 20"/>
                  <a:gd name="T1" fmla="*/ 1 h 9"/>
                  <a:gd name="T2" fmla="*/ 2 w 20"/>
                  <a:gd name="T3" fmla="*/ 5 h 9"/>
                  <a:gd name="T4" fmla="*/ 4 w 20"/>
                  <a:gd name="T5" fmla="*/ 8 h 9"/>
                  <a:gd name="T6" fmla="*/ 18 w 20"/>
                  <a:gd name="T7" fmla="*/ 5 h 9"/>
                  <a:gd name="T8" fmla="*/ 16 w 20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16" y="1"/>
                    </a:moveTo>
                    <a:cubicBezTo>
                      <a:pt x="12" y="3"/>
                      <a:pt x="7" y="3"/>
                      <a:pt x="2" y="5"/>
                    </a:cubicBezTo>
                    <a:cubicBezTo>
                      <a:pt x="0" y="6"/>
                      <a:pt x="1" y="9"/>
                      <a:pt x="4" y="8"/>
                    </a:cubicBezTo>
                    <a:cubicBezTo>
                      <a:pt x="8" y="7"/>
                      <a:pt x="13" y="6"/>
                      <a:pt x="18" y="5"/>
                    </a:cubicBezTo>
                    <a:cubicBezTo>
                      <a:pt x="20" y="4"/>
                      <a:pt x="19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945">
                <a:extLst>
                  <a:ext uri="{FF2B5EF4-FFF2-40B4-BE49-F238E27FC236}">
                    <a16:creationId xmlns:a16="http://schemas.microsoft.com/office/drawing/2014/main" xmlns="" id="{647EAAF4-A23F-4CB9-88D8-51E776AB5E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85" y="3267"/>
                <a:ext cx="28" cy="12"/>
              </a:xfrm>
              <a:custGeom>
                <a:avLst/>
                <a:gdLst>
                  <a:gd name="T0" fmla="*/ 15 w 19"/>
                  <a:gd name="T1" fmla="*/ 1 h 8"/>
                  <a:gd name="T2" fmla="*/ 3 w 19"/>
                  <a:gd name="T3" fmla="*/ 4 h 8"/>
                  <a:gd name="T4" fmla="*/ 3 w 19"/>
                  <a:gd name="T5" fmla="*/ 8 h 8"/>
                  <a:gd name="T6" fmla="*/ 16 w 19"/>
                  <a:gd name="T7" fmla="*/ 4 h 8"/>
                  <a:gd name="T8" fmla="*/ 15 w 1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5" y="1"/>
                    </a:moveTo>
                    <a:cubicBezTo>
                      <a:pt x="11" y="2"/>
                      <a:pt x="7" y="4"/>
                      <a:pt x="3" y="4"/>
                    </a:cubicBezTo>
                    <a:cubicBezTo>
                      <a:pt x="0" y="4"/>
                      <a:pt x="1" y="8"/>
                      <a:pt x="3" y="8"/>
                    </a:cubicBezTo>
                    <a:cubicBezTo>
                      <a:pt x="8" y="7"/>
                      <a:pt x="12" y="6"/>
                      <a:pt x="16" y="4"/>
                    </a:cubicBezTo>
                    <a:cubicBezTo>
                      <a:pt x="19" y="3"/>
                      <a:pt x="17" y="0"/>
                      <a:pt x="15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946">
                <a:extLst>
                  <a:ext uri="{FF2B5EF4-FFF2-40B4-BE49-F238E27FC236}">
                    <a16:creationId xmlns:a16="http://schemas.microsoft.com/office/drawing/2014/main" xmlns="" id="{1252615D-AD13-42AB-A8FC-A41F0A278B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7" y="3254"/>
                <a:ext cx="25" cy="13"/>
              </a:xfrm>
              <a:custGeom>
                <a:avLst/>
                <a:gdLst>
                  <a:gd name="T0" fmla="*/ 13 w 17"/>
                  <a:gd name="T1" fmla="*/ 1 h 9"/>
                  <a:gd name="T2" fmla="*/ 2 w 17"/>
                  <a:gd name="T3" fmla="*/ 5 h 9"/>
                  <a:gd name="T4" fmla="*/ 4 w 17"/>
                  <a:gd name="T5" fmla="*/ 8 h 9"/>
                  <a:gd name="T6" fmla="*/ 15 w 17"/>
                  <a:gd name="T7" fmla="*/ 4 h 9"/>
                  <a:gd name="T8" fmla="*/ 13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3" y="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2" y="9"/>
                      <a:pt x="4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7" y="3"/>
                      <a:pt x="16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947">
                <a:extLst>
                  <a:ext uri="{FF2B5EF4-FFF2-40B4-BE49-F238E27FC236}">
                    <a16:creationId xmlns:a16="http://schemas.microsoft.com/office/drawing/2014/main" xmlns="" id="{2D66EF33-04F6-490C-84BE-A41A68DAA3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59" y="3225"/>
                <a:ext cx="25" cy="16"/>
              </a:xfrm>
              <a:custGeom>
                <a:avLst/>
                <a:gdLst>
                  <a:gd name="T0" fmla="*/ 14 w 17"/>
                  <a:gd name="T1" fmla="*/ 1 h 11"/>
                  <a:gd name="T2" fmla="*/ 2 w 17"/>
                  <a:gd name="T3" fmla="*/ 7 h 11"/>
                  <a:gd name="T4" fmla="*/ 4 w 17"/>
                  <a:gd name="T5" fmla="*/ 10 h 11"/>
                  <a:gd name="T6" fmla="*/ 15 w 17"/>
                  <a:gd name="T7" fmla="*/ 4 h 11"/>
                  <a:gd name="T8" fmla="*/ 14 w 1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4" y="1"/>
                    </a:moveTo>
                    <a:cubicBezTo>
                      <a:pt x="10" y="3"/>
                      <a:pt x="6" y="5"/>
                      <a:pt x="2" y="7"/>
                    </a:cubicBezTo>
                    <a:cubicBezTo>
                      <a:pt x="0" y="8"/>
                      <a:pt x="1" y="11"/>
                      <a:pt x="4" y="10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7" y="4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948">
                <a:extLst>
                  <a:ext uri="{FF2B5EF4-FFF2-40B4-BE49-F238E27FC236}">
                    <a16:creationId xmlns:a16="http://schemas.microsoft.com/office/drawing/2014/main" xmlns="" id="{9B0FB66D-CFE1-453C-9A1D-88CF8C8FA6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3" y="3214"/>
                <a:ext cx="21" cy="12"/>
              </a:xfrm>
              <a:custGeom>
                <a:avLst/>
                <a:gdLst>
                  <a:gd name="T0" fmla="*/ 9 w 14"/>
                  <a:gd name="T1" fmla="*/ 2 h 8"/>
                  <a:gd name="T2" fmla="*/ 3 w 14"/>
                  <a:gd name="T3" fmla="*/ 4 h 8"/>
                  <a:gd name="T4" fmla="*/ 2 w 14"/>
                  <a:gd name="T5" fmla="*/ 8 h 8"/>
                  <a:gd name="T6" fmla="*/ 12 w 14"/>
                  <a:gd name="T7" fmla="*/ 4 h 8"/>
                  <a:gd name="T8" fmla="*/ 9 w 1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9" y="2"/>
                    </a:moveTo>
                    <a:cubicBezTo>
                      <a:pt x="7" y="3"/>
                      <a:pt x="5" y="4"/>
                      <a:pt x="3" y="4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6" y="8"/>
                      <a:pt x="9" y="7"/>
                      <a:pt x="12" y="4"/>
                    </a:cubicBezTo>
                    <a:cubicBezTo>
                      <a:pt x="14" y="2"/>
                      <a:pt x="11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949">
                <a:extLst>
                  <a:ext uri="{FF2B5EF4-FFF2-40B4-BE49-F238E27FC236}">
                    <a16:creationId xmlns:a16="http://schemas.microsoft.com/office/drawing/2014/main" xmlns="" id="{531C21FA-671B-4077-93EF-02BD076B4F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9" y="3183"/>
                <a:ext cx="27" cy="20"/>
              </a:xfrm>
              <a:custGeom>
                <a:avLst/>
                <a:gdLst>
                  <a:gd name="T0" fmla="*/ 13 w 18"/>
                  <a:gd name="T1" fmla="*/ 2 h 13"/>
                  <a:gd name="T2" fmla="*/ 2 w 18"/>
                  <a:gd name="T3" fmla="*/ 9 h 13"/>
                  <a:gd name="T4" fmla="*/ 2 w 18"/>
                  <a:gd name="T5" fmla="*/ 12 h 13"/>
                  <a:gd name="T6" fmla="*/ 16 w 18"/>
                  <a:gd name="T7" fmla="*/ 4 h 13"/>
                  <a:gd name="T8" fmla="*/ 13 w 18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3" y="2"/>
                    </a:moveTo>
                    <a:cubicBezTo>
                      <a:pt x="10" y="5"/>
                      <a:pt x="7" y="8"/>
                      <a:pt x="2" y="9"/>
                    </a:cubicBezTo>
                    <a:cubicBezTo>
                      <a:pt x="0" y="9"/>
                      <a:pt x="0" y="13"/>
                      <a:pt x="2" y="12"/>
                    </a:cubicBezTo>
                    <a:cubicBezTo>
                      <a:pt x="8" y="12"/>
                      <a:pt x="13" y="8"/>
                      <a:pt x="16" y="4"/>
                    </a:cubicBezTo>
                    <a:cubicBezTo>
                      <a:pt x="18" y="2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950">
                <a:extLst>
                  <a:ext uri="{FF2B5EF4-FFF2-40B4-BE49-F238E27FC236}">
                    <a16:creationId xmlns:a16="http://schemas.microsoft.com/office/drawing/2014/main" xmlns="" id="{BB1060E3-447A-4D18-92DF-7198C184B0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43" y="3179"/>
                <a:ext cx="22" cy="15"/>
              </a:xfrm>
              <a:custGeom>
                <a:avLst/>
                <a:gdLst>
                  <a:gd name="T0" fmla="*/ 10 w 15"/>
                  <a:gd name="T1" fmla="*/ 2 h 10"/>
                  <a:gd name="T2" fmla="*/ 3 w 15"/>
                  <a:gd name="T3" fmla="*/ 6 h 10"/>
                  <a:gd name="T4" fmla="*/ 3 w 15"/>
                  <a:gd name="T5" fmla="*/ 10 h 10"/>
                  <a:gd name="T6" fmla="*/ 14 w 15"/>
                  <a:gd name="T7" fmla="*/ 4 h 10"/>
                  <a:gd name="T8" fmla="*/ 10 w 15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0" y="2"/>
                    </a:moveTo>
                    <a:cubicBezTo>
                      <a:pt x="9" y="5"/>
                      <a:pt x="6" y="6"/>
                      <a:pt x="3" y="6"/>
                    </a:cubicBezTo>
                    <a:cubicBezTo>
                      <a:pt x="0" y="6"/>
                      <a:pt x="1" y="10"/>
                      <a:pt x="3" y="10"/>
                    </a:cubicBezTo>
                    <a:cubicBezTo>
                      <a:pt x="8" y="9"/>
                      <a:pt x="12" y="8"/>
                      <a:pt x="14" y="4"/>
                    </a:cubicBezTo>
                    <a:cubicBezTo>
                      <a:pt x="15" y="1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951">
                <a:extLst>
                  <a:ext uri="{FF2B5EF4-FFF2-40B4-BE49-F238E27FC236}">
                    <a16:creationId xmlns:a16="http://schemas.microsoft.com/office/drawing/2014/main" xmlns="" id="{46DBC80B-5774-4685-956A-FD520EAC07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46" y="3158"/>
                <a:ext cx="19" cy="18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7 h 12"/>
                  <a:gd name="T4" fmla="*/ 3 w 13"/>
                  <a:gd name="T5" fmla="*/ 11 h 12"/>
                  <a:gd name="T6" fmla="*/ 13 w 13"/>
                  <a:gd name="T7" fmla="*/ 3 h 12"/>
                  <a:gd name="T8" fmla="*/ 9 w 13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9" y="5"/>
                      <a:pt x="4" y="6"/>
                      <a:pt x="2" y="7"/>
                    </a:cubicBezTo>
                    <a:cubicBezTo>
                      <a:pt x="0" y="8"/>
                      <a:pt x="1" y="12"/>
                      <a:pt x="3" y="11"/>
                    </a:cubicBezTo>
                    <a:cubicBezTo>
                      <a:pt x="7" y="9"/>
                      <a:pt x="12" y="8"/>
                      <a:pt x="13" y="3"/>
                    </a:cubicBezTo>
                    <a:cubicBezTo>
                      <a:pt x="13" y="1"/>
                      <a:pt x="9" y="0"/>
                      <a:pt x="9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52">
                <a:extLst>
                  <a:ext uri="{FF2B5EF4-FFF2-40B4-BE49-F238E27FC236}">
                    <a16:creationId xmlns:a16="http://schemas.microsoft.com/office/drawing/2014/main" xmlns="" id="{43C979BE-F7F1-442D-9153-0F5F67C769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74" y="3175"/>
                <a:ext cx="25" cy="25"/>
              </a:xfrm>
              <a:custGeom>
                <a:avLst/>
                <a:gdLst>
                  <a:gd name="T0" fmla="*/ 13 w 17"/>
                  <a:gd name="T1" fmla="*/ 2 h 17"/>
                  <a:gd name="T2" fmla="*/ 2 w 17"/>
                  <a:gd name="T3" fmla="*/ 12 h 17"/>
                  <a:gd name="T4" fmla="*/ 4 w 17"/>
                  <a:gd name="T5" fmla="*/ 15 h 17"/>
                  <a:gd name="T6" fmla="*/ 16 w 17"/>
                  <a:gd name="T7" fmla="*/ 5 h 17"/>
                  <a:gd name="T8" fmla="*/ 13 w 1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3" y="2"/>
                    </a:moveTo>
                    <a:cubicBezTo>
                      <a:pt x="9" y="5"/>
                      <a:pt x="6" y="9"/>
                      <a:pt x="2" y="12"/>
                    </a:cubicBezTo>
                    <a:cubicBezTo>
                      <a:pt x="0" y="14"/>
                      <a:pt x="2" y="17"/>
                      <a:pt x="4" y="15"/>
                    </a:cubicBezTo>
                    <a:cubicBezTo>
                      <a:pt x="8" y="12"/>
                      <a:pt x="12" y="8"/>
                      <a:pt x="16" y="5"/>
                    </a:cubicBezTo>
                    <a:cubicBezTo>
                      <a:pt x="17" y="3"/>
                      <a:pt x="15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53">
                <a:extLst>
                  <a:ext uri="{FF2B5EF4-FFF2-40B4-BE49-F238E27FC236}">
                    <a16:creationId xmlns:a16="http://schemas.microsoft.com/office/drawing/2014/main" xmlns="" id="{1C2C6CC4-6E73-4FFA-B73C-F2F8B0799F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54" y="3210"/>
                <a:ext cx="37" cy="28"/>
              </a:xfrm>
              <a:custGeom>
                <a:avLst/>
                <a:gdLst>
                  <a:gd name="T0" fmla="*/ 21 w 25"/>
                  <a:gd name="T1" fmla="*/ 2 h 19"/>
                  <a:gd name="T2" fmla="*/ 2 w 25"/>
                  <a:gd name="T3" fmla="*/ 15 h 19"/>
                  <a:gd name="T4" fmla="*/ 3 w 25"/>
                  <a:gd name="T5" fmla="*/ 18 h 19"/>
                  <a:gd name="T6" fmla="*/ 23 w 25"/>
                  <a:gd name="T7" fmla="*/ 4 h 19"/>
                  <a:gd name="T8" fmla="*/ 21 w 25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2"/>
                    </a:moveTo>
                    <a:cubicBezTo>
                      <a:pt x="15" y="8"/>
                      <a:pt x="9" y="12"/>
                      <a:pt x="2" y="15"/>
                    </a:cubicBezTo>
                    <a:cubicBezTo>
                      <a:pt x="0" y="16"/>
                      <a:pt x="1" y="19"/>
                      <a:pt x="3" y="18"/>
                    </a:cubicBezTo>
                    <a:cubicBezTo>
                      <a:pt x="11" y="15"/>
                      <a:pt x="18" y="11"/>
                      <a:pt x="23" y="4"/>
                    </a:cubicBezTo>
                    <a:cubicBezTo>
                      <a:pt x="25" y="2"/>
                      <a:pt x="22" y="0"/>
                      <a:pt x="2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54">
                <a:extLst>
                  <a:ext uri="{FF2B5EF4-FFF2-40B4-BE49-F238E27FC236}">
                    <a16:creationId xmlns:a16="http://schemas.microsoft.com/office/drawing/2014/main" xmlns="" id="{A9E5309B-CFD2-42C0-B60C-6C2EC25790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1" y="3235"/>
                <a:ext cx="29" cy="21"/>
              </a:xfrm>
              <a:custGeom>
                <a:avLst/>
                <a:gdLst>
                  <a:gd name="T0" fmla="*/ 15 w 20"/>
                  <a:gd name="T1" fmla="*/ 2 h 14"/>
                  <a:gd name="T2" fmla="*/ 2 w 20"/>
                  <a:gd name="T3" fmla="*/ 9 h 14"/>
                  <a:gd name="T4" fmla="*/ 4 w 20"/>
                  <a:gd name="T5" fmla="*/ 13 h 14"/>
                  <a:gd name="T6" fmla="*/ 18 w 20"/>
                  <a:gd name="T7" fmla="*/ 4 h 14"/>
                  <a:gd name="T8" fmla="*/ 15 w 20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5" y="2"/>
                    </a:moveTo>
                    <a:cubicBezTo>
                      <a:pt x="12" y="6"/>
                      <a:pt x="7" y="8"/>
                      <a:pt x="2" y="9"/>
                    </a:cubicBezTo>
                    <a:cubicBezTo>
                      <a:pt x="0" y="10"/>
                      <a:pt x="1" y="14"/>
                      <a:pt x="4" y="13"/>
                    </a:cubicBezTo>
                    <a:cubicBezTo>
                      <a:pt x="9" y="11"/>
                      <a:pt x="15" y="9"/>
                      <a:pt x="18" y="4"/>
                    </a:cubicBezTo>
                    <a:cubicBezTo>
                      <a:pt x="20" y="2"/>
                      <a:pt x="17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55">
                <a:extLst>
                  <a:ext uri="{FF2B5EF4-FFF2-40B4-BE49-F238E27FC236}">
                    <a16:creationId xmlns:a16="http://schemas.microsoft.com/office/drawing/2014/main" xmlns="" id="{8186FCCC-07D6-4B4F-9718-A06D293336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68" y="3273"/>
                <a:ext cx="25" cy="15"/>
              </a:xfrm>
              <a:custGeom>
                <a:avLst/>
                <a:gdLst>
                  <a:gd name="T0" fmla="*/ 13 w 17"/>
                  <a:gd name="T1" fmla="*/ 0 h 10"/>
                  <a:gd name="T2" fmla="*/ 11 w 17"/>
                  <a:gd name="T3" fmla="*/ 2 h 10"/>
                  <a:gd name="T4" fmla="*/ 9 w 17"/>
                  <a:gd name="T5" fmla="*/ 3 h 10"/>
                  <a:gd name="T6" fmla="*/ 2 w 17"/>
                  <a:gd name="T7" fmla="*/ 5 h 10"/>
                  <a:gd name="T8" fmla="*/ 3 w 17"/>
                  <a:gd name="T9" fmla="*/ 9 h 10"/>
                  <a:gd name="T10" fmla="*/ 14 w 17"/>
                  <a:gd name="T11" fmla="*/ 5 h 10"/>
                  <a:gd name="T12" fmla="*/ 16 w 17"/>
                  <a:gd name="T13" fmla="*/ 2 h 10"/>
                  <a:gd name="T14" fmla="*/ 13 w 1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0">
                    <a:moveTo>
                      <a:pt x="13" y="0"/>
                    </a:moveTo>
                    <a:cubicBezTo>
                      <a:pt x="12" y="0"/>
                      <a:pt x="11" y="1"/>
                      <a:pt x="11" y="2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7" y="4"/>
                      <a:pt x="4" y="4"/>
                      <a:pt x="2" y="5"/>
                    </a:cubicBezTo>
                    <a:cubicBezTo>
                      <a:pt x="0" y="6"/>
                      <a:pt x="1" y="10"/>
                      <a:pt x="3" y="9"/>
                    </a:cubicBezTo>
                    <a:cubicBezTo>
                      <a:pt x="7" y="8"/>
                      <a:pt x="11" y="7"/>
                      <a:pt x="14" y="5"/>
                    </a:cubicBezTo>
                    <a:cubicBezTo>
                      <a:pt x="15" y="5"/>
                      <a:pt x="17" y="4"/>
                      <a:pt x="16" y="2"/>
                    </a:cubicBezTo>
                    <a:cubicBezTo>
                      <a:pt x="16" y="1"/>
                      <a:pt x="15" y="0"/>
                      <a:pt x="13" y="0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56">
                <a:extLst>
                  <a:ext uri="{FF2B5EF4-FFF2-40B4-BE49-F238E27FC236}">
                    <a16:creationId xmlns:a16="http://schemas.microsoft.com/office/drawing/2014/main" xmlns="" id="{1D695F4F-A135-4675-A6C8-CE1B6D30EE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1" y="3297"/>
                <a:ext cx="24" cy="10"/>
              </a:xfrm>
              <a:custGeom>
                <a:avLst/>
                <a:gdLst>
                  <a:gd name="T0" fmla="*/ 13 w 16"/>
                  <a:gd name="T1" fmla="*/ 1 h 7"/>
                  <a:gd name="T2" fmla="*/ 4 w 16"/>
                  <a:gd name="T3" fmla="*/ 2 h 7"/>
                  <a:gd name="T4" fmla="*/ 2 w 16"/>
                  <a:gd name="T5" fmla="*/ 5 h 7"/>
                  <a:gd name="T6" fmla="*/ 14 w 16"/>
                  <a:gd name="T7" fmla="*/ 4 h 7"/>
                  <a:gd name="T8" fmla="*/ 13 w 1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3" y="1"/>
                    </a:moveTo>
                    <a:cubicBezTo>
                      <a:pt x="10" y="2"/>
                      <a:pt x="7" y="3"/>
                      <a:pt x="4" y="2"/>
                    </a:cubicBezTo>
                    <a:cubicBezTo>
                      <a:pt x="2" y="1"/>
                      <a:pt x="0" y="4"/>
                      <a:pt x="2" y="5"/>
                    </a:cubicBezTo>
                    <a:cubicBezTo>
                      <a:pt x="6" y="7"/>
                      <a:pt x="10" y="6"/>
                      <a:pt x="14" y="4"/>
                    </a:cubicBezTo>
                    <a:cubicBezTo>
                      <a:pt x="16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57">
                <a:extLst>
                  <a:ext uri="{FF2B5EF4-FFF2-40B4-BE49-F238E27FC236}">
                    <a16:creationId xmlns:a16="http://schemas.microsoft.com/office/drawing/2014/main" xmlns="" id="{7F791633-C173-444A-A0B7-64B21D1562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55" y="3309"/>
                <a:ext cx="29" cy="17"/>
              </a:xfrm>
              <a:custGeom>
                <a:avLst/>
                <a:gdLst>
                  <a:gd name="T0" fmla="*/ 17 w 20"/>
                  <a:gd name="T1" fmla="*/ 1 h 12"/>
                  <a:gd name="T2" fmla="*/ 2 w 20"/>
                  <a:gd name="T3" fmla="*/ 8 h 12"/>
                  <a:gd name="T4" fmla="*/ 4 w 20"/>
                  <a:gd name="T5" fmla="*/ 11 h 12"/>
                  <a:gd name="T6" fmla="*/ 18 w 20"/>
                  <a:gd name="T7" fmla="*/ 4 h 12"/>
                  <a:gd name="T8" fmla="*/ 17 w 2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17" y="1"/>
                    </a:moveTo>
                    <a:cubicBezTo>
                      <a:pt x="12" y="3"/>
                      <a:pt x="7" y="6"/>
                      <a:pt x="2" y="8"/>
                    </a:cubicBezTo>
                    <a:cubicBezTo>
                      <a:pt x="0" y="8"/>
                      <a:pt x="1" y="12"/>
                      <a:pt x="4" y="11"/>
                    </a:cubicBezTo>
                    <a:cubicBezTo>
                      <a:pt x="8" y="9"/>
                      <a:pt x="13" y="7"/>
                      <a:pt x="18" y="4"/>
                    </a:cubicBezTo>
                    <a:cubicBezTo>
                      <a:pt x="20" y="3"/>
                      <a:pt x="19" y="0"/>
                      <a:pt x="17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58">
                <a:extLst>
                  <a:ext uri="{FF2B5EF4-FFF2-40B4-BE49-F238E27FC236}">
                    <a16:creationId xmlns:a16="http://schemas.microsoft.com/office/drawing/2014/main" xmlns="" id="{8394711A-B83C-4204-955C-7CC8FEF8F8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68" y="3337"/>
                <a:ext cx="25" cy="11"/>
              </a:xfrm>
              <a:custGeom>
                <a:avLst/>
                <a:gdLst>
                  <a:gd name="T0" fmla="*/ 13 w 17"/>
                  <a:gd name="T1" fmla="*/ 1 h 8"/>
                  <a:gd name="T2" fmla="*/ 3 w 17"/>
                  <a:gd name="T3" fmla="*/ 4 h 8"/>
                  <a:gd name="T4" fmla="*/ 2 w 17"/>
                  <a:gd name="T5" fmla="*/ 7 h 8"/>
                  <a:gd name="T6" fmla="*/ 14 w 17"/>
                  <a:gd name="T7" fmla="*/ 5 h 8"/>
                  <a:gd name="T8" fmla="*/ 13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3" y="1"/>
                    </a:moveTo>
                    <a:cubicBezTo>
                      <a:pt x="10" y="2"/>
                      <a:pt x="6" y="4"/>
                      <a:pt x="3" y="4"/>
                    </a:cubicBezTo>
                    <a:cubicBezTo>
                      <a:pt x="1" y="3"/>
                      <a:pt x="0" y="7"/>
                      <a:pt x="2" y="7"/>
                    </a:cubicBezTo>
                    <a:cubicBezTo>
                      <a:pt x="6" y="8"/>
                      <a:pt x="11" y="6"/>
                      <a:pt x="14" y="5"/>
                    </a:cubicBezTo>
                    <a:cubicBezTo>
                      <a:pt x="17" y="4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59">
                <a:extLst>
                  <a:ext uri="{FF2B5EF4-FFF2-40B4-BE49-F238E27FC236}">
                    <a16:creationId xmlns:a16="http://schemas.microsoft.com/office/drawing/2014/main" xmlns="" id="{CAD0DE35-8421-415B-B4A8-69E4179B1C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1" y="3354"/>
                <a:ext cx="25" cy="13"/>
              </a:xfrm>
              <a:custGeom>
                <a:avLst/>
                <a:gdLst>
                  <a:gd name="T0" fmla="*/ 13 w 17"/>
                  <a:gd name="T1" fmla="*/ 1 h 9"/>
                  <a:gd name="T2" fmla="*/ 3 w 17"/>
                  <a:gd name="T3" fmla="*/ 4 h 9"/>
                  <a:gd name="T4" fmla="*/ 2 w 17"/>
                  <a:gd name="T5" fmla="*/ 7 h 9"/>
                  <a:gd name="T6" fmla="*/ 15 w 17"/>
                  <a:gd name="T7" fmla="*/ 4 h 9"/>
                  <a:gd name="T8" fmla="*/ 13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3" y="1"/>
                    </a:moveTo>
                    <a:cubicBezTo>
                      <a:pt x="10" y="3"/>
                      <a:pt x="7" y="5"/>
                      <a:pt x="3" y="4"/>
                    </a:cubicBezTo>
                    <a:cubicBezTo>
                      <a:pt x="1" y="3"/>
                      <a:pt x="0" y="6"/>
                      <a:pt x="2" y="7"/>
                    </a:cubicBezTo>
                    <a:cubicBezTo>
                      <a:pt x="7" y="9"/>
                      <a:pt x="11" y="7"/>
                      <a:pt x="15" y="4"/>
                    </a:cubicBezTo>
                    <a:cubicBezTo>
                      <a:pt x="17" y="3"/>
                      <a:pt x="15" y="0"/>
                      <a:pt x="13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60">
                <a:extLst>
                  <a:ext uri="{FF2B5EF4-FFF2-40B4-BE49-F238E27FC236}">
                    <a16:creationId xmlns:a16="http://schemas.microsoft.com/office/drawing/2014/main" xmlns="" id="{0BB15F0E-BEE8-4F69-807E-3121E9969E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9" y="3314"/>
                <a:ext cx="31" cy="18"/>
              </a:xfrm>
              <a:custGeom>
                <a:avLst/>
                <a:gdLst>
                  <a:gd name="T0" fmla="*/ 17 w 21"/>
                  <a:gd name="T1" fmla="*/ 2 h 12"/>
                  <a:gd name="T2" fmla="*/ 3 w 21"/>
                  <a:gd name="T3" fmla="*/ 8 h 12"/>
                  <a:gd name="T4" fmla="*/ 2 w 21"/>
                  <a:gd name="T5" fmla="*/ 12 h 12"/>
                  <a:gd name="T6" fmla="*/ 20 w 21"/>
                  <a:gd name="T7" fmla="*/ 3 h 12"/>
                  <a:gd name="T8" fmla="*/ 17 w 21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17" y="2"/>
                    </a:moveTo>
                    <a:cubicBezTo>
                      <a:pt x="14" y="6"/>
                      <a:pt x="8" y="8"/>
                      <a:pt x="3" y="8"/>
                    </a:cubicBezTo>
                    <a:cubicBezTo>
                      <a:pt x="1" y="8"/>
                      <a:pt x="0" y="12"/>
                      <a:pt x="2" y="12"/>
                    </a:cubicBezTo>
                    <a:cubicBezTo>
                      <a:pt x="9" y="12"/>
                      <a:pt x="17" y="9"/>
                      <a:pt x="20" y="3"/>
                    </a:cubicBezTo>
                    <a:cubicBezTo>
                      <a:pt x="21" y="1"/>
                      <a:pt x="18" y="0"/>
                      <a:pt x="17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61">
                <a:extLst>
                  <a:ext uri="{FF2B5EF4-FFF2-40B4-BE49-F238E27FC236}">
                    <a16:creationId xmlns:a16="http://schemas.microsoft.com/office/drawing/2014/main" xmlns="" id="{DA3E9759-F4F9-430E-B39D-FDE52CB6B1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4" y="3287"/>
                <a:ext cx="23" cy="17"/>
              </a:xfrm>
              <a:custGeom>
                <a:avLst/>
                <a:gdLst>
                  <a:gd name="T0" fmla="*/ 11 w 16"/>
                  <a:gd name="T1" fmla="*/ 2 h 12"/>
                  <a:gd name="T2" fmla="*/ 3 w 16"/>
                  <a:gd name="T3" fmla="*/ 8 h 12"/>
                  <a:gd name="T4" fmla="*/ 4 w 16"/>
                  <a:gd name="T5" fmla="*/ 11 h 12"/>
                  <a:gd name="T6" fmla="*/ 15 w 16"/>
                  <a:gd name="T7" fmla="*/ 3 h 12"/>
                  <a:gd name="T8" fmla="*/ 11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2"/>
                    </a:moveTo>
                    <a:cubicBezTo>
                      <a:pt x="10" y="5"/>
                      <a:pt x="6" y="6"/>
                      <a:pt x="3" y="8"/>
                    </a:cubicBezTo>
                    <a:cubicBezTo>
                      <a:pt x="0" y="8"/>
                      <a:pt x="2" y="12"/>
                      <a:pt x="4" y="11"/>
                    </a:cubicBezTo>
                    <a:cubicBezTo>
                      <a:pt x="8" y="9"/>
                      <a:pt x="13" y="8"/>
                      <a:pt x="15" y="3"/>
                    </a:cubicBezTo>
                    <a:cubicBezTo>
                      <a:pt x="16" y="1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62">
                <a:extLst>
                  <a:ext uri="{FF2B5EF4-FFF2-40B4-BE49-F238E27FC236}">
                    <a16:creationId xmlns:a16="http://schemas.microsoft.com/office/drawing/2014/main" xmlns="" id="{ADFD7FC4-15CC-47BA-A24E-497F5CF89D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20" y="3256"/>
                <a:ext cx="22" cy="13"/>
              </a:xfrm>
              <a:custGeom>
                <a:avLst/>
                <a:gdLst>
                  <a:gd name="T0" fmla="*/ 10 w 15"/>
                  <a:gd name="T1" fmla="*/ 2 h 9"/>
                  <a:gd name="T2" fmla="*/ 3 w 15"/>
                  <a:gd name="T3" fmla="*/ 6 h 9"/>
                  <a:gd name="T4" fmla="*/ 3 w 15"/>
                  <a:gd name="T5" fmla="*/ 9 h 9"/>
                  <a:gd name="T6" fmla="*/ 14 w 15"/>
                  <a:gd name="T7" fmla="*/ 3 h 9"/>
                  <a:gd name="T8" fmla="*/ 10 w 1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0" y="2"/>
                    </a:moveTo>
                    <a:cubicBezTo>
                      <a:pt x="9" y="5"/>
                      <a:pt x="6" y="6"/>
                      <a:pt x="3" y="6"/>
                    </a:cubicBezTo>
                    <a:cubicBezTo>
                      <a:pt x="0" y="6"/>
                      <a:pt x="1" y="9"/>
                      <a:pt x="3" y="9"/>
                    </a:cubicBezTo>
                    <a:cubicBezTo>
                      <a:pt x="8" y="9"/>
                      <a:pt x="12" y="8"/>
                      <a:pt x="14" y="3"/>
                    </a:cubicBezTo>
                    <a:cubicBezTo>
                      <a:pt x="15" y="1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63">
                <a:extLst>
                  <a:ext uri="{FF2B5EF4-FFF2-40B4-BE49-F238E27FC236}">
                    <a16:creationId xmlns:a16="http://schemas.microsoft.com/office/drawing/2014/main" xmlns="" id="{2F2FC39A-6677-45E0-BCED-4E423E40A3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55" y="3245"/>
                <a:ext cx="25" cy="28"/>
              </a:xfrm>
              <a:custGeom>
                <a:avLst/>
                <a:gdLst>
                  <a:gd name="T0" fmla="*/ 13 w 17"/>
                  <a:gd name="T1" fmla="*/ 2 h 19"/>
                  <a:gd name="T2" fmla="*/ 2 w 17"/>
                  <a:gd name="T3" fmla="*/ 15 h 19"/>
                  <a:gd name="T4" fmla="*/ 4 w 17"/>
                  <a:gd name="T5" fmla="*/ 18 h 19"/>
                  <a:gd name="T6" fmla="*/ 16 w 17"/>
                  <a:gd name="T7" fmla="*/ 4 h 19"/>
                  <a:gd name="T8" fmla="*/ 13 w 17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3" y="2"/>
                    </a:moveTo>
                    <a:cubicBezTo>
                      <a:pt x="10" y="7"/>
                      <a:pt x="6" y="12"/>
                      <a:pt x="2" y="15"/>
                    </a:cubicBezTo>
                    <a:cubicBezTo>
                      <a:pt x="0" y="16"/>
                      <a:pt x="2" y="19"/>
                      <a:pt x="4" y="18"/>
                    </a:cubicBezTo>
                    <a:cubicBezTo>
                      <a:pt x="9" y="14"/>
                      <a:pt x="13" y="10"/>
                      <a:pt x="16" y="4"/>
                    </a:cubicBezTo>
                    <a:cubicBezTo>
                      <a:pt x="17" y="2"/>
                      <a:pt x="14" y="0"/>
                      <a:pt x="13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964">
                <a:extLst>
                  <a:ext uri="{FF2B5EF4-FFF2-40B4-BE49-F238E27FC236}">
                    <a16:creationId xmlns:a16="http://schemas.microsoft.com/office/drawing/2014/main" xmlns="" id="{95E271F4-514B-47AF-A36F-6F60AC3BF97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86" y="3228"/>
                <a:ext cx="25" cy="20"/>
              </a:xfrm>
              <a:custGeom>
                <a:avLst/>
                <a:gdLst>
                  <a:gd name="T0" fmla="*/ 12 w 17"/>
                  <a:gd name="T1" fmla="*/ 1 h 14"/>
                  <a:gd name="T2" fmla="*/ 2 w 17"/>
                  <a:gd name="T3" fmla="*/ 10 h 14"/>
                  <a:gd name="T4" fmla="*/ 4 w 17"/>
                  <a:gd name="T5" fmla="*/ 13 h 14"/>
                  <a:gd name="T6" fmla="*/ 15 w 17"/>
                  <a:gd name="T7" fmla="*/ 4 h 14"/>
                  <a:gd name="T8" fmla="*/ 12 w 17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2" y="1"/>
                    </a:moveTo>
                    <a:cubicBezTo>
                      <a:pt x="9" y="4"/>
                      <a:pt x="5" y="7"/>
                      <a:pt x="2" y="10"/>
                    </a:cubicBezTo>
                    <a:cubicBezTo>
                      <a:pt x="0" y="11"/>
                      <a:pt x="2" y="14"/>
                      <a:pt x="4" y="13"/>
                    </a:cubicBezTo>
                    <a:cubicBezTo>
                      <a:pt x="8" y="10"/>
                      <a:pt x="11" y="7"/>
                      <a:pt x="15" y="4"/>
                    </a:cubicBezTo>
                    <a:cubicBezTo>
                      <a:pt x="17" y="3"/>
                      <a:pt x="14" y="0"/>
                      <a:pt x="12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965">
                <a:extLst>
                  <a:ext uri="{FF2B5EF4-FFF2-40B4-BE49-F238E27FC236}">
                    <a16:creationId xmlns:a16="http://schemas.microsoft.com/office/drawing/2014/main" xmlns="" id="{CD408233-D7D4-406D-983A-049445B387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77" y="3264"/>
                <a:ext cx="30" cy="21"/>
              </a:xfrm>
              <a:custGeom>
                <a:avLst/>
                <a:gdLst>
                  <a:gd name="T0" fmla="*/ 15 w 20"/>
                  <a:gd name="T1" fmla="*/ 2 h 14"/>
                  <a:gd name="T2" fmla="*/ 2 w 20"/>
                  <a:gd name="T3" fmla="*/ 10 h 14"/>
                  <a:gd name="T4" fmla="*/ 4 w 20"/>
                  <a:gd name="T5" fmla="*/ 13 h 14"/>
                  <a:gd name="T6" fmla="*/ 18 w 20"/>
                  <a:gd name="T7" fmla="*/ 5 h 14"/>
                  <a:gd name="T8" fmla="*/ 15 w 20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5" y="2"/>
                    </a:moveTo>
                    <a:cubicBezTo>
                      <a:pt x="12" y="6"/>
                      <a:pt x="7" y="8"/>
                      <a:pt x="2" y="10"/>
                    </a:cubicBezTo>
                    <a:cubicBezTo>
                      <a:pt x="0" y="11"/>
                      <a:pt x="1" y="14"/>
                      <a:pt x="4" y="13"/>
                    </a:cubicBezTo>
                    <a:cubicBezTo>
                      <a:pt x="9" y="11"/>
                      <a:pt x="14" y="9"/>
                      <a:pt x="18" y="5"/>
                    </a:cubicBezTo>
                    <a:cubicBezTo>
                      <a:pt x="20" y="3"/>
                      <a:pt x="17" y="0"/>
                      <a:pt x="15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966">
                <a:extLst>
                  <a:ext uri="{FF2B5EF4-FFF2-40B4-BE49-F238E27FC236}">
                    <a16:creationId xmlns:a16="http://schemas.microsoft.com/office/drawing/2014/main" xmlns="" id="{E378B253-A3FB-4E3E-ACE4-DF79B853CA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58" y="3295"/>
                <a:ext cx="21" cy="18"/>
              </a:xfrm>
              <a:custGeom>
                <a:avLst/>
                <a:gdLst>
                  <a:gd name="T0" fmla="*/ 10 w 14"/>
                  <a:gd name="T1" fmla="*/ 2 h 12"/>
                  <a:gd name="T2" fmla="*/ 2 w 14"/>
                  <a:gd name="T3" fmla="*/ 7 h 12"/>
                  <a:gd name="T4" fmla="*/ 4 w 14"/>
                  <a:gd name="T5" fmla="*/ 11 h 12"/>
                  <a:gd name="T6" fmla="*/ 13 w 14"/>
                  <a:gd name="T7" fmla="*/ 4 h 12"/>
                  <a:gd name="T8" fmla="*/ 10 w 14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0" y="2"/>
                    </a:moveTo>
                    <a:cubicBezTo>
                      <a:pt x="8" y="4"/>
                      <a:pt x="5" y="6"/>
                      <a:pt x="2" y="7"/>
                    </a:cubicBezTo>
                    <a:cubicBezTo>
                      <a:pt x="0" y="8"/>
                      <a:pt x="1" y="12"/>
                      <a:pt x="4" y="11"/>
                    </a:cubicBezTo>
                    <a:cubicBezTo>
                      <a:pt x="7" y="9"/>
                      <a:pt x="10" y="7"/>
                      <a:pt x="13" y="4"/>
                    </a:cubicBezTo>
                    <a:cubicBezTo>
                      <a:pt x="14" y="2"/>
                      <a:pt x="12" y="0"/>
                      <a:pt x="10" y="2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967">
                <a:extLst>
                  <a:ext uri="{FF2B5EF4-FFF2-40B4-BE49-F238E27FC236}">
                    <a16:creationId xmlns:a16="http://schemas.microsoft.com/office/drawing/2014/main" xmlns="" id="{6C5A0C10-C142-481A-A8AF-0BB4F6FC23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92" y="3282"/>
                <a:ext cx="30" cy="16"/>
              </a:xfrm>
              <a:custGeom>
                <a:avLst/>
                <a:gdLst>
                  <a:gd name="T0" fmla="*/ 16 w 20"/>
                  <a:gd name="T1" fmla="*/ 1 h 11"/>
                  <a:gd name="T2" fmla="*/ 2 w 20"/>
                  <a:gd name="T3" fmla="*/ 6 h 11"/>
                  <a:gd name="T4" fmla="*/ 2 w 20"/>
                  <a:gd name="T5" fmla="*/ 10 h 11"/>
                  <a:gd name="T6" fmla="*/ 18 w 20"/>
                  <a:gd name="T7" fmla="*/ 4 h 11"/>
                  <a:gd name="T8" fmla="*/ 16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6" y="1"/>
                    </a:moveTo>
                    <a:cubicBezTo>
                      <a:pt x="12" y="4"/>
                      <a:pt x="7" y="6"/>
                      <a:pt x="2" y="6"/>
                    </a:cubicBezTo>
                    <a:cubicBezTo>
                      <a:pt x="0" y="7"/>
                      <a:pt x="0" y="11"/>
                      <a:pt x="2" y="10"/>
                    </a:cubicBezTo>
                    <a:cubicBezTo>
                      <a:pt x="8" y="9"/>
                      <a:pt x="13" y="8"/>
                      <a:pt x="18" y="4"/>
                    </a:cubicBezTo>
                    <a:cubicBezTo>
                      <a:pt x="20" y="3"/>
                      <a:pt x="18" y="0"/>
                      <a:pt x="16" y="1"/>
                    </a:cubicBezTo>
                    <a:close/>
                  </a:path>
                </a:pathLst>
              </a:custGeom>
              <a:solidFill>
                <a:srgbClr val="005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968">
                <a:extLst>
                  <a:ext uri="{FF2B5EF4-FFF2-40B4-BE49-F238E27FC236}">
                    <a16:creationId xmlns:a16="http://schemas.microsoft.com/office/drawing/2014/main" xmlns="" id="{E2EC66E7-3347-41FB-951C-D2751C98AD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9" y="2988"/>
                <a:ext cx="56" cy="42"/>
              </a:xfrm>
              <a:custGeom>
                <a:avLst/>
                <a:gdLst>
                  <a:gd name="T0" fmla="*/ 23 w 38"/>
                  <a:gd name="T1" fmla="*/ 6 h 29"/>
                  <a:gd name="T2" fmla="*/ 7 w 38"/>
                  <a:gd name="T3" fmla="*/ 14 h 29"/>
                  <a:gd name="T4" fmla="*/ 0 w 38"/>
                  <a:gd name="T5" fmla="*/ 22 h 29"/>
                  <a:gd name="T6" fmla="*/ 8 w 38"/>
                  <a:gd name="T7" fmla="*/ 28 h 29"/>
                  <a:gd name="T8" fmla="*/ 31 w 38"/>
                  <a:gd name="T9" fmla="*/ 17 h 29"/>
                  <a:gd name="T10" fmla="*/ 23 w 38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9">
                    <a:moveTo>
                      <a:pt x="23" y="6"/>
                    </a:moveTo>
                    <a:cubicBezTo>
                      <a:pt x="18" y="9"/>
                      <a:pt x="12" y="13"/>
                      <a:pt x="7" y="14"/>
                    </a:cubicBezTo>
                    <a:cubicBezTo>
                      <a:pt x="3" y="15"/>
                      <a:pt x="0" y="17"/>
                      <a:pt x="0" y="22"/>
                    </a:cubicBezTo>
                    <a:cubicBezTo>
                      <a:pt x="0" y="25"/>
                      <a:pt x="4" y="29"/>
                      <a:pt x="8" y="28"/>
                    </a:cubicBezTo>
                    <a:cubicBezTo>
                      <a:pt x="16" y="27"/>
                      <a:pt x="24" y="22"/>
                      <a:pt x="31" y="17"/>
                    </a:cubicBezTo>
                    <a:cubicBezTo>
                      <a:pt x="38" y="12"/>
                      <a:pt x="30" y="0"/>
                      <a:pt x="23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969">
                <a:extLst>
                  <a:ext uri="{FF2B5EF4-FFF2-40B4-BE49-F238E27FC236}">
                    <a16:creationId xmlns:a16="http://schemas.microsoft.com/office/drawing/2014/main" xmlns="" id="{3968BB71-AD36-4167-A14D-81FC892535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74" y="2818"/>
                <a:ext cx="53" cy="40"/>
              </a:xfrm>
              <a:custGeom>
                <a:avLst/>
                <a:gdLst>
                  <a:gd name="T0" fmla="*/ 30 w 36"/>
                  <a:gd name="T1" fmla="*/ 1 h 27"/>
                  <a:gd name="T2" fmla="*/ 20 w 36"/>
                  <a:gd name="T3" fmla="*/ 4 h 27"/>
                  <a:gd name="T4" fmla="*/ 7 w 36"/>
                  <a:gd name="T5" fmla="*/ 10 h 27"/>
                  <a:gd name="T6" fmla="*/ 15 w 36"/>
                  <a:gd name="T7" fmla="*/ 22 h 27"/>
                  <a:gd name="T8" fmla="*/ 23 w 36"/>
                  <a:gd name="T9" fmla="*/ 17 h 27"/>
                  <a:gd name="T10" fmla="*/ 28 w 36"/>
                  <a:gd name="T11" fmla="*/ 16 h 27"/>
                  <a:gd name="T12" fmla="*/ 28 w 36"/>
                  <a:gd name="T13" fmla="*/ 15 h 27"/>
                  <a:gd name="T14" fmla="*/ 32 w 36"/>
                  <a:gd name="T15" fmla="*/ 14 h 27"/>
                  <a:gd name="T16" fmla="*/ 35 w 36"/>
                  <a:gd name="T17" fmla="*/ 9 h 27"/>
                  <a:gd name="T18" fmla="*/ 30 w 36"/>
                  <a:gd name="T1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7">
                    <a:moveTo>
                      <a:pt x="30" y="1"/>
                    </a:moveTo>
                    <a:cubicBezTo>
                      <a:pt x="26" y="0"/>
                      <a:pt x="23" y="2"/>
                      <a:pt x="20" y="4"/>
                    </a:cubicBezTo>
                    <a:cubicBezTo>
                      <a:pt x="15" y="6"/>
                      <a:pt x="11" y="8"/>
                      <a:pt x="7" y="10"/>
                    </a:cubicBezTo>
                    <a:cubicBezTo>
                      <a:pt x="0" y="15"/>
                      <a:pt x="8" y="27"/>
                      <a:pt x="15" y="22"/>
                    </a:cubicBezTo>
                    <a:cubicBezTo>
                      <a:pt x="18" y="20"/>
                      <a:pt x="20" y="19"/>
                      <a:pt x="23" y="17"/>
                    </a:cubicBezTo>
                    <a:cubicBezTo>
                      <a:pt x="25" y="17"/>
                      <a:pt x="26" y="16"/>
                      <a:pt x="28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30" y="15"/>
                      <a:pt x="31" y="15"/>
                      <a:pt x="32" y="14"/>
                    </a:cubicBezTo>
                    <a:cubicBezTo>
                      <a:pt x="34" y="13"/>
                      <a:pt x="35" y="11"/>
                      <a:pt x="35" y="9"/>
                    </a:cubicBezTo>
                    <a:cubicBezTo>
                      <a:pt x="36" y="5"/>
                      <a:pt x="34" y="2"/>
                      <a:pt x="3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970">
                <a:extLst>
                  <a:ext uri="{FF2B5EF4-FFF2-40B4-BE49-F238E27FC236}">
                    <a16:creationId xmlns:a16="http://schemas.microsoft.com/office/drawing/2014/main" xmlns="" id="{2A095481-D334-4D20-BF1A-589D0CFC36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71" y="2590"/>
                <a:ext cx="85" cy="31"/>
              </a:xfrm>
              <a:custGeom>
                <a:avLst/>
                <a:gdLst>
                  <a:gd name="T0" fmla="*/ 42 w 58"/>
                  <a:gd name="T1" fmla="*/ 4 h 21"/>
                  <a:gd name="T2" fmla="*/ 40 w 58"/>
                  <a:gd name="T3" fmla="*/ 5 h 21"/>
                  <a:gd name="T4" fmla="*/ 32 w 58"/>
                  <a:gd name="T5" fmla="*/ 6 h 21"/>
                  <a:gd name="T6" fmla="*/ 12 w 58"/>
                  <a:gd name="T7" fmla="*/ 5 h 21"/>
                  <a:gd name="T8" fmla="*/ 9 w 58"/>
                  <a:gd name="T9" fmla="*/ 19 h 21"/>
                  <a:gd name="T10" fmla="*/ 33 w 58"/>
                  <a:gd name="T11" fmla="*/ 20 h 21"/>
                  <a:gd name="T12" fmla="*/ 50 w 58"/>
                  <a:gd name="T13" fmla="*/ 16 h 21"/>
                  <a:gd name="T14" fmla="*/ 42 w 58"/>
                  <a:gd name="T1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1">
                    <a:moveTo>
                      <a:pt x="42" y="4"/>
                    </a:moveTo>
                    <a:cubicBezTo>
                      <a:pt x="44" y="3"/>
                      <a:pt x="41" y="5"/>
                      <a:pt x="40" y="5"/>
                    </a:cubicBezTo>
                    <a:cubicBezTo>
                      <a:pt x="38" y="5"/>
                      <a:pt x="35" y="6"/>
                      <a:pt x="32" y="6"/>
                    </a:cubicBezTo>
                    <a:cubicBezTo>
                      <a:pt x="25" y="6"/>
                      <a:pt x="18" y="7"/>
                      <a:pt x="12" y="5"/>
                    </a:cubicBezTo>
                    <a:cubicBezTo>
                      <a:pt x="3" y="4"/>
                      <a:pt x="0" y="18"/>
                      <a:pt x="9" y="19"/>
                    </a:cubicBezTo>
                    <a:cubicBezTo>
                      <a:pt x="17" y="21"/>
                      <a:pt x="25" y="20"/>
                      <a:pt x="33" y="20"/>
                    </a:cubicBezTo>
                    <a:cubicBezTo>
                      <a:pt x="39" y="19"/>
                      <a:pt x="45" y="19"/>
                      <a:pt x="50" y="16"/>
                    </a:cubicBezTo>
                    <a:cubicBezTo>
                      <a:pt x="58" y="12"/>
                      <a:pt x="50" y="0"/>
                      <a:pt x="4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971">
                <a:extLst>
                  <a:ext uri="{FF2B5EF4-FFF2-40B4-BE49-F238E27FC236}">
                    <a16:creationId xmlns:a16="http://schemas.microsoft.com/office/drawing/2014/main" xmlns="" id="{A59FCBC9-79B8-4B1B-A24B-68C0B68DFA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86" y="2190"/>
                <a:ext cx="74" cy="25"/>
              </a:xfrm>
              <a:custGeom>
                <a:avLst/>
                <a:gdLst>
                  <a:gd name="T0" fmla="*/ 44 w 50"/>
                  <a:gd name="T1" fmla="*/ 2 h 17"/>
                  <a:gd name="T2" fmla="*/ 42 w 50"/>
                  <a:gd name="T3" fmla="*/ 2 h 17"/>
                  <a:gd name="T4" fmla="*/ 39 w 50"/>
                  <a:gd name="T5" fmla="*/ 2 h 17"/>
                  <a:gd name="T6" fmla="*/ 37 w 50"/>
                  <a:gd name="T7" fmla="*/ 1 h 17"/>
                  <a:gd name="T8" fmla="*/ 28 w 50"/>
                  <a:gd name="T9" fmla="*/ 1 h 17"/>
                  <a:gd name="T10" fmla="*/ 9 w 50"/>
                  <a:gd name="T11" fmla="*/ 0 h 17"/>
                  <a:gd name="T12" fmla="*/ 10 w 50"/>
                  <a:gd name="T13" fmla="*/ 14 h 17"/>
                  <a:gd name="T14" fmla="*/ 28 w 50"/>
                  <a:gd name="T15" fmla="*/ 15 h 17"/>
                  <a:gd name="T16" fmla="*/ 43 w 50"/>
                  <a:gd name="T17" fmla="*/ 15 h 17"/>
                  <a:gd name="T18" fmla="*/ 44 w 50"/>
                  <a:gd name="T1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7">
                    <a:moveTo>
                      <a:pt x="44" y="2"/>
                    </a:moveTo>
                    <a:cubicBezTo>
                      <a:pt x="43" y="2"/>
                      <a:pt x="43" y="2"/>
                      <a:pt x="42" y="2"/>
                    </a:cubicBezTo>
                    <a:cubicBezTo>
                      <a:pt x="41" y="2"/>
                      <a:pt x="40" y="2"/>
                      <a:pt x="39" y="2"/>
                    </a:cubicBezTo>
                    <a:cubicBezTo>
                      <a:pt x="39" y="2"/>
                      <a:pt x="38" y="2"/>
                      <a:pt x="37" y="1"/>
                    </a:cubicBezTo>
                    <a:cubicBezTo>
                      <a:pt x="34" y="1"/>
                      <a:pt x="31" y="1"/>
                      <a:pt x="28" y="1"/>
                    </a:cubicBezTo>
                    <a:cubicBezTo>
                      <a:pt x="22" y="0"/>
                      <a:pt x="15" y="0"/>
                      <a:pt x="9" y="0"/>
                    </a:cubicBezTo>
                    <a:cubicBezTo>
                      <a:pt x="0" y="1"/>
                      <a:pt x="1" y="15"/>
                      <a:pt x="10" y="14"/>
                    </a:cubicBezTo>
                    <a:cubicBezTo>
                      <a:pt x="16" y="14"/>
                      <a:pt x="22" y="14"/>
                      <a:pt x="28" y="15"/>
                    </a:cubicBezTo>
                    <a:cubicBezTo>
                      <a:pt x="32" y="15"/>
                      <a:pt x="39" y="17"/>
                      <a:pt x="43" y="15"/>
                    </a:cubicBezTo>
                    <a:cubicBezTo>
                      <a:pt x="49" y="13"/>
                      <a:pt x="50" y="5"/>
                      <a:pt x="4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72">
                <a:extLst>
                  <a:ext uri="{FF2B5EF4-FFF2-40B4-BE49-F238E27FC236}">
                    <a16:creationId xmlns:a16="http://schemas.microsoft.com/office/drawing/2014/main" xmlns="" id="{E1CC7E7A-C11E-4703-BA1D-F57ECF00DD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47" y="1810"/>
                <a:ext cx="78" cy="38"/>
              </a:xfrm>
              <a:custGeom>
                <a:avLst/>
                <a:gdLst>
                  <a:gd name="T0" fmla="*/ 36 w 53"/>
                  <a:gd name="T1" fmla="*/ 11 h 26"/>
                  <a:gd name="T2" fmla="*/ 32 w 53"/>
                  <a:gd name="T3" fmla="*/ 11 h 26"/>
                  <a:gd name="T4" fmla="*/ 14 w 53"/>
                  <a:gd name="T5" fmla="*/ 7 h 26"/>
                  <a:gd name="T6" fmla="*/ 8 w 53"/>
                  <a:gd name="T7" fmla="*/ 20 h 26"/>
                  <a:gd name="T8" fmla="*/ 38 w 53"/>
                  <a:gd name="T9" fmla="*/ 25 h 26"/>
                  <a:gd name="T10" fmla="*/ 50 w 53"/>
                  <a:gd name="T11" fmla="*/ 8 h 26"/>
                  <a:gd name="T12" fmla="*/ 36 w 53"/>
                  <a:gd name="T13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6">
                    <a:moveTo>
                      <a:pt x="36" y="11"/>
                    </a:moveTo>
                    <a:cubicBezTo>
                      <a:pt x="35" y="12"/>
                      <a:pt x="33" y="12"/>
                      <a:pt x="32" y="11"/>
                    </a:cubicBezTo>
                    <a:cubicBezTo>
                      <a:pt x="26" y="11"/>
                      <a:pt x="20" y="9"/>
                      <a:pt x="14" y="7"/>
                    </a:cubicBezTo>
                    <a:cubicBezTo>
                      <a:pt x="6" y="5"/>
                      <a:pt x="0" y="17"/>
                      <a:pt x="8" y="20"/>
                    </a:cubicBezTo>
                    <a:cubicBezTo>
                      <a:pt x="18" y="23"/>
                      <a:pt x="28" y="26"/>
                      <a:pt x="38" y="25"/>
                    </a:cubicBezTo>
                    <a:cubicBezTo>
                      <a:pt x="47" y="25"/>
                      <a:pt x="53" y="18"/>
                      <a:pt x="50" y="8"/>
                    </a:cubicBezTo>
                    <a:cubicBezTo>
                      <a:pt x="47" y="0"/>
                      <a:pt x="35" y="4"/>
                      <a:pt x="36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973">
                <a:extLst>
                  <a:ext uri="{FF2B5EF4-FFF2-40B4-BE49-F238E27FC236}">
                    <a16:creationId xmlns:a16="http://schemas.microsoft.com/office/drawing/2014/main" xmlns="" id="{26531CB7-2352-4548-AAC3-CAF4214C96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6" y="1478"/>
                <a:ext cx="52" cy="53"/>
              </a:xfrm>
              <a:custGeom>
                <a:avLst/>
                <a:gdLst>
                  <a:gd name="T0" fmla="*/ 29 w 35"/>
                  <a:gd name="T1" fmla="*/ 19 h 36"/>
                  <a:gd name="T2" fmla="*/ 24 w 35"/>
                  <a:gd name="T3" fmla="*/ 15 h 36"/>
                  <a:gd name="T4" fmla="*/ 16 w 35"/>
                  <a:gd name="T5" fmla="*/ 8 h 36"/>
                  <a:gd name="T6" fmla="*/ 5 w 35"/>
                  <a:gd name="T7" fmla="*/ 16 h 36"/>
                  <a:gd name="T8" fmla="*/ 17 w 35"/>
                  <a:gd name="T9" fmla="*/ 28 h 36"/>
                  <a:gd name="T10" fmla="*/ 32 w 35"/>
                  <a:gd name="T11" fmla="*/ 32 h 36"/>
                  <a:gd name="T12" fmla="*/ 35 w 35"/>
                  <a:gd name="T13" fmla="*/ 24 h 36"/>
                  <a:gd name="T14" fmla="*/ 34 w 35"/>
                  <a:gd name="T15" fmla="*/ 22 h 36"/>
                  <a:gd name="T16" fmla="*/ 29 w 35"/>
                  <a:gd name="T1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6">
                    <a:moveTo>
                      <a:pt x="29" y="19"/>
                    </a:moveTo>
                    <a:cubicBezTo>
                      <a:pt x="27" y="18"/>
                      <a:pt x="26" y="16"/>
                      <a:pt x="24" y="15"/>
                    </a:cubicBezTo>
                    <a:cubicBezTo>
                      <a:pt x="21" y="13"/>
                      <a:pt x="18" y="10"/>
                      <a:pt x="16" y="8"/>
                    </a:cubicBezTo>
                    <a:cubicBezTo>
                      <a:pt x="11" y="0"/>
                      <a:pt x="0" y="8"/>
                      <a:pt x="5" y="16"/>
                    </a:cubicBezTo>
                    <a:cubicBezTo>
                      <a:pt x="8" y="20"/>
                      <a:pt x="13" y="24"/>
                      <a:pt x="17" y="28"/>
                    </a:cubicBezTo>
                    <a:cubicBezTo>
                      <a:pt x="21" y="30"/>
                      <a:pt x="27" y="36"/>
                      <a:pt x="32" y="32"/>
                    </a:cubicBezTo>
                    <a:cubicBezTo>
                      <a:pt x="35" y="30"/>
                      <a:pt x="35" y="27"/>
                      <a:pt x="35" y="24"/>
                    </a:cubicBezTo>
                    <a:cubicBezTo>
                      <a:pt x="35" y="23"/>
                      <a:pt x="34" y="23"/>
                      <a:pt x="34" y="22"/>
                    </a:cubicBezTo>
                    <a:cubicBezTo>
                      <a:pt x="33" y="20"/>
                      <a:pt x="31" y="19"/>
                      <a:pt x="2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974">
                <a:extLst>
                  <a:ext uri="{FF2B5EF4-FFF2-40B4-BE49-F238E27FC236}">
                    <a16:creationId xmlns:a16="http://schemas.microsoft.com/office/drawing/2014/main" xmlns="" id="{A0D501B4-FD39-44D1-A623-A2F5851807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2" y="1250"/>
                <a:ext cx="35" cy="68"/>
              </a:xfrm>
              <a:custGeom>
                <a:avLst/>
                <a:gdLst>
                  <a:gd name="T0" fmla="*/ 2 w 24"/>
                  <a:gd name="T1" fmla="*/ 13 h 46"/>
                  <a:gd name="T2" fmla="*/ 8 w 24"/>
                  <a:gd name="T3" fmla="*/ 37 h 46"/>
                  <a:gd name="T4" fmla="*/ 22 w 24"/>
                  <a:gd name="T5" fmla="*/ 36 h 46"/>
                  <a:gd name="T6" fmla="*/ 16 w 24"/>
                  <a:gd name="T7" fmla="*/ 8 h 46"/>
                  <a:gd name="T8" fmla="*/ 2 w 24"/>
                  <a:gd name="T9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6">
                    <a:moveTo>
                      <a:pt x="2" y="13"/>
                    </a:moveTo>
                    <a:cubicBezTo>
                      <a:pt x="5" y="21"/>
                      <a:pt x="7" y="29"/>
                      <a:pt x="8" y="37"/>
                    </a:cubicBezTo>
                    <a:cubicBezTo>
                      <a:pt x="10" y="46"/>
                      <a:pt x="24" y="45"/>
                      <a:pt x="22" y="36"/>
                    </a:cubicBezTo>
                    <a:cubicBezTo>
                      <a:pt x="21" y="27"/>
                      <a:pt x="18" y="18"/>
                      <a:pt x="16" y="8"/>
                    </a:cubicBezTo>
                    <a:cubicBezTo>
                      <a:pt x="13" y="0"/>
                      <a:pt x="0" y="4"/>
                      <a:pt x="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975">
                <a:extLst>
                  <a:ext uri="{FF2B5EF4-FFF2-40B4-BE49-F238E27FC236}">
                    <a16:creationId xmlns:a16="http://schemas.microsoft.com/office/drawing/2014/main" xmlns="" id="{012DE576-C584-4FAB-9CE8-7FDEC88841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6" y="1314"/>
                <a:ext cx="47" cy="73"/>
              </a:xfrm>
              <a:custGeom>
                <a:avLst/>
                <a:gdLst>
                  <a:gd name="T0" fmla="*/ 16 w 32"/>
                  <a:gd name="T1" fmla="*/ 9 h 50"/>
                  <a:gd name="T2" fmla="*/ 5 w 32"/>
                  <a:gd name="T3" fmla="*/ 34 h 50"/>
                  <a:gd name="T4" fmla="*/ 16 w 32"/>
                  <a:gd name="T5" fmla="*/ 43 h 50"/>
                  <a:gd name="T6" fmla="*/ 29 w 32"/>
                  <a:gd name="T7" fmla="*/ 15 h 50"/>
                  <a:gd name="T8" fmla="*/ 16 w 32"/>
                  <a:gd name="T9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0">
                    <a:moveTo>
                      <a:pt x="16" y="9"/>
                    </a:moveTo>
                    <a:cubicBezTo>
                      <a:pt x="13" y="17"/>
                      <a:pt x="11" y="26"/>
                      <a:pt x="5" y="34"/>
                    </a:cubicBezTo>
                    <a:cubicBezTo>
                      <a:pt x="0" y="41"/>
                      <a:pt x="11" y="50"/>
                      <a:pt x="16" y="43"/>
                    </a:cubicBezTo>
                    <a:cubicBezTo>
                      <a:pt x="22" y="34"/>
                      <a:pt x="25" y="24"/>
                      <a:pt x="29" y="15"/>
                    </a:cubicBezTo>
                    <a:cubicBezTo>
                      <a:pt x="32" y="6"/>
                      <a:pt x="19" y="0"/>
                      <a:pt x="1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976">
                <a:extLst>
                  <a:ext uri="{FF2B5EF4-FFF2-40B4-BE49-F238E27FC236}">
                    <a16:creationId xmlns:a16="http://schemas.microsoft.com/office/drawing/2014/main" xmlns="" id="{D126F450-D2C5-4760-9E2E-0443386C312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23" y="1511"/>
                <a:ext cx="61" cy="59"/>
              </a:xfrm>
              <a:custGeom>
                <a:avLst/>
                <a:gdLst>
                  <a:gd name="T0" fmla="*/ 21 w 41"/>
                  <a:gd name="T1" fmla="*/ 14 h 40"/>
                  <a:gd name="T2" fmla="*/ 21 w 41"/>
                  <a:gd name="T3" fmla="*/ 14 h 40"/>
                  <a:gd name="T4" fmla="*/ 18 w 41"/>
                  <a:gd name="T5" fmla="*/ 18 h 40"/>
                  <a:gd name="T6" fmla="*/ 8 w 41"/>
                  <a:gd name="T7" fmla="*/ 24 h 40"/>
                  <a:gd name="T8" fmla="*/ 12 w 41"/>
                  <a:gd name="T9" fmla="*/ 37 h 40"/>
                  <a:gd name="T10" fmla="*/ 33 w 41"/>
                  <a:gd name="T11" fmla="*/ 7 h 40"/>
                  <a:gd name="T12" fmla="*/ 21 w 41"/>
                  <a:gd name="T13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0">
                    <a:moveTo>
                      <a:pt x="21" y="14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6"/>
                      <a:pt x="19" y="17"/>
                      <a:pt x="18" y="18"/>
                    </a:cubicBezTo>
                    <a:cubicBezTo>
                      <a:pt x="15" y="21"/>
                      <a:pt x="11" y="22"/>
                      <a:pt x="8" y="24"/>
                    </a:cubicBezTo>
                    <a:cubicBezTo>
                      <a:pt x="0" y="27"/>
                      <a:pt x="4" y="40"/>
                      <a:pt x="12" y="37"/>
                    </a:cubicBezTo>
                    <a:cubicBezTo>
                      <a:pt x="23" y="33"/>
                      <a:pt x="41" y="21"/>
                      <a:pt x="33" y="7"/>
                    </a:cubicBezTo>
                    <a:cubicBezTo>
                      <a:pt x="29" y="0"/>
                      <a:pt x="18" y="7"/>
                      <a:pt x="21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977">
                <a:extLst>
                  <a:ext uri="{FF2B5EF4-FFF2-40B4-BE49-F238E27FC236}">
                    <a16:creationId xmlns:a16="http://schemas.microsoft.com/office/drawing/2014/main" xmlns="" id="{1B3B0FD4-82DA-4ACD-A3EB-CB81B3FB3A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2" y="1780"/>
                <a:ext cx="68" cy="61"/>
              </a:xfrm>
              <a:custGeom>
                <a:avLst/>
                <a:gdLst>
                  <a:gd name="T0" fmla="*/ 29 w 46"/>
                  <a:gd name="T1" fmla="*/ 7 h 41"/>
                  <a:gd name="T2" fmla="*/ 7 w 46"/>
                  <a:gd name="T3" fmla="*/ 25 h 41"/>
                  <a:gd name="T4" fmla="*/ 15 w 46"/>
                  <a:gd name="T5" fmla="*/ 36 h 41"/>
                  <a:gd name="T6" fmla="*/ 41 w 46"/>
                  <a:gd name="T7" fmla="*/ 13 h 41"/>
                  <a:gd name="T8" fmla="*/ 29 w 46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29" y="7"/>
                    </a:moveTo>
                    <a:cubicBezTo>
                      <a:pt x="24" y="15"/>
                      <a:pt x="14" y="20"/>
                      <a:pt x="7" y="25"/>
                    </a:cubicBezTo>
                    <a:cubicBezTo>
                      <a:pt x="0" y="30"/>
                      <a:pt x="8" y="41"/>
                      <a:pt x="15" y="36"/>
                    </a:cubicBezTo>
                    <a:cubicBezTo>
                      <a:pt x="24" y="30"/>
                      <a:pt x="35" y="23"/>
                      <a:pt x="41" y="13"/>
                    </a:cubicBezTo>
                    <a:cubicBezTo>
                      <a:pt x="46" y="6"/>
                      <a:pt x="33" y="0"/>
                      <a:pt x="2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978">
                <a:extLst>
                  <a:ext uri="{FF2B5EF4-FFF2-40B4-BE49-F238E27FC236}">
                    <a16:creationId xmlns:a16="http://schemas.microsoft.com/office/drawing/2014/main" xmlns="" id="{76F136F5-E647-4A53-815F-D2901FAD917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83" y="2109"/>
                <a:ext cx="77" cy="48"/>
              </a:xfrm>
              <a:custGeom>
                <a:avLst/>
                <a:gdLst>
                  <a:gd name="T0" fmla="*/ 38 w 52"/>
                  <a:gd name="T1" fmla="*/ 3 h 33"/>
                  <a:gd name="T2" fmla="*/ 8 w 52"/>
                  <a:gd name="T3" fmla="*/ 16 h 33"/>
                  <a:gd name="T4" fmla="*/ 15 w 52"/>
                  <a:gd name="T5" fmla="*/ 28 h 33"/>
                  <a:gd name="T6" fmla="*/ 43 w 52"/>
                  <a:gd name="T7" fmla="*/ 16 h 33"/>
                  <a:gd name="T8" fmla="*/ 38 w 52"/>
                  <a:gd name="T9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3">
                    <a:moveTo>
                      <a:pt x="38" y="3"/>
                    </a:moveTo>
                    <a:cubicBezTo>
                      <a:pt x="28" y="6"/>
                      <a:pt x="17" y="10"/>
                      <a:pt x="8" y="16"/>
                    </a:cubicBezTo>
                    <a:cubicBezTo>
                      <a:pt x="0" y="21"/>
                      <a:pt x="8" y="33"/>
                      <a:pt x="15" y="28"/>
                    </a:cubicBezTo>
                    <a:cubicBezTo>
                      <a:pt x="24" y="22"/>
                      <a:pt x="33" y="19"/>
                      <a:pt x="43" y="16"/>
                    </a:cubicBezTo>
                    <a:cubicBezTo>
                      <a:pt x="52" y="13"/>
                      <a:pt x="47" y="0"/>
                      <a:pt x="38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979">
                <a:extLst>
                  <a:ext uri="{FF2B5EF4-FFF2-40B4-BE49-F238E27FC236}">
                    <a16:creationId xmlns:a16="http://schemas.microsoft.com/office/drawing/2014/main" xmlns="" id="{56D1FC32-C245-4E86-AAB9-19C538A57B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0" y="2375"/>
                <a:ext cx="77" cy="28"/>
              </a:xfrm>
              <a:custGeom>
                <a:avLst/>
                <a:gdLst>
                  <a:gd name="T0" fmla="*/ 39 w 52"/>
                  <a:gd name="T1" fmla="*/ 3 h 19"/>
                  <a:gd name="T2" fmla="*/ 9 w 52"/>
                  <a:gd name="T3" fmla="*/ 5 h 19"/>
                  <a:gd name="T4" fmla="*/ 10 w 52"/>
                  <a:gd name="T5" fmla="*/ 19 h 19"/>
                  <a:gd name="T6" fmla="*/ 44 w 52"/>
                  <a:gd name="T7" fmla="*/ 16 h 19"/>
                  <a:gd name="T8" fmla="*/ 39 w 52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9">
                    <a:moveTo>
                      <a:pt x="39" y="3"/>
                    </a:moveTo>
                    <a:cubicBezTo>
                      <a:pt x="29" y="5"/>
                      <a:pt x="19" y="5"/>
                      <a:pt x="9" y="5"/>
                    </a:cubicBezTo>
                    <a:cubicBezTo>
                      <a:pt x="0" y="5"/>
                      <a:pt x="1" y="19"/>
                      <a:pt x="10" y="19"/>
                    </a:cubicBezTo>
                    <a:cubicBezTo>
                      <a:pt x="21" y="19"/>
                      <a:pt x="33" y="19"/>
                      <a:pt x="44" y="16"/>
                    </a:cubicBezTo>
                    <a:cubicBezTo>
                      <a:pt x="52" y="14"/>
                      <a:pt x="48" y="0"/>
                      <a:pt x="3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980">
                <a:extLst>
                  <a:ext uri="{FF2B5EF4-FFF2-40B4-BE49-F238E27FC236}">
                    <a16:creationId xmlns:a16="http://schemas.microsoft.com/office/drawing/2014/main" xmlns="" id="{074D20E8-4935-495C-81B0-5291E36B2B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47" y="617"/>
                <a:ext cx="533" cy="564"/>
              </a:xfrm>
              <a:custGeom>
                <a:avLst/>
                <a:gdLst>
                  <a:gd name="T0" fmla="*/ 32 w 361"/>
                  <a:gd name="T1" fmla="*/ 81 h 383"/>
                  <a:gd name="T2" fmla="*/ 7 w 361"/>
                  <a:gd name="T3" fmla="*/ 202 h 383"/>
                  <a:gd name="T4" fmla="*/ 68 w 361"/>
                  <a:gd name="T5" fmla="*/ 312 h 383"/>
                  <a:gd name="T6" fmla="*/ 329 w 361"/>
                  <a:gd name="T7" fmla="*/ 260 h 383"/>
                  <a:gd name="T8" fmla="*/ 351 w 361"/>
                  <a:gd name="T9" fmla="*/ 137 h 383"/>
                  <a:gd name="T10" fmla="*/ 348 w 361"/>
                  <a:gd name="T11" fmla="*/ 125 h 383"/>
                  <a:gd name="T12" fmla="*/ 346 w 361"/>
                  <a:gd name="T13" fmla="*/ 120 h 383"/>
                  <a:gd name="T14" fmla="*/ 344 w 361"/>
                  <a:gd name="T15" fmla="*/ 114 h 383"/>
                  <a:gd name="T16" fmla="*/ 335 w 361"/>
                  <a:gd name="T17" fmla="*/ 92 h 383"/>
                  <a:gd name="T18" fmla="*/ 329 w 361"/>
                  <a:gd name="T19" fmla="*/ 81 h 383"/>
                  <a:gd name="T20" fmla="*/ 326 w 361"/>
                  <a:gd name="T21" fmla="*/ 76 h 383"/>
                  <a:gd name="T22" fmla="*/ 322 w 361"/>
                  <a:gd name="T23" fmla="*/ 71 h 383"/>
                  <a:gd name="T24" fmla="*/ 315 w 361"/>
                  <a:gd name="T25" fmla="*/ 62 h 383"/>
                  <a:gd name="T26" fmla="*/ 307 w 361"/>
                  <a:gd name="T27" fmla="*/ 53 h 383"/>
                  <a:gd name="T28" fmla="*/ 303 w 361"/>
                  <a:gd name="T29" fmla="*/ 49 h 383"/>
                  <a:gd name="T30" fmla="*/ 298 w 361"/>
                  <a:gd name="T31" fmla="*/ 45 h 383"/>
                  <a:gd name="T32" fmla="*/ 289 w 361"/>
                  <a:gd name="T33" fmla="*/ 37 h 383"/>
                  <a:gd name="T34" fmla="*/ 279 w 361"/>
                  <a:gd name="T35" fmla="*/ 30 h 383"/>
                  <a:gd name="T36" fmla="*/ 274 w 361"/>
                  <a:gd name="T37" fmla="*/ 26 h 383"/>
                  <a:gd name="T38" fmla="*/ 269 w 361"/>
                  <a:gd name="T39" fmla="*/ 23 h 383"/>
                  <a:gd name="T40" fmla="*/ 247 w 361"/>
                  <a:gd name="T41" fmla="*/ 12 h 383"/>
                  <a:gd name="T42" fmla="*/ 224 w 361"/>
                  <a:gd name="T43" fmla="*/ 5 h 383"/>
                  <a:gd name="T44" fmla="*/ 201 w 361"/>
                  <a:gd name="T45" fmla="*/ 1 h 383"/>
                  <a:gd name="T46" fmla="*/ 189 w 361"/>
                  <a:gd name="T47" fmla="*/ 0 h 383"/>
                  <a:gd name="T48" fmla="*/ 183 w 361"/>
                  <a:gd name="T49" fmla="*/ 0 h 383"/>
                  <a:gd name="T50" fmla="*/ 177 w 361"/>
                  <a:gd name="T51" fmla="*/ 0 h 383"/>
                  <a:gd name="T52" fmla="*/ 129 w 361"/>
                  <a:gd name="T53" fmla="*/ 7 h 383"/>
                  <a:gd name="T54" fmla="*/ 32 w 361"/>
                  <a:gd name="T55" fmla="*/ 81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1" h="383">
                    <a:moveTo>
                      <a:pt x="32" y="81"/>
                    </a:moveTo>
                    <a:cubicBezTo>
                      <a:pt x="10" y="116"/>
                      <a:pt x="0" y="160"/>
                      <a:pt x="7" y="202"/>
                    </a:cubicBezTo>
                    <a:cubicBezTo>
                      <a:pt x="13" y="244"/>
                      <a:pt x="35" y="284"/>
                      <a:pt x="68" y="312"/>
                    </a:cubicBezTo>
                    <a:cubicBezTo>
                      <a:pt x="152" y="383"/>
                      <a:pt x="277" y="354"/>
                      <a:pt x="329" y="260"/>
                    </a:cubicBezTo>
                    <a:cubicBezTo>
                      <a:pt x="349" y="223"/>
                      <a:pt x="361" y="178"/>
                      <a:pt x="351" y="137"/>
                    </a:cubicBezTo>
                    <a:cubicBezTo>
                      <a:pt x="348" y="125"/>
                      <a:pt x="348" y="125"/>
                      <a:pt x="348" y="125"/>
                    </a:cubicBezTo>
                    <a:cubicBezTo>
                      <a:pt x="348" y="123"/>
                      <a:pt x="347" y="121"/>
                      <a:pt x="346" y="120"/>
                    </a:cubicBezTo>
                    <a:cubicBezTo>
                      <a:pt x="344" y="114"/>
                      <a:pt x="344" y="114"/>
                      <a:pt x="344" y="114"/>
                    </a:cubicBezTo>
                    <a:cubicBezTo>
                      <a:pt x="342" y="106"/>
                      <a:pt x="338" y="99"/>
                      <a:pt x="335" y="92"/>
                    </a:cubicBezTo>
                    <a:cubicBezTo>
                      <a:pt x="333" y="88"/>
                      <a:pt x="331" y="85"/>
                      <a:pt x="329" y="81"/>
                    </a:cubicBezTo>
                    <a:cubicBezTo>
                      <a:pt x="326" y="76"/>
                      <a:pt x="326" y="76"/>
                      <a:pt x="326" y="76"/>
                    </a:cubicBezTo>
                    <a:cubicBezTo>
                      <a:pt x="324" y="75"/>
                      <a:pt x="323" y="73"/>
                      <a:pt x="322" y="71"/>
                    </a:cubicBezTo>
                    <a:cubicBezTo>
                      <a:pt x="315" y="62"/>
                      <a:pt x="315" y="62"/>
                      <a:pt x="315" y="62"/>
                    </a:cubicBezTo>
                    <a:cubicBezTo>
                      <a:pt x="307" y="53"/>
                      <a:pt x="307" y="53"/>
                      <a:pt x="307" y="53"/>
                    </a:cubicBezTo>
                    <a:cubicBezTo>
                      <a:pt x="305" y="51"/>
                      <a:pt x="304" y="50"/>
                      <a:pt x="303" y="49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5" y="42"/>
                      <a:pt x="292" y="39"/>
                      <a:pt x="289" y="37"/>
                    </a:cubicBezTo>
                    <a:cubicBezTo>
                      <a:pt x="279" y="30"/>
                      <a:pt x="279" y="30"/>
                      <a:pt x="279" y="30"/>
                    </a:cubicBezTo>
                    <a:cubicBezTo>
                      <a:pt x="278" y="28"/>
                      <a:pt x="276" y="27"/>
                      <a:pt x="274" y="26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62" y="19"/>
                      <a:pt x="255" y="16"/>
                      <a:pt x="247" y="12"/>
                    </a:cubicBezTo>
                    <a:cubicBezTo>
                      <a:pt x="240" y="10"/>
                      <a:pt x="232" y="7"/>
                      <a:pt x="224" y="5"/>
                    </a:cubicBezTo>
                    <a:cubicBezTo>
                      <a:pt x="217" y="3"/>
                      <a:pt x="209" y="2"/>
                      <a:pt x="201" y="1"/>
                    </a:cubicBezTo>
                    <a:cubicBezTo>
                      <a:pt x="197" y="0"/>
                      <a:pt x="193" y="0"/>
                      <a:pt x="189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61" y="0"/>
                      <a:pt x="144" y="3"/>
                      <a:pt x="129" y="7"/>
                    </a:cubicBezTo>
                    <a:cubicBezTo>
                      <a:pt x="89" y="19"/>
                      <a:pt x="55" y="46"/>
                      <a:pt x="32" y="81"/>
                    </a:cubicBezTo>
                    <a:close/>
                  </a:path>
                </a:pathLst>
              </a:custGeom>
              <a:solidFill>
                <a:srgbClr val="F08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981">
                <a:extLst>
                  <a:ext uri="{FF2B5EF4-FFF2-40B4-BE49-F238E27FC236}">
                    <a16:creationId xmlns:a16="http://schemas.microsoft.com/office/drawing/2014/main" xmlns="" id="{0626E434-4579-4A62-B0A3-D99CD521FE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22" y="474"/>
                <a:ext cx="189" cy="215"/>
              </a:xfrm>
              <a:custGeom>
                <a:avLst/>
                <a:gdLst>
                  <a:gd name="T0" fmla="*/ 10 w 128"/>
                  <a:gd name="T1" fmla="*/ 8 h 146"/>
                  <a:gd name="T2" fmla="*/ 75 w 128"/>
                  <a:gd name="T3" fmla="*/ 146 h 146"/>
                  <a:gd name="T4" fmla="*/ 128 w 128"/>
                  <a:gd name="T5" fmla="*/ 111 h 146"/>
                  <a:gd name="T6" fmla="*/ 10 w 128"/>
                  <a:gd name="T7" fmla="*/ 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46">
                    <a:moveTo>
                      <a:pt x="10" y="8"/>
                    </a:moveTo>
                    <a:cubicBezTo>
                      <a:pt x="0" y="16"/>
                      <a:pt x="26" y="70"/>
                      <a:pt x="75" y="146"/>
                    </a:cubicBezTo>
                    <a:cubicBezTo>
                      <a:pt x="91" y="131"/>
                      <a:pt x="108" y="119"/>
                      <a:pt x="128" y="111"/>
                    </a:cubicBezTo>
                    <a:cubicBezTo>
                      <a:pt x="67" y="42"/>
                      <a:pt x="21" y="0"/>
                      <a:pt x="1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82">
                <a:extLst>
                  <a:ext uri="{FF2B5EF4-FFF2-40B4-BE49-F238E27FC236}">
                    <a16:creationId xmlns:a16="http://schemas.microsoft.com/office/drawing/2014/main" xmlns="" id="{0DBDF9E6-1241-402A-97EF-AAFB76FAAB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41" y="1034"/>
                <a:ext cx="188" cy="222"/>
              </a:xfrm>
              <a:custGeom>
                <a:avLst/>
                <a:gdLst>
                  <a:gd name="T0" fmla="*/ 0 w 127"/>
                  <a:gd name="T1" fmla="*/ 42 h 151"/>
                  <a:gd name="T2" fmla="*/ 116 w 127"/>
                  <a:gd name="T3" fmla="*/ 143 h 151"/>
                  <a:gd name="T4" fmla="*/ 47 w 127"/>
                  <a:gd name="T5" fmla="*/ 0 h 151"/>
                  <a:gd name="T6" fmla="*/ 0 w 127"/>
                  <a:gd name="T7" fmla="*/ 4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151">
                    <a:moveTo>
                      <a:pt x="0" y="42"/>
                    </a:moveTo>
                    <a:cubicBezTo>
                      <a:pt x="60" y="110"/>
                      <a:pt x="105" y="151"/>
                      <a:pt x="116" y="143"/>
                    </a:cubicBezTo>
                    <a:cubicBezTo>
                      <a:pt x="127" y="135"/>
                      <a:pt x="98" y="78"/>
                      <a:pt x="47" y="0"/>
                    </a:cubicBezTo>
                    <a:cubicBezTo>
                      <a:pt x="34" y="17"/>
                      <a:pt x="18" y="31"/>
                      <a:pt x="0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983">
                <a:extLst>
                  <a:ext uri="{FF2B5EF4-FFF2-40B4-BE49-F238E27FC236}">
                    <a16:creationId xmlns:a16="http://schemas.microsoft.com/office/drawing/2014/main" xmlns="" id="{9EFD6022-4F56-4AEE-8978-D9357E7FEE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3" y="638"/>
                <a:ext cx="367" cy="439"/>
              </a:xfrm>
              <a:custGeom>
                <a:avLst/>
                <a:gdLst>
                  <a:gd name="T0" fmla="*/ 11 w 249"/>
                  <a:gd name="T1" fmla="*/ 24 h 298"/>
                  <a:gd name="T2" fmla="*/ 127 w 249"/>
                  <a:gd name="T3" fmla="*/ 167 h 298"/>
                  <a:gd name="T4" fmla="*/ 220 w 249"/>
                  <a:gd name="T5" fmla="*/ 298 h 298"/>
                  <a:gd name="T6" fmla="*/ 249 w 249"/>
                  <a:gd name="T7" fmla="*/ 269 h 298"/>
                  <a:gd name="T8" fmla="*/ 153 w 249"/>
                  <a:gd name="T9" fmla="*/ 132 h 298"/>
                  <a:gd name="T10" fmla="*/ 46 w 249"/>
                  <a:gd name="T11" fmla="*/ 0 h 298"/>
                  <a:gd name="T12" fmla="*/ 0 w 249"/>
                  <a:gd name="T13" fmla="*/ 29 h 298"/>
                  <a:gd name="T14" fmla="*/ 11 w 249"/>
                  <a:gd name="T15" fmla="*/ 2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298">
                    <a:moveTo>
                      <a:pt x="11" y="24"/>
                    </a:moveTo>
                    <a:cubicBezTo>
                      <a:pt x="46" y="64"/>
                      <a:pt x="86" y="113"/>
                      <a:pt x="127" y="167"/>
                    </a:cubicBezTo>
                    <a:cubicBezTo>
                      <a:pt x="162" y="214"/>
                      <a:pt x="194" y="258"/>
                      <a:pt x="220" y="298"/>
                    </a:cubicBezTo>
                    <a:cubicBezTo>
                      <a:pt x="231" y="290"/>
                      <a:pt x="240" y="280"/>
                      <a:pt x="249" y="269"/>
                    </a:cubicBezTo>
                    <a:cubicBezTo>
                      <a:pt x="222" y="228"/>
                      <a:pt x="189" y="181"/>
                      <a:pt x="153" y="132"/>
                    </a:cubicBezTo>
                    <a:cubicBezTo>
                      <a:pt x="115" y="82"/>
                      <a:pt x="78" y="37"/>
                      <a:pt x="46" y="0"/>
                    </a:cubicBezTo>
                    <a:cubicBezTo>
                      <a:pt x="29" y="7"/>
                      <a:pt x="14" y="17"/>
                      <a:pt x="0" y="29"/>
                    </a:cubicBezTo>
                    <a:cubicBezTo>
                      <a:pt x="4" y="27"/>
                      <a:pt x="7" y="25"/>
                      <a:pt x="1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984">
                <a:extLst>
                  <a:ext uri="{FF2B5EF4-FFF2-40B4-BE49-F238E27FC236}">
                    <a16:creationId xmlns:a16="http://schemas.microsoft.com/office/drawing/2014/main" xmlns="" id="{77DA7EE0-E0BA-4569-8AE6-94E2DE69AF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5" y="1069"/>
                <a:ext cx="22" cy="15"/>
              </a:xfrm>
              <a:custGeom>
                <a:avLst/>
                <a:gdLst>
                  <a:gd name="T0" fmla="*/ 4 w 15"/>
                  <a:gd name="T1" fmla="*/ 8 h 10"/>
                  <a:gd name="T2" fmla="*/ 8 w 15"/>
                  <a:gd name="T3" fmla="*/ 6 h 10"/>
                  <a:gd name="T4" fmla="*/ 10 w 15"/>
                  <a:gd name="T5" fmla="*/ 6 h 10"/>
                  <a:gd name="T6" fmla="*/ 10 w 15"/>
                  <a:gd name="T7" fmla="*/ 5 h 10"/>
                  <a:gd name="T8" fmla="*/ 11 w 15"/>
                  <a:gd name="T9" fmla="*/ 5 h 10"/>
                  <a:gd name="T10" fmla="*/ 13 w 15"/>
                  <a:gd name="T11" fmla="*/ 2 h 10"/>
                  <a:gd name="T12" fmla="*/ 2 w 15"/>
                  <a:gd name="T13" fmla="*/ 5 h 10"/>
                  <a:gd name="T14" fmla="*/ 4 w 15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8"/>
                    </a:moveTo>
                    <a:cubicBezTo>
                      <a:pt x="5" y="8"/>
                      <a:pt x="7" y="7"/>
                      <a:pt x="8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5"/>
                      <a:pt x="10" y="5"/>
                      <a:pt x="11" y="5"/>
                    </a:cubicBezTo>
                    <a:cubicBezTo>
                      <a:pt x="12" y="7"/>
                      <a:pt x="15" y="4"/>
                      <a:pt x="13" y="2"/>
                    </a:cubicBezTo>
                    <a:cubicBezTo>
                      <a:pt x="10" y="0"/>
                      <a:pt x="4" y="4"/>
                      <a:pt x="2" y="5"/>
                    </a:cubicBezTo>
                    <a:cubicBezTo>
                      <a:pt x="0" y="6"/>
                      <a:pt x="2" y="10"/>
                      <a:pt x="4" y="8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85">
                <a:extLst>
                  <a:ext uri="{FF2B5EF4-FFF2-40B4-BE49-F238E27FC236}">
                    <a16:creationId xmlns:a16="http://schemas.microsoft.com/office/drawing/2014/main" xmlns="" id="{A98333A1-744B-4455-8F17-815753AF63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3" y="1053"/>
                <a:ext cx="23" cy="19"/>
              </a:xfrm>
              <a:custGeom>
                <a:avLst/>
                <a:gdLst>
                  <a:gd name="T0" fmla="*/ 5 w 15"/>
                  <a:gd name="T1" fmla="*/ 10 h 13"/>
                  <a:gd name="T2" fmla="*/ 12 w 15"/>
                  <a:gd name="T3" fmla="*/ 5 h 13"/>
                  <a:gd name="T4" fmla="*/ 11 w 15"/>
                  <a:gd name="T5" fmla="*/ 1 h 13"/>
                  <a:gd name="T6" fmla="*/ 1 w 15"/>
                  <a:gd name="T7" fmla="*/ 8 h 13"/>
                  <a:gd name="T8" fmla="*/ 5 w 15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5" y="10"/>
                    </a:moveTo>
                    <a:cubicBezTo>
                      <a:pt x="6" y="7"/>
                      <a:pt x="9" y="6"/>
                      <a:pt x="12" y="5"/>
                    </a:cubicBezTo>
                    <a:cubicBezTo>
                      <a:pt x="15" y="4"/>
                      <a:pt x="14" y="0"/>
                      <a:pt x="11" y="1"/>
                    </a:cubicBezTo>
                    <a:cubicBezTo>
                      <a:pt x="7" y="2"/>
                      <a:pt x="4" y="5"/>
                      <a:pt x="1" y="8"/>
                    </a:cubicBezTo>
                    <a:cubicBezTo>
                      <a:pt x="0" y="11"/>
                      <a:pt x="3" y="13"/>
                      <a:pt x="5" y="10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986">
                <a:extLst>
                  <a:ext uri="{FF2B5EF4-FFF2-40B4-BE49-F238E27FC236}">
                    <a16:creationId xmlns:a16="http://schemas.microsoft.com/office/drawing/2014/main" xmlns="" id="{0DF7CF46-8333-41B3-95ED-005A315B4A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8" y="1079"/>
                <a:ext cx="21" cy="12"/>
              </a:xfrm>
              <a:custGeom>
                <a:avLst/>
                <a:gdLst>
                  <a:gd name="T0" fmla="*/ 5 w 14"/>
                  <a:gd name="T1" fmla="*/ 7 h 8"/>
                  <a:gd name="T2" fmla="*/ 11 w 14"/>
                  <a:gd name="T3" fmla="*/ 4 h 8"/>
                  <a:gd name="T4" fmla="*/ 11 w 14"/>
                  <a:gd name="T5" fmla="*/ 0 h 8"/>
                  <a:gd name="T6" fmla="*/ 3 w 14"/>
                  <a:gd name="T7" fmla="*/ 4 h 8"/>
                  <a:gd name="T8" fmla="*/ 5 w 14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5" y="7"/>
                    </a:moveTo>
                    <a:cubicBezTo>
                      <a:pt x="7" y="6"/>
                      <a:pt x="9" y="4"/>
                      <a:pt x="11" y="4"/>
                    </a:cubicBezTo>
                    <a:cubicBezTo>
                      <a:pt x="14" y="4"/>
                      <a:pt x="14" y="0"/>
                      <a:pt x="11" y="0"/>
                    </a:cubicBezTo>
                    <a:cubicBezTo>
                      <a:pt x="8" y="1"/>
                      <a:pt x="5" y="2"/>
                      <a:pt x="3" y="4"/>
                    </a:cubicBezTo>
                    <a:cubicBezTo>
                      <a:pt x="0" y="5"/>
                      <a:pt x="2" y="8"/>
                      <a:pt x="5" y="7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987">
                <a:extLst>
                  <a:ext uri="{FF2B5EF4-FFF2-40B4-BE49-F238E27FC236}">
                    <a16:creationId xmlns:a16="http://schemas.microsoft.com/office/drawing/2014/main" xmlns="" id="{19FB4BDC-62E9-487A-B847-096F193949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7" y="1091"/>
                <a:ext cx="20" cy="15"/>
              </a:xfrm>
              <a:custGeom>
                <a:avLst/>
                <a:gdLst>
                  <a:gd name="T0" fmla="*/ 5 w 14"/>
                  <a:gd name="T1" fmla="*/ 8 h 10"/>
                  <a:gd name="T2" fmla="*/ 12 w 14"/>
                  <a:gd name="T3" fmla="*/ 5 h 10"/>
                  <a:gd name="T4" fmla="*/ 11 w 14"/>
                  <a:gd name="T5" fmla="*/ 1 h 10"/>
                  <a:gd name="T6" fmla="*/ 2 w 14"/>
                  <a:gd name="T7" fmla="*/ 5 h 10"/>
                  <a:gd name="T8" fmla="*/ 5 w 1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5" y="8"/>
                    </a:moveTo>
                    <a:cubicBezTo>
                      <a:pt x="6" y="6"/>
                      <a:pt x="9" y="5"/>
                      <a:pt x="12" y="5"/>
                    </a:cubicBezTo>
                    <a:cubicBezTo>
                      <a:pt x="14" y="4"/>
                      <a:pt x="13" y="0"/>
                      <a:pt x="11" y="1"/>
                    </a:cubicBezTo>
                    <a:cubicBezTo>
                      <a:pt x="8" y="2"/>
                      <a:pt x="4" y="3"/>
                      <a:pt x="2" y="5"/>
                    </a:cubicBezTo>
                    <a:cubicBezTo>
                      <a:pt x="0" y="7"/>
                      <a:pt x="3" y="10"/>
                      <a:pt x="5" y="8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988">
                <a:extLst>
                  <a:ext uri="{FF2B5EF4-FFF2-40B4-BE49-F238E27FC236}">
                    <a16:creationId xmlns:a16="http://schemas.microsoft.com/office/drawing/2014/main" xmlns="" id="{980481A2-3BF7-4B86-B65A-E3385F47FA7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69" y="1093"/>
                <a:ext cx="22" cy="11"/>
              </a:xfrm>
              <a:custGeom>
                <a:avLst/>
                <a:gdLst>
                  <a:gd name="T0" fmla="*/ 4 w 15"/>
                  <a:gd name="T1" fmla="*/ 7 h 8"/>
                  <a:gd name="T2" fmla="*/ 12 w 15"/>
                  <a:gd name="T3" fmla="*/ 4 h 8"/>
                  <a:gd name="T4" fmla="*/ 12 w 15"/>
                  <a:gd name="T5" fmla="*/ 0 h 8"/>
                  <a:gd name="T6" fmla="*/ 2 w 15"/>
                  <a:gd name="T7" fmla="*/ 3 h 8"/>
                  <a:gd name="T8" fmla="*/ 4 w 15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4" y="7"/>
                    </a:moveTo>
                    <a:cubicBezTo>
                      <a:pt x="7" y="5"/>
                      <a:pt x="9" y="5"/>
                      <a:pt x="12" y="4"/>
                    </a:cubicBezTo>
                    <a:cubicBezTo>
                      <a:pt x="15" y="4"/>
                      <a:pt x="15" y="0"/>
                      <a:pt x="12" y="0"/>
                    </a:cubicBezTo>
                    <a:cubicBezTo>
                      <a:pt x="9" y="1"/>
                      <a:pt x="5" y="2"/>
                      <a:pt x="2" y="3"/>
                    </a:cubicBezTo>
                    <a:cubicBezTo>
                      <a:pt x="0" y="5"/>
                      <a:pt x="2" y="8"/>
                      <a:pt x="4" y="7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89">
                <a:extLst>
                  <a:ext uri="{FF2B5EF4-FFF2-40B4-BE49-F238E27FC236}">
                    <a16:creationId xmlns:a16="http://schemas.microsoft.com/office/drawing/2014/main" xmlns="" id="{0B7ACA61-884E-41BB-80FF-A635AFC221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61" y="1106"/>
                <a:ext cx="21" cy="13"/>
              </a:xfrm>
              <a:custGeom>
                <a:avLst/>
                <a:gdLst>
                  <a:gd name="T0" fmla="*/ 4 w 14"/>
                  <a:gd name="T1" fmla="*/ 7 h 9"/>
                  <a:gd name="T2" fmla="*/ 11 w 14"/>
                  <a:gd name="T3" fmla="*/ 5 h 9"/>
                  <a:gd name="T4" fmla="*/ 10 w 14"/>
                  <a:gd name="T5" fmla="*/ 1 h 9"/>
                  <a:gd name="T6" fmla="*/ 2 w 14"/>
                  <a:gd name="T7" fmla="*/ 4 h 9"/>
                  <a:gd name="T8" fmla="*/ 4 w 14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4" y="7"/>
                    </a:moveTo>
                    <a:cubicBezTo>
                      <a:pt x="6" y="6"/>
                      <a:pt x="9" y="5"/>
                      <a:pt x="11" y="5"/>
                    </a:cubicBezTo>
                    <a:cubicBezTo>
                      <a:pt x="14" y="4"/>
                      <a:pt x="13" y="0"/>
                      <a:pt x="10" y="1"/>
                    </a:cubicBezTo>
                    <a:cubicBezTo>
                      <a:pt x="7" y="1"/>
                      <a:pt x="5" y="3"/>
                      <a:pt x="2" y="4"/>
                    </a:cubicBezTo>
                    <a:cubicBezTo>
                      <a:pt x="0" y="5"/>
                      <a:pt x="2" y="9"/>
                      <a:pt x="4" y="7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90">
                <a:extLst>
                  <a:ext uri="{FF2B5EF4-FFF2-40B4-BE49-F238E27FC236}">
                    <a16:creationId xmlns:a16="http://schemas.microsoft.com/office/drawing/2014/main" xmlns="" id="{A9BAB2C3-D0E6-45F8-9FA2-8D9C982424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2" y="1106"/>
                <a:ext cx="19" cy="7"/>
              </a:xfrm>
              <a:custGeom>
                <a:avLst/>
                <a:gdLst>
                  <a:gd name="T0" fmla="*/ 3 w 13"/>
                  <a:gd name="T1" fmla="*/ 5 h 5"/>
                  <a:gd name="T2" fmla="*/ 10 w 13"/>
                  <a:gd name="T3" fmla="*/ 4 h 5"/>
                  <a:gd name="T4" fmla="*/ 10 w 13"/>
                  <a:gd name="T5" fmla="*/ 0 h 5"/>
                  <a:gd name="T6" fmla="*/ 2 w 13"/>
                  <a:gd name="T7" fmla="*/ 1 h 5"/>
                  <a:gd name="T8" fmla="*/ 3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3" y="5"/>
                    </a:moveTo>
                    <a:cubicBezTo>
                      <a:pt x="6" y="4"/>
                      <a:pt x="7" y="4"/>
                      <a:pt x="10" y="4"/>
                    </a:cubicBezTo>
                    <a:cubicBezTo>
                      <a:pt x="12" y="5"/>
                      <a:pt x="13" y="1"/>
                      <a:pt x="10" y="0"/>
                    </a:cubicBezTo>
                    <a:cubicBezTo>
                      <a:pt x="8" y="0"/>
                      <a:pt x="5" y="0"/>
                      <a:pt x="2" y="1"/>
                    </a:cubicBezTo>
                    <a:cubicBezTo>
                      <a:pt x="0" y="1"/>
                      <a:pt x="1" y="5"/>
                      <a:pt x="3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91">
                <a:extLst>
                  <a:ext uri="{FF2B5EF4-FFF2-40B4-BE49-F238E27FC236}">
                    <a16:creationId xmlns:a16="http://schemas.microsoft.com/office/drawing/2014/main" xmlns="" id="{7A055653-8CFF-4132-9A39-FBBEECC829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14" y="1116"/>
                <a:ext cx="21" cy="9"/>
              </a:xfrm>
              <a:custGeom>
                <a:avLst/>
                <a:gdLst>
                  <a:gd name="T0" fmla="*/ 3 w 14"/>
                  <a:gd name="T1" fmla="*/ 5 h 6"/>
                  <a:gd name="T2" fmla="*/ 12 w 14"/>
                  <a:gd name="T3" fmla="*/ 6 h 6"/>
                  <a:gd name="T4" fmla="*/ 12 w 14"/>
                  <a:gd name="T5" fmla="*/ 2 h 6"/>
                  <a:gd name="T6" fmla="*/ 4 w 14"/>
                  <a:gd name="T7" fmla="*/ 1 h 6"/>
                  <a:gd name="T8" fmla="*/ 3 w 1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3" y="5"/>
                    </a:moveTo>
                    <a:cubicBezTo>
                      <a:pt x="6" y="5"/>
                      <a:pt x="9" y="6"/>
                      <a:pt x="12" y="6"/>
                    </a:cubicBezTo>
                    <a:cubicBezTo>
                      <a:pt x="14" y="6"/>
                      <a:pt x="14" y="2"/>
                      <a:pt x="12" y="2"/>
                    </a:cubicBezTo>
                    <a:cubicBezTo>
                      <a:pt x="9" y="2"/>
                      <a:pt x="6" y="1"/>
                      <a:pt x="4" y="1"/>
                    </a:cubicBezTo>
                    <a:cubicBezTo>
                      <a:pt x="1" y="0"/>
                      <a:pt x="0" y="4"/>
                      <a:pt x="3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992">
                <a:extLst>
                  <a:ext uri="{FF2B5EF4-FFF2-40B4-BE49-F238E27FC236}">
                    <a16:creationId xmlns:a16="http://schemas.microsoft.com/office/drawing/2014/main" xmlns="" id="{31217D7D-8330-4297-ADA5-70CF50C31D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83" y="1107"/>
                <a:ext cx="27" cy="8"/>
              </a:xfrm>
              <a:custGeom>
                <a:avLst/>
                <a:gdLst>
                  <a:gd name="T0" fmla="*/ 3 w 18"/>
                  <a:gd name="T1" fmla="*/ 4 h 5"/>
                  <a:gd name="T2" fmla="*/ 16 w 18"/>
                  <a:gd name="T3" fmla="*/ 4 h 5"/>
                  <a:gd name="T4" fmla="*/ 16 w 18"/>
                  <a:gd name="T5" fmla="*/ 1 h 5"/>
                  <a:gd name="T6" fmla="*/ 3 w 18"/>
                  <a:gd name="T7" fmla="*/ 0 h 5"/>
                  <a:gd name="T8" fmla="*/ 3 w 18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">
                    <a:moveTo>
                      <a:pt x="3" y="4"/>
                    </a:moveTo>
                    <a:cubicBezTo>
                      <a:pt x="7" y="4"/>
                      <a:pt x="12" y="4"/>
                      <a:pt x="16" y="4"/>
                    </a:cubicBezTo>
                    <a:cubicBezTo>
                      <a:pt x="18" y="5"/>
                      <a:pt x="18" y="1"/>
                      <a:pt x="16" y="1"/>
                    </a:cubicBezTo>
                    <a:cubicBezTo>
                      <a:pt x="11" y="1"/>
                      <a:pt x="7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993">
                <a:extLst>
                  <a:ext uri="{FF2B5EF4-FFF2-40B4-BE49-F238E27FC236}">
                    <a16:creationId xmlns:a16="http://schemas.microsoft.com/office/drawing/2014/main" xmlns="" id="{EA508224-4B1E-45D0-9FDE-C31183D70D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55" y="1112"/>
                <a:ext cx="27" cy="12"/>
              </a:xfrm>
              <a:custGeom>
                <a:avLst/>
                <a:gdLst>
                  <a:gd name="T0" fmla="*/ 4 w 18"/>
                  <a:gd name="T1" fmla="*/ 5 h 8"/>
                  <a:gd name="T2" fmla="*/ 13 w 18"/>
                  <a:gd name="T3" fmla="*/ 7 h 8"/>
                  <a:gd name="T4" fmla="*/ 15 w 18"/>
                  <a:gd name="T5" fmla="*/ 4 h 8"/>
                  <a:gd name="T6" fmla="*/ 2 w 18"/>
                  <a:gd name="T7" fmla="*/ 2 h 8"/>
                  <a:gd name="T8" fmla="*/ 4 w 1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4" y="5"/>
                    </a:moveTo>
                    <a:cubicBezTo>
                      <a:pt x="7" y="4"/>
                      <a:pt x="10" y="6"/>
                      <a:pt x="13" y="7"/>
                    </a:cubicBezTo>
                    <a:cubicBezTo>
                      <a:pt x="16" y="8"/>
                      <a:pt x="18" y="5"/>
                      <a:pt x="15" y="4"/>
                    </a:cubicBezTo>
                    <a:cubicBezTo>
                      <a:pt x="11" y="2"/>
                      <a:pt x="7" y="0"/>
                      <a:pt x="2" y="2"/>
                    </a:cubicBezTo>
                    <a:cubicBezTo>
                      <a:pt x="0" y="2"/>
                      <a:pt x="1" y="6"/>
                      <a:pt x="4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994">
                <a:extLst>
                  <a:ext uri="{FF2B5EF4-FFF2-40B4-BE49-F238E27FC236}">
                    <a16:creationId xmlns:a16="http://schemas.microsoft.com/office/drawing/2014/main" xmlns="" id="{B0A34D67-87C3-4BFE-9648-08E906CF3D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33" y="1087"/>
                <a:ext cx="28" cy="20"/>
              </a:xfrm>
              <a:custGeom>
                <a:avLst/>
                <a:gdLst>
                  <a:gd name="T0" fmla="*/ 4 w 19"/>
                  <a:gd name="T1" fmla="*/ 8 h 14"/>
                  <a:gd name="T2" fmla="*/ 14 w 19"/>
                  <a:gd name="T3" fmla="*/ 13 h 14"/>
                  <a:gd name="T4" fmla="*/ 16 w 19"/>
                  <a:gd name="T5" fmla="*/ 9 h 14"/>
                  <a:gd name="T6" fmla="*/ 0 w 19"/>
                  <a:gd name="T7" fmla="*/ 7 h 14"/>
                  <a:gd name="T8" fmla="*/ 4 w 19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4" y="8"/>
                    </a:moveTo>
                    <a:cubicBezTo>
                      <a:pt x="4" y="8"/>
                      <a:pt x="13" y="12"/>
                      <a:pt x="14" y="13"/>
                    </a:cubicBezTo>
                    <a:cubicBezTo>
                      <a:pt x="17" y="14"/>
                      <a:pt x="19" y="10"/>
                      <a:pt x="16" y="9"/>
                    </a:cubicBezTo>
                    <a:cubicBezTo>
                      <a:pt x="13" y="8"/>
                      <a:pt x="3" y="0"/>
                      <a:pt x="0" y="7"/>
                    </a:cubicBezTo>
                    <a:cubicBezTo>
                      <a:pt x="0" y="10"/>
                      <a:pt x="3" y="10"/>
                      <a:pt x="4" y="8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995">
                <a:extLst>
                  <a:ext uri="{FF2B5EF4-FFF2-40B4-BE49-F238E27FC236}">
                    <a16:creationId xmlns:a16="http://schemas.microsoft.com/office/drawing/2014/main" xmlns="" id="{884BDB5B-89FF-4E04-97DF-7DF146C489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08" y="1094"/>
                <a:ext cx="26" cy="15"/>
              </a:xfrm>
              <a:custGeom>
                <a:avLst/>
                <a:gdLst>
                  <a:gd name="T0" fmla="*/ 3 w 18"/>
                  <a:gd name="T1" fmla="*/ 4 h 10"/>
                  <a:gd name="T2" fmla="*/ 12 w 18"/>
                  <a:gd name="T3" fmla="*/ 8 h 10"/>
                  <a:gd name="T4" fmla="*/ 13 w 18"/>
                  <a:gd name="T5" fmla="*/ 10 h 10"/>
                  <a:gd name="T6" fmla="*/ 15 w 18"/>
                  <a:gd name="T7" fmla="*/ 9 h 10"/>
                  <a:gd name="T8" fmla="*/ 16 w 18"/>
                  <a:gd name="T9" fmla="*/ 6 h 10"/>
                  <a:gd name="T10" fmla="*/ 4 w 18"/>
                  <a:gd name="T11" fmla="*/ 1 h 10"/>
                  <a:gd name="T12" fmla="*/ 3 w 18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0">
                    <a:moveTo>
                      <a:pt x="3" y="4"/>
                    </a:moveTo>
                    <a:cubicBezTo>
                      <a:pt x="6" y="5"/>
                      <a:pt x="9" y="7"/>
                      <a:pt x="12" y="8"/>
                    </a:cubicBezTo>
                    <a:cubicBezTo>
                      <a:pt x="12" y="9"/>
                      <a:pt x="12" y="10"/>
                      <a:pt x="13" y="10"/>
                    </a:cubicBezTo>
                    <a:cubicBezTo>
                      <a:pt x="14" y="10"/>
                      <a:pt x="15" y="10"/>
                      <a:pt x="15" y="9"/>
                    </a:cubicBezTo>
                    <a:cubicBezTo>
                      <a:pt x="17" y="9"/>
                      <a:pt x="18" y="7"/>
                      <a:pt x="16" y="6"/>
                    </a:cubicBezTo>
                    <a:cubicBezTo>
                      <a:pt x="12" y="4"/>
                      <a:pt x="8" y="2"/>
                      <a:pt x="4" y="1"/>
                    </a:cubicBezTo>
                    <a:cubicBezTo>
                      <a:pt x="1" y="0"/>
                      <a:pt x="0" y="4"/>
                      <a:pt x="3" y="4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996">
                <a:extLst>
                  <a:ext uri="{FF2B5EF4-FFF2-40B4-BE49-F238E27FC236}">
                    <a16:creationId xmlns:a16="http://schemas.microsoft.com/office/drawing/2014/main" xmlns="" id="{F395CEDA-B0E6-4AD1-9D02-1EAC4E5155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77" y="1078"/>
                <a:ext cx="28" cy="22"/>
              </a:xfrm>
              <a:custGeom>
                <a:avLst/>
                <a:gdLst>
                  <a:gd name="T0" fmla="*/ 2 w 19"/>
                  <a:gd name="T1" fmla="*/ 5 h 15"/>
                  <a:gd name="T2" fmla="*/ 15 w 19"/>
                  <a:gd name="T3" fmla="*/ 13 h 15"/>
                  <a:gd name="T4" fmla="*/ 17 w 19"/>
                  <a:gd name="T5" fmla="*/ 10 h 15"/>
                  <a:gd name="T6" fmla="*/ 4 w 19"/>
                  <a:gd name="T7" fmla="*/ 2 h 15"/>
                  <a:gd name="T8" fmla="*/ 2 w 19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2" y="5"/>
                    </a:moveTo>
                    <a:cubicBezTo>
                      <a:pt x="7" y="7"/>
                      <a:pt x="11" y="10"/>
                      <a:pt x="15" y="13"/>
                    </a:cubicBezTo>
                    <a:cubicBezTo>
                      <a:pt x="17" y="15"/>
                      <a:pt x="19" y="11"/>
                      <a:pt x="17" y="10"/>
                    </a:cubicBezTo>
                    <a:cubicBezTo>
                      <a:pt x="13" y="7"/>
                      <a:pt x="9" y="4"/>
                      <a:pt x="4" y="2"/>
                    </a:cubicBezTo>
                    <a:cubicBezTo>
                      <a:pt x="2" y="0"/>
                      <a:pt x="0" y="4"/>
                      <a:pt x="2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997">
                <a:extLst>
                  <a:ext uri="{FF2B5EF4-FFF2-40B4-BE49-F238E27FC236}">
                    <a16:creationId xmlns:a16="http://schemas.microsoft.com/office/drawing/2014/main" xmlns="" id="{34E272DF-2CF2-471D-891C-208D2CB00A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1" y="1065"/>
                <a:ext cx="20" cy="14"/>
              </a:xfrm>
              <a:custGeom>
                <a:avLst/>
                <a:gdLst>
                  <a:gd name="T0" fmla="*/ 2 w 13"/>
                  <a:gd name="T1" fmla="*/ 5 h 10"/>
                  <a:gd name="T2" fmla="*/ 9 w 13"/>
                  <a:gd name="T3" fmla="*/ 9 h 10"/>
                  <a:gd name="T4" fmla="*/ 11 w 13"/>
                  <a:gd name="T5" fmla="*/ 5 h 10"/>
                  <a:gd name="T6" fmla="*/ 3 w 13"/>
                  <a:gd name="T7" fmla="*/ 1 h 10"/>
                  <a:gd name="T8" fmla="*/ 2 w 13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2" y="5"/>
                    </a:moveTo>
                    <a:cubicBezTo>
                      <a:pt x="5" y="6"/>
                      <a:pt x="7" y="7"/>
                      <a:pt x="9" y="9"/>
                    </a:cubicBezTo>
                    <a:cubicBezTo>
                      <a:pt x="12" y="10"/>
                      <a:pt x="13" y="7"/>
                      <a:pt x="11" y="5"/>
                    </a:cubicBezTo>
                    <a:cubicBezTo>
                      <a:pt x="9" y="3"/>
                      <a:pt x="6" y="2"/>
                      <a:pt x="3" y="1"/>
                    </a:cubicBezTo>
                    <a:cubicBezTo>
                      <a:pt x="0" y="0"/>
                      <a:pt x="0" y="4"/>
                      <a:pt x="2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998">
                <a:extLst>
                  <a:ext uri="{FF2B5EF4-FFF2-40B4-BE49-F238E27FC236}">
                    <a16:creationId xmlns:a16="http://schemas.microsoft.com/office/drawing/2014/main" xmlns="" id="{1E7978A5-D9D8-472B-B9AE-47C394DA23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37" y="1051"/>
                <a:ext cx="24" cy="18"/>
              </a:xfrm>
              <a:custGeom>
                <a:avLst/>
                <a:gdLst>
                  <a:gd name="T0" fmla="*/ 2 w 16"/>
                  <a:gd name="T1" fmla="*/ 4 h 12"/>
                  <a:gd name="T2" fmla="*/ 11 w 16"/>
                  <a:gd name="T3" fmla="*/ 10 h 12"/>
                  <a:gd name="T4" fmla="*/ 14 w 16"/>
                  <a:gd name="T5" fmla="*/ 7 h 12"/>
                  <a:gd name="T6" fmla="*/ 4 w 16"/>
                  <a:gd name="T7" fmla="*/ 1 h 12"/>
                  <a:gd name="T8" fmla="*/ 2 w 16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2" y="4"/>
                    </a:moveTo>
                    <a:cubicBezTo>
                      <a:pt x="5" y="6"/>
                      <a:pt x="8" y="8"/>
                      <a:pt x="11" y="10"/>
                    </a:cubicBezTo>
                    <a:cubicBezTo>
                      <a:pt x="13" y="12"/>
                      <a:pt x="16" y="9"/>
                      <a:pt x="14" y="7"/>
                    </a:cubicBezTo>
                    <a:cubicBezTo>
                      <a:pt x="11" y="5"/>
                      <a:pt x="7" y="3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999">
                <a:extLst>
                  <a:ext uri="{FF2B5EF4-FFF2-40B4-BE49-F238E27FC236}">
                    <a16:creationId xmlns:a16="http://schemas.microsoft.com/office/drawing/2014/main" xmlns="" id="{8F042187-7777-4B80-B946-4C66E2F4C9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6" y="1046"/>
                <a:ext cx="24" cy="14"/>
              </a:xfrm>
              <a:custGeom>
                <a:avLst/>
                <a:gdLst>
                  <a:gd name="T0" fmla="*/ 3 w 16"/>
                  <a:gd name="T1" fmla="*/ 5 h 10"/>
                  <a:gd name="T2" fmla="*/ 12 w 16"/>
                  <a:gd name="T3" fmla="*/ 8 h 10"/>
                  <a:gd name="T4" fmla="*/ 14 w 16"/>
                  <a:gd name="T5" fmla="*/ 5 h 10"/>
                  <a:gd name="T6" fmla="*/ 2 w 16"/>
                  <a:gd name="T7" fmla="*/ 1 h 10"/>
                  <a:gd name="T8" fmla="*/ 3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3" y="5"/>
                    </a:moveTo>
                    <a:cubicBezTo>
                      <a:pt x="7" y="4"/>
                      <a:pt x="9" y="6"/>
                      <a:pt x="12" y="8"/>
                    </a:cubicBezTo>
                    <a:cubicBezTo>
                      <a:pt x="13" y="10"/>
                      <a:pt x="16" y="7"/>
                      <a:pt x="14" y="5"/>
                    </a:cubicBezTo>
                    <a:cubicBezTo>
                      <a:pt x="11" y="2"/>
                      <a:pt x="7" y="0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000">
                <a:extLst>
                  <a:ext uri="{FF2B5EF4-FFF2-40B4-BE49-F238E27FC236}">
                    <a16:creationId xmlns:a16="http://schemas.microsoft.com/office/drawing/2014/main" xmlns="" id="{806C8F85-8675-4B5A-9CB1-EE403DAB72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18" y="1028"/>
                <a:ext cx="16" cy="18"/>
              </a:xfrm>
              <a:custGeom>
                <a:avLst/>
                <a:gdLst>
                  <a:gd name="T0" fmla="*/ 1 w 11"/>
                  <a:gd name="T1" fmla="*/ 5 h 12"/>
                  <a:gd name="T2" fmla="*/ 6 w 11"/>
                  <a:gd name="T3" fmla="*/ 9 h 12"/>
                  <a:gd name="T4" fmla="*/ 9 w 11"/>
                  <a:gd name="T5" fmla="*/ 7 h 12"/>
                  <a:gd name="T6" fmla="*/ 4 w 11"/>
                  <a:gd name="T7" fmla="*/ 2 h 12"/>
                  <a:gd name="T8" fmla="*/ 1 w 1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" y="5"/>
                    </a:moveTo>
                    <a:cubicBezTo>
                      <a:pt x="3" y="6"/>
                      <a:pt x="5" y="8"/>
                      <a:pt x="6" y="9"/>
                    </a:cubicBezTo>
                    <a:cubicBezTo>
                      <a:pt x="7" y="12"/>
                      <a:pt x="11" y="10"/>
                      <a:pt x="9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2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001">
                <a:extLst>
                  <a:ext uri="{FF2B5EF4-FFF2-40B4-BE49-F238E27FC236}">
                    <a16:creationId xmlns:a16="http://schemas.microsoft.com/office/drawing/2014/main" xmlns="" id="{7CC1C7D8-8700-4EF1-A4DF-F6873E1510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07" y="990"/>
                <a:ext cx="14" cy="20"/>
              </a:xfrm>
              <a:custGeom>
                <a:avLst/>
                <a:gdLst>
                  <a:gd name="T0" fmla="*/ 4 w 9"/>
                  <a:gd name="T1" fmla="*/ 11 h 14"/>
                  <a:gd name="T2" fmla="*/ 8 w 9"/>
                  <a:gd name="T3" fmla="*/ 4 h 14"/>
                  <a:gd name="T4" fmla="*/ 5 w 9"/>
                  <a:gd name="T5" fmla="*/ 2 h 14"/>
                  <a:gd name="T6" fmla="*/ 0 w 9"/>
                  <a:gd name="T7" fmla="*/ 10 h 14"/>
                  <a:gd name="T8" fmla="*/ 4 w 9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11"/>
                    </a:moveTo>
                    <a:cubicBezTo>
                      <a:pt x="5" y="9"/>
                      <a:pt x="6" y="6"/>
                      <a:pt x="8" y="4"/>
                    </a:cubicBezTo>
                    <a:cubicBezTo>
                      <a:pt x="9" y="2"/>
                      <a:pt x="6" y="0"/>
                      <a:pt x="5" y="2"/>
                    </a:cubicBezTo>
                    <a:cubicBezTo>
                      <a:pt x="3" y="5"/>
                      <a:pt x="1" y="7"/>
                      <a:pt x="0" y="10"/>
                    </a:cubicBezTo>
                    <a:cubicBezTo>
                      <a:pt x="0" y="13"/>
                      <a:pt x="3" y="14"/>
                      <a:pt x="4" y="11"/>
                    </a:cubicBezTo>
                    <a:close/>
                  </a:path>
                </a:pathLst>
              </a:custGeom>
              <a:solidFill>
                <a:srgbClr val="B06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003">
              <a:extLst>
                <a:ext uri="{FF2B5EF4-FFF2-40B4-BE49-F238E27FC236}">
                  <a16:creationId xmlns:a16="http://schemas.microsoft.com/office/drawing/2014/main" xmlns="" id="{18D715CE-F590-4E45-BC32-11B0493B5D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5" y="951"/>
              <a:ext cx="15" cy="25"/>
            </a:xfrm>
            <a:custGeom>
              <a:avLst/>
              <a:gdLst>
                <a:gd name="T0" fmla="*/ 1 w 10"/>
                <a:gd name="T1" fmla="*/ 13 h 17"/>
                <a:gd name="T2" fmla="*/ 5 w 10"/>
                <a:gd name="T3" fmla="*/ 15 h 17"/>
                <a:gd name="T4" fmla="*/ 9 w 10"/>
                <a:gd name="T5" fmla="*/ 5 h 17"/>
                <a:gd name="T6" fmla="*/ 9 w 10"/>
                <a:gd name="T7" fmla="*/ 2 h 17"/>
                <a:gd name="T8" fmla="*/ 5 w 10"/>
                <a:gd name="T9" fmla="*/ 3 h 17"/>
                <a:gd name="T10" fmla="*/ 5 w 10"/>
                <a:gd name="T11" fmla="*/ 5 h 17"/>
                <a:gd name="T12" fmla="*/ 5 w 10"/>
                <a:gd name="T13" fmla="*/ 7 h 17"/>
                <a:gd name="T14" fmla="*/ 1 w 10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1" y="13"/>
                  </a:moveTo>
                  <a:cubicBezTo>
                    <a:pt x="0" y="15"/>
                    <a:pt x="3" y="17"/>
                    <a:pt x="5" y="15"/>
                  </a:cubicBezTo>
                  <a:cubicBezTo>
                    <a:pt x="7" y="12"/>
                    <a:pt x="8" y="9"/>
                    <a:pt x="9" y="5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8" y="0"/>
                    <a:pt x="6" y="2"/>
                    <a:pt x="5" y="3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9"/>
                    <a:pt x="3" y="11"/>
                    <a:pt x="1" y="13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04">
              <a:extLst>
                <a:ext uri="{FF2B5EF4-FFF2-40B4-BE49-F238E27FC236}">
                  <a16:creationId xmlns:a16="http://schemas.microsoft.com/office/drawing/2014/main" xmlns="" id="{66868648-D621-41C7-A1AA-97B789380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06" y="959"/>
              <a:ext cx="10" cy="23"/>
            </a:xfrm>
            <a:custGeom>
              <a:avLst/>
              <a:gdLst>
                <a:gd name="T0" fmla="*/ 0 w 7"/>
                <a:gd name="T1" fmla="*/ 14 h 16"/>
                <a:gd name="T2" fmla="*/ 4 w 7"/>
                <a:gd name="T3" fmla="*/ 14 h 16"/>
                <a:gd name="T4" fmla="*/ 4 w 7"/>
                <a:gd name="T5" fmla="*/ 10 h 16"/>
                <a:gd name="T6" fmla="*/ 6 w 7"/>
                <a:gd name="T7" fmla="*/ 4 h 16"/>
                <a:gd name="T8" fmla="*/ 3 w 7"/>
                <a:gd name="T9" fmla="*/ 2 h 16"/>
                <a:gd name="T10" fmla="*/ 0 w 7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0" y="14"/>
                  </a:moveTo>
                  <a:cubicBezTo>
                    <a:pt x="0" y="16"/>
                    <a:pt x="3" y="16"/>
                    <a:pt x="4" y="14"/>
                  </a:cubicBezTo>
                  <a:cubicBezTo>
                    <a:pt x="5" y="13"/>
                    <a:pt x="6" y="11"/>
                    <a:pt x="4" y="10"/>
                  </a:cubicBezTo>
                  <a:cubicBezTo>
                    <a:pt x="4" y="8"/>
                    <a:pt x="5" y="6"/>
                    <a:pt x="6" y="4"/>
                  </a:cubicBezTo>
                  <a:cubicBezTo>
                    <a:pt x="7" y="2"/>
                    <a:pt x="4" y="0"/>
                    <a:pt x="3" y="2"/>
                  </a:cubicBezTo>
                  <a:cubicBezTo>
                    <a:pt x="1" y="6"/>
                    <a:pt x="0" y="10"/>
                    <a:pt x="0" y="1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05">
              <a:extLst>
                <a:ext uri="{FF2B5EF4-FFF2-40B4-BE49-F238E27FC236}">
                  <a16:creationId xmlns:a16="http://schemas.microsoft.com/office/drawing/2014/main" xmlns="" id="{6FFEFEEE-EA6C-43D0-ADE6-2BEC75704D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4" y="925"/>
              <a:ext cx="12" cy="28"/>
            </a:xfrm>
            <a:custGeom>
              <a:avLst/>
              <a:gdLst>
                <a:gd name="T0" fmla="*/ 4 w 8"/>
                <a:gd name="T1" fmla="*/ 16 h 19"/>
                <a:gd name="T2" fmla="*/ 7 w 8"/>
                <a:gd name="T3" fmla="*/ 4 h 19"/>
                <a:gd name="T4" fmla="*/ 3 w 8"/>
                <a:gd name="T5" fmla="*/ 3 h 19"/>
                <a:gd name="T6" fmla="*/ 0 w 8"/>
                <a:gd name="T7" fmla="*/ 15 h 19"/>
                <a:gd name="T8" fmla="*/ 4 w 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4" y="16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1"/>
                    <a:pt x="4" y="0"/>
                    <a:pt x="3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19"/>
                    <a:pt x="4" y="16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06">
              <a:extLst>
                <a:ext uri="{FF2B5EF4-FFF2-40B4-BE49-F238E27FC236}">
                  <a16:creationId xmlns:a16="http://schemas.microsoft.com/office/drawing/2014/main" xmlns="" id="{86F5D0FC-D1AE-4B49-BBAC-7F1AC52DD3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0" y="904"/>
              <a:ext cx="13" cy="28"/>
            </a:xfrm>
            <a:custGeom>
              <a:avLst/>
              <a:gdLst>
                <a:gd name="T0" fmla="*/ 5 w 9"/>
                <a:gd name="T1" fmla="*/ 4 h 19"/>
                <a:gd name="T2" fmla="*/ 5 w 9"/>
                <a:gd name="T3" fmla="*/ 4 h 19"/>
                <a:gd name="T4" fmla="*/ 5 w 9"/>
                <a:gd name="T5" fmla="*/ 5 h 19"/>
                <a:gd name="T6" fmla="*/ 5 w 9"/>
                <a:gd name="T7" fmla="*/ 8 h 19"/>
                <a:gd name="T8" fmla="*/ 2 w 9"/>
                <a:gd name="T9" fmla="*/ 15 h 19"/>
                <a:gd name="T10" fmla="*/ 5 w 9"/>
                <a:gd name="T11" fmla="*/ 17 h 19"/>
                <a:gd name="T12" fmla="*/ 9 w 9"/>
                <a:gd name="T13" fmla="*/ 7 h 19"/>
                <a:gd name="T14" fmla="*/ 7 w 9"/>
                <a:gd name="T15" fmla="*/ 1 h 19"/>
                <a:gd name="T16" fmla="*/ 5 w 9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9"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11"/>
                    <a:pt x="3" y="13"/>
                    <a:pt x="2" y="15"/>
                  </a:cubicBezTo>
                  <a:cubicBezTo>
                    <a:pt x="0" y="17"/>
                    <a:pt x="4" y="19"/>
                    <a:pt x="5" y="17"/>
                  </a:cubicBezTo>
                  <a:cubicBezTo>
                    <a:pt x="7" y="14"/>
                    <a:pt x="8" y="10"/>
                    <a:pt x="9" y="7"/>
                  </a:cubicBezTo>
                  <a:cubicBezTo>
                    <a:pt x="9" y="5"/>
                    <a:pt x="9" y="2"/>
                    <a:pt x="7" y="1"/>
                  </a:cubicBezTo>
                  <a:cubicBezTo>
                    <a:pt x="5" y="0"/>
                    <a:pt x="3" y="3"/>
                    <a:pt x="5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7">
              <a:extLst>
                <a:ext uri="{FF2B5EF4-FFF2-40B4-BE49-F238E27FC236}">
                  <a16:creationId xmlns:a16="http://schemas.microsoft.com/office/drawing/2014/main" xmlns="" id="{F63D6A40-85F1-42BE-BC78-5E9EFC0394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9" y="862"/>
              <a:ext cx="12" cy="23"/>
            </a:xfrm>
            <a:custGeom>
              <a:avLst/>
              <a:gdLst>
                <a:gd name="T0" fmla="*/ 3 w 8"/>
                <a:gd name="T1" fmla="*/ 4 h 16"/>
                <a:gd name="T2" fmla="*/ 3 w 8"/>
                <a:gd name="T3" fmla="*/ 5 h 16"/>
                <a:gd name="T4" fmla="*/ 3 w 8"/>
                <a:gd name="T5" fmla="*/ 7 h 16"/>
                <a:gd name="T6" fmla="*/ 4 w 8"/>
                <a:gd name="T7" fmla="*/ 13 h 16"/>
                <a:gd name="T8" fmla="*/ 7 w 8"/>
                <a:gd name="T9" fmla="*/ 13 h 16"/>
                <a:gd name="T10" fmla="*/ 4 w 8"/>
                <a:gd name="T11" fmla="*/ 1 h 16"/>
                <a:gd name="T12" fmla="*/ 3 w 8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3" y="4"/>
                  </a:move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9"/>
                    <a:pt x="4" y="11"/>
                    <a:pt x="4" y="13"/>
                  </a:cubicBezTo>
                  <a:cubicBezTo>
                    <a:pt x="3" y="16"/>
                    <a:pt x="7" y="16"/>
                    <a:pt x="7" y="13"/>
                  </a:cubicBezTo>
                  <a:cubicBezTo>
                    <a:pt x="8" y="9"/>
                    <a:pt x="8" y="2"/>
                    <a:pt x="4" y="1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08">
              <a:extLst>
                <a:ext uri="{FF2B5EF4-FFF2-40B4-BE49-F238E27FC236}">
                  <a16:creationId xmlns:a16="http://schemas.microsoft.com/office/drawing/2014/main" xmlns="" id="{E87DE332-873C-4A78-85B1-7DBB42AA5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7" y="814"/>
              <a:ext cx="12" cy="34"/>
            </a:xfrm>
            <a:custGeom>
              <a:avLst/>
              <a:gdLst>
                <a:gd name="T0" fmla="*/ 1 w 8"/>
                <a:gd name="T1" fmla="*/ 4 h 23"/>
                <a:gd name="T2" fmla="*/ 4 w 8"/>
                <a:gd name="T3" fmla="*/ 21 h 23"/>
                <a:gd name="T4" fmla="*/ 8 w 8"/>
                <a:gd name="T5" fmla="*/ 21 h 23"/>
                <a:gd name="T6" fmla="*/ 5 w 8"/>
                <a:gd name="T7" fmla="*/ 3 h 23"/>
                <a:gd name="T8" fmla="*/ 1 w 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1" y="4"/>
                  </a:moveTo>
                  <a:cubicBezTo>
                    <a:pt x="3" y="9"/>
                    <a:pt x="3" y="15"/>
                    <a:pt x="4" y="21"/>
                  </a:cubicBezTo>
                  <a:cubicBezTo>
                    <a:pt x="4" y="23"/>
                    <a:pt x="8" y="23"/>
                    <a:pt x="8" y="21"/>
                  </a:cubicBezTo>
                  <a:cubicBezTo>
                    <a:pt x="7" y="15"/>
                    <a:pt x="7" y="9"/>
                    <a:pt x="5" y="3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09">
              <a:extLst>
                <a:ext uri="{FF2B5EF4-FFF2-40B4-BE49-F238E27FC236}">
                  <a16:creationId xmlns:a16="http://schemas.microsoft.com/office/drawing/2014/main" xmlns="" id="{7FDD66E3-9C72-441A-B444-89F36C4ED6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1" y="779"/>
              <a:ext cx="11" cy="16"/>
            </a:xfrm>
            <a:custGeom>
              <a:avLst/>
              <a:gdLst>
                <a:gd name="T0" fmla="*/ 2 w 7"/>
                <a:gd name="T1" fmla="*/ 4 h 11"/>
                <a:gd name="T2" fmla="*/ 2 w 7"/>
                <a:gd name="T3" fmla="*/ 4 h 11"/>
                <a:gd name="T4" fmla="*/ 3 w 7"/>
                <a:gd name="T5" fmla="*/ 5 h 11"/>
                <a:gd name="T6" fmla="*/ 3 w 7"/>
                <a:gd name="T7" fmla="*/ 8 h 11"/>
                <a:gd name="T8" fmla="*/ 7 w 7"/>
                <a:gd name="T9" fmla="*/ 8 h 11"/>
                <a:gd name="T10" fmla="*/ 2 w 7"/>
                <a:gd name="T11" fmla="*/ 0 h 11"/>
                <a:gd name="T12" fmla="*/ 2 w 7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11"/>
                    <a:pt x="7" y="10"/>
                    <a:pt x="7" y="8"/>
                  </a:cubicBezTo>
                  <a:cubicBezTo>
                    <a:pt x="7" y="5"/>
                    <a:pt x="6" y="0"/>
                    <a:pt x="2" y="0"/>
                  </a:cubicBezTo>
                  <a:cubicBezTo>
                    <a:pt x="0" y="1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10">
              <a:extLst>
                <a:ext uri="{FF2B5EF4-FFF2-40B4-BE49-F238E27FC236}">
                  <a16:creationId xmlns:a16="http://schemas.microsoft.com/office/drawing/2014/main" xmlns="" id="{50232315-5B19-4DBE-B987-4702A6B4D9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34" y="801"/>
              <a:ext cx="7" cy="31"/>
            </a:xfrm>
            <a:custGeom>
              <a:avLst/>
              <a:gdLst>
                <a:gd name="T0" fmla="*/ 0 w 5"/>
                <a:gd name="T1" fmla="*/ 19 h 21"/>
                <a:gd name="T2" fmla="*/ 4 w 5"/>
                <a:gd name="T3" fmla="*/ 19 h 21"/>
                <a:gd name="T4" fmla="*/ 4 w 5"/>
                <a:gd name="T5" fmla="*/ 3 h 21"/>
                <a:gd name="T6" fmla="*/ 0 w 5"/>
                <a:gd name="T7" fmla="*/ 3 h 21"/>
                <a:gd name="T8" fmla="*/ 0 w 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0" y="19"/>
                  </a:moveTo>
                  <a:cubicBezTo>
                    <a:pt x="1" y="21"/>
                    <a:pt x="5" y="21"/>
                    <a:pt x="4" y="19"/>
                  </a:cubicBezTo>
                  <a:cubicBezTo>
                    <a:pt x="4" y="14"/>
                    <a:pt x="4" y="8"/>
                    <a:pt x="4" y="3"/>
                  </a:cubicBezTo>
                  <a:cubicBezTo>
                    <a:pt x="4" y="0"/>
                    <a:pt x="1" y="1"/>
                    <a:pt x="0" y="3"/>
                  </a:cubicBezTo>
                  <a:cubicBezTo>
                    <a:pt x="0" y="8"/>
                    <a:pt x="0" y="14"/>
                    <a:pt x="0" y="19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11">
              <a:extLst>
                <a:ext uri="{FF2B5EF4-FFF2-40B4-BE49-F238E27FC236}">
                  <a16:creationId xmlns:a16="http://schemas.microsoft.com/office/drawing/2014/main" xmlns="" id="{45704AE9-D96C-437A-8974-DD38E2FC9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8" y="860"/>
              <a:ext cx="9" cy="21"/>
            </a:xfrm>
            <a:custGeom>
              <a:avLst/>
              <a:gdLst>
                <a:gd name="T0" fmla="*/ 1 w 6"/>
                <a:gd name="T1" fmla="*/ 11 h 14"/>
                <a:gd name="T2" fmla="*/ 4 w 6"/>
                <a:gd name="T3" fmla="*/ 10 h 14"/>
                <a:gd name="T4" fmla="*/ 5 w 6"/>
                <a:gd name="T5" fmla="*/ 4 h 14"/>
                <a:gd name="T6" fmla="*/ 1 w 6"/>
                <a:gd name="T7" fmla="*/ 3 h 14"/>
                <a:gd name="T8" fmla="*/ 1 w 6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1"/>
                  </a:moveTo>
                  <a:cubicBezTo>
                    <a:pt x="1" y="14"/>
                    <a:pt x="5" y="13"/>
                    <a:pt x="4" y="10"/>
                  </a:cubicBezTo>
                  <a:cubicBezTo>
                    <a:pt x="4" y="8"/>
                    <a:pt x="5" y="6"/>
                    <a:pt x="5" y="4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5"/>
                    <a:pt x="0" y="8"/>
                    <a:pt x="1" y="11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12">
              <a:extLst>
                <a:ext uri="{FF2B5EF4-FFF2-40B4-BE49-F238E27FC236}">
                  <a16:creationId xmlns:a16="http://schemas.microsoft.com/office/drawing/2014/main" xmlns="" id="{2D0E344F-A8E5-4F86-AF2F-C6D3191874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0" y="895"/>
              <a:ext cx="15" cy="24"/>
            </a:xfrm>
            <a:custGeom>
              <a:avLst/>
              <a:gdLst>
                <a:gd name="T0" fmla="*/ 5 w 10"/>
                <a:gd name="T1" fmla="*/ 14 h 16"/>
                <a:gd name="T2" fmla="*/ 9 w 10"/>
                <a:gd name="T3" fmla="*/ 3 h 16"/>
                <a:gd name="T4" fmla="*/ 5 w 10"/>
                <a:gd name="T5" fmla="*/ 2 h 16"/>
                <a:gd name="T6" fmla="*/ 1 w 10"/>
                <a:gd name="T7" fmla="*/ 12 h 16"/>
                <a:gd name="T8" fmla="*/ 5 w 10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5" y="14"/>
                  </a:moveTo>
                  <a:cubicBezTo>
                    <a:pt x="6" y="10"/>
                    <a:pt x="8" y="7"/>
                    <a:pt x="9" y="3"/>
                  </a:cubicBezTo>
                  <a:cubicBezTo>
                    <a:pt x="10" y="1"/>
                    <a:pt x="6" y="0"/>
                    <a:pt x="5" y="2"/>
                  </a:cubicBezTo>
                  <a:cubicBezTo>
                    <a:pt x="5" y="6"/>
                    <a:pt x="3" y="9"/>
                    <a:pt x="1" y="12"/>
                  </a:cubicBezTo>
                  <a:cubicBezTo>
                    <a:pt x="0" y="14"/>
                    <a:pt x="3" y="16"/>
                    <a:pt x="5" y="1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13">
              <a:extLst>
                <a:ext uri="{FF2B5EF4-FFF2-40B4-BE49-F238E27FC236}">
                  <a16:creationId xmlns:a16="http://schemas.microsoft.com/office/drawing/2014/main" xmlns="" id="{44D5CCCD-911F-462D-BC13-06334D1CFE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1" y="931"/>
              <a:ext cx="18" cy="25"/>
            </a:xfrm>
            <a:custGeom>
              <a:avLst/>
              <a:gdLst>
                <a:gd name="T0" fmla="*/ 4 w 12"/>
                <a:gd name="T1" fmla="*/ 15 h 17"/>
                <a:gd name="T2" fmla="*/ 11 w 12"/>
                <a:gd name="T3" fmla="*/ 4 h 17"/>
                <a:gd name="T4" fmla="*/ 8 w 12"/>
                <a:gd name="T5" fmla="*/ 2 h 17"/>
                <a:gd name="T6" fmla="*/ 1 w 12"/>
                <a:gd name="T7" fmla="*/ 13 h 17"/>
                <a:gd name="T8" fmla="*/ 4 w 12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4" y="15"/>
                  </a:moveTo>
                  <a:cubicBezTo>
                    <a:pt x="6" y="11"/>
                    <a:pt x="9" y="8"/>
                    <a:pt x="11" y="4"/>
                  </a:cubicBezTo>
                  <a:cubicBezTo>
                    <a:pt x="12" y="2"/>
                    <a:pt x="9" y="0"/>
                    <a:pt x="8" y="2"/>
                  </a:cubicBezTo>
                  <a:cubicBezTo>
                    <a:pt x="5" y="6"/>
                    <a:pt x="3" y="9"/>
                    <a:pt x="1" y="13"/>
                  </a:cubicBezTo>
                  <a:cubicBezTo>
                    <a:pt x="0" y="16"/>
                    <a:pt x="3" y="17"/>
                    <a:pt x="4" y="1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14">
              <a:extLst>
                <a:ext uri="{FF2B5EF4-FFF2-40B4-BE49-F238E27FC236}">
                  <a16:creationId xmlns:a16="http://schemas.microsoft.com/office/drawing/2014/main" xmlns="" id="{38FF2219-6BA8-415E-8F8E-5A9B9AD8FB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9" y="963"/>
              <a:ext cx="20" cy="22"/>
            </a:xfrm>
            <a:custGeom>
              <a:avLst/>
              <a:gdLst>
                <a:gd name="T0" fmla="*/ 4 w 13"/>
                <a:gd name="T1" fmla="*/ 13 h 15"/>
                <a:gd name="T2" fmla="*/ 11 w 13"/>
                <a:gd name="T3" fmla="*/ 4 h 15"/>
                <a:gd name="T4" fmla="*/ 8 w 13"/>
                <a:gd name="T5" fmla="*/ 2 h 15"/>
                <a:gd name="T6" fmla="*/ 1 w 13"/>
                <a:gd name="T7" fmla="*/ 11 h 15"/>
                <a:gd name="T8" fmla="*/ 4 w 13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4" y="13"/>
                  </a:moveTo>
                  <a:cubicBezTo>
                    <a:pt x="6" y="10"/>
                    <a:pt x="8" y="7"/>
                    <a:pt x="11" y="4"/>
                  </a:cubicBezTo>
                  <a:cubicBezTo>
                    <a:pt x="13" y="3"/>
                    <a:pt x="10" y="0"/>
                    <a:pt x="8" y="2"/>
                  </a:cubicBezTo>
                  <a:cubicBezTo>
                    <a:pt x="5" y="4"/>
                    <a:pt x="3" y="8"/>
                    <a:pt x="1" y="11"/>
                  </a:cubicBezTo>
                  <a:cubicBezTo>
                    <a:pt x="0" y="13"/>
                    <a:pt x="3" y="15"/>
                    <a:pt x="4" y="13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15">
              <a:extLst>
                <a:ext uri="{FF2B5EF4-FFF2-40B4-BE49-F238E27FC236}">
                  <a16:creationId xmlns:a16="http://schemas.microsoft.com/office/drawing/2014/main" xmlns="" id="{BC642CAF-74A3-45B9-9E46-4EAE144318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5" y="925"/>
              <a:ext cx="16" cy="23"/>
            </a:xfrm>
            <a:custGeom>
              <a:avLst/>
              <a:gdLst>
                <a:gd name="T0" fmla="*/ 5 w 11"/>
                <a:gd name="T1" fmla="*/ 14 h 16"/>
                <a:gd name="T2" fmla="*/ 10 w 11"/>
                <a:gd name="T3" fmla="*/ 4 h 16"/>
                <a:gd name="T4" fmla="*/ 7 w 11"/>
                <a:gd name="T5" fmla="*/ 2 h 16"/>
                <a:gd name="T6" fmla="*/ 1 w 11"/>
                <a:gd name="T7" fmla="*/ 12 h 16"/>
                <a:gd name="T8" fmla="*/ 5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5" y="14"/>
                  </a:moveTo>
                  <a:cubicBezTo>
                    <a:pt x="6" y="10"/>
                    <a:pt x="8" y="7"/>
                    <a:pt x="10" y="4"/>
                  </a:cubicBezTo>
                  <a:cubicBezTo>
                    <a:pt x="11" y="2"/>
                    <a:pt x="8" y="0"/>
                    <a:pt x="7" y="2"/>
                  </a:cubicBezTo>
                  <a:cubicBezTo>
                    <a:pt x="5" y="5"/>
                    <a:pt x="3" y="8"/>
                    <a:pt x="1" y="12"/>
                  </a:cubicBezTo>
                  <a:cubicBezTo>
                    <a:pt x="0" y="14"/>
                    <a:pt x="3" y="16"/>
                    <a:pt x="5" y="1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16">
              <a:extLst>
                <a:ext uri="{FF2B5EF4-FFF2-40B4-BE49-F238E27FC236}">
                  <a16:creationId xmlns:a16="http://schemas.microsoft.com/office/drawing/2014/main" xmlns="" id="{D815DCC6-4B1F-411D-83E7-80825CA48E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02" y="878"/>
              <a:ext cx="11" cy="28"/>
            </a:xfrm>
            <a:custGeom>
              <a:avLst/>
              <a:gdLst>
                <a:gd name="T0" fmla="*/ 4 w 8"/>
                <a:gd name="T1" fmla="*/ 4 h 19"/>
                <a:gd name="T2" fmla="*/ 1 w 8"/>
                <a:gd name="T3" fmla="*/ 15 h 19"/>
                <a:gd name="T4" fmla="*/ 5 w 8"/>
                <a:gd name="T5" fmla="*/ 17 h 19"/>
                <a:gd name="T6" fmla="*/ 7 w 8"/>
                <a:gd name="T7" fmla="*/ 2 h 19"/>
                <a:gd name="T8" fmla="*/ 4 w 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4" y="4"/>
                  </a:moveTo>
                  <a:cubicBezTo>
                    <a:pt x="4" y="8"/>
                    <a:pt x="4" y="12"/>
                    <a:pt x="1" y="15"/>
                  </a:cubicBezTo>
                  <a:cubicBezTo>
                    <a:pt x="0" y="17"/>
                    <a:pt x="3" y="19"/>
                    <a:pt x="5" y="17"/>
                  </a:cubicBezTo>
                  <a:cubicBezTo>
                    <a:pt x="8" y="13"/>
                    <a:pt x="8" y="8"/>
                    <a:pt x="7" y="2"/>
                  </a:cubicBezTo>
                  <a:cubicBezTo>
                    <a:pt x="7" y="0"/>
                    <a:pt x="3" y="1"/>
                    <a:pt x="4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17">
              <a:extLst>
                <a:ext uri="{FF2B5EF4-FFF2-40B4-BE49-F238E27FC236}">
                  <a16:creationId xmlns:a16="http://schemas.microsoft.com/office/drawing/2014/main" xmlns="" id="{9964C333-655E-43CE-B85A-4869951F89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6" y="834"/>
              <a:ext cx="8" cy="25"/>
            </a:xfrm>
            <a:custGeom>
              <a:avLst/>
              <a:gdLst>
                <a:gd name="T0" fmla="*/ 1 w 5"/>
                <a:gd name="T1" fmla="*/ 3 h 17"/>
                <a:gd name="T2" fmla="*/ 0 w 5"/>
                <a:gd name="T3" fmla="*/ 15 h 17"/>
                <a:gd name="T4" fmla="*/ 4 w 5"/>
                <a:gd name="T5" fmla="*/ 15 h 17"/>
                <a:gd name="T6" fmla="*/ 5 w 5"/>
                <a:gd name="T7" fmla="*/ 3 h 17"/>
                <a:gd name="T8" fmla="*/ 1 w 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1" y="3"/>
                  </a:moveTo>
                  <a:cubicBezTo>
                    <a:pt x="1" y="7"/>
                    <a:pt x="0" y="11"/>
                    <a:pt x="0" y="15"/>
                  </a:cubicBezTo>
                  <a:cubicBezTo>
                    <a:pt x="0" y="17"/>
                    <a:pt x="4" y="17"/>
                    <a:pt x="4" y="15"/>
                  </a:cubicBezTo>
                  <a:cubicBezTo>
                    <a:pt x="4" y="11"/>
                    <a:pt x="5" y="7"/>
                    <a:pt x="5" y="3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18">
              <a:extLst>
                <a:ext uri="{FF2B5EF4-FFF2-40B4-BE49-F238E27FC236}">
                  <a16:creationId xmlns:a16="http://schemas.microsoft.com/office/drawing/2014/main" xmlns="" id="{FB6E1419-823F-4D82-9628-CEB57512DA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4" y="772"/>
              <a:ext cx="7" cy="26"/>
            </a:xfrm>
            <a:custGeom>
              <a:avLst/>
              <a:gdLst>
                <a:gd name="T0" fmla="*/ 1 w 5"/>
                <a:gd name="T1" fmla="*/ 4 h 18"/>
                <a:gd name="T2" fmla="*/ 1 w 5"/>
                <a:gd name="T3" fmla="*/ 9 h 18"/>
                <a:gd name="T4" fmla="*/ 1 w 5"/>
                <a:gd name="T5" fmla="*/ 16 h 18"/>
                <a:gd name="T6" fmla="*/ 5 w 5"/>
                <a:gd name="T7" fmla="*/ 15 h 18"/>
                <a:gd name="T8" fmla="*/ 5 w 5"/>
                <a:gd name="T9" fmla="*/ 8 h 18"/>
                <a:gd name="T10" fmla="*/ 4 w 5"/>
                <a:gd name="T11" fmla="*/ 2 h 18"/>
                <a:gd name="T12" fmla="*/ 1 w 5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8">
                  <a:moveTo>
                    <a:pt x="1" y="4"/>
                  </a:moveTo>
                  <a:cubicBezTo>
                    <a:pt x="1" y="5"/>
                    <a:pt x="1" y="7"/>
                    <a:pt x="1" y="9"/>
                  </a:cubicBezTo>
                  <a:cubicBezTo>
                    <a:pt x="1" y="11"/>
                    <a:pt x="1" y="13"/>
                    <a:pt x="1" y="16"/>
                  </a:cubicBezTo>
                  <a:cubicBezTo>
                    <a:pt x="1" y="18"/>
                    <a:pt x="5" y="18"/>
                    <a:pt x="5" y="15"/>
                  </a:cubicBezTo>
                  <a:cubicBezTo>
                    <a:pt x="5" y="13"/>
                    <a:pt x="5" y="11"/>
                    <a:pt x="5" y="8"/>
                  </a:cubicBezTo>
                  <a:cubicBezTo>
                    <a:pt x="5" y="6"/>
                    <a:pt x="5" y="4"/>
                    <a:pt x="4" y="2"/>
                  </a:cubicBezTo>
                  <a:cubicBezTo>
                    <a:pt x="3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19">
              <a:extLst>
                <a:ext uri="{FF2B5EF4-FFF2-40B4-BE49-F238E27FC236}">
                  <a16:creationId xmlns:a16="http://schemas.microsoft.com/office/drawing/2014/main" xmlns="" id="{CA38DCAC-0AD6-4215-BD71-13EC9F638A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9" y="738"/>
              <a:ext cx="17" cy="28"/>
            </a:xfrm>
            <a:custGeom>
              <a:avLst/>
              <a:gdLst>
                <a:gd name="T0" fmla="*/ 2 w 11"/>
                <a:gd name="T1" fmla="*/ 5 h 19"/>
                <a:gd name="T2" fmla="*/ 7 w 11"/>
                <a:gd name="T3" fmla="*/ 17 h 19"/>
                <a:gd name="T4" fmla="*/ 11 w 11"/>
                <a:gd name="T5" fmla="*/ 16 h 19"/>
                <a:gd name="T6" fmla="*/ 4 w 11"/>
                <a:gd name="T7" fmla="*/ 2 h 19"/>
                <a:gd name="T8" fmla="*/ 2 w 1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2" y="5"/>
                  </a:moveTo>
                  <a:cubicBezTo>
                    <a:pt x="4" y="9"/>
                    <a:pt x="6" y="13"/>
                    <a:pt x="7" y="17"/>
                  </a:cubicBezTo>
                  <a:cubicBezTo>
                    <a:pt x="8" y="19"/>
                    <a:pt x="11" y="18"/>
                    <a:pt x="11" y="16"/>
                  </a:cubicBezTo>
                  <a:cubicBezTo>
                    <a:pt x="10" y="11"/>
                    <a:pt x="8" y="6"/>
                    <a:pt x="4" y="2"/>
                  </a:cubicBezTo>
                  <a:cubicBezTo>
                    <a:pt x="3" y="0"/>
                    <a:pt x="0" y="3"/>
                    <a:pt x="2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20">
              <a:extLst>
                <a:ext uri="{FF2B5EF4-FFF2-40B4-BE49-F238E27FC236}">
                  <a16:creationId xmlns:a16="http://schemas.microsoft.com/office/drawing/2014/main" xmlns="" id="{A194579A-3446-49ED-94C2-B3382E37E0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2" y="1040"/>
              <a:ext cx="24" cy="19"/>
            </a:xfrm>
            <a:custGeom>
              <a:avLst/>
              <a:gdLst>
                <a:gd name="T0" fmla="*/ 5 w 16"/>
                <a:gd name="T1" fmla="*/ 11 h 13"/>
                <a:gd name="T2" fmla="*/ 14 w 16"/>
                <a:gd name="T3" fmla="*/ 5 h 13"/>
                <a:gd name="T4" fmla="*/ 12 w 16"/>
                <a:gd name="T5" fmla="*/ 1 h 13"/>
                <a:gd name="T6" fmla="*/ 2 w 16"/>
                <a:gd name="T7" fmla="*/ 8 h 13"/>
                <a:gd name="T8" fmla="*/ 5 w 1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5" y="11"/>
                  </a:moveTo>
                  <a:cubicBezTo>
                    <a:pt x="7" y="8"/>
                    <a:pt x="10" y="5"/>
                    <a:pt x="14" y="5"/>
                  </a:cubicBezTo>
                  <a:cubicBezTo>
                    <a:pt x="16" y="4"/>
                    <a:pt x="15" y="0"/>
                    <a:pt x="12" y="1"/>
                  </a:cubicBezTo>
                  <a:cubicBezTo>
                    <a:pt x="8" y="2"/>
                    <a:pt x="5" y="5"/>
                    <a:pt x="2" y="8"/>
                  </a:cubicBezTo>
                  <a:cubicBezTo>
                    <a:pt x="0" y="10"/>
                    <a:pt x="3" y="13"/>
                    <a:pt x="5" y="11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21">
              <a:extLst>
                <a:ext uri="{FF2B5EF4-FFF2-40B4-BE49-F238E27FC236}">
                  <a16:creationId xmlns:a16="http://schemas.microsoft.com/office/drawing/2014/main" xmlns="" id="{9638E496-437E-46CB-8C3B-2D5836A44E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9" y="1056"/>
              <a:ext cx="26" cy="18"/>
            </a:xfrm>
            <a:custGeom>
              <a:avLst/>
              <a:gdLst>
                <a:gd name="T0" fmla="*/ 3 w 17"/>
                <a:gd name="T1" fmla="*/ 11 h 12"/>
                <a:gd name="T2" fmla="*/ 15 w 17"/>
                <a:gd name="T3" fmla="*/ 5 h 12"/>
                <a:gd name="T4" fmla="*/ 13 w 17"/>
                <a:gd name="T5" fmla="*/ 2 h 12"/>
                <a:gd name="T6" fmla="*/ 2 w 17"/>
                <a:gd name="T7" fmla="*/ 8 h 12"/>
                <a:gd name="T8" fmla="*/ 3 w 17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3" y="11"/>
                  </a:moveTo>
                  <a:cubicBezTo>
                    <a:pt x="8" y="10"/>
                    <a:pt x="12" y="8"/>
                    <a:pt x="15" y="5"/>
                  </a:cubicBezTo>
                  <a:cubicBezTo>
                    <a:pt x="17" y="3"/>
                    <a:pt x="15" y="0"/>
                    <a:pt x="13" y="2"/>
                  </a:cubicBezTo>
                  <a:cubicBezTo>
                    <a:pt x="10" y="5"/>
                    <a:pt x="6" y="7"/>
                    <a:pt x="2" y="8"/>
                  </a:cubicBezTo>
                  <a:cubicBezTo>
                    <a:pt x="0" y="8"/>
                    <a:pt x="1" y="12"/>
                    <a:pt x="3" y="11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22">
              <a:extLst>
                <a:ext uri="{FF2B5EF4-FFF2-40B4-BE49-F238E27FC236}">
                  <a16:creationId xmlns:a16="http://schemas.microsoft.com/office/drawing/2014/main" xmlns="" id="{D21E7CEF-F244-413E-8B5D-038A5BC299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9" y="1029"/>
              <a:ext cx="15" cy="17"/>
            </a:xfrm>
            <a:custGeom>
              <a:avLst/>
              <a:gdLst>
                <a:gd name="T0" fmla="*/ 4 w 10"/>
                <a:gd name="T1" fmla="*/ 10 h 11"/>
                <a:gd name="T2" fmla="*/ 10 w 10"/>
                <a:gd name="T3" fmla="*/ 3 h 11"/>
                <a:gd name="T4" fmla="*/ 6 w 10"/>
                <a:gd name="T5" fmla="*/ 2 h 11"/>
                <a:gd name="T6" fmla="*/ 2 w 10"/>
                <a:gd name="T7" fmla="*/ 6 h 11"/>
                <a:gd name="T8" fmla="*/ 4 w 1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4" y="10"/>
                  </a:moveTo>
                  <a:cubicBezTo>
                    <a:pt x="7" y="8"/>
                    <a:pt x="9" y="6"/>
                    <a:pt x="10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0" y="8"/>
                    <a:pt x="2" y="11"/>
                    <a:pt x="4" y="10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23">
              <a:extLst>
                <a:ext uri="{FF2B5EF4-FFF2-40B4-BE49-F238E27FC236}">
                  <a16:creationId xmlns:a16="http://schemas.microsoft.com/office/drawing/2014/main" xmlns="" id="{E0ED60F7-9A34-47BA-9D56-55D733819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5" y="1068"/>
              <a:ext cx="21" cy="14"/>
            </a:xfrm>
            <a:custGeom>
              <a:avLst/>
              <a:gdLst>
                <a:gd name="T0" fmla="*/ 4 w 14"/>
                <a:gd name="T1" fmla="*/ 9 h 10"/>
                <a:gd name="T2" fmla="*/ 12 w 14"/>
                <a:gd name="T3" fmla="*/ 5 h 10"/>
                <a:gd name="T4" fmla="*/ 10 w 14"/>
                <a:gd name="T5" fmla="*/ 1 h 10"/>
                <a:gd name="T6" fmla="*/ 2 w 14"/>
                <a:gd name="T7" fmla="*/ 5 h 10"/>
                <a:gd name="T8" fmla="*/ 4 w 14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4" y="9"/>
                  </a:moveTo>
                  <a:cubicBezTo>
                    <a:pt x="7" y="7"/>
                    <a:pt x="10" y="6"/>
                    <a:pt x="12" y="5"/>
                  </a:cubicBezTo>
                  <a:cubicBezTo>
                    <a:pt x="14" y="4"/>
                    <a:pt x="12" y="0"/>
                    <a:pt x="10" y="1"/>
                  </a:cubicBezTo>
                  <a:cubicBezTo>
                    <a:pt x="8" y="3"/>
                    <a:pt x="5" y="4"/>
                    <a:pt x="2" y="5"/>
                  </a:cubicBezTo>
                  <a:cubicBezTo>
                    <a:pt x="0" y="7"/>
                    <a:pt x="2" y="10"/>
                    <a:pt x="4" y="9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24">
              <a:extLst>
                <a:ext uri="{FF2B5EF4-FFF2-40B4-BE49-F238E27FC236}">
                  <a16:creationId xmlns:a16="http://schemas.microsoft.com/office/drawing/2014/main" xmlns="" id="{F4FDB1A6-0BFE-4B7C-AF38-734403B84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1" y="1084"/>
              <a:ext cx="23" cy="10"/>
            </a:xfrm>
            <a:custGeom>
              <a:avLst/>
              <a:gdLst>
                <a:gd name="T0" fmla="*/ 2 w 16"/>
                <a:gd name="T1" fmla="*/ 7 h 7"/>
                <a:gd name="T2" fmla="*/ 13 w 16"/>
                <a:gd name="T3" fmla="*/ 5 h 7"/>
                <a:gd name="T4" fmla="*/ 12 w 16"/>
                <a:gd name="T5" fmla="*/ 1 h 7"/>
                <a:gd name="T6" fmla="*/ 2 w 16"/>
                <a:gd name="T7" fmla="*/ 3 h 7"/>
                <a:gd name="T8" fmla="*/ 2 w 1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2" y="7"/>
                  </a:moveTo>
                  <a:cubicBezTo>
                    <a:pt x="6" y="7"/>
                    <a:pt x="10" y="6"/>
                    <a:pt x="13" y="5"/>
                  </a:cubicBezTo>
                  <a:cubicBezTo>
                    <a:pt x="16" y="4"/>
                    <a:pt x="14" y="0"/>
                    <a:pt x="12" y="1"/>
                  </a:cubicBezTo>
                  <a:cubicBezTo>
                    <a:pt x="9" y="2"/>
                    <a:pt x="6" y="3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25">
              <a:extLst>
                <a:ext uri="{FF2B5EF4-FFF2-40B4-BE49-F238E27FC236}">
                  <a16:creationId xmlns:a16="http://schemas.microsoft.com/office/drawing/2014/main" xmlns="" id="{6A99981B-4387-4B28-8125-E2B8BDED46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1" y="1085"/>
              <a:ext cx="21" cy="8"/>
            </a:xfrm>
            <a:custGeom>
              <a:avLst/>
              <a:gdLst>
                <a:gd name="T0" fmla="*/ 3 w 14"/>
                <a:gd name="T1" fmla="*/ 4 h 5"/>
                <a:gd name="T2" fmla="*/ 11 w 14"/>
                <a:gd name="T3" fmla="*/ 4 h 5"/>
                <a:gd name="T4" fmla="*/ 10 w 14"/>
                <a:gd name="T5" fmla="*/ 0 h 5"/>
                <a:gd name="T6" fmla="*/ 3 w 14"/>
                <a:gd name="T7" fmla="*/ 0 h 5"/>
                <a:gd name="T8" fmla="*/ 3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3" y="4"/>
                  </a:moveTo>
                  <a:cubicBezTo>
                    <a:pt x="6" y="4"/>
                    <a:pt x="8" y="5"/>
                    <a:pt x="11" y="4"/>
                  </a:cubicBezTo>
                  <a:cubicBezTo>
                    <a:pt x="14" y="4"/>
                    <a:pt x="13" y="0"/>
                    <a:pt x="10" y="0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26">
              <a:extLst>
                <a:ext uri="{FF2B5EF4-FFF2-40B4-BE49-F238E27FC236}">
                  <a16:creationId xmlns:a16="http://schemas.microsoft.com/office/drawing/2014/main" xmlns="" id="{07C39B87-7420-4A4E-9955-765339CB5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1" y="1081"/>
              <a:ext cx="26" cy="15"/>
            </a:xfrm>
            <a:custGeom>
              <a:avLst/>
              <a:gdLst>
                <a:gd name="T0" fmla="*/ 2 w 18"/>
                <a:gd name="T1" fmla="*/ 5 h 10"/>
                <a:gd name="T2" fmla="*/ 13 w 18"/>
                <a:gd name="T3" fmla="*/ 8 h 10"/>
                <a:gd name="T4" fmla="*/ 15 w 18"/>
                <a:gd name="T5" fmla="*/ 5 h 10"/>
                <a:gd name="T6" fmla="*/ 3 w 18"/>
                <a:gd name="T7" fmla="*/ 1 h 10"/>
                <a:gd name="T8" fmla="*/ 2 w 1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2" y="5"/>
                  </a:moveTo>
                  <a:cubicBezTo>
                    <a:pt x="6" y="6"/>
                    <a:pt x="10" y="7"/>
                    <a:pt x="13" y="8"/>
                  </a:cubicBezTo>
                  <a:cubicBezTo>
                    <a:pt x="16" y="10"/>
                    <a:pt x="18" y="6"/>
                    <a:pt x="15" y="5"/>
                  </a:cubicBezTo>
                  <a:cubicBezTo>
                    <a:pt x="11" y="3"/>
                    <a:pt x="7" y="2"/>
                    <a:pt x="3" y="1"/>
                  </a:cubicBezTo>
                  <a:cubicBezTo>
                    <a:pt x="1" y="0"/>
                    <a:pt x="0" y="4"/>
                    <a:pt x="2" y="5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27">
              <a:extLst>
                <a:ext uri="{FF2B5EF4-FFF2-40B4-BE49-F238E27FC236}">
                  <a16:creationId xmlns:a16="http://schemas.microsoft.com/office/drawing/2014/main" xmlns="" id="{6E7FD2EC-0213-499B-958F-BF2AD2962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7" y="1068"/>
              <a:ext cx="16" cy="14"/>
            </a:xfrm>
            <a:custGeom>
              <a:avLst/>
              <a:gdLst>
                <a:gd name="T0" fmla="*/ 1 w 11"/>
                <a:gd name="T1" fmla="*/ 4 h 10"/>
                <a:gd name="T2" fmla="*/ 6 w 11"/>
                <a:gd name="T3" fmla="*/ 9 h 10"/>
                <a:gd name="T4" fmla="*/ 9 w 11"/>
                <a:gd name="T5" fmla="*/ 6 h 10"/>
                <a:gd name="T6" fmla="*/ 4 w 11"/>
                <a:gd name="T7" fmla="*/ 2 h 10"/>
                <a:gd name="T8" fmla="*/ 1 w 11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6"/>
                    <a:pt x="5" y="7"/>
                    <a:pt x="6" y="9"/>
                  </a:cubicBezTo>
                  <a:cubicBezTo>
                    <a:pt x="8" y="10"/>
                    <a:pt x="11" y="7"/>
                    <a:pt x="9" y="6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2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B06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副标题 4">
            <a:extLst>
              <a:ext uri="{FF2B5EF4-FFF2-40B4-BE49-F238E27FC236}">
                <a16:creationId xmlns:a16="http://schemas.microsoft.com/office/drawing/2014/main" xmlns="" id="{6441F239-E69A-4B6D-8AF7-FE8D464049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34" name="标题 3">
            <a:extLst>
              <a:ext uri="{FF2B5EF4-FFF2-40B4-BE49-F238E27FC236}">
                <a16:creationId xmlns:a16="http://schemas.microsoft.com/office/drawing/2014/main" xmlns="" id="{936C17D6-28A8-4836-BF7D-ED134F08DC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清新手绘创意通用模板</a:t>
            </a:r>
          </a:p>
        </p:txBody>
      </p:sp>
      <p:sp>
        <p:nvSpPr>
          <p:cNvPr id="35" name="文本占位符 5">
            <a:extLst>
              <a:ext uri="{FF2B5EF4-FFF2-40B4-BE49-F238E27FC236}">
                <a16:creationId xmlns:a16="http://schemas.microsoft.com/office/drawing/2014/main" xmlns="" id="{CEED8D6F-7A26-47B5-8120-0A9DA56608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36" name="文本占位符 6">
            <a:extLst>
              <a:ext uri="{FF2B5EF4-FFF2-40B4-BE49-F238E27FC236}">
                <a16:creationId xmlns:a16="http://schemas.microsoft.com/office/drawing/2014/main" xmlns="" id="{286AEFFC-6B61-46D3-8CC5-E0F6C9A0C3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9E8EAE1-534F-4538-B019-43CEEC751279}"/>
              </a:ext>
            </a:extLst>
          </p:cNvPr>
          <p:cNvSpPr/>
          <p:nvPr/>
        </p:nvSpPr>
        <p:spPr>
          <a:xfrm>
            <a:off x="1304925" y="3879130"/>
            <a:ext cx="1689100" cy="107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0937EA-395B-4492-8E48-7769790E3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D93095-A575-426C-9774-8DA33FEE1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AC1356-3AAD-4986-B925-1DBC45D9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3bba9840-ad78-473b-b7c1-11914d1bf6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36B58E-58A9-409F-8E15-CDFC1BF2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343" y="1513811"/>
            <a:ext cx="10843314" cy="4372243"/>
            <a:chOff x="674343" y="1513811"/>
            <a:chExt cx="10843314" cy="4372243"/>
          </a:xfrm>
        </p:grpSpPr>
        <p:grpSp>
          <p:nvGrpSpPr>
            <p:cNvPr id="6" name="iṧ1ïde">
              <a:extLst>
                <a:ext uri="{FF2B5EF4-FFF2-40B4-BE49-F238E27FC236}">
                  <a16:creationId xmlns:a16="http://schemas.microsoft.com/office/drawing/2014/main" xmlns="" id="{4D1637D4-49A6-432B-8A21-E2F44969C5D3}"/>
                </a:ext>
              </a:extLst>
            </p:cNvPr>
            <p:cNvGrpSpPr/>
            <p:nvPr/>
          </p:nvGrpSpPr>
          <p:grpSpPr>
            <a:xfrm>
              <a:off x="674343" y="1513811"/>
              <a:ext cx="3548473" cy="733902"/>
              <a:chOff x="719138" y="1642953"/>
              <a:chExt cx="3548473" cy="733902"/>
            </a:xfrm>
          </p:grpSpPr>
          <p:sp>
            <p:nvSpPr>
              <p:cNvPr id="45" name="îṩḷïḑe">
                <a:extLst>
                  <a:ext uri="{FF2B5EF4-FFF2-40B4-BE49-F238E27FC236}">
                    <a16:creationId xmlns:a16="http://schemas.microsoft.com/office/drawing/2014/main" xmlns="" id="{241ED89A-73A7-4044-BEFB-FCD5A9B28B20}"/>
                  </a:ext>
                </a:extLst>
              </p:cNvPr>
              <p:cNvSpPr txBox="1"/>
              <p:nvPr/>
            </p:nvSpPr>
            <p:spPr>
              <a:xfrm>
                <a:off x="719138" y="1642953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6" name="ïSļïḓé">
                <a:extLst>
                  <a:ext uri="{FF2B5EF4-FFF2-40B4-BE49-F238E27FC236}">
                    <a16:creationId xmlns:a16="http://schemas.microsoft.com/office/drawing/2014/main" xmlns="" id="{1968B785-BBEC-4959-861A-28232F557CDC}"/>
                  </a:ext>
                </a:extLst>
              </p:cNvPr>
              <p:cNvSpPr/>
              <p:nvPr/>
            </p:nvSpPr>
            <p:spPr>
              <a:xfrm>
                <a:off x="719138" y="2008906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7" name="iSļiḑé">
              <a:extLst>
                <a:ext uri="{FF2B5EF4-FFF2-40B4-BE49-F238E27FC236}">
                  <a16:creationId xmlns:a16="http://schemas.microsoft.com/office/drawing/2014/main" xmlns="" id="{F30443FA-26C7-4516-95A0-6674B817A1F4}"/>
                </a:ext>
              </a:extLst>
            </p:cNvPr>
            <p:cNvSpPr/>
            <p:nvPr/>
          </p:nvSpPr>
          <p:spPr bwMode="auto">
            <a:xfrm>
              <a:off x="9511991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şliḋé">
              <a:extLst>
                <a:ext uri="{FF2B5EF4-FFF2-40B4-BE49-F238E27FC236}">
                  <a16:creationId xmlns:a16="http://schemas.microsoft.com/office/drawing/2014/main" xmlns="" id="{C6273670-C0B9-4C82-BBC7-15BA944A831C}"/>
                </a:ext>
              </a:extLst>
            </p:cNvPr>
            <p:cNvSpPr txBox="1"/>
            <p:nvPr/>
          </p:nvSpPr>
          <p:spPr>
            <a:xfrm>
              <a:off x="9924794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/>
                <a:t>35%</a:t>
              </a:r>
            </a:p>
          </p:txBody>
        </p:sp>
        <p:sp>
          <p:nvSpPr>
            <p:cNvPr id="9" name="îş1ïdê">
              <a:extLst>
                <a:ext uri="{FF2B5EF4-FFF2-40B4-BE49-F238E27FC236}">
                  <a16:creationId xmlns:a16="http://schemas.microsoft.com/office/drawing/2014/main" xmlns="" id="{B5F40DB6-2E19-4D92-8E61-FA9A8EE1700C}"/>
                </a:ext>
              </a:extLst>
            </p:cNvPr>
            <p:cNvSpPr txBox="1"/>
            <p:nvPr/>
          </p:nvSpPr>
          <p:spPr>
            <a:xfrm>
              <a:off x="9924795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vl="0" algn="ctr" defTabSz="914400">
                <a:defRPr/>
              </a:pPr>
              <a:r>
                <a:rPr lang="en-US" altLang="zh-CN" sz="1600" b="1" kern="0" dirty="0"/>
                <a:t>Text here</a:t>
              </a:r>
              <a:endParaRPr lang="zh-CN" altLang="en-US" sz="1600" b="1" kern="0" dirty="0"/>
            </a:p>
          </p:txBody>
        </p:sp>
        <p:sp>
          <p:nvSpPr>
            <p:cNvPr id="10" name="îŝlîḑê">
              <a:extLst>
                <a:ext uri="{FF2B5EF4-FFF2-40B4-BE49-F238E27FC236}">
                  <a16:creationId xmlns:a16="http://schemas.microsoft.com/office/drawing/2014/main" xmlns="" id="{BC392E06-2AD5-437E-9EA9-075D59C387FD}"/>
                </a:ext>
              </a:extLst>
            </p:cNvPr>
            <p:cNvSpPr/>
            <p:nvPr/>
          </p:nvSpPr>
          <p:spPr bwMode="auto">
            <a:xfrm>
              <a:off x="791803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îdé">
              <a:extLst>
                <a:ext uri="{FF2B5EF4-FFF2-40B4-BE49-F238E27FC236}">
                  <a16:creationId xmlns:a16="http://schemas.microsoft.com/office/drawing/2014/main" xmlns="" id="{F010D47F-B0EF-4BD0-89D6-6083A7943ED6}"/>
                </a:ext>
              </a:extLst>
            </p:cNvPr>
            <p:cNvSpPr txBox="1"/>
            <p:nvPr/>
          </p:nvSpPr>
          <p:spPr>
            <a:xfrm>
              <a:off x="1204606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65%</a:t>
              </a:r>
            </a:p>
          </p:txBody>
        </p:sp>
        <p:sp>
          <p:nvSpPr>
            <p:cNvPr id="12" name="ïşḷíḓe">
              <a:extLst>
                <a:ext uri="{FF2B5EF4-FFF2-40B4-BE49-F238E27FC236}">
                  <a16:creationId xmlns:a16="http://schemas.microsoft.com/office/drawing/2014/main" xmlns="" id="{1030685E-258B-4525-9F7C-65C47333D28E}"/>
                </a:ext>
              </a:extLst>
            </p:cNvPr>
            <p:cNvSpPr txBox="1"/>
            <p:nvPr/>
          </p:nvSpPr>
          <p:spPr>
            <a:xfrm>
              <a:off x="1204607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vl="0" algn="ctr" defTabSz="914400">
                <a:defRPr/>
              </a:pPr>
              <a:r>
                <a:rPr lang="en-US" altLang="zh-CN" sz="1600" b="1" kern="0" dirty="0"/>
                <a:t>Text here</a:t>
              </a:r>
              <a:endParaRPr lang="zh-CN" altLang="en-US" sz="1600" b="1" kern="0" dirty="0"/>
            </a:p>
          </p:txBody>
        </p:sp>
        <p:sp>
          <p:nvSpPr>
            <p:cNvPr id="13" name="isliḋê">
              <a:extLst>
                <a:ext uri="{FF2B5EF4-FFF2-40B4-BE49-F238E27FC236}">
                  <a16:creationId xmlns:a16="http://schemas.microsoft.com/office/drawing/2014/main" xmlns="" id="{76FA8FDD-A677-4A23-AAEE-F69B245769B2}"/>
                </a:ext>
              </a:extLst>
            </p:cNvPr>
            <p:cNvSpPr/>
            <p:nvPr/>
          </p:nvSpPr>
          <p:spPr bwMode="auto">
            <a:xfrm>
              <a:off x="7153537" y="3379588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líḋé">
              <a:extLst>
                <a:ext uri="{FF2B5EF4-FFF2-40B4-BE49-F238E27FC236}">
                  <a16:creationId xmlns:a16="http://schemas.microsoft.com/office/drawing/2014/main" xmlns="" id="{90475494-99A7-4C1D-A5DA-40160FDC091A}"/>
                </a:ext>
              </a:extLst>
            </p:cNvPr>
            <p:cNvSpPr/>
            <p:nvPr/>
          </p:nvSpPr>
          <p:spPr bwMode="auto">
            <a:xfrm>
              <a:off x="5841891" y="3379588"/>
              <a:ext cx="1867541" cy="1870900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šḻîḋê">
              <a:extLst>
                <a:ext uri="{FF2B5EF4-FFF2-40B4-BE49-F238E27FC236}">
                  <a16:creationId xmlns:a16="http://schemas.microsoft.com/office/drawing/2014/main" xmlns="" id="{D8FE0256-4693-46D1-8E94-3EBCE4E5434A}"/>
                </a:ext>
              </a:extLst>
            </p:cNvPr>
            <p:cNvSpPr/>
            <p:nvPr/>
          </p:nvSpPr>
          <p:spPr bwMode="auto">
            <a:xfrm>
              <a:off x="7153537" y="2066265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ṡľîdê">
              <a:extLst>
                <a:ext uri="{FF2B5EF4-FFF2-40B4-BE49-F238E27FC236}">
                  <a16:creationId xmlns:a16="http://schemas.microsoft.com/office/drawing/2014/main" xmlns="" id="{3F0782CE-8197-4F03-89BB-A34C85E7F09C}"/>
                </a:ext>
              </a:extLst>
            </p:cNvPr>
            <p:cNvSpPr/>
            <p:nvPr/>
          </p:nvSpPr>
          <p:spPr bwMode="auto">
            <a:xfrm>
              <a:off x="5841891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$ḻîdè">
              <a:extLst>
                <a:ext uri="{FF2B5EF4-FFF2-40B4-BE49-F238E27FC236}">
                  <a16:creationId xmlns:a16="http://schemas.microsoft.com/office/drawing/2014/main" xmlns="" id="{3B468A08-31DA-4848-890E-6CFCF1808616}"/>
                </a:ext>
              </a:extLst>
            </p:cNvPr>
            <p:cNvSpPr/>
            <p:nvPr/>
          </p:nvSpPr>
          <p:spPr bwMode="auto">
            <a:xfrm>
              <a:off x="4530247" y="3379588"/>
              <a:ext cx="1869221" cy="1870900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1ïďê">
              <a:extLst>
                <a:ext uri="{FF2B5EF4-FFF2-40B4-BE49-F238E27FC236}">
                  <a16:creationId xmlns:a16="http://schemas.microsoft.com/office/drawing/2014/main" xmlns="" id="{F55503ED-40C1-4924-B6E9-9A2474D50FDC}"/>
                </a:ext>
              </a:extLst>
            </p:cNvPr>
            <p:cNvSpPr/>
            <p:nvPr/>
          </p:nvSpPr>
          <p:spPr bwMode="auto">
            <a:xfrm>
              <a:off x="3220280" y="3379588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ŝľiḑê">
              <a:extLst>
                <a:ext uri="{FF2B5EF4-FFF2-40B4-BE49-F238E27FC236}">
                  <a16:creationId xmlns:a16="http://schemas.microsoft.com/office/drawing/2014/main" xmlns="" id="{95FA5E90-9D78-4FB6-B3D6-FE7134DAC4B9}"/>
                </a:ext>
              </a:extLst>
            </p:cNvPr>
            <p:cNvSpPr/>
            <p:nvPr/>
          </p:nvSpPr>
          <p:spPr bwMode="auto">
            <a:xfrm>
              <a:off x="4530247" y="2066265"/>
              <a:ext cx="1869221" cy="1870900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ľïḓe">
              <a:extLst>
                <a:ext uri="{FF2B5EF4-FFF2-40B4-BE49-F238E27FC236}">
                  <a16:creationId xmlns:a16="http://schemas.microsoft.com/office/drawing/2014/main" xmlns="" id="{FB453B21-80E4-460C-9AE7-D65169D6DD3B}"/>
                </a:ext>
              </a:extLst>
            </p:cNvPr>
            <p:cNvSpPr/>
            <p:nvPr/>
          </p:nvSpPr>
          <p:spPr bwMode="auto">
            <a:xfrm>
              <a:off x="3220280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ḷîdè">
              <a:extLst>
                <a:ext uri="{FF2B5EF4-FFF2-40B4-BE49-F238E27FC236}">
                  <a16:creationId xmlns:a16="http://schemas.microsoft.com/office/drawing/2014/main" xmlns="" id="{7A5786BE-2BD9-479C-B792-B1C52718AB5C}"/>
                </a:ext>
              </a:extLst>
            </p:cNvPr>
            <p:cNvSpPr/>
            <p:nvPr/>
          </p:nvSpPr>
          <p:spPr>
            <a:xfrm>
              <a:off x="5814209" y="3461281"/>
              <a:ext cx="616695" cy="419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517"/>
                  </a:moveTo>
                  <a:lnTo>
                    <a:pt x="17280" y="11116"/>
                  </a:lnTo>
                  <a:lnTo>
                    <a:pt x="17280" y="14294"/>
                  </a:lnTo>
                  <a:lnTo>
                    <a:pt x="6480" y="14294"/>
                  </a:lnTo>
                  <a:lnTo>
                    <a:pt x="6480" y="18739"/>
                  </a:lnTo>
                  <a:lnTo>
                    <a:pt x="17280" y="18739"/>
                  </a:lnTo>
                  <a:lnTo>
                    <a:pt x="17280" y="21600"/>
                  </a:lnTo>
                  <a:cubicBezTo>
                    <a:pt x="17280" y="21600"/>
                    <a:pt x="21600" y="16517"/>
                    <a:pt x="21600" y="16517"/>
                  </a:cubicBezTo>
                  <a:close/>
                  <a:moveTo>
                    <a:pt x="15120" y="3177"/>
                  </a:moveTo>
                  <a:lnTo>
                    <a:pt x="4320" y="3177"/>
                  </a:lnTo>
                  <a:lnTo>
                    <a:pt x="4320" y="0"/>
                  </a:lnTo>
                  <a:lnTo>
                    <a:pt x="0" y="5399"/>
                  </a:lnTo>
                  <a:lnTo>
                    <a:pt x="4320" y="10481"/>
                  </a:lnTo>
                  <a:lnTo>
                    <a:pt x="4320" y="7624"/>
                  </a:lnTo>
                  <a:lnTo>
                    <a:pt x="15120" y="7624"/>
                  </a:lnTo>
                  <a:cubicBezTo>
                    <a:pt x="15120" y="7624"/>
                    <a:pt x="15120" y="3177"/>
                    <a:pt x="15120" y="3177"/>
                  </a:cubicBezTo>
                  <a:close/>
                </a:path>
              </a:pathLst>
            </a:custGeom>
            <a:solidFill>
              <a:srgbClr val="44546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1íďe">
              <a:extLst>
                <a:ext uri="{FF2B5EF4-FFF2-40B4-BE49-F238E27FC236}">
                  <a16:creationId xmlns:a16="http://schemas.microsoft.com/office/drawing/2014/main" xmlns="" id="{0D4D982D-79FD-406E-B46D-A40705A69797}"/>
                </a:ext>
              </a:extLst>
            </p:cNvPr>
            <p:cNvSpPr/>
            <p:nvPr/>
          </p:nvSpPr>
          <p:spPr>
            <a:xfrm>
              <a:off x="3092301" y="3228437"/>
              <a:ext cx="829613" cy="830307"/>
            </a:xfrm>
            <a:prstGeom prst="ellipse">
              <a:avLst/>
            </a:prstGeom>
            <a:solidFill>
              <a:schemeClr val="accent1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ṡľïḑe">
              <a:extLst>
                <a:ext uri="{FF2B5EF4-FFF2-40B4-BE49-F238E27FC236}">
                  <a16:creationId xmlns:a16="http://schemas.microsoft.com/office/drawing/2014/main" xmlns="" id="{447B1ECD-9F22-4BC7-940B-1E7413265C6A}"/>
                </a:ext>
              </a:extLst>
            </p:cNvPr>
            <p:cNvSpPr/>
            <p:nvPr/>
          </p:nvSpPr>
          <p:spPr>
            <a:xfrm>
              <a:off x="3188026" y="3324242"/>
              <a:ext cx="638163" cy="63869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1</a:t>
              </a:r>
              <a:endParaRPr sz="2400" dirty="0">
                <a:latin typeface="Impact" panose="020B0806030902050204" pitchFamily="34" charset="0"/>
              </a:endParaRPr>
            </a:p>
          </p:txBody>
        </p:sp>
        <p:sp>
          <p:nvSpPr>
            <p:cNvPr id="24" name="íşḻïďé">
              <a:extLst>
                <a:ext uri="{FF2B5EF4-FFF2-40B4-BE49-F238E27FC236}">
                  <a16:creationId xmlns:a16="http://schemas.microsoft.com/office/drawing/2014/main" xmlns="" id="{5C8F852B-2375-4A6E-8B70-2BE9AB163F0D}"/>
                </a:ext>
              </a:extLst>
            </p:cNvPr>
            <p:cNvSpPr/>
            <p:nvPr/>
          </p:nvSpPr>
          <p:spPr>
            <a:xfrm>
              <a:off x="8264424" y="3228437"/>
              <a:ext cx="829613" cy="830307"/>
            </a:xfrm>
            <a:prstGeom prst="ellipse">
              <a:avLst/>
            </a:prstGeom>
            <a:solidFill>
              <a:schemeClr val="accent5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sḷíde">
              <a:extLst>
                <a:ext uri="{FF2B5EF4-FFF2-40B4-BE49-F238E27FC236}">
                  <a16:creationId xmlns:a16="http://schemas.microsoft.com/office/drawing/2014/main" xmlns="" id="{88E2CC03-C1DB-4D70-B58B-935E5E929F27}"/>
                </a:ext>
              </a:extLst>
            </p:cNvPr>
            <p:cNvSpPr/>
            <p:nvPr/>
          </p:nvSpPr>
          <p:spPr>
            <a:xfrm>
              <a:off x="8360149" y="3324242"/>
              <a:ext cx="638163" cy="638698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2</a:t>
              </a:r>
              <a:endParaRPr sz="2400" dirty="0">
                <a:latin typeface="Impact" panose="020B0806030902050204" pitchFamily="34" charset="0"/>
              </a:endParaRPr>
            </a:p>
          </p:txBody>
        </p:sp>
        <p:sp>
          <p:nvSpPr>
            <p:cNvPr id="26" name="î$ļîdê">
              <a:extLst>
                <a:ext uri="{FF2B5EF4-FFF2-40B4-BE49-F238E27FC236}">
                  <a16:creationId xmlns:a16="http://schemas.microsoft.com/office/drawing/2014/main" xmlns="" id="{5021EA38-B37C-47B0-913D-42866CAD948A}"/>
                </a:ext>
              </a:extLst>
            </p:cNvPr>
            <p:cNvSpPr/>
            <p:nvPr/>
          </p:nvSpPr>
          <p:spPr bwMode="auto">
            <a:xfrm>
              <a:off x="4375736" y="1915115"/>
              <a:ext cx="863233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ḻîḋé">
              <a:extLst>
                <a:ext uri="{FF2B5EF4-FFF2-40B4-BE49-F238E27FC236}">
                  <a16:creationId xmlns:a16="http://schemas.microsoft.com/office/drawing/2014/main" xmlns="" id="{CCF9E2EB-FFC4-482B-97FC-728E16A46A8C}"/>
                </a:ext>
              </a:extLst>
            </p:cNvPr>
            <p:cNvSpPr/>
            <p:nvPr/>
          </p:nvSpPr>
          <p:spPr bwMode="auto">
            <a:xfrm>
              <a:off x="4651961" y="2177508"/>
              <a:ext cx="301053" cy="310459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ídè">
              <a:extLst>
                <a:ext uri="{FF2B5EF4-FFF2-40B4-BE49-F238E27FC236}">
                  <a16:creationId xmlns:a16="http://schemas.microsoft.com/office/drawing/2014/main" xmlns="" id="{E48A5A5A-63AB-4D44-828E-9A473852E9A4}"/>
                </a:ext>
              </a:extLst>
            </p:cNvPr>
            <p:cNvSpPr/>
            <p:nvPr/>
          </p:nvSpPr>
          <p:spPr bwMode="auto">
            <a:xfrm>
              <a:off x="6999027" y="1915115"/>
              <a:ext cx="861555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liḍé">
              <a:extLst>
                <a:ext uri="{FF2B5EF4-FFF2-40B4-BE49-F238E27FC236}">
                  <a16:creationId xmlns:a16="http://schemas.microsoft.com/office/drawing/2014/main" xmlns="" id="{DB79B79C-627D-4078-BF28-677D1CA1554D}"/>
                </a:ext>
              </a:extLst>
            </p:cNvPr>
            <p:cNvSpPr/>
            <p:nvPr/>
          </p:nvSpPr>
          <p:spPr bwMode="auto">
            <a:xfrm>
              <a:off x="7265530" y="2143655"/>
              <a:ext cx="319752" cy="386291"/>
            </a:xfrm>
            <a:custGeom>
              <a:avLst/>
              <a:gdLst>
                <a:gd name="T0" fmla="*/ 31 w 73"/>
                <a:gd name="T1" fmla="*/ 88 h 88"/>
                <a:gd name="T2" fmla="*/ 29 w 73"/>
                <a:gd name="T3" fmla="*/ 82 h 88"/>
                <a:gd name="T4" fmla="*/ 12 w 73"/>
                <a:gd name="T5" fmla="*/ 68 h 88"/>
                <a:gd name="T6" fmla="*/ 6 w 73"/>
                <a:gd name="T7" fmla="*/ 56 h 88"/>
                <a:gd name="T8" fmla="*/ 1 w 73"/>
                <a:gd name="T9" fmla="*/ 45 h 88"/>
                <a:gd name="T10" fmla="*/ 6 w 73"/>
                <a:gd name="T11" fmla="*/ 39 h 88"/>
                <a:gd name="T12" fmla="*/ 16 w 73"/>
                <a:gd name="T13" fmla="*/ 54 h 88"/>
                <a:gd name="T14" fmla="*/ 21 w 73"/>
                <a:gd name="T15" fmla="*/ 53 h 88"/>
                <a:gd name="T16" fmla="*/ 21 w 73"/>
                <a:gd name="T17" fmla="*/ 41 h 88"/>
                <a:gd name="T18" fmla="*/ 15 w 73"/>
                <a:gd name="T19" fmla="*/ 14 h 88"/>
                <a:gd name="T20" fmla="*/ 22 w 73"/>
                <a:gd name="T21" fmla="*/ 12 h 88"/>
                <a:gd name="T22" fmla="*/ 33 w 73"/>
                <a:gd name="T23" fmla="*/ 40 h 88"/>
                <a:gd name="T24" fmla="*/ 34 w 73"/>
                <a:gd name="T25" fmla="*/ 3 h 88"/>
                <a:gd name="T26" fmla="*/ 42 w 73"/>
                <a:gd name="T27" fmla="*/ 4 h 88"/>
                <a:gd name="T28" fmla="*/ 46 w 73"/>
                <a:gd name="T29" fmla="*/ 40 h 88"/>
                <a:gd name="T30" fmla="*/ 54 w 73"/>
                <a:gd name="T31" fmla="*/ 9 h 88"/>
                <a:gd name="T32" fmla="*/ 60 w 73"/>
                <a:gd name="T33" fmla="*/ 11 h 88"/>
                <a:gd name="T34" fmla="*/ 57 w 73"/>
                <a:gd name="T35" fmla="*/ 44 h 88"/>
                <a:gd name="T36" fmla="*/ 69 w 73"/>
                <a:gd name="T37" fmla="*/ 21 h 88"/>
                <a:gd name="T38" fmla="*/ 73 w 73"/>
                <a:gd name="T39" fmla="*/ 24 h 88"/>
                <a:gd name="T40" fmla="*/ 65 w 73"/>
                <a:gd name="T41" fmla="*/ 54 h 88"/>
                <a:gd name="T42" fmla="*/ 60 w 73"/>
                <a:gd name="T43" fmla="*/ 83 h 88"/>
                <a:gd name="T44" fmla="*/ 58 w 73"/>
                <a:gd name="T45" fmla="*/ 88 h 88"/>
                <a:gd name="T46" fmla="*/ 31 w 73"/>
                <a:gd name="T47" fmla="*/ 88 h 88"/>
                <a:gd name="T48" fmla="*/ 31 w 73"/>
                <a:gd name="T4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88">
                  <a:moveTo>
                    <a:pt x="31" y="88"/>
                  </a:moveTo>
                  <a:cubicBezTo>
                    <a:pt x="31" y="88"/>
                    <a:pt x="33" y="86"/>
                    <a:pt x="29" y="82"/>
                  </a:cubicBezTo>
                  <a:cubicBezTo>
                    <a:pt x="29" y="82"/>
                    <a:pt x="19" y="76"/>
                    <a:pt x="12" y="68"/>
                  </a:cubicBezTo>
                  <a:cubicBezTo>
                    <a:pt x="11" y="66"/>
                    <a:pt x="6" y="60"/>
                    <a:pt x="6" y="56"/>
                  </a:cubicBezTo>
                  <a:cubicBezTo>
                    <a:pt x="5" y="53"/>
                    <a:pt x="1" y="45"/>
                    <a:pt x="1" y="45"/>
                  </a:cubicBezTo>
                  <a:cubicBezTo>
                    <a:pt x="1" y="45"/>
                    <a:pt x="0" y="39"/>
                    <a:pt x="6" y="39"/>
                  </a:cubicBezTo>
                  <a:cubicBezTo>
                    <a:pt x="11" y="41"/>
                    <a:pt x="16" y="54"/>
                    <a:pt x="16" y="54"/>
                  </a:cubicBezTo>
                  <a:cubicBezTo>
                    <a:pt x="16" y="54"/>
                    <a:pt x="21" y="57"/>
                    <a:pt x="21" y="53"/>
                  </a:cubicBezTo>
                  <a:cubicBezTo>
                    <a:pt x="21" y="53"/>
                    <a:pt x="22" y="48"/>
                    <a:pt x="21" y="41"/>
                  </a:cubicBezTo>
                  <a:cubicBezTo>
                    <a:pt x="19" y="32"/>
                    <a:pt x="16" y="25"/>
                    <a:pt x="15" y="14"/>
                  </a:cubicBezTo>
                  <a:cubicBezTo>
                    <a:pt x="14" y="6"/>
                    <a:pt x="21" y="9"/>
                    <a:pt x="22" y="12"/>
                  </a:cubicBezTo>
                  <a:cubicBezTo>
                    <a:pt x="23" y="12"/>
                    <a:pt x="28" y="40"/>
                    <a:pt x="33" y="40"/>
                  </a:cubicBezTo>
                  <a:cubicBezTo>
                    <a:pt x="37" y="40"/>
                    <a:pt x="32" y="5"/>
                    <a:pt x="34" y="3"/>
                  </a:cubicBezTo>
                  <a:cubicBezTo>
                    <a:pt x="36" y="0"/>
                    <a:pt x="41" y="2"/>
                    <a:pt x="42" y="4"/>
                  </a:cubicBezTo>
                  <a:cubicBezTo>
                    <a:pt x="42" y="7"/>
                    <a:pt x="43" y="40"/>
                    <a:pt x="46" y="40"/>
                  </a:cubicBezTo>
                  <a:cubicBezTo>
                    <a:pt x="49" y="40"/>
                    <a:pt x="52" y="9"/>
                    <a:pt x="54" y="9"/>
                  </a:cubicBezTo>
                  <a:cubicBezTo>
                    <a:pt x="57" y="6"/>
                    <a:pt x="60" y="7"/>
                    <a:pt x="60" y="11"/>
                  </a:cubicBezTo>
                  <a:cubicBezTo>
                    <a:pt x="60" y="13"/>
                    <a:pt x="55" y="42"/>
                    <a:pt x="57" y="44"/>
                  </a:cubicBezTo>
                  <a:cubicBezTo>
                    <a:pt x="60" y="46"/>
                    <a:pt x="64" y="28"/>
                    <a:pt x="69" y="21"/>
                  </a:cubicBezTo>
                  <a:cubicBezTo>
                    <a:pt x="70" y="21"/>
                    <a:pt x="73" y="22"/>
                    <a:pt x="73" y="24"/>
                  </a:cubicBezTo>
                  <a:cubicBezTo>
                    <a:pt x="72" y="30"/>
                    <a:pt x="65" y="53"/>
                    <a:pt x="65" y="54"/>
                  </a:cubicBezTo>
                  <a:cubicBezTo>
                    <a:pt x="65" y="54"/>
                    <a:pt x="65" y="67"/>
                    <a:pt x="60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ľiḋe">
              <a:extLst>
                <a:ext uri="{FF2B5EF4-FFF2-40B4-BE49-F238E27FC236}">
                  <a16:creationId xmlns:a16="http://schemas.microsoft.com/office/drawing/2014/main" xmlns="" id="{21863BCA-5B4F-4274-942F-1586B66D4BBB}"/>
                </a:ext>
              </a:extLst>
            </p:cNvPr>
            <p:cNvSpPr/>
            <p:nvPr/>
          </p:nvSpPr>
          <p:spPr bwMode="auto">
            <a:xfrm>
              <a:off x="4375736" y="4541763"/>
              <a:ext cx="863233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ḷîdè">
              <a:extLst>
                <a:ext uri="{FF2B5EF4-FFF2-40B4-BE49-F238E27FC236}">
                  <a16:creationId xmlns:a16="http://schemas.microsoft.com/office/drawing/2014/main" xmlns="" id="{D2CC1802-3D51-4FFC-BD21-1E659C89BC98}"/>
                </a:ext>
              </a:extLst>
            </p:cNvPr>
            <p:cNvGrpSpPr/>
            <p:nvPr/>
          </p:nvGrpSpPr>
          <p:grpSpPr>
            <a:xfrm>
              <a:off x="4631978" y="4832969"/>
              <a:ext cx="360880" cy="277462"/>
              <a:chOff x="2849564" y="3636963"/>
              <a:chExt cx="315912" cy="242888"/>
            </a:xfrm>
            <a:solidFill>
              <a:schemeClr val="bg2"/>
            </a:solidFill>
          </p:grpSpPr>
          <p:sp>
            <p:nvSpPr>
              <p:cNvPr id="43" name="îślïďê">
                <a:extLst>
                  <a:ext uri="{FF2B5EF4-FFF2-40B4-BE49-F238E27FC236}">
                    <a16:creationId xmlns:a16="http://schemas.microsoft.com/office/drawing/2014/main" xmlns="" id="{F0F24146-06F6-486C-818A-3EAA29EEFF0C}"/>
                  </a:ext>
                </a:extLst>
              </p:cNvPr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lîḍè">
                <a:extLst>
                  <a:ext uri="{FF2B5EF4-FFF2-40B4-BE49-F238E27FC236}">
                    <a16:creationId xmlns:a16="http://schemas.microsoft.com/office/drawing/2014/main" xmlns="" id="{DA95FBF4-12E1-4A6C-8DB9-82A05B14CBDF}"/>
                  </a:ext>
                </a:extLst>
              </p:cNvPr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iṧḷíḋé">
              <a:extLst>
                <a:ext uri="{FF2B5EF4-FFF2-40B4-BE49-F238E27FC236}">
                  <a16:creationId xmlns:a16="http://schemas.microsoft.com/office/drawing/2014/main" xmlns="" id="{F7F2761B-8838-476C-B917-9D533C929C8A}"/>
                </a:ext>
              </a:extLst>
            </p:cNvPr>
            <p:cNvSpPr/>
            <p:nvPr/>
          </p:nvSpPr>
          <p:spPr bwMode="auto">
            <a:xfrm>
              <a:off x="6999027" y="4541763"/>
              <a:ext cx="861555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$ḻíďè">
              <a:extLst>
                <a:ext uri="{FF2B5EF4-FFF2-40B4-BE49-F238E27FC236}">
                  <a16:creationId xmlns:a16="http://schemas.microsoft.com/office/drawing/2014/main" xmlns="" id="{38B110A8-859D-4E1E-9A1B-59ACA8BB2EE4}"/>
                </a:ext>
              </a:extLst>
            </p:cNvPr>
            <p:cNvSpPr/>
            <p:nvPr/>
          </p:nvSpPr>
          <p:spPr bwMode="auto">
            <a:xfrm>
              <a:off x="7302572" y="4799567"/>
              <a:ext cx="275107" cy="35663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išľíḍê">
              <a:extLst>
                <a:ext uri="{FF2B5EF4-FFF2-40B4-BE49-F238E27FC236}">
                  <a16:creationId xmlns:a16="http://schemas.microsoft.com/office/drawing/2014/main" xmlns="" id="{242CBFF4-C3D2-46C0-ABF6-E3164D6628CE}"/>
                </a:ext>
              </a:extLst>
            </p:cNvPr>
            <p:cNvGrpSpPr/>
            <p:nvPr/>
          </p:nvGrpSpPr>
          <p:grpSpPr>
            <a:xfrm>
              <a:off x="674343" y="5152152"/>
              <a:ext cx="3548473" cy="733902"/>
              <a:chOff x="719138" y="4958422"/>
              <a:chExt cx="3548473" cy="733902"/>
            </a:xfrm>
          </p:grpSpPr>
          <p:sp>
            <p:nvSpPr>
              <p:cNvPr id="41" name="ïśḷïḍè">
                <a:extLst>
                  <a:ext uri="{FF2B5EF4-FFF2-40B4-BE49-F238E27FC236}">
                    <a16:creationId xmlns:a16="http://schemas.microsoft.com/office/drawing/2014/main" xmlns="" id="{673D240B-EEDF-4272-9936-5644F16A3EA2}"/>
                  </a:ext>
                </a:extLst>
              </p:cNvPr>
              <p:cNvSpPr txBox="1"/>
              <p:nvPr/>
            </p:nvSpPr>
            <p:spPr>
              <a:xfrm>
                <a:off x="719138" y="4958422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2" name="íśḷïďe">
                <a:extLst>
                  <a:ext uri="{FF2B5EF4-FFF2-40B4-BE49-F238E27FC236}">
                    <a16:creationId xmlns:a16="http://schemas.microsoft.com/office/drawing/2014/main" xmlns="" id="{2B304D8C-1114-4658-9653-40E179D83CB6}"/>
                  </a:ext>
                </a:extLst>
              </p:cNvPr>
              <p:cNvSpPr/>
              <p:nvPr/>
            </p:nvSpPr>
            <p:spPr>
              <a:xfrm>
                <a:off x="719138" y="5324375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5" name="iSlïḓè">
              <a:extLst>
                <a:ext uri="{FF2B5EF4-FFF2-40B4-BE49-F238E27FC236}">
                  <a16:creationId xmlns:a16="http://schemas.microsoft.com/office/drawing/2014/main" xmlns="" id="{EA3AFE4A-17D0-4479-BE82-C49E231F3320}"/>
                </a:ext>
              </a:extLst>
            </p:cNvPr>
            <p:cNvGrpSpPr/>
            <p:nvPr/>
          </p:nvGrpSpPr>
          <p:grpSpPr>
            <a:xfrm>
              <a:off x="7968057" y="1513811"/>
              <a:ext cx="3549600" cy="733902"/>
              <a:chOff x="7970888" y="1552897"/>
              <a:chExt cx="3549600" cy="733902"/>
            </a:xfrm>
          </p:grpSpPr>
          <p:sp>
            <p:nvSpPr>
              <p:cNvPr id="39" name="íšļïḓé">
                <a:extLst>
                  <a:ext uri="{FF2B5EF4-FFF2-40B4-BE49-F238E27FC236}">
                    <a16:creationId xmlns:a16="http://schemas.microsoft.com/office/drawing/2014/main" xmlns="" id="{41375CAF-61F4-4953-808C-7C7F8A3A8960}"/>
                  </a:ext>
                </a:extLst>
              </p:cNvPr>
              <p:cNvSpPr txBox="1"/>
              <p:nvPr/>
            </p:nvSpPr>
            <p:spPr>
              <a:xfrm>
                <a:off x="7970888" y="1552897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0" name="ïşlïdé">
                <a:extLst>
                  <a:ext uri="{FF2B5EF4-FFF2-40B4-BE49-F238E27FC236}">
                    <a16:creationId xmlns:a16="http://schemas.microsoft.com/office/drawing/2014/main" xmlns="" id="{D6EE865B-4E12-4BC6-B138-A697DC166553}"/>
                  </a:ext>
                </a:extLst>
              </p:cNvPr>
              <p:cNvSpPr/>
              <p:nvPr/>
            </p:nvSpPr>
            <p:spPr>
              <a:xfrm>
                <a:off x="7970888" y="1918850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6" name="ïṣḻïḓé">
              <a:extLst>
                <a:ext uri="{FF2B5EF4-FFF2-40B4-BE49-F238E27FC236}">
                  <a16:creationId xmlns:a16="http://schemas.microsoft.com/office/drawing/2014/main" xmlns="" id="{9B516ACB-A71E-4AF7-8037-64DF5D1E09B6}"/>
                </a:ext>
              </a:extLst>
            </p:cNvPr>
            <p:cNvGrpSpPr/>
            <p:nvPr/>
          </p:nvGrpSpPr>
          <p:grpSpPr>
            <a:xfrm>
              <a:off x="7968057" y="5152152"/>
              <a:ext cx="3549600" cy="733902"/>
              <a:chOff x="7970888" y="4765098"/>
              <a:chExt cx="3549600" cy="733902"/>
            </a:xfrm>
          </p:grpSpPr>
          <p:sp>
            <p:nvSpPr>
              <p:cNvPr id="37" name="išľïḍê">
                <a:extLst>
                  <a:ext uri="{FF2B5EF4-FFF2-40B4-BE49-F238E27FC236}">
                    <a16:creationId xmlns:a16="http://schemas.microsoft.com/office/drawing/2014/main" xmlns="" id="{E010E37B-DCFD-44B3-9561-FD99DB813C3A}"/>
                  </a:ext>
                </a:extLst>
              </p:cNvPr>
              <p:cNvSpPr txBox="1"/>
              <p:nvPr/>
            </p:nvSpPr>
            <p:spPr>
              <a:xfrm>
                <a:off x="7970888" y="4765098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8" name="iṡľïdé">
                <a:extLst>
                  <a:ext uri="{FF2B5EF4-FFF2-40B4-BE49-F238E27FC236}">
                    <a16:creationId xmlns:a16="http://schemas.microsoft.com/office/drawing/2014/main" xmlns="" id="{77999015-1159-4DBF-9D2D-6C7581403025}"/>
                  </a:ext>
                </a:extLst>
              </p:cNvPr>
              <p:cNvSpPr/>
              <p:nvPr/>
            </p:nvSpPr>
            <p:spPr>
              <a:xfrm>
                <a:off x="7970888" y="5131051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8733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481A54-DD7A-4D91-A5CD-861DFDABA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50C2D6-C361-4F55-8DC5-19097A88C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47F0CB-2987-4DCB-AB3D-EE5777AA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45b963fa-a66b-4052-9052-86fc2907c7b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CDA44D-714A-4FE3-AF54-42C543A3BB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5163"/>
            <a:ext cx="10847387" cy="4788937"/>
            <a:chOff x="673100" y="1345163"/>
            <a:chExt cx="10847387" cy="4788937"/>
          </a:xfrm>
        </p:grpSpPr>
        <p:sp>
          <p:nvSpPr>
            <p:cNvPr id="6" name="îsļîḋè">
              <a:extLst>
                <a:ext uri="{FF2B5EF4-FFF2-40B4-BE49-F238E27FC236}">
                  <a16:creationId xmlns:a16="http://schemas.microsoft.com/office/drawing/2014/main" xmlns="" id="{B029B8A9-9508-48A1-9689-CAF92330605C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slíḋè">
              <a:extLst>
                <a:ext uri="{FF2B5EF4-FFF2-40B4-BE49-F238E27FC236}">
                  <a16:creationId xmlns:a16="http://schemas.microsoft.com/office/drawing/2014/main" xmlns="" id="{A17B8EF9-58F3-4E99-BC77-C52E930F8E02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ḻíḍe">
              <a:extLst>
                <a:ext uri="{FF2B5EF4-FFF2-40B4-BE49-F238E27FC236}">
                  <a16:creationId xmlns:a16="http://schemas.microsoft.com/office/drawing/2014/main" xmlns="" id="{FACB58FD-06DB-40D3-BE4C-685E1199C0BB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šļíḋê">
              <a:extLst>
                <a:ext uri="{FF2B5EF4-FFF2-40B4-BE49-F238E27FC236}">
                  <a16:creationId xmlns:a16="http://schemas.microsoft.com/office/drawing/2014/main" xmlns="" id="{794839F3-1DFB-44E7-AD6F-97C9C4AE175F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lîḍê">
              <a:extLst>
                <a:ext uri="{FF2B5EF4-FFF2-40B4-BE49-F238E27FC236}">
                  <a16:creationId xmlns:a16="http://schemas.microsoft.com/office/drawing/2014/main" xmlns="" id="{5AEF26FF-F3EE-46B2-BD41-B30EFDA870BA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śľîḍe">
              <a:extLst>
                <a:ext uri="{FF2B5EF4-FFF2-40B4-BE49-F238E27FC236}">
                  <a16:creationId xmlns:a16="http://schemas.microsoft.com/office/drawing/2014/main" xmlns="" id="{49F07516-0F2B-4711-930C-820355DBE587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ṣḻîḓê">
              <a:extLst>
                <a:ext uri="{FF2B5EF4-FFF2-40B4-BE49-F238E27FC236}">
                  <a16:creationId xmlns:a16="http://schemas.microsoft.com/office/drawing/2014/main" xmlns="" id="{110FF93E-5B56-4BB5-8F40-42EA5109B6D3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ṩļïďe">
              <a:extLst>
                <a:ext uri="{FF2B5EF4-FFF2-40B4-BE49-F238E27FC236}">
                  <a16:creationId xmlns:a16="http://schemas.microsoft.com/office/drawing/2014/main" xmlns="" id="{0B9D1BF0-FDFB-41A8-A584-98F2070EC9E6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íşḻíḑè">
              <a:extLst>
                <a:ext uri="{FF2B5EF4-FFF2-40B4-BE49-F238E27FC236}">
                  <a16:creationId xmlns:a16="http://schemas.microsoft.com/office/drawing/2014/main" xmlns="" id="{09FBEAFC-30B6-4C37-8173-F8629952DF85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ïsḷïdé">
              <a:extLst>
                <a:ext uri="{FF2B5EF4-FFF2-40B4-BE49-F238E27FC236}">
                  <a16:creationId xmlns:a16="http://schemas.microsoft.com/office/drawing/2014/main" xmlns="" id="{DB0F9C2F-4D54-4E06-9FAE-53B80EB59A90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6" name="iŝḷîďê">
              <a:extLst>
                <a:ext uri="{FF2B5EF4-FFF2-40B4-BE49-F238E27FC236}">
                  <a16:creationId xmlns:a16="http://schemas.microsoft.com/office/drawing/2014/main" xmlns="" id="{295E30FC-5BE1-4784-BD8C-EA0A1E8C41E8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iṥḻïdê">
              <a:extLst>
                <a:ext uri="{FF2B5EF4-FFF2-40B4-BE49-F238E27FC236}">
                  <a16:creationId xmlns:a16="http://schemas.microsoft.com/office/drawing/2014/main" xmlns="" id="{E0DC6CD9-E927-40FA-B579-60C617448A0B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8" name="iṩ1ïdê">
              <a:extLst>
                <a:ext uri="{FF2B5EF4-FFF2-40B4-BE49-F238E27FC236}">
                  <a16:creationId xmlns:a16="http://schemas.microsoft.com/office/drawing/2014/main" xmlns="" id="{6C065FB9-856B-421B-93F7-E2EEB463D6EC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iŝļiḋè">
              <a:extLst>
                <a:ext uri="{FF2B5EF4-FFF2-40B4-BE49-F238E27FC236}">
                  <a16:creationId xmlns:a16="http://schemas.microsoft.com/office/drawing/2014/main" xmlns="" id="{D55EC0B7-272E-4658-A2DB-405599E29E05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ï$ḷïďe">
              <a:extLst>
                <a:ext uri="{FF2B5EF4-FFF2-40B4-BE49-F238E27FC236}">
                  <a16:creationId xmlns:a16="http://schemas.microsoft.com/office/drawing/2014/main" xmlns="" id="{1C1405BF-302E-434F-AB06-0762A35D2CB2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íṩļíḓê">
              <a:extLst>
                <a:ext uri="{FF2B5EF4-FFF2-40B4-BE49-F238E27FC236}">
                  <a16:creationId xmlns:a16="http://schemas.microsoft.com/office/drawing/2014/main" xmlns="" id="{EEC9241E-4D1C-4B02-82CF-B5462702172E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8531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3E7564-55C3-4546-BFA4-CBA5A6963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29099C4-2CCD-46CD-8998-B0E6B608A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0F796E-4BF8-4A76-B479-023BA123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0c517274-8d2a-4522-b419-8750610867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6C85F7-F8A9-4043-9B89-93CB8E8736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1444" y="1125538"/>
            <a:ext cx="10032408" cy="5018087"/>
            <a:chOff x="1091444" y="1125538"/>
            <a:chExt cx="10032408" cy="5018087"/>
          </a:xfrm>
        </p:grpSpPr>
        <p:sp>
          <p:nvSpPr>
            <p:cNvPr id="6" name="isļîḑe">
              <a:extLst>
                <a:ext uri="{FF2B5EF4-FFF2-40B4-BE49-F238E27FC236}">
                  <a16:creationId xmlns:a16="http://schemas.microsoft.com/office/drawing/2014/main" xmlns="" id="{943EF43E-6262-4C67-AEF9-919877D48961}"/>
                </a:ext>
              </a:extLst>
            </p:cNvPr>
            <p:cNvSpPr/>
            <p:nvPr/>
          </p:nvSpPr>
          <p:spPr>
            <a:xfrm>
              <a:off x="1295466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ľïḑe">
              <a:extLst>
                <a:ext uri="{FF2B5EF4-FFF2-40B4-BE49-F238E27FC236}">
                  <a16:creationId xmlns:a16="http://schemas.microsoft.com/office/drawing/2014/main" xmlns="" id="{013394DC-A6D8-4EE0-907B-2655FD5109F8}"/>
                </a:ext>
              </a:extLst>
            </p:cNvPr>
            <p:cNvSpPr/>
            <p:nvPr/>
          </p:nvSpPr>
          <p:spPr>
            <a:xfrm>
              <a:off x="8976319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ṧlïďè">
              <a:extLst>
                <a:ext uri="{FF2B5EF4-FFF2-40B4-BE49-F238E27FC236}">
                  <a16:creationId xmlns:a16="http://schemas.microsoft.com/office/drawing/2014/main" xmlns="" id="{3AF06F34-EDFE-4135-B3CC-467DF418B6B2}"/>
                </a:ext>
              </a:extLst>
            </p:cNvPr>
            <p:cNvSpPr/>
            <p:nvPr/>
          </p:nvSpPr>
          <p:spPr>
            <a:xfrm>
              <a:off x="5135894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1ïḋê">
              <a:extLst>
                <a:ext uri="{FF2B5EF4-FFF2-40B4-BE49-F238E27FC236}">
                  <a16:creationId xmlns:a16="http://schemas.microsoft.com/office/drawing/2014/main" xmlns="" id="{1AB2B2E2-C941-4F09-8534-C6EE6B74B784}"/>
                </a:ext>
              </a:extLst>
            </p:cNvPr>
            <p:cNvSpPr/>
            <p:nvPr/>
          </p:nvSpPr>
          <p:spPr>
            <a:xfrm rot="17384753">
              <a:off x="1506505" y="4196110"/>
              <a:ext cx="1429440" cy="1717508"/>
            </a:xfrm>
            <a:custGeom>
              <a:avLst/>
              <a:gdLst>
                <a:gd name="connsiteX0" fmla="*/ 1072041 w 1230349"/>
                <a:gd name="connsiteY0" fmla="*/ 1139095 h 1364458"/>
                <a:gd name="connsiteX1" fmla="*/ 283459 w 1230349"/>
                <a:gd name="connsiteY1" fmla="*/ 1256777 h 1364458"/>
                <a:gd name="connsiteX2" fmla="*/ 17206 w 1230349"/>
                <a:gd name="connsiteY2" fmla="*/ 522003 h 1364458"/>
                <a:gd name="connsiteX3" fmla="*/ 615175 w 1230349"/>
                <a:gd name="connsiteY3" fmla="*/ -1 h 1364458"/>
                <a:gd name="connsiteX4" fmla="*/ 1072041 w 1230349"/>
                <a:gd name="connsiteY4" fmla="*/ 1139095 h 1364458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097514 h 1322898"/>
                <a:gd name="connsiteX1" fmla="*/ 283498 w 1072080"/>
                <a:gd name="connsiteY1" fmla="*/ 1215196 h 1322898"/>
                <a:gd name="connsiteX2" fmla="*/ 17245 w 1072080"/>
                <a:gd name="connsiteY2" fmla="*/ 480422 h 1322898"/>
                <a:gd name="connsiteX3" fmla="*/ 512972 w 1072080"/>
                <a:gd name="connsiteY3" fmla="*/ 0 h 1322898"/>
                <a:gd name="connsiteX4" fmla="*/ 1072080 w 1072080"/>
                <a:gd name="connsiteY4" fmla="*/ 1097514 h 132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080" h="1322898">
                  <a:moveTo>
                    <a:pt x="1072080" y="1097514"/>
                  </a:moveTo>
                  <a:cubicBezTo>
                    <a:pt x="870556" y="1345364"/>
                    <a:pt x="536931" y="1395152"/>
                    <a:pt x="283498" y="1215196"/>
                  </a:cubicBezTo>
                  <a:cubicBezTo>
                    <a:pt x="62539" y="1058299"/>
                    <a:pt x="-44374" y="763253"/>
                    <a:pt x="17245" y="480422"/>
                  </a:cubicBezTo>
                  <a:cubicBezTo>
                    <a:pt x="83967" y="174169"/>
                    <a:pt x="228873" y="0"/>
                    <a:pt x="512972" y="0"/>
                  </a:cubicBezTo>
                  <a:cubicBezTo>
                    <a:pt x="666152" y="164569"/>
                    <a:pt x="708983" y="905772"/>
                    <a:pt x="1072080" y="10975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ŝļíḍê">
              <a:extLst>
                <a:ext uri="{FF2B5EF4-FFF2-40B4-BE49-F238E27FC236}">
                  <a16:creationId xmlns:a16="http://schemas.microsoft.com/office/drawing/2014/main" xmlns="" id="{FF315FC6-ED9C-4A40-8CB0-C3DCEF4A6BF8}"/>
                </a:ext>
              </a:extLst>
            </p:cNvPr>
            <p:cNvSpPr/>
            <p:nvPr/>
          </p:nvSpPr>
          <p:spPr>
            <a:xfrm rot="17481949">
              <a:off x="9444284" y="4632014"/>
              <a:ext cx="900901" cy="1439273"/>
            </a:xfrm>
            <a:custGeom>
              <a:avLst/>
              <a:gdLst>
                <a:gd name="connsiteX0" fmla="*/ 675667 w 1191804"/>
                <a:gd name="connsiteY0" fmla="*/ 1295968 h 1301826"/>
                <a:gd name="connsiteX1" fmla="*/ 54536 w 1191804"/>
                <a:gd name="connsiteY1" fmla="*/ 922944 h 1301826"/>
                <a:gd name="connsiteX2" fmla="*/ 147348 w 1191804"/>
                <a:gd name="connsiteY2" fmla="*/ 222399 h 1301826"/>
                <a:gd name="connsiteX3" fmla="*/ 675667 w 1191804"/>
                <a:gd name="connsiteY3" fmla="*/ 1295968 h 1301826"/>
                <a:gd name="connsiteX0" fmla="*/ 675676 w 675676"/>
                <a:gd name="connsiteY0" fmla="*/ 1073569 h 1079455"/>
                <a:gd name="connsiteX1" fmla="*/ 54545 w 675676"/>
                <a:gd name="connsiteY1" fmla="*/ 700545 h 1079455"/>
                <a:gd name="connsiteX2" fmla="*/ 147357 w 675676"/>
                <a:gd name="connsiteY2" fmla="*/ 0 h 1079455"/>
                <a:gd name="connsiteX3" fmla="*/ 675676 w 675676"/>
                <a:gd name="connsiteY3" fmla="*/ 1073569 h 1079455"/>
                <a:gd name="connsiteX0" fmla="*/ 675676 w 675676"/>
                <a:gd name="connsiteY0" fmla="*/ 1073569 h 1079455"/>
                <a:gd name="connsiteX1" fmla="*/ 54545 w 675676"/>
                <a:gd name="connsiteY1" fmla="*/ 700545 h 1079455"/>
                <a:gd name="connsiteX2" fmla="*/ 147357 w 675676"/>
                <a:gd name="connsiteY2" fmla="*/ 0 h 1079455"/>
                <a:gd name="connsiteX3" fmla="*/ 675676 w 675676"/>
                <a:gd name="connsiteY3" fmla="*/ 1073569 h 107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676" h="1079455">
                  <a:moveTo>
                    <a:pt x="675676" y="1073569"/>
                  </a:moveTo>
                  <a:cubicBezTo>
                    <a:pt x="416077" y="1111870"/>
                    <a:pt x="164022" y="960497"/>
                    <a:pt x="54545" y="700545"/>
                  </a:cubicBezTo>
                  <a:cubicBezTo>
                    <a:pt x="-43619" y="467458"/>
                    <a:pt x="-7274" y="193127"/>
                    <a:pt x="147357" y="0"/>
                  </a:cubicBezTo>
                  <a:cubicBezTo>
                    <a:pt x="296367" y="435512"/>
                    <a:pt x="505724" y="560036"/>
                    <a:pt x="675676" y="10735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ḻíḍe">
              <a:extLst>
                <a:ext uri="{FF2B5EF4-FFF2-40B4-BE49-F238E27FC236}">
                  <a16:creationId xmlns:a16="http://schemas.microsoft.com/office/drawing/2014/main" xmlns="" id="{1CF78422-3EC2-4099-B38E-0AF599C56F46}"/>
                </a:ext>
              </a:extLst>
            </p:cNvPr>
            <p:cNvSpPr/>
            <p:nvPr/>
          </p:nvSpPr>
          <p:spPr>
            <a:xfrm rot="17360487">
              <a:off x="5494826" y="4399634"/>
              <a:ext cx="1049705" cy="1725607"/>
            </a:xfrm>
            <a:custGeom>
              <a:avLst/>
              <a:gdLst>
                <a:gd name="connsiteX0" fmla="*/ 784880 w 1308604"/>
                <a:gd name="connsiteY0" fmla="*/ 1275518 h 1288478"/>
                <a:gd name="connsiteX1" fmla="*/ 27967 w 1308604"/>
                <a:gd name="connsiteY1" fmla="*/ 830578 h 1288478"/>
                <a:gd name="connsiteX2" fmla="*/ 418231 w 1308604"/>
                <a:gd name="connsiteY2" fmla="*/ 43393 h 1288478"/>
                <a:gd name="connsiteX3" fmla="*/ 784880 w 1308604"/>
                <a:gd name="connsiteY3" fmla="*/ 1275518 h 1288478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279" h="1294205">
                  <a:moveTo>
                    <a:pt x="787279" y="1281152"/>
                  </a:moveTo>
                  <a:cubicBezTo>
                    <a:pt x="456136" y="1347557"/>
                    <a:pt x="128113" y="1154734"/>
                    <a:pt x="30366" y="836212"/>
                  </a:cubicBezTo>
                  <a:cubicBezTo>
                    <a:pt x="-68603" y="513706"/>
                    <a:pt x="79571" y="121555"/>
                    <a:pt x="398693" y="0"/>
                  </a:cubicBezTo>
                  <a:cubicBezTo>
                    <a:pt x="590757" y="367281"/>
                    <a:pt x="584119" y="747583"/>
                    <a:pt x="787279" y="12811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1íḑè">
              <a:extLst>
                <a:ext uri="{FF2B5EF4-FFF2-40B4-BE49-F238E27FC236}">
                  <a16:creationId xmlns:a16="http://schemas.microsoft.com/office/drawing/2014/main" xmlns="" id="{7B0FE6E5-A1F5-46EE-A976-A91CB040B334}"/>
                </a:ext>
              </a:extLst>
            </p:cNvPr>
            <p:cNvSpPr/>
            <p:nvPr/>
          </p:nvSpPr>
          <p:spPr>
            <a:xfrm rot="18900000">
              <a:off x="2123205" y="2636559"/>
              <a:ext cx="288032" cy="28803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şlîdê">
              <a:extLst>
                <a:ext uri="{FF2B5EF4-FFF2-40B4-BE49-F238E27FC236}">
                  <a16:creationId xmlns:a16="http://schemas.microsoft.com/office/drawing/2014/main" xmlns="" id="{B21D1723-A72E-43D1-AE24-E006DD4B1F33}"/>
                </a:ext>
              </a:extLst>
            </p:cNvPr>
            <p:cNvSpPr/>
            <p:nvPr/>
          </p:nvSpPr>
          <p:spPr>
            <a:xfrm rot="18900000">
              <a:off x="5963632" y="2636559"/>
              <a:ext cx="288032" cy="28803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ṣ1íďé">
              <a:extLst>
                <a:ext uri="{FF2B5EF4-FFF2-40B4-BE49-F238E27FC236}">
                  <a16:creationId xmlns:a16="http://schemas.microsoft.com/office/drawing/2014/main" xmlns="" id="{0F2A9F79-AE1F-4F92-B30E-8FC572CFD9AE}"/>
                </a:ext>
              </a:extLst>
            </p:cNvPr>
            <p:cNvSpPr/>
            <p:nvPr/>
          </p:nvSpPr>
          <p:spPr>
            <a:xfrm rot="18900000">
              <a:off x="9804059" y="2636559"/>
              <a:ext cx="288032" cy="288032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śḻïdê">
              <a:extLst>
                <a:ext uri="{FF2B5EF4-FFF2-40B4-BE49-F238E27FC236}">
                  <a16:creationId xmlns:a16="http://schemas.microsoft.com/office/drawing/2014/main" xmlns="" id="{B1850EA6-D584-4263-89D6-DA245FC29DFF}"/>
                </a:ext>
              </a:extLst>
            </p:cNvPr>
            <p:cNvSpPr txBox="1"/>
            <p:nvPr/>
          </p:nvSpPr>
          <p:spPr>
            <a:xfrm>
              <a:off x="1091444" y="1529274"/>
              <a:ext cx="2347508" cy="39846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ṧľîḋê">
              <a:extLst>
                <a:ext uri="{FF2B5EF4-FFF2-40B4-BE49-F238E27FC236}">
                  <a16:creationId xmlns:a16="http://schemas.microsoft.com/office/drawing/2014/main" xmlns="" id="{1FB8DBF5-7212-4372-AAC8-E65C13FE082D}"/>
                </a:ext>
              </a:extLst>
            </p:cNvPr>
            <p:cNvSpPr txBox="1"/>
            <p:nvPr/>
          </p:nvSpPr>
          <p:spPr>
            <a:xfrm>
              <a:off x="1091445" y="1927741"/>
              <a:ext cx="2347507" cy="55626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ṧľiḋe">
              <a:extLst>
                <a:ext uri="{FF2B5EF4-FFF2-40B4-BE49-F238E27FC236}">
                  <a16:creationId xmlns:a16="http://schemas.microsoft.com/office/drawing/2014/main" xmlns="" id="{A158BB0C-2E62-4407-8C4E-F41615B8D8A3}"/>
                </a:ext>
              </a:extLst>
            </p:cNvPr>
            <p:cNvSpPr txBox="1"/>
            <p:nvPr/>
          </p:nvSpPr>
          <p:spPr>
            <a:xfrm>
              <a:off x="4933894" y="1529274"/>
              <a:ext cx="2347508" cy="39846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ṡļîdè">
              <a:extLst>
                <a:ext uri="{FF2B5EF4-FFF2-40B4-BE49-F238E27FC236}">
                  <a16:creationId xmlns:a16="http://schemas.microsoft.com/office/drawing/2014/main" xmlns="" id="{457EA815-B2C3-4BFA-A081-C616C9DBD958}"/>
                </a:ext>
              </a:extLst>
            </p:cNvPr>
            <p:cNvSpPr txBox="1"/>
            <p:nvPr/>
          </p:nvSpPr>
          <p:spPr>
            <a:xfrm>
              <a:off x="4933895" y="1927741"/>
              <a:ext cx="2347507" cy="55626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şļîḍê">
              <a:extLst>
                <a:ext uri="{FF2B5EF4-FFF2-40B4-BE49-F238E27FC236}">
                  <a16:creationId xmlns:a16="http://schemas.microsoft.com/office/drawing/2014/main" xmlns="" id="{FE04964A-3B41-45E0-B047-D2A29FEE54DC}"/>
                </a:ext>
              </a:extLst>
            </p:cNvPr>
            <p:cNvSpPr txBox="1"/>
            <p:nvPr/>
          </p:nvSpPr>
          <p:spPr>
            <a:xfrm>
              <a:off x="8776344" y="1529274"/>
              <a:ext cx="2347508" cy="39846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î$ḻiḓe">
              <a:extLst>
                <a:ext uri="{FF2B5EF4-FFF2-40B4-BE49-F238E27FC236}">
                  <a16:creationId xmlns:a16="http://schemas.microsoft.com/office/drawing/2014/main" xmlns="" id="{1F703102-31C2-44B3-B9C7-814C94AE6AD1}"/>
                </a:ext>
              </a:extLst>
            </p:cNvPr>
            <p:cNvSpPr txBox="1"/>
            <p:nvPr/>
          </p:nvSpPr>
          <p:spPr>
            <a:xfrm>
              <a:off x="8776345" y="1927741"/>
              <a:ext cx="2347507" cy="55626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D5923D7-3E10-46BC-9528-A5A98C0DA47A}"/>
                </a:ext>
              </a:extLst>
            </p:cNvPr>
            <p:cNvCxnSpPr/>
            <p:nvPr/>
          </p:nvCxnSpPr>
          <p:spPr>
            <a:xfrm>
              <a:off x="407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7478D09-7794-46DB-8738-F34F48722F02}"/>
                </a:ext>
              </a:extLst>
            </p:cNvPr>
            <p:cNvCxnSpPr/>
            <p:nvPr/>
          </p:nvCxnSpPr>
          <p:spPr>
            <a:xfrm>
              <a:off x="81477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462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B11AE4-BEF6-4553-8603-665BCBBA6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61EAD49-C2F2-409B-B69C-38FFBEF97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C7F3B8-ACA9-4B1B-B98F-A9746C729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ff425fa-a67e-4068-b902-2ff2cb6e0c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47CFCD-3EE0-41AC-B4FB-39818079590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69" y="1232958"/>
            <a:ext cx="10841427" cy="4841898"/>
            <a:chOff x="679069" y="1232958"/>
            <a:chExt cx="10841427" cy="4841898"/>
          </a:xfrm>
        </p:grpSpPr>
        <p:sp>
          <p:nvSpPr>
            <p:cNvPr id="6" name="îṡḷïďê">
              <a:extLst>
                <a:ext uri="{FF2B5EF4-FFF2-40B4-BE49-F238E27FC236}">
                  <a16:creationId xmlns:a16="http://schemas.microsoft.com/office/drawing/2014/main" xmlns="" id="{A080BBAE-8557-4F06-BB54-8776074324CC}"/>
                </a:ext>
              </a:extLst>
            </p:cNvPr>
            <p:cNvSpPr txBox="1"/>
            <p:nvPr/>
          </p:nvSpPr>
          <p:spPr>
            <a:xfrm>
              <a:off x="679069" y="1585184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7" name="ísḷiḋé">
              <a:extLst>
                <a:ext uri="{FF2B5EF4-FFF2-40B4-BE49-F238E27FC236}">
                  <a16:creationId xmlns:a16="http://schemas.microsoft.com/office/drawing/2014/main" xmlns="" id="{A362F5A9-B8CC-4BA7-8F1D-F82956B1550B}"/>
                </a:ext>
              </a:extLst>
            </p:cNvPr>
            <p:cNvSpPr txBox="1"/>
            <p:nvPr/>
          </p:nvSpPr>
          <p:spPr>
            <a:xfrm>
              <a:off x="679069" y="1918887"/>
              <a:ext cx="2466008" cy="486246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ïṡḻiḓé">
              <a:extLst>
                <a:ext uri="{FF2B5EF4-FFF2-40B4-BE49-F238E27FC236}">
                  <a16:creationId xmlns:a16="http://schemas.microsoft.com/office/drawing/2014/main" xmlns="" id="{CAC00DA4-A2FE-49DB-99A3-61DB8B4CCC89}"/>
                </a:ext>
              </a:extLst>
            </p:cNvPr>
            <p:cNvSpPr txBox="1"/>
            <p:nvPr/>
          </p:nvSpPr>
          <p:spPr>
            <a:xfrm>
              <a:off x="679069" y="3884273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indent="0" algn="r">
                <a:buNone/>
              </a:pPr>
              <a:r>
                <a:rPr lang="en-US" b="1" dirty="0"/>
                <a:t>T</a:t>
              </a:r>
              <a:r>
                <a:rPr lang="en-US" altLang="zh-CN" b="1" dirty="0"/>
                <a:t>ext Here</a:t>
              </a:r>
              <a:endParaRPr lang="en-US" b="1" dirty="0"/>
            </a:p>
          </p:txBody>
        </p:sp>
        <p:sp>
          <p:nvSpPr>
            <p:cNvPr id="9" name="îṣḻíďe">
              <a:extLst>
                <a:ext uri="{FF2B5EF4-FFF2-40B4-BE49-F238E27FC236}">
                  <a16:creationId xmlns:a16="http://schemas.microsoft.com/office/drawing/2014/main" xmlns="" id="{F3022F35-5AA9-4CCC-A26C-DAB57C349F2C}"/>
                </a:ext>
              </a:extLst>
            </p:cNvPr>
            <p:cNvSpPr txBox="1"/>
            <p:nvPr/>
          </p:nvSpPr>
          <p:spPr>
            <a:xfrm>
              <a:off x="679069" y="4217974"/>
              <a:ext cx="2466008" cy="631137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s1îďè">
              <a:extLst>
                <a:ext uri="{FF2B5EF4-FFF2-40B4-BE49-F238E27FC236}">
                  <a16:creationId xmlns:a16="http://schemas.microsoft.com/office/drawing/2014/main" xmlns="" id="{E2169815-BA39-4ABC-9591-7E7D140658EB}"/>
                </a:ext>
              </a:extLst>
            </p:cNvPr>
            <p:cNvSpPr txBox="1"/>
            <p:nvPr/>
          </p:nvSpPr>
          <p:spPr>
            <a:xfrm>
              <a:off x="9054496" y="4217974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išľidé">
              <a:extLst>
                <a:ext uri="{FF2B5EF4-FFF2-40B4-BE49-F238E27FC236}">
                  <a16:creationId xmlns:a16="http://schemas.microsoft.com/office/drawing/2014/main" xmlns="" id="{0C0DBC71-51F2-46AB-8DFD-6D672C5E230D}"/>
                </a:ext>
              </a:extLst>
            </p:cNvPr>
            <p:cNvSpPr txBox="1"/>
            <p:nvPr/>
          </p:nvSpPr>
          <p:spPr>
            <a:xfrm>
              <a:off x="9054496" y="4551676"/>
              <a:ext cx="2466000" cy="520211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sḻîďè">
              <a:extLst>
                <a:ext uri="{FF2B5EF4-FFF2-40B4-BE49-F238E27FC236}">
                  <a16:creationId xmlns:a16="http://schemas.microsoft.com/office/drawing/2014/main" xmlns="" id="{C357D003-0001-40A4-9A0E-C3AA38363C04}"/>
                </a:ext>
              </a:extLst>
            </p:cNvPr>
            <p:cNvSpPr txBox="1"/>
            <p:nvPr/>
          </p:nvSpPr>
          <p:spPr>
            <a:xfrm>
              <a:off x="9054496" y="1742149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3" name="iṧḻídè">
              <a:extLst>
                <a:ext uri="{FF2B5EF4-FFF2-40B4-BE49-F238E27FC236}">
                  <a16:creationId xmlns:a16="http://schemas.microsoft.com/office/drawing/2014/main" xmlns="" id="{2A3388AC-ECB2-483F-9B89-1A3DF0D4983F}"/>
                </a:ext>
              </a:extLst>
            </p:cNvPr>
            <p:cNvSpPr txBox="1"/>
            <p:nvPr/>
          </p:nvSpPr>
          <p:spPr>
            <a:xfrm>
              <a:off x="9054496" y="2075851"/>
              <a:ext cx="2466000" cy="527826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ïşlîďê">
              <a:extLst>
                <a:ext uri="{FF2B5EF4-FFF2-40B4-BE49-F238E27FC236}">
                  <a16:creationId xmlns:a16="http://schemas.microsoft.com/office/drawing/2014/main" xmlns="" id="{68FF6301-6F1A-4B18-8C4E-289965D475F2}"/>
                </a:ext>
              </a:extLst>
            </p:cNvPr>
            <p:cNvGrpSpPr/>
            <p:nvPr/>
          </p:nvGrpSpPr>
          <p:grpSpPr>
            <a:xfrm>
              <a:off x="3674601" y="1232958"/>
              <a:ext cx="4842799" cy="4841898"/>
              <a:chOff x="3666349" y="1219203"/>
              <a:chExt cx="4842799" cy="4841898"/>
            </a:xfrm>
          </p:grpSpPr>
          <p:sp>
            <p:nvSpPr>
              <p:cNvPr id="19" name="îṧḻíḋe">
                <a:extLst>
                  <a:ext uri="{FF2B5EF4-FFF2-40B4-BE49-F238E27FC236}">
                    <a16:creationId xmlns:a16="http://schemas.microsoft.com/office/drawing/2014/main" xmlns="" id="{EC089815-93D7-4F1D-8935-CD21DB6E5E5F}"/>
                  </a:ext>
                </a:extLst>
              </p:cNvPr>
              <p:cNvSpPr/>
              <p:nvPr/>
            </p:nvSpPr>
            <p:spPr bwMode="auto">
              <a:xfrm rot="19397468">
                <a:off x="4271965" y="1219203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$ľïḑé">
                <a:extLst>
                  <a:ext uri="{FF2B5EF4-FFF2-40B4-BE49-F238E27FC236}">
                    <a16:creationId xmlns:a16="http://schemas.microsoft.com/office/drawing/2014/main" xmlns="" id="{D3F38BAA-F2C2-4C90-8AB6-3DAE57CE22F6}"/>
                  </a:ext>
                </a:extLst>
              </p:cNvPr>
              <p:cNvSpPr txBox="1"/>
              <p:nvPr/>
            </p:nvSpPr>
            <p:spPr>
              <a:xfrm>
                <a:off x="5159937" y="1965853"/>
                <a:ext cx="6976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6000" b="1" dirty="0">
                    <a:solidFill>
                      <a:srgbClr val="FFFFFF"/>
                    </a:solidFill>
                  </a:rPr>
                  <a:t>S</a:t>
                </a:r>
              </a:p>
            </p:txBody>
          </p:sp>
          <p:sp>
            <p:nvSpPr>
              <p:cNvPr id="21" name="ïšlídè">
                <a:extLst>
                  <a:ext uri="{FF2B5EF4-FFF2-40B4-BE49-F238E27FC236}">
                    <a16:creationId xmlns:a16="http://schemas.microsoft.com/office/drawing/2014/main" xmlns="" id="{FCE39BFE-330C-45F0-B9E4-554A3C94348B}"/>
                  </a:ext>
                </a:extLst>
              </p:cNvPr>
              <p:cNvSpPr/>
              <p:nvPr/>
            </p:nvSpPr>
            <p:spPr bwMode="auto">
              <a:xfrm rot="3202081">
                <a:off x="6017879" y="1803638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ŝľiḑé">
                <a:extLst>
                  <a:ext uri="{FF2B5EF4-FFF2-40B4-BE49-F238E27FC236}">
                    <a16:creationId xmlns:a16="http://schemas.microsoft.com/office/drawing/2014/main" xmlns="" id="{11EEB32E-BEF3-47D3-8602-C9A8795D5E7E}"/>
                  </a:ext>
                </a:extLst>
              </p:cNvPr>
              <p:cNvSpPr txBox="1"/>
              <p:nvPr/>
            </p:nvSpPr>
            <p:spPr>
              <a:xfrm>
                <a:off x="6799090" y="2550451"/>
                <a:ext cx="9108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W</a:t>
                </a:r>
              </a:p>
            </p:txBody>
          </p:sp>
          <p:sp>
            <p:nvSpPr>
              <p:cNvPr id="23" name="îSḷîḋe">
                <a:extLst>
                  <a:ext uri="{FF2B5EF4-FFF2-40B4-BE49-F238E27FC236}">
                    <a16:creationId xmlns:a16="http://schemas.microsoft.com/office/drawing/2014/main" xmlns="" id="{2FEE877C-9A29-4F22-A939-C8C2125C1444}"/>
                  </a:ext>
                </a:extLst>
              </p:cNvPr>
              <p:cNvSpPr/>
              <p:nvPr/>
            </p:nvSpPr>
            <p:spPr bwMode="auto">
              <a:xfrm rot="8579122">
                <a:off x="5429041" y="3552139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š1îde">
                <a:extLst>
                  <a:ext uri="{FF2B5EF4-FFF2-40B4-BE49-F238E27FC236}">
                    <a16:creationId xmlns:a16="http://schemas.microsoft.com/office/drawing/2014/main" xmlns="" id="{2AB581A1-F0FD-4E7B-8DD9-1FD4E2802D21}"/>
                  </a:ext>
                </a:extLst>
              </p:cNvPr>
              <p:cNvSpPr txBox="1"/>
              <p:nvPr/>
            </p:nvSpPr>
            <p:spPr>
              <a:xfrm>
                <a:off x="6274533" y="4298789"/>
                <a:ext cx="782586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O</a:t>
                </a:r>
              </a:p>
            </p:txBody>
          </p:sp>
          <p:sp>
            <p:nvSpPr>
              <p:cNvPr id="25" name="îŝļíḑê">
                <a:extLst>
                  <a:ext uri="{FF2B5EF4-FFF2-40B4-BE49-F238E27FC236}">
                    <a16:creationId xmlns:a16="http://schemas.microsoft.com/office/drawing/2014/main" xmlns="" id="{3CE6586B-5D76-423B-A2D1-FCCEB463B702}"/>
                  </a:ext>
                </a:extLst>
              </p:cNvPr>
              <p:cNvSpPr/>
              <p:nvPr/>
            </p:nvSpPr>
            <p:spPr bwMode="auto">
              <a:xfrm rot="13978264">
                <a:off x="3684368" y="2979649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ļiḓe">
                <a:extLst>
                  <a:ext uri="{FF2B5EF4-FFF2-40B4-BE49-F238E27FC236}">
                    <a16:creationId xmlns:a16="http://schemas.microsoft.com/office/drawing/2014/main" xmlns="" id="{33E0B8F2-6CCE-424E-9C5C-8DB1977921FC}"/>
                  </a:ext>
                </a:extLst>
              </p:cNvPr>
              <p:cNvSpPr txBox="1"/>
              <p:nvPr/>
            </p:nvSpPr>
            <p:spPr>
              <a:xfrm>
                <a:off x="4593820" y="3726462"/>
                <a:ext cx="654345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T</a:t>
                </a:r>
              </a:p>
            </p:txBody>
          </p:sp>
        </p:grpSp>
        <p:sp>
          <p:nvSpPr>
            <p:cNvPr id="15" name="iṧḷîḋè">
              <a:extLst>
                <a:ext uri="{FF2B5EF4-FFF2-40B4-BE49-F238E27FC236}">
                  <a16:creationId xmlns:a16="http://schemas.microsoft.com/office/drawing/2014/main" xmlns="" id="{76A6A5FD-1825-45CD-A917-0A2D84B65829}"/>
                </a:ext>
              </a:extLst>
            </p:cNvPr>
            <p:cNvSpPr/>
            <p:nvPr/>
          </p:nvSpPr>
          <p:spPr bwMode="auto">
            <a:xfrm>
              <a:off x="3174652" y="1719000"/>
              <a:ext cx="389106" cy="391232"/>
            </a:xfrm>
            <a:custGeom>
              <a:avLst/>
              <a:gdLst>
                <a:gd name="T0" fmla="*/ 180 w 270"/>
                <a:gd name="T1" fmla="*/ 136 h 271"/>
                <a:gd name="T2" fmla="*/ 167 w 270"/>
                <a:gd name="T3" fmla="*/ 167 h 271"/>
                <a:gd name="T4" fmla="*/ 135 w 270"/>
                <a:gd name="T5" fmla="*/ 181 h 271"/>
                <a:gd name="T6" fmla="*/ 103 w 270"/>
                <a:gd name="T7" fmla="*/ 167 h 271"/>
                <a:gd name="T8" fmla="*/ 90 w 270"/>
                <a:gd name="T9" fmla="*/ 136 h 271"/>
                <a:gd name="T10" fmla="*/ 103 w 270"/>
                <a:gd name="T11" fmla="*/ 104 h 271"/>
                <a:gd name="T12" fmla="*/ 135 w 270"/>
                <a:gd name="T13" fmla="*/ 90 h 271"/>
                <a:gd name="T14" fmla="*/ 167 w 270"/>
                <a:gd name="T15" fmla="*/ 104 h 271"/>
                <a:gd name="T16" fmla="*/ 180 w 270"/>
                <a:gd name="T17" fmla="*/ 136 h 271"/>
                <a:gd name="T18" fmla="*/ 203 w 270"/>
                <a:gd name="T19" fmla="*/ 136 h 271"/>
                <a:gd name="T20" fmla="*/ 183 w 270"/>
                <a:gd name="T21" fmla="*/ 88 h 271"/>
                <a:gd name="T22" fmla="*/ 135 w 270"/>
                <a:gd name="T23" fmla="*/ 68 h 271"/>
                <a:gd name="T24" fmla="*/ 87 w 270"/>
                <a:gd name="T25" fmla="*/ 88 h 271"/>
                <a:gd name="T26" fmla="*/ 68 w 270"/>
                <a:gd name="T27" fmla="*/ 136 h 271"/>
                <a:gd name="T28" fmla="*/ 87 w 270"/>
                <a:gd name="T29" fmla="*/ 183 h 271"/>
                <a:gd name="T30" fmla="*/ 135 w 270"/>
                <a:gd name="T31" fmla="*/ 203 h 271"/>
                <a:gd name="T32" fmla="*/ 183 w 270"/>
                <a:gd name="T33" fmla="*/ 183 h 271"/>
                <a:gd name="T34" fmla="*/ 203 w 270"/>
                <a:gd name="T35" fmla="*/ 136 h 271"/>
                <a:gd name="T36" fmla="*/ 225 w 270"/>
                <a:gd name="T37" fmla="*/ 136 h 271"/>
                <a:gd name="T38" fmla="*/ 199 w 270"/>
                <a:gd name="T39" fmla="*/ 199 h 271"/>
                <a:gd name="T40" fmla="*/ 135 w 270"/>
                <a:gd name="T41" fmla="*/ 226 h 271"/>
                <a:gd name="T42" fmla="*/ 72 w 270"/>
                <a:gd name="T43" fmla="*/ 199 h 271"/>
                <a:gd name="T44" fmla="*/ 45 w 270"/>
                <a:gd name="T45" fmla="*/ 136 h 271"/>
                <a:gd name="T46" fmla="*/ 72 w 270"/>
                <a:gd name="T47" fmla="*/ 72 h 271"/>
                <a:gd name="T48" fmla="*/ 135 w 270"/>
                <a:gd name="T49" fmla="*/ 45 h 271"/>
                <a:gd name="T50" fmla="*/ 199 w 270"/>
                <a:gd name="T51" fmla="*/ 72 h 271"/>
                <a:gd name="T52" fmla="*/ 225 w 270"/>
                <a:gd name="T53" fmla="*/ 136 h 271"/>
                <a:gd name="T54" fmla="*/ 248 w 270"/>
                <a:gd name="T55" fmla="*/ 136 h 271"/>
                <a:gd name="T56" fmla="*/ 239 w 270"/>
                <a:gd name="T57" fmla="*/ 92 h 271"/>
                <a:gd name="T58" fmla="*/ 215 w 270"/>
                <a:gd name="T59" fmla="*/ 56 h 271"/>
                <a:gd name="T60" fmla="*/ 179 w 270"/>
                <a:gd name="T61" fmla="*/ 32 h 271"/>
                <a:gd name="T62" fmla="*/ 135 w 270"/>
                <a:gd name="T63" fmla="*/ 23 h 271"/>
                <a:gd name="T64" fmla="*/ 91 w 270"/>
                <a:gd name="T65" fmla="*/ 32 h 271"/>
                <a:gd name="T66" fmla="*/ 56 w 270"/>
                <a:gd name="T67" fmla="*/ 56 h 271"/>
                <a:gd name="T68" fmla="*/ 32 w 270"/>
                <a:gd name="T69" fmla="*/ 92 h 271"/>
                <a:gd name="T70" fmla="*/ 23 w 270"/>
                <a:gd name="T71" fmla="*/ 136 h 271"/>
                <a:gd name="T72" fmla="*/ 32 w 270"/>
                <a:gd name="T73" fmla="*/ 179 h 271"/>
                <a:gd name="T74" fmla="*/ 56 w 270"/>
                <a:gd name="T75" fmla="*/ 215 h 271"/>
                <a:gd name="T76" fmla="*/ 91 w 270"/>
                <a:gd name="T77" fmla="*/ 239 h 271"/>
                <a:gd name="T78" fmla="*/ 135 w 270"/>
                <a:gd name="T79" fmla="*/ 248 h 271"/>
                <a:gd name="T80" fmla="*/ 179 w 270"/>
                <a:gd name="T81" fmla="*/ 239 h 271"/>
                <a:gd name="T82" fmla="*/ 215 w 270"/>
                <a:gd name="T83" fmla="*/ 215 h 271"/>
                <a:gd name="T84" fmla="*/ 239 w 270"/>
                <a:gd name="T85" fmla="*/ 179 h 271"/>
                <a:gd name="T86" fmla="*/ 248 w 270"/>
                <a:gd name="T87" fmla="*/ 136 h 271"/>
                <a:gd name="T88" fmla="*/ 270 w 270"/>
                <a:gd name="T89" fmla="*/ 136 h 271"/>
                <a:gd name="T90" fmla="*/ 252 w 270"/>
                <a:gd name="T91" fmla="*/ 203 h 271"/>
                <a:gd name="T92" fmla="*/ 203 w 270"/>
                <a:gd name="T93" fmla="*/ 253 h 271"/>
                <a:gd name="T94" fmla="*/ 135 w 270"/>
                <a:gd name="T95" fmla="*/ 271 h 271"/>
                <a:gd name="T96" fmla="*/ 67 w 270"/>
                <a:gd name="T97" fmla="*/ 253 h 271"/>
                <a:gd name="T98" fmla="*/ 18 w 270"/>
                <a:gd name="T99" fmla="*/ 203 h 271"/>
                <a:gd name="T100" fmla="*/ 0 w 270"/>
                <a:gd name="T101" fmla="*/ 136 h 271"/>
                <a:gd name="T102" fmla="*/ 18 w 270"/>
                <a:gd name="T103" fmla="*/ 68 h 271"/>
                <a:gd name="T104" fmla="*/ 67 w 270"/>
                <a:gd name="T105" fmla="*/ 19 h 271"/>
                <a:gd name="T106" fmla="*/ 135 w 270"/>
                <a:gd name="T107" fmla="*/ 0 h 271"/>
                <a:gd name="T108" fmla="*/ 203 w 270"/>
                <a:gd name="T109" fmla="*/ 19 h 271"/>
                <a:gd name="T110" fmla="*/ 252 w 270"/>
                <a:gd name="T111" fmla="*/ 68 h 271"/>
                <a:gd name="T112" fmla="*/ 270 w 270"/>
                <a:gd name="T113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71">
                  <a:moveTo>
                    <a:pt x="180" y="136"/>
                  </a:moveTo>
                  <a:cubicBezTo>
                    <a:pt x="180" y="148"/>
                    <a:pt x="176" y="159"/>
                    <a:pt x="167" y="167"/>
                  </a:cubicBezTo>
                  <a:cubicBezTo>
                    <a:pt x="158" y="176"/>
                    <a:pt x="148" y="181"/>
                    <a:pt x="135" y="181"/>
                  </a:cubicBezTo>
                  <a:cubicBezTo>
                    <a:pt x="123" y="181"/>
                    <a:pt x="112" y="176"/>
                    <a:pt x="103" y="167"/>
                  </a:cubicBezTo>
                  <a:cubicBezTo>
                    <a:pt x="95" y="159"/>
                    <a:pt x="90" y="148"/>
                    <a:pt x="90" y="136"/>
                  </a:cubicBezTo>
                  <a:cubicBezTo>
                    <a:pt x="90" y="123"/>
                    <a:pt x="95" y="113"/>
                    <a:pt x="103" y="104"/>
                  </a:cubicBezTo>
                  <a:cubicBezTo>
                    <a:pt x="112" y="95"/>
                    <a:pt x="123" y="90"/>
                    <a:pt x="135" y="90"/>
                  </a:cubicBezTo>
                  <a:cubicBezTo>
                    <a:pt x="148" y="90"/>
                    <a:pt x="158" y="95"/>
                    <a:pt x="167" y="104"/>
                  </a:cubicBezTo>
                  <a:cubicBezTo>
                    <a:pt x="176" y="113"/>
                    <a:pt x="180" y="123"/>
                    <a:pt x="180" y="136"/>
                  </a:cubicBezTo>
                  <a:close/>
                  <a:moveTo>
                    <a:pt x="203" y="136"/>
                  </a:moveTo>
                  <a:cubicBezTo>
                    <a:pt x="203" y="117"/>
                    <a:pt x="196" y="101"/>
                    <a:pt x="183" y="88"/>
                  </a:cubicBezTo>
                  <a:cubicBezTo>
                    <a:pt x="170" y="75"/>
                    <a:pt x="154" y="68"/>
                    <a:pt x="135" y="68"/>
                  </a:cubicBezTo>
                  <a:cubicBezTo>
                    <a:pt x="117" y="68"/>
                    <a:pt x="101" y="75"/>
                    <a:pt x="87" y="88"/>
                  </a:cubicBezTo>
                  <a:cubicBezTo>
                    <a:pt x="74" y="101"/>
                    <a:pt x="68" y="117"/>
                    <a:pt x="68" y="136"/>
                  </a:cubicBezTo>
                  <a:cubicBezTo>
                    <a:pt x="68" y="154"/>
                    <a:pt x="74" y="170"/>
                    <a:pt x="87" y="183"/>
                  </a:cubicBezTo>
                  <a:cubicBezTo>
                    <a:pt x="101" y="197"/>
                    <a:pt x="117" y="203"/>
                    <a:pt x="135" y="203"/>
                  </a:cubicBezTo>
                  <a:cubicBezTo>
                    <a:pt x="154" y="203"/>
                    <a:pt x="170" y="197"/>
                    <a:pt x="183" y="183"/>
                  </a:cubicBezTo>
                  <a:cubicBezTo>
                    <a:pt x="196" y="170"/>
                    <a:pt x="203" y="154"/>
                    <a:pt x="203" y="136"/>
                  </a:cubicBezTo>
                  <a:close/>
                  <a:moveTo>
                    <a:pt x="225" y="136"/>
                  </a:moveTo>
                  <a:cubicBezTo>
                    <a:pt x="225" y="160"/>
                    <a:pt x="217" y="182"/>
                    <a:pt x="199" y="199"/>
                  </a:cubicBezTo>
                  <a:cubicBezTo>
                    <a:pt x="181" y="217"/>
                    <a:pt x="160" y="226"/>
                    <a:pt x="135" y="226"/>
                  </a:cubicBezTo>
                  <a:cubicBezTo>
                    <a:pt x="110" y="226"/>
                    <a:pt x="89" y="217"/>
                    <a:pt x="72" y="199"/>
                  </a:cubicBezTo>
                  <a:cubicBezTo>
                    <a:pt x="54" y="182"/>
                    <a:pt x="45" y="160"/>
                    <a:pt x="45" y="136"/>
                  </a:cubicBezTo>
                  <a:cubicBezTo>
                    <a:pt x="45" y="111"/>
                    <a:pt x="54" y="89"/>
                    <a:pt x="72" y="72"/>
                  </a:cubicBezTo>
                  <a:cubicBezTo>
                    <a:pt x="89" y="54"/>
                    <a:pt x="110" y="45"/>
                    <a:pt x="135" y="45"/>
                  </a:cubicBezTo>
                  <a:cubicBezTo>
                    <a:pt x="160" y="45"/>
                    <a:pt x="181" y="54"/>
                    <a:pt x="199" y="72"/>
                  </a:cubicBezTo>
                  <a:cubicBezTo>
                    <a:pt x="217" y="89"/>
                    <a:pt x="225" y="111"/>
                    <a:pt x="225" y="136"/>
                  </a:cubicBezTo>
                  <a:close/>
                  <a:moveTo>
                    <a:pt x="248" y="136"/>
                  </a:moveTo>
                  <a:cubicBezTo>
                    <a:pt x="248" y="120"/>
                    <a:pt x="245" y="106"/>
                    <a:pt x="239" y="92"/>
                  </a:cubicBezTo>
                  <a:cubicBezTo>
                    <a:pt x="233" y="78"/>
                    <a:pt x="225" y="66"/>
                    <a:pt x="215" y="56"/>
                  </a:cubicBezTo>
                  <a:cubicBezTo>
                    <a:pt x="205" y="46"/>
                    <a:pt x="193" y="38"/>
                    <a:pt x="179" y="32"/>
                  </a:cubicBezTo>
                  <a:cubicBezTo>
                    <a:pt x="165" y="26"/>
                    <a:pt x="150" y="23"/>
                    <a:pt x="135" y="23"/>
                  </a:cubicBezTo>
                  <a:cubicBezTo>
                    <a:pt x="120" y="23"/>
                    <a:pt x="105" y="26"/>
                    <a:pt x="91" y="32"/>
                  </a:cubicBezTo>
                  <a:cubicBezTo>
                    <a:pt x="78" y="38"/>
                    <a:pt x="66" y="46"/>
                    <a:pt x="56" y="56"/>
                  </a:cubicBezTo>
                  <a:cubicBezTo>
                    <a:pt x="46" y="66"/>
                    <a:pt x="38" y="78"/>
                    <a:pt x="32" y="92"/>
                  </a:cubicBezTo>
                  <a:cubicBezTo>
                    <a:pt x="26" y="106"/>
                    <a:pt x="23" y="120"/>
                    <a:pt x="23" y="136"/>
                  </a:cubicBezTo>
                  <a:cubicBezTo>
                    <a:pt x="23" y="151"/>
                    <a:pt x="26" y="165"/>
                    <a:pt x="32" y="179"/>
                  </a:cubicBezTo>
                  <a:cubicBezTo>
                    <a:pt x="38" y="193"/>
                    <a:pt x="46" y="205"/>
                    <a:pt x="56" y="215"/>
                  </a:cubicBezTo>
                  <a:cubicBezTo>
                    <a:pt x="66" y="225"/>
                    <a:pt x="78" y="233"/>
                    <a:pt x="91" y="239"/>
                  </a:cubicBezTo>
                  <a:cubicBezTo>
                    <a:pt x="105" y="245"/>
                    <a:pt x="120" y="248"/>
                    <a:pt x="135" y="248"/>
                  </a:cubicBezTo>
                  <a:cubicBezTo>
                    <a:pt x="150" y="248"/>
                    <a:pt x="165" y="245"/>
                    <a:pt x="179" y="239"/>
                  </a:cubicBezTo>
                  <a:cubicBezTo>
                    <a:pt x="193" y="233"/>
                    <a:pt x="205" y="225"/>
                    <a:pt x="215" y="215"/>
                  </a:cubicBezTo>
                  <a:cubicBezTo>
                    <a:pt x="225" y="205"/>
                    <a:pt x="233" y="193"/>
                    <a:pt x="239" y="179"/>
                  </a:cubicBezTo>
                  <a:cubicBezTo>
                    <a:pt x="245" y="165"/>
                    <a:pt x="248" y="151"/>
                    <a:pt x="248" y="136"/>
                  </a:cubicBezTo>
                  <a:close/>
                  <a:moveTo>
                    <a:pt x="270" y="136"/>
                  </a:moveTo>
                  <a:cubicBezTo>
                    <a:pt x="270" y="160"/>
                    <a:pt x="264" y="183"/>
                    <a:pt x="252" y="203"/>
                  </a:cubicBezTo>
                  <a:cubicBezTo>
                    <a:pt x="240" y="224"/>
                    <a:pt x="224" y="241"/>
                    <a:pt x="203" y="253"/>
                  </a:cubicBezTo>
                  <a:cubicBezTo>
                    <a:pt x="182" y="265"/>
                    <a:pt x="160" y="271"/>
                    <a:pt x="135" y="271"/>
                  </a:cubicBezTo>
                  <a:cubicBezTo>
                    <a:pt x="111" y="271"/>
                    <a:pt x="88" y="265"/>
                    <a:pt x="67" y="253"/>
                  </a:cubicBezTo>
                  <a:cubicBezTo>
                    <a:pt x="47" y="241"/>
                    <a:pt x="30" y="224"/>
                    <a:pt x="18" y="203"/>
                  </a:cubicBezTo>
                  <a:cubicBezTo>
                    <a:pt x="6" y="183"/>
                    <a:pt x="0" y="160"/>
                    <a:pt x="0" y="136"/>
                  </a:cubicBezTo>
                  <a:cubicBezTo>
                    <a:pt x="0" y="111"/>
                    <a:pt x="6" y="88"/>
                    <a:pt x="18" y="68"/>
                  </a:cubicBezTo>
                  <a:cubicBezTo>
                    <a:pt x="30" y="47"/>
                    <a:pt x="47" y="31"/>
                    <a:pt x="67" y="19"/>
                  </a:cubicBezTo>
                  <a:cubicBezTo>
                    <a:pt x="88" y="6"/>
                    <a:pt x="111" y="0"/>
                    <a:pt x="135" y="0"/>
                  </a:cubicBezTo>
                  <a:cubicBezTo>
                    <a:pt x="160" y="0"/>
                    <a:pt x="182" y="6"/>
                    <a:pt x="203" y="19"/>
                  </a:cubicBezTo>
                  <a:cubicBezTo>
                    <a:pt x="224" y="31"/>
                    <a:pt x="240" y="47"/>
                    <a:pt x="252" y="68"/>
                  </a:cubicBezTo>
                  <a:cubicBezTo>
                    <a:pt x="264" y="88"/>
                    <a:pt x="270" y="111"/>
                    <a:pt x="270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ṡ1iďè">
              <a:extLst>
                <a:ext uri="{FF2B5EF4-FFF2-40B4-BE49-F238E27FC236}">
                  <a16:creationId xmlns:a16="http://schemas.microsoft.com/office/drawing/2014/main" xmlns="" id="{8AED32FB-B8C8-4D48-8E7F-ACEADABFD0D9}"/>
                </a:ext>
              </a:extLst>
            </p:cNvPr>
            <p:cNvSpPr/>
            <p:nvPr/>
          </p:nvSpPr>
          <p:spPr bwMode="auto">
            <a:xfrm>
              <a:off x="3174652" y="4014000"/>
              <a:ext cx="461399" cy="463524"/>
            </a:xfrm>
            <a:custGeom>
              <a:avLst/>
              <a:gdLst>
                <a:gd name="T0" fmla="*/ 96 w 320"/>
                <a:gd name="T1" fmla="*/ 99 h 320"/>
                <a:gd name="T2" fmla="*/ 53 w 320"/>
                <a:gd name="T3" fmla="*/ 122 h 320"/>
                <a:gd name="T4" fmla="*/ 30 w 320"/>
                <a:gd name="T5" fmla="*/ 165 h 320"/>
                <a:gd name="T6" fmla="*/ 41 w 320"/>
                <a:gd name="T7" fmla="*/ 172 h 320"/>
                <a:gd name="T8" fmla="*/ 69 w 320"/>
                <a:gd name="T9" fmla="*/ 138 h 320"/>
                <a:gd name="T10" fmla="*/ 102 w 320"/>
                <a:gd name="T11" fmla="*/ 114 h 320"/>
                <a:gd name="T12" fmla="*/ 270 w 320"/>
                <a:gd name="T13" fmla="*/ 42 h 320"/>
                <a:gd name="T14" fmla="*/ 234 w 320"/>
                <a:gd name="T15" fmla="*/ 93 h 320"/>
                <a:gd name="T16" fmla="*/ 250 w 320"/>
                <a:gd name="T17" fmla="*/ 114 h 320"/>
                <a:gd name="T18" fmla="*/ 235 w 320"/>
                <a:gd name="T19" fmla="*/ 133 h 320"/>
                <a:gd name="T20" fmla="*/ 241 w 320"/>
                <a:gd name="T21" fmla="*/ 243 h 320"/>
                <a:gd name="T22" fmla="*/ 174 w 320"/>
                <a:gd name="T23" fmla="*/ 310 h 320"/>
                <a:gd name="T24" fmla="*/ 77 w 320"/>
                <a:gd name="T25" fmla="*/ 310 h 320"/>
                <a:gd name="T26" fmla="*/ 10 w 320"/>
                <a:gd name="T27" fmla="*/ 243 h 320"/>
                <a:gd name="T28" fmla="*/ 10 w 320"/>
                <a:gd name="T29" fmla="*/ 146 h 320"/>
                <a:gd name="T30" fmla="*/ 77 w 320"/>
                <a:gd name="T31" fmla="*/ 79 h 320"/>
                <a:gd name="T32" fmla="*/ 187 w 320"/>
                <a:gd name="T33" fmla="*/ 85 h 320"/>
                <a:gd name="T34" fmla="*/ 206 w 320"/>
                <a:gd name="T35" fmla="*/ 70 h 320"/>
                <a:gd name="T36" fmla="*/ 226 w 320"/>
                <a:gd name="T37" fmla="*/ 85 h 320"/>
                <a:gd name="T38" fmla="*/ 271 w 320"/>
                <a:gd name="T39" fmla="*/ 32 h 320"/>
                <a:gd name="T40" fmla="*/ 263 w 320"/>
                <a:gd name="T41" fmla="*/ 32 h 320"/>
                <a:gd name="T42" fmla="*/ 245 w 320"/>
                <a:gd name="T43" fmla="*/ 12 h 320"/>
                <a:gd name="T44" fmla="*/ 251 w 320"/>
                <a:gd name="T45" fmla="*/ 6 h 320"/>
                <a:gd name="T46" fmla="*/ 271 w 320"/>
                <a:gd name="T47" fmla="*/ 24 h 320"/>
                <a:gd name="T48" fmla="*/ 271 w 320"/>
                <a:gd name="T49" fmla="*/ 32 h 320"/>
                <a:gd name="T50" fmla="*/ 308 w 320"/>
                <a:gd name="T51" fmla="*/ 75 h 320"/>
                <a:gd name="T52" fmla="*/ 288 w 320"/>
                <a:gd name="T53" fmla="*/ 57 h 320"/>
                <a:gd name="T54" fmla="*/ 288 w 320"/>
                <a:gd name="T55" fmla="*/ 49 h 320"/>
                <a:gd name="T56" fmla="*/ 296 w 320"/>
                <a:gd name="T57" fmla="*/ 49 h 320"/>
                <a:gd name="T58" fmla="*/ 314 w 320"/>
                <a:gd name="T59" fmla="*/ 69 h 320"/>
                <a:gd name="T60" fmla="*/ 320 w 320"/>
                <a:gd name="T61" fmla="*/ 40 h 320"/>
                <a:gd name="T62" fmla="*/ 314 w 320"/>
                <a:gd name="T63" fmla="*/ 46 h 320"/>
                <a:gd name="T64" fmla="*/ 293 w 320"/>
                <a:gd name="T65" fmla="*/ 44 h 320"/>
                <a:gd name="T66" fmla="*/ 293 w 320"/>
                <a:gd name="T67" fmla="*/ 36 h 320"/>
                <a:gd name="T68" fmla="*/ 314 w 320"/>
                <a:gd name="T69" fmla="*/ 35 h 320"/>
                <a:gd name="T70" fmla="*/ 320 w 320"/>
                <a:gd name="T71" fmla="*/ 40 h 320"/>
                <a:gd name="T72" fmla="*/ 285 w 320"/>
                <a:gd name="T73" fmla="*/ 23 h 320"/>
                <a:gd name="T74" fmla="*/ 280 w 320"/>
                <a:gd name="T75" fmla="*/ 29 h 320"/>
                <a:gd name="T76" fmla="*/ 274 w 320"/>
                <a:gd name="T77" fmla="*/ 23 h 320"/>
                <a:gd name="T78" fmla="*/ 275 w 320"/>
                <a:gd name="T79" fmla="*/ 2 h 320"/>
                <a:gd name="T80" fmla="*/ 284 w 320"/>
                <a:gd name="T81" fmla="*/ 2 h 320"/>
                <a:gd name="T82" fmla="*/ 312 w 320"/>
                <a:gd name="T83" fmla="*/ 16 h 320"/>
                <a:gd name="T84" fmla="*/ 292 w 320"/>
                <a:gd name="T85" fmla="*/ 34 h 320"/>
                <a:gd name="T86" fmla="*/ 286 w 320"/>
                <a:gd name="T87" fmla="*/ 28 h 320"/>
                <a:gd name="T88" fmla="*/ 304 w 320"/>
                <a:gd name="T89" fmla="*/ 8 h 320"/>
                <a:gd name="T90" fmla="*/ 312 w 320"/>
                <a:gd name="T91" fmla="*/ 8 h 320"/>
                <a:gd name="T92" fmla="*/ 312 w 320"/>
                <a:gd name="T93" fmla="*/ 1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320">
                  <a:moveTo>
                    <a:pt x="102" y="105"/>
                  </a:moveTo>
                  <a:cubicBezTo>
                    <a:pt x="101" y="102"/>
                    <a:pt x="99" y="100"/>
                    <a:pt x="96" y="99"/>
                  </a:cubicBezTo>
                  <a:cubicBezTo>
                    <a:pt x="93" y="98"/>
                    <a:pt x="90" y="98"/>
                    <a:pt x="87" y="99"/>
                  </a:cubicBezTo>
                  <a:cubicBezTo>
                    <a:pt x="74" y="104"/>
                    <a:pt x="63" y="112"/>
                    <a:pt x="53" y="122"/>
                  </a:cubicBezTo>
                  <a:cubicBezTo>
                    <a:pt x="43" y="132"/>
                    <a:pt x="35" y="143"/>
                    <a:pt x="30" y="156"/>
                  </a:cubicBezTo>
                  <a:cubicBezTo>
                    <a:pt x="29" y="159"/>
                    <a:pt x="29" y="162"/>
                    <a:pt x="30" y="165"/>
                  </a:cubicBezTo>
                  <a:cubicBezTo>
                    <a:pt x="31" y="167"/>
                    <a:pt x="33" y="169"/>
                    <a:pt x="36" y="171"/>
                  </a:cubicBezTo>
                  <a:cubicBezTo>
                    <a:pt x="38" y="171"/>
                    <a:pt x="39" y="172"/>
                    <a:pt x="41" y="172"/>
                  </a:cubicBezTo>
                  <a:cubicBezTo>
                    <a:pt x="46" y="172"/>
                    <a:pt x="49" y="169"/>
                    <a:pt x="51" y="164"/>
                  </a:cubicBezTo>
                  <a:cubicBezTo>
                    <a:pt x="55" y="154"/>
                    <a:pt x="61" y="146"/>
                    <a:pt x="69" y="138"/>
                  </a:cubicBezTo>
                  <a:cubicBezTo>
                    <a:pt x="77" y="130"/>
                    <a:pt x="86" y="124"/>
                    <a:pt x="95" y="120"/>
                  </a:cubicBezTo>
                  <a:cubicBezTo>
                    <a:pt x="98" y="119"/>
                    <a:pt x="101" y="117"/>
                    <a:pt x="102" y="114"/>
                  </a:cubicBezTo>
                  <a:cubicBezTo>
                    <a:pt x="103" y="111"/>
                    <a:pt x="103" y="108"/>
                    <a:pt x="102" y="105"/>
                  </a:cubicBezTo>
                  <a:close/>
                  <a:moveTo>
                    <a:pt x="270" y="42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47" y="106"/>
                    <a:pt x="247" y="106"/>
                    <a:pt x="247" y="106"/>
                  </a:cubicBezTo>
                  <a:cubicBezTo>
                    <a:pt x="249" y="108"/>
                    <a:pt x="250" y="111"/>
                    <a:pt x="250" y="114"/>
                  </a:cubicBezTo>
                  <a:cubicBezTo>
                    <a:pt x="250" y="117"/>
                    <a:pt x="249" y="120"/>
                    <a:pt x="247" y="122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6" y="152"/>
                    <a:pt x="251" y="173"/>
                    <a:pt x="251" y="194"/>
                  </a:cubicBezTo>
                  <a:cubicBezTo>
                    <a:pt x="251" y="211"/>
                    <a:pt x="248" y="228"/>
                    <a:pt x="241" y="243"/>
                  </a:cubicBezTo>
                  <a:cubicBezTo>
                    <a:pt x="235" y="259"/>
                    <a:pt x="226" y="272"/>
                    <a:pt x="214" y="283"/>
                  </a:cubicBezTo>
                  <a:cubicBezTo>
                    <a:pt x="203" y="295"/>
                    <a:pt x="190" y="303"/>
                    <a:pt x="174" y="310"/>
                  </a:cubicBezTo>
                  <a:cubicBezTo>
                    <a:pt x="159" y="317"/>
                    <a:pt x="142" y="320"/>
                    <a:pt x="125" y="320"/>
                  </a:cubicBezTo>
                  <a:cubicBezTo>
                    <a:pt x="108" y="320"/>
                    <a:pt x="92" y="317"/>
                    <a:pt x="77" y="310"/>
                  </a:cubicBezTo>
                  <a:cubicBezTo>
                    <a:pt x="61" y="303"/>
                    <a:pt x="48" y="295"/>
                    <a:pt x="37" y="283"/>
                  </a:cubicBezTo>
                  <a:cubicBezTo>
                    <a:pt x="25" y="272"/>
                    <a:pt x="16" y="259"/>
                    <a:pt x="10" y="243"/>
                  </a:cubicBezTo>
                  <a:cubicBezTo>
                    <a:pt x="3" y="228"/>
                    <a:pt x="0" y="211"/>
                    <a:pt x="0" y="194"/>
                  </a:cubicBezTo>
                  <a:cubicBezTo>
                    <a:pt x="0" y="177"/>
                    <a:pt x="3" y="161"/>
                    <a:pt x="10" y="146"/>
                  </a:cubicBezTo>
                  <a:cubicBezTo>
                    <a:pt x="16" y="130"/>
                    <a:pt x="25" y="117"/>
                    <a:pt x="37" y="105"/>
                  </a:cubicBezTo>
                  <a:cubicBezTo>
                    <a:pt x="48" y="94"/>
                    <a:pt x="61" y="85"/>
                    <a:pt x="77" y="79"/>
                  </a:cubicBezTo>
                  <a:cubicBezTo>
                    <a:pt x="92" y="72"/>
                    <a:pt x="108" y="69"/>
                    <a:pt x="125" y="69"/>
                  </a:cubicBezTo>
                  <a:cubicBezTo>
                    <a:pt x="147" y="69"/>
                    <a:pt x="167" y="74"/>
                    <a:pt x="187" y="85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200" y="71"/>
                    <a:pt x="203" y="70"/>
                    <a:pt x="206" y="70"/>
                  </a:cubicBezTo>
                  <a:cubicBezTo>
                    <a:pt x="209" y="70"/>
                    <a:pt x="212" y="71"/>
                    <a:pt x="214" y="73"/>
                  </a:cubicBezTo>
                  <a:cubicBezTo>
                    <a:pt x="226" y="85"/>
                    <a:pt x="226" y="85"/>
                    <a:pt x="226" y="85"/>
                  </a:cubicBezTo>
                  <a:lnTo>
                    <a:pt x="270" y="42"/>
                  </a:lnTo>
                  <a:close/>
                  <a:moveTo>
                    <a:pt x="271" y="32"/>
                  </a:moveTo>
                  <a:cubicBezTo>
                    <a:pt x="270" y="33"/>
                    <a:pt x="269" y="34"/>
                    <a:pt x="267" y="34"/>
                  </a:cubicBezTo>
                  <a:cubicBezTo>
                    <a:pt x="266" y="34"/>
                    <a:pt x="264" y="33"/>
                    <a:pt x="263" y="32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6" y="15"/>
                    <a:pt x="245" y="13"/>
                    <a:pt x="245" y="12"/>
                  </a:cubicBezTo>
                  <a:cubicBezTo>
                    <a:pt x="245" y="10"/>
                    <a:pt x="246" y="9"/>
                    <a:pt x="247" y="8"/>
                  </a:cubicBezTo>
                  <a:cubicBezTo>
                    <a:pt x="248" y="7"/>
                    <a:pt x="249" y="6"/>
                    <a:pt x="251" y="6"/>
                  </a:cubicBezTo>
                  <a:cubicBezTo>
                    <a:pt x="253" y="6"/>
                    <a:pt x="254" y="7"/>
                    <a:pt x="255" y="8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2" y="25"/>
                    <a:pt x="273" y="26"/>
                    <a:pt x="273" y="28"/>
                  </a:cubicBezTo>
                  <a:cubicBezTo>
                    <a:pt x="273" y="30"/>
                    <a:pt x="272" y="31"/>
                    <a:pt x="271" y="32"/>
                  </a:cubicBezTo>
                  <a:close/>
                  <a:moveTo>
                    <a:pt x="312" y="73"/>
                  </a:moveTo>
                  <a:cubicBezTo>
                    <a:pt x="311" y="74"/>
                    <a:pt x="310" y="75"/>
                    <a:pt x="308" y="75"/>
                  </a:cubicBezTo>
                  <a:cubicBezTo>
                    <a:pt x="307" y="75"/>
                    <a:pt x="305" y="74"/>
                    <a:pt x="304" y="73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6"/>
                    <a:pt x="286" y="54"/>
                    <a:pt x="286" y="53"/>
                  </a:cubicBezTo>
                  <a:cubicBezTo>
                    <a:pt x="286" y="51"/>
                    <a:pt x="287" y="50"/>
                    <a:pt x="288" y="49"/>
                  </a:cubicBezTo>
                  <a:cubicBezTo>
                    <a:pt x="289" y="47"/>
                    <a:pt x="290" y="47"/>
                    <a:pt x="292" y="47"/>
                  </a:cubicBezTo>
                  <a:cubicBezTo>
                    <a:pt x="294" y="47"/>
                    <a:pt x="295" y="47"/>
                    <a:pt x="296" y="49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3" y="66"/>
                    <a:pt x="314" y="67"/>
                    <a:pt x="314" y="69"/>
                  </a:cubicBezTo>
                  <a:cubicBezTo>
                    <a:pt x="314" y="70"/>
                    <a:pt x="313" y="72"/>
                    <a:pt x="312" y="73"/>
                  </a:cubicBezTo>
                  <a:close/>
                  <a:moveTo>
                    <a:pt x="320" y="40"/>
                  </a:moveTo>
                  <a:cubicBezTo>
                    <a:pt x="320" y="42"/>
                    <a:pt x="319" y="43"/>
                    <a:pt x="318" y="44"/>
                  </a:cubicBezTo>
                  <a:cubicBezTo>
                    <a:pt x="317" y="45"/>
                    <a:pt x="315" y="46"/>
                    <a:pt x="314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5" y="46"/>
                    <a:pt x="294" y="45"/>
                    <a:pt x="293" y="44"/>
                  </a:cubicBezTo>
                  <a:cubicBezTo>
                    <a:pt x="291" y="43"/>
                    <a:pt x="291" y="42"/>
                    <a:pt x="291" y="40"/>
                  </a:cubicBezTo>
                  <a:cubicBezTo>
                    <a:pt x="291" y="39"/>
                    <a:pt x="291" y="37"/>
                    <a:pt x="293" y="36"/>
                  </a:cubicBezTo>
                  <a:cubicBezTo>
                    <a:pt x="294" y="35"/>
                    <a:pt x="295" y="35"/>
                    <a:pt x="297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15" y="35"/>
                    <a:pt x="317" y="35"/>
                    <a:pt x="318" y="36"/>
                  </a:cubicBezTo>
                  <a:cubicBezTo>
                    <a:pt x="319" y="37"/>
                    <a:pt x="320" y="39"/>
                    <a:pt x="320" y="40"/>
                  </a:cubicBezTo>
                  <a:close/>
                  <a:moveTo>
                    <a:pt x="285" y="6"/>
                  </a:moveTo>
                  <a:cubicBezTo>
                    <a:pt x="285" y="23"/>
                    <a:pt x="285" y="23"/>
                    <a:pt x="285" y="23"/>
                  </a:cubicBezTo>
                  <a:cubicBezTo>
                    <a:pt x="285" y="25"/>
                    <a:pt x="285" y="26"/>
                    <a:pt x="284" y="27"/>
                  </a:cubicBezTo>
                  <a:cubicBezTo>
                    <a:pt x="283" y="28"/>
                    <a:pt x="281" y="29"/>
                    <a:pt x="280" y="29"/>
                  </a:cubicBezTo>
                  <a:cubicBezTo>
                    <a:pt x="278" y="29"/>
                    <a:pt x="277" y="28"/>
                    <a:pt x="275" y="27"/>
                  </a:cubicBezTo>
                  <a:cubicBezTo>
                    <a:pt x="274" y="26"/>
                    <a:pt x="274" y="25"/>
                    <a:pt x="274" y="23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4" y="4"/>
                    <a:pt x="274" y="3"/>
                    <a:pt x="275" y="2"/>
                  </a:cubicBezTo>
                  <a:cubicBezTo>
                    <a:pt x="277" y="1"/>
                    <a:pt x="278" y="0"/>
                    <a:pt x="280" y="0"/>
                  </a:cubicBezTo>
                  <a:cubicBezTo>
                    <a:pt x="281" y="0"/>
                    <a:pt x="283" y="1"/>
                    <a:pt x="284" y="2"/>
                  </a:cubicBezTo>
                  <a:cubicBezTo>
                    <a:pt x="285" y="3"/>
                    <a:pt x="285" y="4"/>
                    <a:pt x="285" y="6"/>
                  </a:cubicBezTo>
                  <a:close/>
                  <a:moveTo>
                    <a:pt x="312" y="16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5" y="33"/>
                    <a:pt x="293" y="34"/>
                    <a:pt x="292" y="34"/>
                  </a:cubicBezTo>
                  <a:cubicBezTo>
                    <a:pt x="290" y="34"/>
                    <a:pt x="289" y="33"/>
                    <a:pt x="288" y="32"/>
                  </a:cubicBezTo>
                  <a:cubicBezTo>
                    <a:pt x="287" y="31"/>
                    <a:pt x="286" y="30"/>
                    <a:pt x="286" y="28"/>
                  </a:cubicBezTo>
                  <a:cubicBezTo>
                    <a:pt x="286" y="26"/>
                    <a:pt x="287" y="25"/>
                    <a:pt x="288" y="2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5" y="7"/>
                    <a:pt x="307" y="6"/>
                    <a:pt x="308" y="6"/>
                  </a:cubicBezTo>
                  <a:cubicBezTo>
                    <a:pt x="310" y="6"/>
                    <a:pt x="311" y="7"/>
                    <a:pt x="312" y="8"/>
                  </a:cubicBezTo>
                  <a:cubicBezTo>
                    <a:pt x="313" y="9"/>
                    <a:pt x="314" y="10"/>
                    <a:pt x="314" y="12"/>
                  </a:cubicBezTo>
                  <a:cubicBezTo>
                    <a:pt x="314" y="13"/>
                    <a:pt x="313" y="15"/>
                    <a:pt x="31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ḻiḓé">
              <a:extLst>
                <a:ext uri="{FF2B5EF4-FFF2-40B4-BE49-F238E27FC236}">
                  <a16:creationId xmlns:a16="http://schemas.microsoft.com/office/drawing/2014/main" xmlns="" id="{727C0E33-7581-4EA3-9555-46913B399842}"/>
                </a:ext>
              </a:extLst>
            </p:cNvPr>
            <p:cNvSpPr/>
            <p:nvPr/>
          </p:nvSpPr>
          <p:spPr bwMode="auto">
            <a:xfrm>
              <a:off x="8571563" y="4352825"/>
              <a:ext cx="420999" cy="423126"/>
            </a:xfrm>
            <a:custGeom>
              <a:avLst/>
              <a:gdLst>
                <a:gd name="T0" fmla="*/ 180 w 292"/>
                <a:gd name="T1" fmla="*/ 118 h 292"/>
                <a:gd name="T2" fmla="*/ 180 w 292"/>
                <a:gd name="T3" fmla="*/ 129 h 292"/>
                <a:gd name="T4" fmla="*/ 178 w 292"/>
                <a:gd name="T5" fmla="*/ 133 h 292"/>
                <a:gd name="T6" fmla="*/ 174 w 292"/>
                <a:gd name="T7" fmla="*/ 135 h 292"/>
                <a:gd name="T8" fmla="*/ 135 w 292"/>
                <a:gd name="T9" fmla="*/ 135 h 292"/>
                <a:gd name="T10" fmla="*/ 135 w 292"/>
                <a:gd name="T11" fmla="*/ 174 h 292"/>
                <a:gd name="T12" fmla="*/ 133 w 292"/>
                <a:gd name="T13" fmla="*/ 178 h 292"/>
                <a:gd name="T14" fmla="*/ 129 w 292"/>
                <a:gd name="T15" fmla="*/ 180 h 292"/>
                <a:gd name="T16" fmla="*/ 118 w 292"/>
                <a:gd name="T17" fmla="*/ 180 h 292"/>
                <a:gd name="T18" fmla="*/ 114 w 292"/>
                <a:gd name="T19" fmla="*/ 178 h 292"/>
                <a:gd name="T20" fmla="*/ 113 w 292"/>
                <a:gd name="T21" fmla="*/ 174 h 292"/>
                <a:gd name="T22" fmla="*/ 113 w 292"/>
                <a:gd name="T23" fmla="*/ 135 h 292"/>
                <a:gd name="T24" fmla="*/ 73 w 292"/>
                <a:gd name="T25" fmla="*/ 135 h 292"/>
                <a:gd name="T26" fmla="*/ 69 w 292"/>
                <a:gd name="T27" fmla="*/ 133 h 292"/>
                <a:gd name="T28" fmla="*/ 68 w 292"/>
                <a:gd name="T29" fmla="*/ 129 h 292"/>
                <a:gd name="T30" fmla="*/ 68 w 292"/>
                <a:gd name="T31" fmla="*/ 118 h 292"/>
                <a:gd name="T32" fmla="*/ 69 w 292"/>
                <a:gd name="T33" fmla="*/ 114 h 292"/>
                <a:gd name="T34" fmla="*/ 73 w 292"/>
                <a:gd name="T35" fmla="*/ 112 h 292"/>
                <a:gd name="T36" fmla="*/ 113 w 292"/>
                <a:gd name="T37" fmla="*/ 112 h 292"/>
                <a:gd name="T38" fmla="*/ 113 w 292"/>
                <a:gd name="T39" fmla="*/ 73 h 292"/>
                <a:gd name="T40" fmla="*/ 114 w 292"/>
                <a:gd name="T41" fmla="*/ 69 h 292"/>
                <a:gd name="T42" fmla="*/ 118 w 292"/>
                <a:gd name="T43" fmla="*/ 67 h 292"/>
                <a:gd name="T44" fmla="*/ 129 w 292"/>
                <a:gd name="T45" fmla="*/ 67 h 292"/>
                <a:gd name="T46" fmla="*/ 133 w 292"/>
                <a:gd name="T47" fmla="*/ 69 h 292"/>
                <a:gd name="T48" fmla="*/ 135 w 292"/>
                <a:gd name="T49" fmla="*/ 73 h 292"/>
                <a:gd name="T50" fmla="*/ 135 w 292"/>
                <a:gd name="T51" fmla="*/ 112 h 292"/>
                <a:gd name="T52" fmla="*/ 174 w 292"/>
                <a:gd name="T53" fmla="*/ 112 h 292"/>
                <a:gd name="T54" fmla="*/ 178 w 292"/>
                <a:gd name="T55" fmla="*/ 114 h 292"/>
                <a:gd name="T56" fmla="*/ 180 w 292"/>
                <a:gd name="T57" fmla="*/ 118 h 292"/>
                <a:gd name="T58" fmla="*/ 202 w 292"/>
                <a:gd name="T59" fmla="*/ 123 h 292"/>
                <a:gd name="T60" fmla="*/ 179 w 292"/>
                <a:gd name="T61" fmla="*/ 68 h 292"/>
                <a:gd name="T62" fmla="*/ 124 w 292"/>
                <a:gd name="T63" fmla="*/ 45 h 292"/>
                <a:gd name="T64" fmla="*/ 68 w 292"/>
                <a:gd name="T65" fmla="*/ 68 h 292"/>
                <a:gd name="T66" fmla="*/ 45 w 292"/>
                <a:gd name="T67" fmla="*/ 123 h 292"/>
                <a:gd name="T68" fmla="*/ 68 w 292"/>
                <a:gd name="T69" fmla="*/ 179 h 292"/>
                <a:gd name="T70" fmla="*/ 124 w 292"/>
                <a:gd name="T71" fmla="*/ 202 h 292"/>
                <a:gd name="T72" fmla="*/ 179 w 292"/>
                <a:gd name="T73" fmla="*/ 179 h 292"/>
                <a:gd name="T74" fmla="*/ 202 w 292"/>
                <a:gd name="T75" fmla="*/ 123 h 292"/>
                <a:gd name="T76" fmla="*/ 292 w 292"/>
                <a:gd name="T77" fmla="*/ 270 h 292"/>
                <a:gd name="T78" fmla="*/ 286 w 292"/>
                <a:gd name="T79" fmla="*/ 285 h 292"/>
                <a:gd name="T80" fmla="*/ 270 w 292"/>
                <a:gd name="T81" fmla="*/ 292 h 292"/>
                <a:gd name="T82" fmla="*/ 254 w 292"/>
                <a:gd name="T83" fmla="*/ 285 h 292"/>
                <a:gd name="T84" fmla="*/ 194 w 292"/>
                <a:gd name="T85" fmla="*/ 225 h 292"/>
                <a:gd name="T86" fmla="*/ 124 w 292"/>
                <a:gd name="T87" fmla="*/ 247 h 292"/>
                <a:gd name="T88" fmla="*/ 76 w 292"/>
                <a:gd name="T89" fmla="*/ 237 h 292"/>
                <a:gd name="T90" fmla="*/ 36 w 292"/>
                <a:gd name="T91" fmla="*/ 211 h 292"/>
                <a:gd name="T92" fmla="*/ 10 w 292"/>
                <a:gd name="T93" fmla="*/ 172 h 292"/>
                <a:gd name="T94" fmla="*/ 0 w 292"/>
                <a:gd name="T95" fmla="*/ 123 h 292"/>
                <a:gd name="T96" fmla="*/ 10 w 292"/>
                <a:gd name="T97" fmla="*/ 75 h 292"/>
                <a:gd name="T98" fmla="*/ 36 w 292"/>
                <a:gd name="T99" fmla="*/ 36 h 292"/>
                <a:gd name="T100" fmla="*/ 76 w 292"/>
                <a:gd name="T101" fmla="*/ 10 h 292"/>
                <a:gd name="T102" fmla="*/ 124 w 292"/>
                <a:gd name="T103" fmla="*/ 0 h 292"/>
                <a:gd name="T104" fmla="*/ 172 w 292"/>
                <a:gd name="T105" fmla="*/ 10 h 292"/>
                <a:gd name="T106" fmla="*/ 211 w 292"/>
                <a:gd name="T107" fmla="*/ 36 h 292"/>
                <a:gd name="T108" fmla="*/ 238 w 292"/>
                <a:gd name="T109" fmla="*/ 75 h 292"/>
                <a:gd name="T110" fmla="*/ 247 w 292"/>
                <a:gd name="T111" fmla="*/ 123 h 292"/>
                <a:gd name="T112" fmla="*/ 226 w 292"/>
                <a:gd name="T113" fmla="*/ 194 h 292"/>
                <a:gd name="T114" fmla="*/ 286 w 292"/>
                <a:gd name="T115" fmla="*/ 254 h 292"/>
                <a:gd name="T116" fmla="*/ 292 w 292"/>
                <a:gd name="T117" fmla="*/ 27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180" y="118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80" y="131"/>
                    <a:pt x="179" y="132"/>
                    <a:pt x="178" y="133"/>
                  </a:cubicBezTo>
                  <a:cubicBezTo>
                    <a:pt x="177" y="134"/>
                    <a:pt x="176" y="135"/>
                    <a:pt x="174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5" y="176"/>
                    <a:pt x="134" y="177"/>
                    <a:pt x="133" y="178"/>
                  </a:cubicBezTo>
                  <a:cubicBezTo>
                    <a:pt x="132" y="179"/>
                    <a:pt x="131" y="180"/>
                    <a:pt x="129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7" y="180"/>
                    <a:pt x="115" y="179"/>
                    <a:pt x="114" y="178"/>
                  </a:cubicBezTo>
                  <a:cubicBezTo>
                    <a:pt x="113" y="177"/>
                    <a:pt x="113" y="176"/>
                    <a:pt x="113" y="174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0" y="134"/>
                    <a:pt x="69" y="133"/>
                  </a:cubicBezTo>
                  <a:cubicBezTo>
                    <a:pt x="68" y="132"/>
                    <a:pt x="68" y="131"/>
                    <a:pt x="68" y="12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5"/>
                    <a:pt x="69" y="114"/>
                  </a:cubicBezTo>
                  <a:cubicBezTo>
                    <a:pt x="70" y="113"/>
                    <a:pt x="72" y="112"/>
                    <a:pt x="7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1"/>
                    <a:pt x="113" y="70"/>
                    <a:pt x="114" y="69"/>
                  </a:cubicBezTo>
                  <a:cubicBezTo>
                    <a:pt x="115" y="68"/>
                    <a:pt x="117" y="67"/>
                    <a:pt x="118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1" y="67"/>
                    <a:pt x="132" y="68"/>
                    <a:pt x="133" y="69"/>
                  </a:cubicBezTo>
                  <a:cubicBezTo>
                    <a:pt x="134" y="70"/>
                    <a:pt x="135" y="71"/>
                    <a:pt x="135" y="7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6" y="112"/>
                    <a:pt x="177" y="113"/>
                    <a:pt x="178" y="114"/>
                  </a:cubicBezTo>
                  <a:cubicBezTo>
                    <a:pt x="179" y="115"/>
                    <a:pt x="180" y="116"/>
                    <a:pt x="180" y="118"/>
                  </a:cubicBezTo>
                  <a:close/>
                  <a:moveTo>
                    <a:pt x="202" y="123"/>
                  </a:moveTo>
                  <a:cubicBezTo>
                    <a:pt x="202" y="102"/>
                    <a:pt x="195" y="83"/>
                    <a:pt x="179" y="68"/>
                  </a:cubicBezTo>
                  <a:cubicBezTo>
                    <a:pt x="164" y="53"/>
                    <a:pt x="145" y="45"/>
                    <a:pt x="124" y="45"/>
                  </a:cubicBezTo>
                  <a:cubicBezTo>
                    <a:pt x="102" y="45"/>
                    <a:pt x="84" y="53"/>
                    <a:pt x="68" y="68"/>
                  </a:cubicBezTo>
                  <a:cubicBezTo>
                    <a:pt x="53" y="83"/>
                    <a:pt x="45" y="102"/>
                    <a:pt x="45" y="123"/>
                  </a:cubicBezTo>
                  <a:cubicBezTo>
                    <a:pt x="45" y="145"/>
                    <a:pt x="53" y="164"/>
                    <a:pt x="68" y="179"/>
                  </a:cubicBezTo>
                  <a:cubicBezTo>
                    <a:pt x="84" y="194"/>
                    <a:pt x="102" y="202"/>
                    <a:pt x="124" y="202"/>
                  </a:cubicBezTo>
                  <a:cubicBezTo>
                    <a:pt x="145" y="202"/>
                    <a:pt x="164" y="194"/>
                    <a:pt x="179" y="179"/>
                  </a:cubicBezTo>
                  <a:cubicBezTo>
                    <a:pt x="195" y="164"/>
                    <a:pt x="202" y="145"/>
                    <a:pt x="202" y="123"/>
                  </a:cubicBezTo>
                  <a:close/>
                  <a:moveTo>
                    <a:pt x="292" y="270"/>
                  </a:moveTo>
                  <a:cubicBezTo>
                    <a:pt x="292" y="276"/>
                    <a:pt x="290" y="281"/>
                    <a:pt x="286" y="285"/>
                  </a:cubicBezTo>
                  <a:cubicBezTo>
                    <a:pt x="281" y="290"/>
                    <a:pt x="276" y="292"/>
                    <a:pt x="270" y="292"/>
                  </a:cubicBezTo>
                  <a:cubicBezTo>
                    <a:pt x="264" y="292"/>
                    <a:pt x="258" y="290"/>
                    <a:pt x="254" y="28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73" y="240"/>
                    <a:pt x="150" y="247"/>
                    <a:pt x="124" y="247"/>
                  </a:cubicBezTo>
                  <a:cubicBezTo>
                    <a:pt x="107" y="247"/>
                    <a:pt x="91" y="244"/>
                    <a:pt x="76" y="237"/>
                  </a:cubicBezTo>
                  <a:cubicBezTo>
                    <a:pt x="60" y="231"/>
                    <a:pt x="47" y="222"/>
                    <a:pt x="36" y="211"/>
                  </a:cubicBezTo>
                  <a:cubicBezTo>
                    <a:pt x="25" y="200"/>
                    <a:pt x="16" y="187"/>
                    <a:pt x="10" y="172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07"/>
                    <a:pt x="3" y="91"/>
                    <a:pt x="10" y="75"/>
                  </a:cubicBezTo>
                  <a:cubicBezTo>
                    <a:pt x="16" y="60"/>
                    <a:pt x="25" y="47"/>
                    <a:pt x="36" y="36"/>
                  </a:cubicBezTo>
                  <a:cubicBezTo>
                    <a:pt x="47" y="25"/>
                    <a:pt x="60" y="16"/>
                    <a:pt x="76" y="10"/>
                  </a:cubicBezTo>
                  <a:cubicBezTo>
                    <a:pt x="91" y="3"/>
                    <a:pt x="107" y="0"/>
                    <a:pt x="124" y="0"/>
                  </a:cubicBezTo>
                  <a:cubicBezTo>
                    <a:pt x="141" y="0"/>
                    <a:pt x="157" y="3"/>
                    <a:pt x="172" y="10"/>
                  </a:cubicBezTo>
                  <a:cubicBezTo>
                    <a:pt x="187" y="16"/>
                    <a:pt x="200" y="25"/>
                    <a:pt x="211" y="36"/>
                  </a:cubicBezTo>
                  <a:cubicBezTo>
                    <a:pt x="222" y="47"/>
                    <a:pt x="231" y="60"/>
                    <a:pt x="238" y="75"/>
                  </a:cubicBezTo>
                  <a:cubicBezTo>
                    <a:pt x="244" y="91"/>
                    <a:pt x="247" y="107"/>
                    <a:pt x="247" y="123"/>
                  </a:cubicBezTo>
                  <a:cubicBezTo>
                    <a:pt x="247" y="149"/>
                    <a:pt x="240" y="173"/>
                    <a:pt x="226" y="19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90" y="258"/>
                    <a:pt x="292" y="263"/>
                    <a:pt x="292" y="2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ḻiḓè">
              <a:extLst>
                <a:ext uri="{FF2B5EF4-FFF2-40B4-BE49-F238E27FC236}">
                  <a16:creationId xmlns:a16="http://schemas.microsoft.com/office/drawing/2014/main" xmlns="" id="{07CDF54A-F887-4D72-9A25-C3C6A590EB3F}"/>
                </a:ext>
              </a:extLst>
            </p:cNvPr>
            <p:cNvSpPr/>
            <p:nvPr/>
          </p:nvSpPr>
          <p:spPr bwMode="auto">
            <a:xfrm>
              <a:off x="8564094" y="1878738"/>
              <a:ext cx="428468" cy="427267"/>
            </a:xfrm>
            <a:custGeom>
              <a:avLst/>
              <a:gdLst>
                <a:gd name="T0" fmla="*/ 1067 w 1774"/>
                <a:gd name="T1" fmla="*/ 1432 h 1770"/>
                <a:gd name="T2" fmla="*/ 787 w 1774"/>
                <a:gd name="T3" fmla="*/ 1625 h 1770"/>
                <a:gd name="T4" fmla="*/ 145 w 1774"/>
                <a:gd name="T5" fmla="*/ 1508 h 1770"/>
                <a:gd name="T6" fmla="*/ 263 w 1774"/>
                <a:gd name="T7" fmla="*/ 865 h 1770"/>
                <a:gd name="T8" fmla="*/ 543 w 1774"/>
                <a:gd name="T9" fmla="*/ 672 h 1770"/>
                <a:gd name="T10" fmla="*/ 669 w 1774"/>
                <a:gd name="T11" fmla="*/ 854 h 1770"/>
                <a:gd name="T12" fmla="*/ 389 w 1774"/>
                <a:gd name="T13" fmla="*/ 1048 h 1770"/>
                <a:gd name="T14" fmla="*/ 327 w 1774"/>
                <a:gd name="T15" fmla="*/ 1382 h 1770"/>
                <a:gd name="T16" fmla="*/ 661 w 1774"/>
                <a:gd name="T17" fmla="*/ 1443 h 1770"/>
                <a:gd name="T18" fmla="*/ 941 w 1774"/>
                <a:gd name="T19" fmla="*/ 1250 h 1770"/>
                <a:gd name="T20" fmla="*/ 1067 w 1774"/>
                <a:gd name="T21" fmla="*/ 1432 h 1770"/>
                <a:gd name="T22" fmla="*/ 1433 w 1774"/>
                <a:gd name="T23" fmla="*/ 1068 h 1770"/>
                <a:gd name="T24" fmla="*/ 1628 w 1774"/>
                <a:gd name="T25" fmla="*/ 789 h 1770"/>
                <a:gd name="T26" fmla="*/ 1514 w 1774"/>
                <a:gd name="T27" fmla="*/ 146 h 1770"/>
                <a:gd name="T28" fmla="*/ 870 w 1774"/>
                <a:gd name="T29" fmla="*/ 260 h 1770"/>
                <a:gd name="T30" fmla="*/ 675 w 1774"/>
                <a:gd name="T31" fmla="*/ 539 h 1770"/>
                <a:gd name="T32" fmla="*/ 857 w 1774"/>
                <a:gd name="T33" fmla="*/ 666 h 1770"/>
                <a:gd name="T34" fmla="*/ 1052 w 1774"/>
                <a:gd name="T35" fmla="*/ 387 h 1770"/>
                <a:gd name="T36" fmla="*/ 1387 w 1774"/>
                <a:gd name="T37" fmla="*/ 328 h 1770"/>
                <a:gd name="T38" fmla="*/ 1446 w 1774"/>
                <a:gd name="T39" fmla="*/ 662 h 1770"/>
                <a:gd name="T40" fmla="*/ 1251 w 1774"/>
                <a:gd name="T41" fmla="*/ 941 h 1770"/>
                <a:gd name="T42" fmla="*/ 1433 w 1774"/>
                <a:gd name="T43" fmla="*/ 1068 h 1770"/>
                <a:gd name="T44" fmla="*/ 1266 w 1774"/>
                <a:gd name="T45" fmla="*/ 1423 h 1770"/>
                <a:gd name="T46" fmla="*/ 1154 w 1774"/>
                <a:gd name="T47" fmla="*/ 1439 h 1770"/>
                <a:gd name="T48" fmla="*/ 1188 w 1774"/>
                <a:gd name="T49" fmla="*/ 1680 h 1770"/>
                <a:gd name="T50" fmla="*/ 1300 w 1774"/>
                <a:gd name="T51" fmla="*/ 1664 h 1770"/>
                <a:gd name="T52" fmla="*/ 1266 w 1774"/>
                <a:gd name="T53" fmla="*/ 1423 h 1770"/>
                <a:gd name="T54" fmla="*/ 1439 w 1774"/>
                <a:gd name="T55" fmla="*/ 1154 h 1770"/>
                <a:gd name="T56" fmla="*/ 1423 w 1774"/>
                <a:gd name="T57" fmla="*/ 1267 h 1770"/>
                <a:gd name="T58" fmla="*/ 1664 w 1774"/>
                <a:gd name="T59" fmla="*/ 1301 h 1770"/>
                <a:gd name="T60" fmla="*/ 1680 w 1774"/>
                <a:gd name="T61" fmla="*/ 1188 h 1770"/>
                <a:gd name="T62" fmla="*/ 1439 w 1774"/>
                <a:gd name="T63" fmla="*/ 1154 h 1770"/>
                <a:gd name="T64" fmla="*/ 1477 w 1774"/>
                <a:gd name="T65" fmla="*/ 1557 h 1770"/>
                <a:gd name="T66" fmla="*/ 1558 w 1774"/>
                <a:gd name="T67" fmla="*/ 1477 h 1770"/>
                <a:gd name="T68" fmla="*/ 1386 w 1774"/>
                <a:gd name="T69" fmla="*/ 1305 h 1770"/>
                <a:gd name="T70" fmla="*/ 1305 w 1774"/>
                <a:gd name="T71" fmla="*/ 1385 h 1770"/>
                <a:gd name="T72" fmla="*/ 1477 w 1774"/>
                <a:gd name="T73" fmla="*/ 155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4" h="1770">
                  <a:moveTo>
                    <a:pt x="1067" y="1432"/>
                  </a:moveTo>
                  <a:cubicBezTo>
                    <a:pt x="787" y="1625"/>
                    <a:pt x="787" y="1625"/>
                    <a:pt x="787" y="1625"/>
                  </a:cubicBezTo>
                  <a:cubicBezTo>
                    <a:pt x="577" y="1770"/>
                    <a:pt x="290" y="1718"/>
                    <a:pt x="145" y="1508"/>
                  </a:cubicBezTo>
                  <a:cubicBezTo>
                    <a:pt x="0" y="1298"/>
                    <a:pt x="53" y="1010"/>
                    <a:pt x="263" y="865"/>
                  </a:cubicBezTo>
                  <a:cubicBezTo>
                    <a:pt x="543" y="672"/>
                    <a:pt x="543" y="672"/>
                    <a:pt x="543" y="672"/>
                  </a:cubicBezTo>
                  <a:cubicBezTo>
                    <a:pt x="669" y="854"/>
                    <a:pt x="669" y="854"/>
                    <a:pt x="669" y="854"/>
                  </a:cubicBezTo>
                  <a:cubicBezTo>
                    <a:pt x="389" y="1048"/>
                    <a:pt x="389" y="1048"/>
                    <a:pt x="389" y="1048"/>
                  </a:cubicBezTo>
                  <a:cubicBezTo>
                    <a:pt x="280" y="1123"/>
                    <a:pt x="252" y="1273"/>
                    <a:pt x="327" y="1382"/>
                  </a:cubicBezTo>
                  <a:cubicBezTo>
                    <a:pt x="403" y="1491"/>
                    <a:pt x="552" y="1518"/>
                    <a:pt x="661" y="1443"/>
                  </a:cubicBezTo>
                  <a:cubicBezTo>
                    <a:pt x="941" y="1250"/>
                    <a:pt x="941" y="1250"/>
                    <a:pt x="941" y="1250"/>
                  </a:cubicBezTo>
                  <a:lnTo>
                    <a:pt x="1067" y="1432"/>
                  </a:lnTo>
                  <a:close/>
                  <a:moveTo>
                    <a:pt x="1433" y="1068"/>
                  </a:moveTo>
                  <a:cubicBezTo>
                    <a:pt x="1628" y="789"/>
                    <a:pt x="1628" y="789"/>
                    <a:pt x="1628" y="789"/>
                  </a:cubicBezTo>
                  <a:cubicBezTo>
                    <a:pt x="1774" y="580"/>
                    <a:pt x="1723" y="292"/>
                    <a:pt x="1514" y="146"/>
                  </a:cubicBezTo>
                  <a:cubicBezTo>
                    <a:pt x="1305" y="0"/>
                    <a:pt x="1017" y="51"/>
                    <a:pt x="870" y="260"/>
                  </a:cubicBezTo>
                  <a:cubicBezTo>
                    <a:pt x="675" y="539"/>
                    <a:pt x="675" y="539"/>
                    <a:pt x="675" y="539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1052" y="387"/>
                    <a:pt x="1052" y="387"/>
                    <a:pt x="1052" y="387"/>
                  </a:cubicBezTo>
                  <a:cubicBezTo>
                    <a:pt x="1128" y="279"/>
                    <a:pt x="1278" y="252"/>
                    <a:pt x="1387" y="328"/>
                  </a:cubicBezTo>
                  <a:cubicBezTo>
                    <a:pt x="1495" y="404"/>
                    <a:pt x="1522" y="554"/>
                    <a:pt x="1446" y="662"/>
                  </a:cubicBezTo>
                  <a:cubicBezTo>
                    <a:pt x="1251" y="941"/>
                    <a:pt x="1251" y="941"/>
                    <a:pt x="1251" y="941"/>
                  </a:cubicBezTo>
                  <a:lnTo>
                    <a:pt x="1433" y="1068"/>
                  </a:lnTo>
                  <a:close/>
                  <a:moveTo>
                    <a:pt x="1266" y="1423"/>
                  </a:moveTo>
                  <a:cubicBezTo>
                    <a:pt x="1154" y="1439"/>
                    <a:pt x="1154" y="1439"/>
                    <a:pt x="1154" y="1439"/>
                  </a:cubicBezTo>
                  <a:cubicBezTo>
                    <a:pt x="1188" y="1680"/>
                    <a:pt x="1188" y="1680"/>
                    <a:pt x="1188" y="1680"/>
                  </a:cubicBezTo>
                  <a:cubicBezTo>
                    <a:pt x="1300" y="1664"/>
                    <a:pt x="1300" y="1664"/>
                    <a:pt x="1300" y="1664"/>
                  </a:cubicBezTo>
                  <a:lnTo>
                    <a:pt x="1266" y="1423"/>
                  </a:lnTo>
                  <a:close/>
                  <a:moveTo>
                    <a:pt x="1439" y="1154"/>
                  </a:moveTo>
                  <a:cubicBezTo>
                    <a:pt x="1423" y="1267"/>
                    <a:pt x="1423" y="1267"/>
                    <a:pt x="1423" y="1267"/>
                  </a:cubicBezTo>
                  <a:cubicBezTo>
                    <a:pt x="1664" y="1301"/>
                    <a:pt x="1664" y="1301"/>
                    <a:pt x="1664" y="1301"/>
                  </a:cubicBezTo>
                  <a:cubicBezTo>
                    <a:pt x="1680" y="1188"/>
                    <a:pt x="1680" y="1188"/>
                    <a:pt x="1680" y="1188"/>
                  </a:cubicBezTo>
                  <a:lnTo>
                    <a:pt x="1439" y="1154"/>
                  </a:lnTo>
                  <a:close/>
                  <a:moveTo>
                    <a:pt x="1477" y="1557"/>
                  </a:moveTo>
                  <a:cubicBezTo>
                    <a:pt x="1558" y="1477"/>
                    <a:pt x="1558" y="1477"/>
                    <a:pt x="1558" y="1477"/>
                  </a:cubicBezTo>
                  <a:cubicBezTo>
                    <a:pt x="1386" y="1305"/>
                    <a:pt x="1386" y="1305"/>
                    <a:pt x="1386" y="1305"/>
                  </a:cubicBezTo>
                  <a:cubicBezTo>
                    <a:pt x="1305" y="1385"/>
                    <a:pt x="1305" y="1385"/>
                    <a:pt x="1305" y="1385"/>
                  </a:cubicBezTo>
                  <a:lnTo>
                    <a:pt x="1477" y="15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2970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5869335" y="2157289"/>
            <a:ext cx="1069974" cy="946598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44450" cap="rnd"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ln w="44450" cap="rnd"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03D2535-9077-406B-B62B-F265F27E3E87}"/>
              </a:ext>
            </a:extLst>
          </p:cNvPr>
          <p:cNvCxnSpPr/>
          <p:nvPr/>
        </p:nvCxnSpPr>
        <p:spPr>
          <a:xfrm>
            <a:off x="5673725" y="3302647"/>
            <a:ext cx="4206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2">
            <a:extLst>
              <a:ext uri="{FF2B5EF4-FFF2-40B4-BE49-F238E27FC236}">
                <a16:creationId xmlns:a16="http://schemas.microsoft.com/office/drawing/2014/main" xmlns="" id="{A52AD1AC-2B37-4BD1-BCD2-616F549CCD70}"/>
              </a:ext>
            </a:extLst>
          </p:cNvPr>
          <p:cNvSpPr/>
          <p:nvPr/>
        </p:nvSpPr>
        <p:spPr>
          <a:xfrm>
            <a:off x="1346093" y="1153172"/>
            <a:ext cx="4286250" cy="5067300"/>
          </a:xfrm>
          <a:custGeom>
            <a:avLst/>
            <a:gdLst>
              <a:gd name="connsiteX0" fmla="*/ 1466850 w 4286250"/>
              <a:gd name="connsiteY0" fmla="*/ 0 h 5067300"/>
              <a:gd name="connsiteX1" fmla="*/ 2895600 w 4286250"/>
              <a:gd name="connsiteY1" fmla="*/ 628650 h 5067300"/>
              <a:gd name="connsiteX2" fmla="*/ 4286250 w 4286250"/>
              <a:gd name="connsiteY2" fmla="*/ 3009900 h 5067300"/>
              <a:gd name="connsiteX3" fmla="*/ 2628900 w 4286250"/>
              <a:gd name="connsiteY3" fmla="*/ 5067300 h 5067300"/>
              <a:gd name="connsiteX4" fmla="*/ 361950 w 4286250"/>
              <a:gd name="connsiteY4" fmla="*/ 4305300 h 5067300"/>
              <a:gd name="connsiteX5" fmla="*/ 0 w 4286250"/>
              <a:gd name="connsiteY5" fmla="*/ 2838450 h 5067300"/>
              <a:gd name="connsiteX6" fmla="*/ 285750 w 4286250"/>
              <a:gd name="connsiteY6" fmla="*/ 781050 h 5067300"/>
              <a:gd name="connsiteX7" fmla="*/ 990600 w 4286250"/>
              <a:gd name="connsiteY7" fmla="*/ 190500 h 5067300"/>
              <a:gd name="connsiteX8" fmla="*/ 1466850 w 4286250"/>
              <a:gd name="connsiteY8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5067300">
                <a:moveTo>
                  <a:pt x="1466850" y="0"/>
                </a:moveTo>
                <a:lnTo>
                  <a:pt x="2895600" y="628650"/>
                </a:lnTo>
                <a:lnTo>
                  <a:pt x="4286250" y="3009900"/>
                </a:lnTo>
                <a:lnTo>
                  <a:pt x="2628900" y="5067300"/>
                </a:lnTo>
                <a:lnTo>
                  <a:pt x="361950" y="4305300"/>
                </a:lnTo>
                <a:lnTo>
                  <a:pt x="0" y="2838450"/>
                </a:lnTo>
                <a:lnTo>
                  <a:pt x="285750" y="781050"/>
                </a:lnTo>
                <a:lnTo>
                  <a:pt x="990600" y="190500"/>
                </a:lnTo>
                <a:lnTo>
                  <a:pt x="1466850" y="0"/>
                </a:lnTo>
                <a:close/>
              </a:path>
            </a:pathLst>
          </a:custGeom>
          <a:blipFill>
            <a:blip r:embed="rId2"/>
            <a:srcRect/>
            <a:stretch>
              <a:fillRect l="7556" t="-19907" r="6666" b="14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735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7E6D4F-0741-40F8-A095-11EFF3FA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6F6B72-C1A3-4BF9-864D-019074C01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E74E9B-35BF-40D1-B7A7-311B0252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1494e30-571c-49ea-bff2-af2ad6c6a2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DF765D-7960-4713-9EA6-5B37AA55FB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6539" y="1635683"/>
            <a:ext cx="10692361" cy="4093569"/>
            <a:chOff x="826539" y="1635683"/>
            <a:chExt cx="10692361" cy="4093569"/>
          </a:xfrm>
        </p:grpSpPr>
        <p:sp>
          <p:nvSpPr>
            <p:cNvPr id="6" name="iṩļíḓê">
              <a:extLst>
                <a:ext uri="{FF2B5EF4-FFF2-40B4-BE49-F238E27FC236}">
                  <a16:creationId xmlns:a16="http://schemas.microsoft.com/office/drawing/2014/main" xmlns="" id="{5E9C8973-E440-4E00-9C97-25B21AAABAFB}"/>
                </a:ext>
              </a:extLst>
            </p:cNvPr>
            <p:cNvSpPr/>
            <p:nvPr/>
          </p:nvSpPr>
          <p:spPr>
            <a:xfrm>
              <a:off x="826539" y="3099847"/>
              <a:ext cx="4600984" cy="11652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7" name="íšľiḋé">
              <a:extLst>
                <a:ext uri="{FF2B5EF4-FFF2-40B4-BE49-F238E27FC236}">
                  <a16:creationId xmlns:a16="http://schemas.microsoft.com/office/drawing/2014/main" xmlns="" id="{C1AE2F6F-B572-41E9-BDC5-25AC51CBA8DD}"/>
                </a:ext>
              </a:extLst>
            </p:cNvPr>
            <p:cNvSpPr txBox="1"/>
            <p:nvPr/>
          </p:nvSpPr>
          <p:spPr bwMode="auto">
            <a:xfrm>
              <a:off x="826539" y="2658042"/>
              <a:ext cx="46009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ŝļíḓé">
              <a:extLst>
                <a:ext uri="{FF2B5EF4-FFF2-40B4-BE49-F238E27FC236}">
                  <a16:creationId xmlns:a16="http://schemas.microsoft.com/office/drawing/2014/main" xmlns="" id="{1245F121-F292-45D5-81A7-BA51775128E1}"/>
                </a:ext>
              </a:extLst>
            </p:cNvPr>
            <p:cNvSpPr/>
            <p:nvPr/>
          </p:nvSpPr>
          <p:spPr>
            <a:xfrm>
              <a:off x="5591199" y="1635683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íšḻîde">
              <a:extLst>
                <a:ext uri="{FF2B5EF4-FFF2-40B4-BE49-F238E27FC236}">
                  <a16:creationId xmlns:a16="http://schemas.microsoft.com/office/drawing/2014/main" xmlns="" id="{459A67E7-8B00-44E2-9E4A-D2D6821BE753}"/>
                </a:ext>
              </a:extLst>
            </p:cNvPr>
            <p:cNvSpPr/>
            <p:nvPr/>
          </p:nvSpPr>
          <p:spPr>
            <a:xfrm rot="10800000">
              <a:off x="7300707" y="1940371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Sḻîḓê">
              <a:extLst>
                <a:ext uri="{FF2B5EF4-FFF2-40B4-BE49-F238E27FC236}">
                  <a16:creationId xmlns:a16="http://schemas.microsoft.com/office/drawing/2014/main" xmlns="" id="{4092CFCE-F267-445A-AA8D-00061878C14D}"/>
                </a:ext>
              </a:extLst>
            </p:cNvPr>
            <p:cNvSpPr/>
            <p:nvPr/>
          </p:nvSpPr>
          <p:spPr>
            <a:xfrm>
              <a:off x="5591199" y="3765839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iṩḻîḑê">
              <a:extLst>
                <a:ext uri="{FF2B5EF4-FFF2-40B4-BE49-F238E27FC236}">
                  <a16:creationId xmlns:a16="http://schemas.microsoft.com/office/drawing/2014/main" xmlns="" id="{67153DB5-3D73-420F-B8C8-F35CEE73DF50}"/>
                </a:ext>
              </a:extLst>
            </p:cNvPr>
            <p:cNvSpPr/>
            <p:nvPr/>
          </p:nvSpPr>
          <p:spPr>
            <a:xfrm rot="10800000">
              <a:off x="7300707" y="4070527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2" name="îSḻîḋe">
              <a:extLst>
                <a:ext uri="{FF2B5EF4-FFF2-40B4-BE49-F238E27FC236}">
                  <a16:creationId xmlns:a16="http://schemas.microsoft.com/office/drawing/2014/main" xmlns="" id="{10F98E61-910B-4C7A-B818-2017CF31ABA8}"/>
                </a:ext>
              </a:extLst>
            </p:cNvPr>
            <p:cNvSpPr/>
            <p:nvPr/>
          </p:nvSpPr>
          <p:spPr bwMode="auto">
            <a:xfrm>
              <a:off x="7337424" y="1635683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ṥḷíďe">
              <a:extLst>
                <a:ext uri="{FF2B5EF4-FFF2-40B4-BE49-F238E27FC236}">
                  <a16:creationId xmlns:a16="http://schemas.microsoft.com/office/drawing/2014/main" xmlns="" id="{C30D53F6-C086-4CFD-9580-760090D4D90D}"/>
                </a:ext>
              </a:extLst>
            </p:cNvPr>
            <p:cNvSpPr/>
            <p:nvPr/>
          </p:nvSpPr>
          <p:spPr bwMode="auto">
            <a:xfrm>
              <a:off x="7337424" y="3765839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ṩ1iḋe">
              <a:extLst>
                <a:ext uri="{FF2B5EF4-FFF2-40B4-BE49-F238E27FC236}">
                  <a16:creationId xmlns:a16="http://schemas.microsoft.com/office/drawing/2014/main" xmlns="" id="{8F12FA8E-899E-4E5A-B5E4-ED5F7A8286A6}"/>
                </a:ext>
              </a:extLst>
            </p:cNvPr>
            <p:cNvSpPr/>
            <p:nvPr/>
          </p:nvSpPr>
          <p:spPr bwMode="auto">
            <a:xfrm>
              <a:off x="7491207" y="2732141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ṡľíḍé">
              <a:extLst>
                <a:ext uri="{FF2B5EF4-FFF2-40B4-BE49-F238E27FC236}">
                  <a16:creationId xmlns:a16="http://schemas.microsoft.com/office/drawing/2014/main" xmlns="" id="{ECC17229-9910-47BB-9462-1B908F30B923}"/>
                </a:ext>
              </a:extLst>
            </p:cNvPr>
            <p:cNvSpPr/>
            <p:nvPr/>
          </p:nvSpPr>
          <p:spPr bwMode="auto">
            <a:xfrm>
              <a:off x="7491207" y="4862297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ṣ1ídé">
              <a:extLst>
                <a:ext uri="{FF2B5EF4-FFF2-40B4-BE49-F238E27FC236}">
                  <a16:creationId xmlns:a16="http://schemas.microsoft.com/office/drawing/2014/main" xmlns="" id="{AE10453F-8129-49C8-99D3-1AED6A9CDD45}"/>
                </a:ext>
              </a:extLst>
            </p:cNvPr>
            <p:cNvSpPr/>
            <p:nvPr/>
          </p:nvSpPr>
          <p:spPr>
            <a:xfrm>
              <a:off x="5703815" y="1755006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  <p:sp>
          <p:nvSpPr>
            <p:cNvPr id="17" name="îṩ1îḓê">
              <a:extLst>
                <a:ext uri="{FF2B5EF4-FFF2-40B4-BE49-F238E27FC236}">
                  <a16:creationId xmlns:a16="http://schemas.microsoft.com/office/drawing/2014/main" xmlns="" id="{B4F8BF94-FCD6-4B45-B94B-D66E01318DCD}"/>
                </a:ext>
              </a:extLst>
            </p:cNvPr>
            <p:cNvSpPr/>
            <p:nvPr/>
          </p:nvSpPr>
          <p:spPr>
            <a:xfrm>
              <a:off x="9973068" y="2046554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  <p:sp>
          <p:nvSpPr>
            <p:cNvPr id="18" name="îṣļïdé">
              <a:extLst>
                <a:ext uri="{FF2B5EF4-FFF2-40B4-BE49-F238E27FC236}">
                  <a16:creationId xmlns:a16="http://schemas.microsoft.com/office/drawing/2014/main" xmlns="" id="{CF208186-E899-4A5D-A3D4-68F46A0BE187}"/>
                </a:ext>
              </a:extLst>
            </p:cNvPr>
            <p:cNvSpPr/>
            <p:nvPr/>
          </p:nvSpPr>
          <p:spPr>
            <a:xfrm>
              <a:off x="9973068" y="4176711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  <p:sp>
          <p:nvSpPr>
            <p:cNvPr id="19" name="íṥ1ïḓè">
              <a:extLst>
                <a:ext uri="{FF2B5EF4-FFF2-40B4-BE49-F238E27FC236}">
                  <a16:creationId xmlns:a16="http://schemas.microsoft.com/office/drawing/2014/main" xmlns="" id="{36F8CE4B-5446-469C-9152-9440F78E37C3}"/>
                </a:ext>
              </a:extLst>
            </p:cNvPr>
            <p:cNvSpPr/>
            <p:nvPr/>
          </p:nvSpPr>
          <p:spPr>
            <a:xfrm>
              <a:off x="5703815" y="3885162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255729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1DF405-6F75-4F6E-ADD4-35C996855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ECA80B-2571-46D4-A291-BD2554D8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2B306B-CAF2-4301-A777-952507FC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31CD9A-3418-45CD-A08B-CF7EBD3E85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9903" y="1329145"/>
            <a:ext cx="8919332" cy="4603219"/>
            <a:chOff x="1639903" y="1329145"/>
            <a:chExt cx="8919332" cy="4603219"/>
          </a:xfrm>
        </p:grpSpPr>
        <p:sp>
          <p:nvSpPr>
            <p:cNvPr id="6" name="í$ľîḍe">
              <a:extLst>
                <a:ext uri="{FF2B5EF4-FFF2-40B4-BE49-F238E27FC236}">
                  <a16:creationId xmlns:a16="http://schemas.microsoft.com/office/drawing/2014/main" xmlns="" id="{E0DC28A3-5F7E-4B64-AB31-93E2A241268A}"/>
                </a:ext>
              </a:extLst>
            </p:cNvPr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ś1íḓê">
              <a:extLst>
                <a:ext uri="{FF2B5EF4-FFF2-40B4-BE49-F238E27FC236}">
                  <a16:creationId xmlns:a16="http://schemas.microsoft.com/office/drawing/2014/main" xmlns="" id="{1815DD5F-A128-4FAD-8401-936F1B2F4651}"/>
                </a:ext>
              </a:extLst>
            </p:cNvPr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$ḻíḓe">
              <a:extLst>
                <a:ext uri="{FF2B5EF4-FFF2-40B4-BE49-F238E27FC236}">
                  <a16:creationId xmlns:a16="http://schemas.microsoft.com/office/drawing/2014/main" xmlns="" id="{966622CB-2B26-4F6D-AF9E-D66D6CBDF487}"/>
                </a:ext>
              </a:extLst>
            </p:cNvPr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ś1ídè">
              <a:extLst>
                <a:ext uri="{FF2B5EF4-FFF2-40B4-BE49-F238E27FC236}">
                  <a16:creationId xmlns:a16="http://schemas.microsoft.com/office/drawing/2014/main" xmlns="" id="{E8C7D968-CC2E-4375-9A11-122E4DF1BEDD}"/>
                </a:ext>
              </a:extLst>
            </p:cNvPr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ŝḻíḓe">
              <a:extLst>
                <a:ext uri="{FF2B5EF4-FFF2-40B4-BE49-F238E27FC236}">
                  <a16:creationId xmlns:a16="http://schemas.microsoft.com/office/drawing/2014/main" xmlns="" id="{3C353FB2-C248-4E71-95A8-929CC303A042}"/>
                </a:ext>
              </a:extLst>
            </p:cNvPr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şḷiďè">
              <a:extLst>
                <a:ext uri="{FF2B5EF4-FFF2-40B4-BE49-F238E27FC236}">
                  <a16:creationId xmlns:a16="http://schemas.microsoft.com/office/drawing/2014/main" xmlns="" id="{9FF3347D-FF57-4FD5-9E70-EE3D703E6028}"/>
                </a:ext>
              </a:extLst>
            </p:cNvPr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šḻîďè">
              <a:extLst>
                <a:ext uri="{FF2B5EF4-FFF2-40B4-BE49-F238E27FC236}">
                  <a16:creationId xmlns:a16="http://schemas.microsoft.com/office/drawing/2014/main" xmlns="" id="{8005D737-203E-42A3-928C-BAB72CA5126C}"/>
                </a:ext>
              </a:extLst>
            </p:cNvPr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$ļîḑe">
              <a:extLst>
                <a:ext uri="{FF2B5EF4-FFF2-40B4-BE49-F238E27FC236}">
                  <a16:creationId xmlns:a16="http://schemas.microsoft.com/office/drawing/2014/main" xmlns="" id="{51639B71-57C1-4BA5-A024-2F1113983948}"/>
                </a:ext>
              </a:extLst>
            </p:cNvPr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$ḷiďé">
              <a:extLst>
                <a:ext uri="{FF2B5EF4-FFF2-40B4-BE49-F238E27FC236}">
                  <a16:creationId xmlns:a16="http://schemas.microsoft.com/office/drawing/2014/main" xmlns="" id="{81031AD8-E5C0-44F7-991D-C43737A68447}"/>
                </a:ext>
              </a:extLst>
            </p:cNvPr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S1iḑé">
              <a:extLst>
                <a:ext uri="{FF2B5EF4-FFF2-40B4-BE49-F238E27FC236}">
                  <a16:creationId xmlns:a16="http://schemas.microsoft.com/office/drawing/2014/main" xmlns="" id="{7C641405-F04B-49ED-A29B-CA6BE0762BC9}"/>
                </a:ext>
              </a:extLst>
            </p:cNvPr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4F080AF-E36D-401B-AECA-DB268AD10ECA}"/>
                </a:ext>
              </a:extLst>
            </p:cNvPr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50A5316-950D-47F7-A6E2-89FAC91E4FDC}"/>
                </a:ext>
              </a:extLst>
            </p:cNvPr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šļi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39903" y="2705200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9" name="i$ľ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39903" y="2321403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ŝ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26000" y="273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option to retain text.</a:t>
              </a:r>
            </a:p>
          </p:txBody>
        </p:sp>
        <p:sp>
          <p:nvSpPr>
            <p:cNvPr id="21" name="ïṡ1î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26000" y="234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2" name="iSḻ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41000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23" name="işl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41000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ïṩḻî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39551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25" name="ï$ḷ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39551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6" name="íṡlídè">
              <a:extLst>
                <a:ext uri="{FF2B5EF4-FFF2-40B4-BE49-F238E27FC236}">
                  <a16:creationId xmlns:a16="http://schemas.microsoft.com/office/drawing/2014/main" xmlns="" id="{E60465C1-7497-49AE-8E74-1DFC382EF21E}"/>
                </a:ext>
              </a:extLst>
            </p:cNvPr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îṣliḓe">
              <a:extLst>
                <a:ext uri="{FF2B5EF4-FFF2-40B4-BE49-F238E27FC236}">
                  <a16:creationId xmlns:a16="http://schemas.microsoft.com/office/drawing/2014/main" xmlns="" id="{497CFB1A-3A9D-4877-8559-398F719F2E38}"/>
                </a:ext>
              </a:extLst>
            </p:cNvPr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73001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40665C-5BB6-4376-B598-B24214EF1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4C4CC9-DEA2-4952-BAC4-32717B20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F1EEF1-9F3E-425B-AD84-962237868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865145cc-383c-4bc1-a40c-7d3ae62b8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5EE87F-1424-4785-B332-78DADCAD29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35751"/>
            <a:ext cx="10858500" cy="4898349"/>
            <a:chOff x="660400" y="1235751"/>
            <a:chExt cx="10858500" cy="4898349"/>
          </a:xfrm>
        </p:grpSpPr>
        <p:sp>
          <p:nvSpPr>
            <p:cNvPr id="6" name="ïślïḓé">
              <a:extLst>
                <a:ext uri="{FF2B5EF4-FFF2-40B4-BE49-F238E27FC236}">
                  <a16:creationId xmlns:a16="http://schemas.microsoft.com/office/drawing/2014/main" xmlns="" id="{046A36A8-169E-4830-AC6B-0ED6EEC0CBFF}"/>
                </a:ext>
              </a:extLst>
            </p:cNvPr>
            <p:cNvSpPr/>
            <p:nvPr/>
          </p:nvSpPr>
          <p:spPr>
            <a:xfrm>
              <a:off x="6604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3,000K</a:t>
              </a:r>
              <a:endParaRPr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ïṥḻíďé">
              <a:extLst>
                <a:ext uri="{FF2B5EF4-FFF2-40B4-BE49-F238E27FC236}">
                  <a16:creationId xmlns:a16="http://schemas.microsoft.com/office/drawing/2014/main" xmlns="" id="{45B018DE-E93E-42DD-B553-A2E9BC8057D8}"/>
                </a:ext>
              </a:extLst>
            </p:cNvPr>
            <p:cNvSpPr txBox="1"/>
            <p:nvPr/>
          </p:nvSpPr>
          <p:spPr>
            <a:xfrm>
              <a:off x="6848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íṧlïďe">
              <a:extLst>
                <a:ext uri="{FF2B5EF4-FFF2-40B4-BE49-F238E27FC236}">
                  <a16:creationId xmlns:a16="http://schemas.microsoft.com/office/drawing/2014/main" xmlns="" id="{9D9D5B48-599B-4A14-8927-6F38D46CB9B3}"/>
                </a:ext>
              </a:extLst>
            </p:cNvPr>
            <p:cNvSpPr txBox="1"/>
            <p:nvPr/>
          </p:nvSpPr>
          <p:spPr>
            <a:xfrm>
              <a:off x="6848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íšḻïďe">
              <a:extLst>
                <a:ext uri="{FF2B5EF4-FFF2-40B4-BE49-F238E27FC236}">
                  <a16:creationId xmlns:a16="http://schemas.microsoft.com/office/drawing/2014/main" xmlns="" id="{551C869E-47CE-42B0-BB5D-BCF50B1E29FE}"/>
                </a:ext>
              </a:extLst>
            </p:cNvPr>
            <p:cNvSpPr/>
            <p:nvPr/>
          </p:nvSpPr>
          <p:spPr>
            <a:xfrm>
              <a:off x="28540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iṥ1îďè">
              <a:extLst>
                <a:ext uri="{FF2B5EF4-FFF2-40B4-BE49-F238E27FC236}">
                  <a16:creationId xmlns:a16="http://schemas.microsoft.com/office/drawing/2014/main" xmlns="" id="{507D097A-BB32-4DEE-B237-E95D59D35303}"/>
                </a:ext>
              </a:extLst>
            </p:cNvPr>
            <p:cNvSpPr txBox="1"/>
            <p:nvPr/>
          </p:nvSpPr>
          <p:spPr>
            <a:xfrm>
              <a:off x="28784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š1iḓê">
              <a:extLst>
                <a:ext uri="{FF2B5EF4-FFF2-40B4-BE49-F238E27FC236}">
                  <a16:creationId xmlns:a16="http://schemas.microsoft.com/office/drawing/2014/main" xmlns="" id="{CEC09158-056F-4BF4-BF48-33AEC8310BED}"/>
                </a:ext>
              </a:extLst>
            </p:cNvPr>
            <p:cNvSpPr txBox="1"/>
            <p:nvPr/>
          </p:nvSpPr>
          <p:spPr>
            <a:xfrm>
              <a:off x="28784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ṡľîḓe">
              <a:extLst>
                <a:ext uri="{FF2B5EF4-FFF2-40B4-BE49-F238E27FC236}">
                  <a16:creationId xmlns:a16="http://schemas.microsoft.com/office/drawing/2014/main" xmlns="" id="{D47E7B7E-1002-4E16-AF39-32544CD5B941}"/>
                </a:ext>
              </a:extLst>
            </p:cNvPr>
            <p:cNvSpPr/>
            <p:nvPr/>
          </p:nvSpPr>
          <p:spPr>
            <a:xfrm>
              <a:off x="50476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lt1"/>
                  </a:solidFill>
                </a:rPr>
                <a:t>6,000K</a:t>
              </a:r>
            </a:p>
          </p:txBody>
        </p:sp>
        <p:sp>
          <p:nvSpPr>
            <p:cNvPr id="13" name="isľíḑè">
              <a:extLst>
                <a:ext uri="{FF2B5EF4-FFF2-40B4-BE49-F238E27FC236}">
                  <a16:creationId xmlns:a16="http://schemas.microsoft.com/office/drawing/2014/main" xmlns="" id="{8EC027EA-ED27-4A4D-83D1-015F72596D7F}"/>
                </a:ext>
              </a:extLst>
            </p:cNvPr>
            <p:cNvSpPr txBox="1"/>
            <p:nvPr/>
          </p:nvSpPr>
          <p:spPr>
            <a:xfrm>
              <a:off x="50720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ṡḻiḋé">
              <a:extLst>
                <a:ext uri="{FF2B5EF4-FFF2-40B4-BE49-F238E27FC236}">
                  <a16:creationId xmlns:a16="http://schemas.microsoft.com/office/drawing/2014/main" xmlns="" id="{11ACF3EB-F842-4028-AE53-2B6CF1AC6ED9}"/>
                </a:ext>
              </a:extLst>
            </p:cNvPr>
            <p:cNvSpPr txBox="1"/>
            <p:nvPr/>
          </p:nvSpPr>
          <p:spPr>
            <a:xfrm>
              <a:off x="50720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isliḓe">
              <a:extLst>
                <a:ext uri="{FF2B5EF4-FFF2-40B4-BE49-F238E27FC236}">
                  <a16:creationId xmlns:a16="http://schemas.microsoft.com/office/drawing/2014/main" xmlns="" id="{E548F8F5-EE9C-4B84-A631-CD8E35CF889F}"/>
                </a:ext>
              </a:extLst>
            </p:cNvPr>
            <p:cNvSpPr/>
            <p:nvPr/>
          </p:nvSpPr>
          <p:spPr>
            <a:xfrm>
              <a:off x="9434798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6" name="îśļíḑê">
              <a:extLst>
                <a:ext uri="{FF2B5EF4-FFF2-40B4-BE49-F238E27FC236}">
                  <a16:creationId xmlns:a16="http://schemas.microsoft.com/office/drawing/2014/main" xmlns="" id="{F0E17F8D-D842-49ED-A0DE-E02B440224C6}"/>
                </a:ext>
              </a:extLst>
            </p:cNvPr>
            <p:cNvSpPr txBox="1"/>
            <p:nvPr/>
          </p:nvSpPr>
          <p:spPr>
            <a:xfrm>
              <a:off x="9459233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í$1iḋé">
              <a:extLst>
                <a:ext uri="{FF2B5EF4-FFF2-40B4-BE49-F238E27FC236}">
                  <a16:creationId xmlns:a16="http://schemas.microsoft.com/office/drawing/2014/main" xmlns="" id="{2DD6C806-CDB8-4D09-91FE-B4EF1CA666BC}"/>
                </a:ext>
              </a:extLst>
            </p:cNvPr>
            <p:cNvSpPr txBox="1"/>
            <p:nvPr/>
          </p:nvSpPr>
          <p:spPr>
            <a:xfrm>
              <a:off x="9459233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D862742-F4E2-490C-8017-EBA931F607D6}"/>
                </a:ext>
              </a:extLst>
            </p:cNvPr>
            <p:cNvCxnSpPr/>
            <p:nvPr/>
          </p:nvCxnSpPr>
          <p:spPr>
            <a:xfrm>
              <a:off x="27992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F8F2C93-E52B-425C-8221-CA6656262672}"/>
                </a:ext>
              </a:extLst>
            </p:cNvPr>
            <p:cNvCxnSpPr/>
            <p:nvPr/>
          </p:nvCxnSpPr>
          <p:spPr>
            <a:xfrm>
              <a:off x="49928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EA59D81-D50C-4343-A47A-E4480AD803D5}"/>
                </a:ext>
              </a:extLst>
            </p:cNvPr>
            <p:cNvCxnSpPr/>
            <p:nvPr/>
          </p:nvCxnSpPr>
          <p:spPr>
            <a:xfrm>
              <a:off x="71864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š1ïḓê">
              <a:extLst>
                <a:ext uri="{FF2B5EF4-FFF2-40B4-BE49-F238E27FC236}">
                  <a16:creationId xmlns:a16="http://schemas.microsoft.com/office/drawing/2014/main" xmlns="" id="{215CB95B-B435-4725-8DC8-B172B1A87742}"/>
                </a:ext>
              </a:extLst>
            </p:cNvPr>
            <p:cNvSpPr/>
            <p:nvPr/>
          </p:nvSpPr>
          <p:spPr>
            <a:xfrm>
              <a:off x="72412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22" name="îşḻîḋé">
              <a:extLst>
                <a:ext uri="{FF2B5EF4-FFF2-40B4-BE49-F238E27FC236}">
                  <a16:creationId xmlns:a16="http://schemas.microsoft.com/office/drawing/2014/main" xmlns="" id="{CA876D07-F597-450F-82EE-239B12E17E75}"/>
                </a:ext>
              </a:extLst>
            </p:cNvPr>
            <p:cNvSpPr txBox="1"/>
            <p:nvPr/>
          </p:nvSpPr>
          <p:spPr>
            <a:xfrm>
              <a:off x="72656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íṥļîďé">
              <a:extLst>
                <a:ext uri="{FF2B5EF4-FFF2-40B4-BE49-F238E27FC236}">
                  <a16:creationId xmlns:a16="http://schemas.microsoft.com/office/drawing/2014/main" xmlns="" id="{7D1D95AC-AC7C-4EA4-9D70-05DFFFD3AE30}"/>
                </a:ext>
              </a:extLst>
            </p:cNvPr>
            <p:cNvSpPr txBox="1"/>
            <p:nvPr/>
          </p:nvSpPr>
          <p:spPr>
            <a:xfrm>
              <a:off x="72656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F27ADA1-4A63-4E1B-A689-212FAA3B37E7}"/>
                </a:ext>
              </a:extLst>
            </p:cNvPr>
            <p:cNvCxnSpPr/>
            <p:nvPr/>
          </p:nvCxnSpPr>
          <p:spPr>
            <a:xfrm>
              <a:off x="93800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îṩļíde">
              <a:extLst>
                <a:ext uri="{FF2B5EF4-FFF2-40B4-BE49-F238E27FC236}">
                  <a16:creationId xmlns:a16="http://schemas.microsoft.com/office/drawing/2014/main" xmlns="" id="{7F3B50B5-A727-4409-95CF-C46AF06A8226}"/>
                </a:ext>
              </a:extLst>
            </p:cNvPr>
            <p:cNvGrpSpPr/>
            <p:nvPr/>
          </p:nvGrpSpPr>
          <p:grpSpPr>
            <a:xfrm>
              <a:off x="5503251" y="1235751"/>
              <a:ext cx="1192824" cy="1192824"/>
              <a:chOff x="5595704" y="2411685"/>
              <a:chExt cx="971552" cy="971552"/>
            </a:xfrm>
          </p:grpSpPr>
          <p:sp>
            <p:nvSpPr>
              <p:cNvPr id="38" name="îṥļíďé">
                <a:extLst>
                  <a:ext uri="{FF2B5EF4-FFF2-40B4-BE49-F238E27FC236}">
                    <a16:creationId xmlns:a16="http://schemas.microsoft.com/office/drawing/2014/main" xmlns="" id="{FD0BD410-2222-4A01-9FDA-F46C066FA18D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9" name="íṣļíďè">
                <a:extLst>
                  <a:ext uri="{FF2B5EF4-FFF2-40B4-BE49-F238E27FC236}">
                    <a16:creationId xmlns:a16="http://schemas.microsoft.com/office/drawing/2014/main" xmlns="" id="{3F2F73CD-24DD-4E1D-B6C8-C4AC314855AD}"/>
                  </a:ext>
                </a:extLst>
              </p:cNvPr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iṧľíḍe">
              <a:extLst>
                <a:ext uri="{FF2B5EF4-FFF2-40B4-BE49-F238E27FC236}">
                  <a16:creationId xmlns:a16="http://schemas.microsoft.com/office/drawing/2014/main" xmlns="" id="{E16AA791-EB79-44A1-95C0-214342948AEB}"/>
                </a:ext>
              </a:extLst>
            </p:cNvPr>
            <p:cNvGrpSpPr/>
            <p:nvPr/>
          </p:nvGrpSpPr>
          <p:grpSpPr>
            <a:xfrm>
              <a:off x="3457901" y="1543050"/>
              <a:ext cx="876300" cy="876300"/>
              <a:chOff x="5595704" y="2411685"/>
              <a:chExt cx="971552" cy="971552"/>
            </a:xfrm>
          </p:grpSpPr>
          <p:sp>
            <p:nvSpPr>
              <p:cNvPr id="36" name="íS1íḑè">
                <a:extLst>
                  <a:ext uri="{FF2B5EF4-FFF2-40B4-BE49-F238E27FC236}">
                    <a16:creationId xmlns:a16="http://schemas.microsoft.com/office/drawing/2014/main" xmlns="" id="{9432BD76-0888-4A41-AC0F-80F4C8CC4CBC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7" name="î$ľíḍê">
                <a:extLst>
                  <a:ext uri="{FF2B5EF4-FFF2-40B4-BE49-F238E27FC236}">
                    <a16:creationId xmlns:a16="http://schemas.microsoft.com/office/drawing/2014/main" xmlns="" id="{A940042B-9BD4-4158-9953-871B6FB7F62F}"/>
                  </a:ext>
                </a:extLst>
              </p:cNvPr>
              <p:cNvSpPr/>
              <p:nvPr/>
            </p:nvSpPr>
            <p:spPr bwMode="auto">
              <a:xfrm>
                <a:off x="5909241" y="2710969"/>
                <a:ext cx="373523" cy="372981"/>
              </a:xfrm>
              <a:custGeom>
                <a:avLst/>
                <a:gdLst>
                  <a:gd name="T0" fmla="*/ 6270 w 7104"/>
                  <a:gd name="T1" fmla="*/ 835 h 7104"/>
                  <a:gd name="T2" fmla="*/ 3243 w 7104"/>
                  <a:gd name="T3" fmla="*/ 835 h 7104"/>
                  <a:gd name="T4" fmla="*/ 3076 w 7104"/>
                  <a:gd name="T5" fmla="*/ 3675 h 7104"/>
                  <a:gd name="T6" fmla="*/ 2661 w 7104"/>
                  <a:gd name="T7" fmla="*/ 4091 h 7104"/>
                  <a:gd name="T8" fmla="*/ 2516 w 7104"/>
                  <a:gd name="T9" fmla="*/ 3946 h 7104"/>
                  <a:gd name="T10" fmla="*/ 2163 w 7104"/>
                  <a:gd name="T11" fmla="*/ 3946 h 7104"/>
                  <a:gd name="T12" fmla="*/ 275 w 7104"/>
                  <a:gd name="T13" fmla="*/ 5834 h 7104"/>
                  <a:gd name="T14" fmla="*/ 275 w 7104"/>
                  <a:gd name="T15" fmla="*/ 6829 h 7104"/>
                  <a:gd name="T16" fmla="*/ 1271 w 7104"/>
                  <a:gd name="T17" fmla="*/ 6829 h 7104"/>
                  <a:gd name="T18" fmla="*/ 3158 w 7104"/>
                  <a:gd name="T19" fmla="*/ 4942 h 7104"/>
                  <a:gd name="T20" fmla="*/ 3158 w 7104"/>
                  <a:gd name="T21" fmla="*/ 4588 h 7104"/>
                  <a:gd name="T22" fmla="*/ 3014 w 7104"/>
                  <a:gd name="T23" fmla="*/ 4444 h 7104"/>
                  <a:gd name="T24" fmla="*/ 3430 w 7104"/>
                  <a:gd name="T25" fmla="*/ 4028 h 7104"/>
                  <a:gd name="T26" fmla="*/ 6270 w 7104"/>
                  <a:gd name="T27" fmla="*/ 3862 h 7104"/>
                  <a:gd name="T28" fmla="*/ 6270 w 7104"/>
                  <a:gd name="T29" fmla="*/ 835 h 7104"/>
                  <a:gd name="T30" fmla="*/ 5497 w 7104"/>
                  <a:gd name="T31" fmla="*/ 2856 h 7104"/>
                  <a:gd name="T32" fmla="*/ 5497 w 7104"/>
                  <a:gd name="T33" fmla="*/ 3356 h 7104"/>
                  <a:gd name="T34" fmla="*/ 5247 w 7104"/>
                  <a:gd name="T35" fmla="*/ 3606 h 7104"/>
                  <a:gd name="T36" fmla="*/ 4248 w 7104"/>
                  <a:gd name="T37" fmla="*/ 3606 h 7104"/>
                  <a:gd name="T38" fmla="*/ 3999 w 7104"/>
                  <a:gd name="T39" fmla="*/ 3356 h 7104"/>
                  <a:gd name="T40" fmla="*/ 3999 w 7104"/>
                  <a:gd name="T41" fmla="*/ 2856 h 7104"/>
                  <a:gd name="T42" fmla="*/ 4198 w 7104"/>
                  <a:gd name="T43" fmla="*/ 2348 h 7104"/>
                  <a:gd name="T44" fmla="*/ 4748 w 7104"/>
                  <a:gd name="T45" fmla="*/ 1091 h 7104"/>
                  <a:gd name="T46" fmla="*/ 5298 w 7104"/>
                  <a:gd name="T47" fmla="*/ 2348 h 7104"/>
                  <a:gd name="T48" fmla="*/ 5497 w 7104"/>
                  <a:gd name="T49" fmla="*/ 2856 h 7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4" h="7104">
                    <a:moveTo>
                      <a:pt x="6270" y="835"/>
                    </a:moveTo>
                    <a:cubicBezTo>
                      <a:pt x="5435" y="0"/>
                      <a:pt x="4077" y="0"/>
                      <a:pt x="3243" y="835"/>
                    </a:cubicBezTo>
                    <a:cubicBezTo>
                      <a:pt x="2468" y="1610"/>
                      <a:pt x="2412" y="2836"/>
                      <a:pt x="3076" y="3675"/>
                    </a:cubicBezTo>
                    <a:lnTo>
                      <a:pt x="2661" y="4091"/>
                    </a:lnTo>
                    <a:lnTo>
                      <a:pt x="2516" y="3946"/>
                    </a:lnTo>
                    <a:cubicBezTo>
                      <a:pt x="2419" y="3849"/>
                      <a:pt x="2261" y="3849"/>
                      <a:pt x="2163" y="3946"/>
                    </a:cubicBezTo>
                    <a:lnTo>
                      <a:pt x="275" y="5834"/>
                    </a:lnTo>
                    <a:cubicBezTo>
                      <a:pt x="0" y="6109"/>
                      <a:pt x="0" y="6554"/>
                      <a:pt x="275" y="6829"/>
                    </a:cubicBezTo>
                    <a:cubicBezTo>
                      <a:pt x="550" y="7104"/>
                      <a:pt x="996" y="7104"/>
                      <a:pt x="1271" y="6829"/>
                    </a:cubicBezTo>
                    <a:lnTo>
                      <a:pt x="3158" y="4942"/>
                    </a:lnTo>
                    <a:cubicBezTo>
                      <a:pt x="3256" y="4844"/>
                      <a:pt x="3256" y="4686"/>
                      <a:pt x="3158" y="4588"/>
                    </a:cubicBezTo>
                    <a:lnTo>
                      <a:pt x="3014" y="4444"/>
                    </a:lnTo>
                    <a:lnTo>
                      <a:pt x="3430" y="4028"/>
                    </a:lnTo>
                    <a:cubicBezTo>
                      <a:pt x="4269" y="4692"/>
                      <a:pt x="5495" y="4637"/>
                      <a:pt x="6270" y="3862"/>
                    </a:cubicBezTo>
                    <a:cubicBezTo>
                      <a:pt x="7104" y="3027"/>
                      <a:pt x="7104" y="1670"/>
                      <a:pt x="6270" y="835"/>
                    </a:cubicBezTo>
                    <a:close/>
                    <a:moveTo>
                      <a:pt x="5497" y="2856"/>
                    </a:moveTo>
                    <a:lnTo>
                      <a:pt x="5497" y="3356"/>
                    </a:lnTo>
                    <a:cubicBezTo>
                      <a:pt x="5497" y="3494"/>
                      <a:pt x="5385" y="3606"/>
                      <a:pt x="5247" y="3606"/>
                    </a:cubicBezTo>
                    <a:lnTo>
                      <a:pt x="4248" y="3606"/>
                    </a:lnTo>
                    <a:cubicBezTo>
                      <a:pt x="4110" y="3606"/>
                      <a:pt x="3999" y="3494"/>
                      <a:pt x="3999" y="3356"/>
                    </a:cubicBezTo>
                    <a:lnTo>
                      <a:pt x="3999" y="2856"/>
                    </a:lnTo>
                    <a:cubicBezTo>
                      <a:pt x="3999" y="2660"/>
                      <a:pt x="4074" y="2482"/>
                      <a:pt x="4198" y="2348"/>
                    </a:cubicBezTo>
                    <a:cubicBezTo>
                      <a:pt x="3757" y="1871"/>
                      <a:pt x="4095" y="1091"/>
                      <a:pt x="4748" y="1091"/>
                    </a:cubicBezTo>
                    <a:cubicBezTo>
                      <a:pt x="5400" y="1091"/>
                      <a:pt x="5739" y="1871"/>
                      <a:pt x="5298" y="2348"/>
                    </a:cubicBezTo>
                    <a:cubicBezTo>
                      <a:pt x="5422" y="2482"/>
                      <a:pt x="5497" y="2660"/>
                      <a:pt x="5497" y="28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7" name="îşḷíḋe">
              <a:extLst>
                <a:ext uri="{FF2B5EF4-FFF2-40B4-BE49-F238E27FC236}">
                  <a16:creationId xmlns:a16="http://schemas.microsoft.com/office/drawing/2014/main" xmlns="" id="{469406C2-0FF2-4DD0-BE67-20BBB8C70705}"/>
                </a:ext>
              </a:extLst>
            </p:cNvPr>
            <p:cNvGrpSpPr/>
            <p:nvPr/>
          </p:nvGrpSpPr>
          <p:grpSpPr>
            <a:xfrm>
              <a:off x="1264301" y="1543050"/>
              <a:ext cx="876300" cy="876300"/>
              <a:chOff x="5595704" y="2411685"/>
              <a:chExt cx="971552" cy="971552"/>
            </a:xfrm>
          </p:grpSpPr>
          <p:sp>
            <p:nvSpPr>
              <p:cNvPr id="34" name="íSḻide">
                <a:extLst>
                  <a:ext uri="{FF2B5EF4-FFF2-40B4-BE49-F238E27FC236}">
                    <a16:creationId xmlns:a16="http://schemas.microsoft.com/office/drawing/2014/main" xmlns="" id="{7523FE5A-BA10-4765-8921-DEB5D266F994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5" name="íšlîḑé">
                <a:extLst>
                  <a:ext uri="{FF2B5EF4-FFF2-40B4-BE49-F238E27FC236}">
                    <a16:creationId xmlns:a16="http://schemas.microsoft.com/office/drawing/2014/main" xmlns="" id="{644365CB-6CCD-43E9-8F62-D4F91654F27D}"/>
                  </a:ext>
                </a:extLst>
              </p:cNvPr>
              <p:cNvSpPr/>
              <p:nvPr/>
            </p:nvSpPr>
            <p:spPr bwMode="auto">
              <a:xfrm>
                <a:off x="5909241" y="2710977"/>
                <a:ext cx="373523" cy="372966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8" name="îšḷîḑe">
              <a:extLst>
                <a:ext uri="{FF2B5EF4-FFF2-40B4-BE49-F238E27FC236}">
                  <a16:creationId xmlns:a16="http://schemas.microsoft.com/office/drawing/2014/main" xmlns="" id="{B34AFC9C-EB8C-41D6-8942-80DFDB8FBB0A}"/>
                </a:ext>
              </a:extLst>
            </p:cNvPr>
            <p:cNvGrpSpPr/>
            <p:nvPr/>
          </p:nvGrpSpPr>
          <p:grpSpPr>
            <a:xfrm>
              <a:off x="10038699" y="1543050"/>
              <a:ext cx="876300" cy="876300"/>
              <a:chOff x="5595704" y="2411685"/>
              <a:chExt cx="971552" cy="971552"/>
            </a:xfrm>
          </p:grpSpPr>
          <p:sp>
            <p:nvSpPr>
              <p:cNvPr id="32" name="ïṡḻîḍe">
                <a:extLst>
                  <a:ext uri="{FF2B5EF4-FFF2-40B4-BE49-F238E27FC236}">
                    <a16:creationId xmlns:a16="http://schemas.microsoft.com/office/drawing/2014/main" xmlns="" id="{AA2FBF34-5452-427E-A94C-6A3A1488D289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3" name="í$1íḋe">
                <a:extLst>
                  <a:ext uri="{FF2B5EF4-FFF2-40B4-BE49-F238E27FC236}">
                    <a16:creationId xmlns:a16="http://schemas.microsoft.com/office/drawing/2014/main" xmlns="" id="{E29FAB1D-1225-4E22-9D1D-DF70B7131B6A}"/>
                  </a:ext>
                </a:extLst>
              </p:cNvPr>
              <p:cNvSpPr/>
              <p:nvPr/>
            </p:nvSpPr>
            <p:spPr bwMode="auto">
              <a:xfrm>
                <a:off x="5909241" y="2712385"/>
                <a:ext cx="373523" cy="370150"/>
              </a:xfrm>
              <a:custGeom>
                <a:avLst/>
                <a:gdLst>
                  <a:gd name="connsiteX0" fmla="*/ 509642 w 605882"/>
                  <a:gd name="connsiteY0" fmla="*/ 502443 h 600411"/>
                  <a:gd name="connsiteX1" fmla="*/ 515394 w 605882"/>
                  <a:gd name="connsiteY1" fmla="*/ 505314 h 600411"/>
                  <a:gd name="connsiteX2" fmla="*/ 515394 w 605882"/>
                  <a:gd name="connsiteY2" fmla="*/ 509621 h 600411"/>
                  <a:gd name="connsiteX3" fmla="*/ 525460 w 605882"/>
                  <a:gd name="connsiteY3" fmla="*/ 502443 h 600411"/>
                  <a:gd name="connsiteX4" fmla="*/ 531211 w 605882"/>
                  <a:gd name="connsiteY4" fmla="*/ 511056 h 600411"/>
                  <a:gd name="connsiteX5" fmla="*/ 542715 w 605882"/>
                  <a:gd name="connsiteY5" fmla="*/ 526846 h 600411"/>
                  <a:gd name="connsiteX6" fmla="*/ 544153 w 605882"/>
                  <a:gd name="connsiteY6" fmla="*/ 536894 h 600411"/>
                  <a:gd name="connsiteX7" fmla="*/ 539839 w 605882"/>
                  <a:gd name="connsiteY7" fmla="*/ 552684 h 600411"/>
                  <a:gd name="connsiteX8" fmla="*/ 531211 w 605882"/>
                  <a:gd name="connsiteY8" fmla="*/ 556990 h 600411"/>
                  <a:gd name="connsiteX9" fmla="*/ 522584 w 605882"/>
                  <a:gd name="connsiteY9" fmla="*/ 555555 h 600411"/>
                  <a:gd name="connsiteX10" fmla="*/ 515394 w 605882"/>
                  <a:gd name="connsiteY10" fmla="*/ 549813 h 600411"/>
                  <a:gd name="connsiteX11" fmla="*/ 508204 w 605882"/>
                  <a:gd name="connsiteY11" fmla="*/ 542636 h 600411"/>
                  <a:gd name="connsiteX12" fmla="*/ 488072 w 605882"/>
                  <a:gd name="connsiteY12" fmla="*/ 548377 h 600411"/>
                  <a:gd name="connsiteX13" fmla="*/ 479444 w 605882"/>
                  <a:gd name="connsiteY13" fmla="*/ 548377 h 600411"/>
                  <a:gd name="connsiteX14" fmla="*/ 478006 w 605882"/>
                  <a:gd name="connsiteY14" fmla="*/ 536894 h 600411"/>
                  <a:gd name="connsiteX15" fmla="*/ 476568 w 605882"/>
                  <a:gd name="connsiteY15" fmla="*/ 523975 h 600411"/>
                  <a:gd name="connsiteX16" fmla="*/ 488072 w 605882"/>
                  <a:gd name="connsiteY16" fmla="*/ 518233 h 600411"/>
                  <a:gd name="connsiteX17" fmla="*/ 493824 w 605882"/>
                  <a:gd name="connsiteY17" fmla="*/ 509621 h 600411"/>
                  <a:gd name="connsiteX18" fmla="*/ 501014 w 605882"/>
                  <a:gd name="connsiteY18" fmla="*/ 509621 h 600411"/>
                  <a:gd name="connsiteX19" fmla="*/ 509642 w 605882"/>
                  <a:gd name="connsiteY19" fmla="*/ 502443 h 600411"/>
                  <a:gd name="connsiteX20" fmla="*/ 510755 w 605882"/>
                  <a:gd name="connsiteY20" fmla="*/ 484065 h 600411"/>
                  <a:gd name="connsiteX21" fmla="*/ 515433 w 605882"/>
                  <a:gd name="connsiteY21" fmla="*/ 485139 h 600411"/>
                  <a:gd name="connsiteX22" fmla="*/ 525509 w 605882"/>
                  <a:gd name="connsiteY22" fmla="*/ 486572 h 600411"/>
                  <a:gd name="connsiteX23" fmla="*/ 534145 w 605882"/>
                  <a:gd name="connsiteY23" fmla="*/ 490869 h 600411"/>
                  <a:gd name="connsiteX24" fmla="*/ 537024 w 605882"/>
                  <a:gd name="connsiteY24" fmla="*/ 493734 h 600411"/>
                  <a:gd name="connsiteX25" fmla="*/ 539902 w 605882"/>
                  <a:gd name="connsiteY25" fmla="*/ 499464 h 600411"/>
                  <a:gd name="connsiteX26" fmla="*/ 534145 w 605882"/>
                  <a:gd name="connsiteY26" fmla="*/ 500896 h 600411"/>
                  <a:gd name="connsiteX27" fmla="*/ 525509 w 605882"/>
                  <a:gd name="connsiteY27" fmla="*/ 499464 h 600411"/>
                  <a:gd name="connsiteX28" fmla="*/ 516873 w 605882"/>
                  <a:gd name="connsiteY28" fmla="*/ 495166 h 600411"/>
                  <a:gd name="connsiteX29" fmla="*/ 516873 w 605882"/>
                  <a:gd name="connsiteY29" fmla="*/ 490869 h 600411"/>
                  <a:gd name="connsiteX30" fmla="*/ 508237 w 605882"/>
                  <a:gd name="connsiteY30" fmla="*/ 485139 h 600411"/>
                  <a:gd name="connsiteX31" fmla="*/ 510755 w 605882"/>
                  <a:gd name="connsiteY31" fmla="*/ 484065 h 600411"/>
                  <a:gd name="connsiteX32" fmla="*/ 447040 w 605882"/>
                  <a:gd name="connsiteY32" fmla="*/ 472502 h 600411"/>
                  <a:gd name="connsiteX33" fmla="*/ 452243 w 605882"/>
                  <a:gd name="connsiteY33" fmla="*/ 476625 h 600411"/>
                  <a:gd name="connsiteX34" fmla="*/ 462290 w 605882"/>
                  <a:gd name="connsiteY34" fmla="*/ 485229 h 600411"/>
                  <a:gd name="connsiteX35" fmla="*/ 468032 w 605882"/>
                  <a:gd name="connsiteY35" fmla="*/ 480927 h 600411"/>
                  <a:gd name="connsiteX36" fmla="*/ 476643 w 605882"/>
                  <a:gd name="connsiteY36" fmla="*/ 476625 h 600411"/>
                  <a:gd name="connsiteX37" fmla="*/ 480949 w 605882"/>
                  <a:gd name="connsiteY37" fmla="*/ 479493 h 600411"/>
                  <a:gd name="connsiteX38" fmla="*/ 479514 w 605882"/>
                  <a:gd name="connsiteY38" fmla="*/ 486663 h 600411"/>
                  <a:gd name="connsiteX39" fmla="*/ 486690 w 605882"/>
                  <a:gd name="connsiteY39" fmla="*/ 480927 h 600411"/>
                  <a:gd name="connsiteX40" fmla="*/ 493867 w 605882"/>
                  <a:gd name="connsiteY40" fmla="*/ 482361 h 600411"/>
                  <a:gd name="connsiteX41" fmla="*/ 495302 w 605882"/>
                  <a:gd name="connsiteY41" fmla="*/ 490966 h 600411"/>
                  <a:gd name="connsiteX42" fmla="*/ 489561 w 605882"/>
                  <a:gd name="connsiteY42" fmla="*/ 495268 h 600411"/>
                  <a:gd name="connsiteX43" fmla="*/ 482385 w 605882"/>
                  <a:gd name="connsiteY43" fmla="*/ 493834 h 600411"/>
                  <a:gd name="connsiteX44" fmla="*/ 479514 w 605882"/>
                  <a:gd name="connsiteY44" fmla="*/ 498136 h 600411"/>
                  <a:gd name="connsiteX45" fmla="*/ 469467 w 605882"/>
                  <a:gd name="connsiteY45" fmla="*/ 493834 h 600411"/>
                  <a:gd name="connsiteX46" fmla="*/ 462290 w 605882"/>
                  <a:gd name="connsiteY46" fmla="*/ 493834 h 600411"/>
                  <a:gd name="connsiteX47" fmla="*/ 455114 w 605882"/>
                  <a:gd name="connsiteY47" fmla="*/ 489532 h 600411"/>
                  <a:gd name="connsiteX48" fmla="*/ 445067 w 605882"/>
                  <a:gd name="connsiteY48" fmla="*/ 473757 h 600411"/>
                  <a:gd name="connsiteX49" fmla="*/ 447040 w 605882"/>
                  <a:gd name="connsiteY49" fmla="*/ 472502 h 600411"/>
                  <a:gd name="connsiteX50" fmla="*/ 526863 w 605882"/>
                  <a:gd name="connsiteY50" fmla="*/ 387676 h 600411"/>
                  <a:gd name="connsiteX51" fmla="*/ 528297 w 605882"/>
                  <a:gd name="connsiteY51" fmla="*/ 387676 h 600411"/>
                  <a:gd name="connsiteX52" fmla="*/ 529731 w 605882"/>
                  <a:gd name="connsiteY52" fmla="*/ 397747 h 600411"/>
                  <a:gd name="connsiteX53" fmla="*/ 525429 w 605882"/>
                  <a:gd name="connsiteY53" fmla="*/ 404940 h 600411"/>
                  <a:gd name="connsiteX54" fmla="*/ 521127 w 605882"/>
                  <a:gd name="connsiteY54" fmla="*/ 416450 h 600411"/>
                  <a:gd name="connsiteX55" fmla="*/ 503917 w 605882"/>
                  <a:gd name="connsiteY55" fmla="*/ 425082 h 600411"/>
                  <a:gd name="connsiteX56" fmla="*/ 508220 w 605882"/>
                  <a:gd name="connsiteY56" fmla="*/ 417888 h 600411"/>
                  <a:gd name="connsiteX57" fmla="*/ 516824 w 605882"/>
                  <a:gd name="connsiteY57" fmla="*/ 410695 h 600411"/>
                  <a:gd name="connsiteX58" fmla="*/ 521127 w 605882"/>
                  <a:gd name="connsiteY58" fmla="*/ 402063 h 600411"/>
                  <a:gd name="connsiteX59" fmla="*/ 525429 w 605882"/>
                  <a:gd name="connsiteY59" fmla="*/ 391992 h 600411"/>
                  <a:gd name="connsiteX60" fmla="*/ 526863 w 605882"/>
                  <a:gd name="connsiteY60" fmla="*/ 387676 h 600411"/>
                  <a:gd name="connsiteX61" fmla="*/ 15955 w 605882"/>
                  <a:gd name="connsiteY61" fmla="*/ 301859 h 600411"/>
                  <a:gd name="connsiteX62" fmla="*/ 26006 w 605882"/>
                  <a:gd name="connsiteY62" fmla="*/ 301859 h 600411"/>
                  <a:gd name="connsiteX63" fmla="*/ 34621 w 605882"/>
                  <a:gd name="connsiteY63" fmla="*/ 304725 h 600411"/>
                  <a:gd name="connsiteX64" fmla="*/ 51850 w 605882"/>
                  <a:gd name="connsiteY64" fmla="*/ 309024 h 600411"/>
                  <a:gd name="connsiteX65" fmla="*/ 60465 w 605882"/>
                  <a:gd name="connsiteY65" fmla="*/ 307591 h 600411"/>
                  <a:gd name="connsiteX66" fmla="*/ 73387 w 605882"/>
                  <a:gd name="connsiteY66" fmla="*/ 307591 h 600411"/>
                  <a:gd name="connsiteX67" fmla="*/ 80566 w 605882"/>
                  <a:gd name="connsiteY67" fmla="*/ 309024 h 600411"/>
                  <a:gd name="connsiteX68" fmla="*/ 113589 w 605882"/>
                  <a:gd name="connsiteY68" fmla="*/ 313323 h 600411"/>
                  <a:gd name="connsiteX69" fmla="*/ 123640 w 605882"/>
                  <a:gd name="connsiteY69" fmla="*/ 311890 h 600411"/>
                  <a:gd name="connsiteX70" fmla="*/ 137998 w 605882"/>
                  <a:gd name="connsiteY70" fmla="*/ 307591 h 600411"/>
                  <a:gd name="connsiteX71" fmla="*/ 146612 w 605882"/>
                  <a:gd name="connsiteY71" fmla="*/ 320488 h 600411"/>
                  <a:gd name="connsiteX72" fmla="*/ 143741 w 605882"/>
                  <a:gd name="connsiteY72" fmla="*/ 327653 h 600411"/>
                  <a:gd name="connsiteX73" fmla="*/ 146612 w 605882"/>
                  <a:gd name="connsiteY73" fmla="*/ 333386 h 600411"/>
                  <a:gd name="connsiteX74" fmla="*/ 142305 w 605882"/>
                  <a:gd name="connsiteY74" fmla="*/ 336252 h 600411"/>
                  <a:gd name="connsiteX75" fmla="*/ 135126 w 605882"/>
                  <a:gd name="connsiteY75" fmla="*/ 337685 h 600411"/>
                  <a:gd name="connsiteX76" fmla="*/ 127947 w 605882"/>
                  <a:gd name="connsiteY76" fmla="*/ 340551 h 600411"/>
                  <a:gd name="connsiteX77" fmla="*/ 123640 w 605882"/>
                  <a:gd name="connsiteY77" fmla="*/ 352015 h 600411"/>
                  <a:gd name="connsiteX78" fmla="*/ 129383 w 605882"/>
                  <a:gd name="connsiteY78" fmla="*/ 359180 h 600411"/>
                  <a:gd name="connsiteX79" fmla="*/ 140869 w 605882"/>
                  <a:gd name="connsiteY79" fmla="*/ 363479 h 600411"/>
                  <a:gd name="connsiteX80" fmla="*/ 143741 w 605882"/>
                  <a:gd name="connsiteY80" fmla="*/ 372077 h 600411"/>
                  <a:gd name="connsiteX81" fmla="*/ 148048 w 605882"/>
                  <a:gd name="connsiteY81" fmla="*/ 374943 h 600411"/>
                  <a:gd name="connsiteX82" fmla="*/ 150920 w 605882"/>
                  <a:gd name="connsiteY82" fmla="*/ 364912 h 600411"/>
                  <a:gd name="connsiteX83" fmla="*/ 149484 w 605882"/>
                  <a:gd name="connsiteY83" fmla="*/ 354881 h 600411"/>
                  <a:gd name="connsiteX84" fmla="*/ 150920 w 605882"/>
                  <a:gd name="connsiteY84" fmla="*/ 343417 h 600411"/>
                  <a:gd name="connsiteX85" fmla="*/ 156663 w 605882"/>
                  <a:gd name="connsiteY85" fmla="*/ 340551 h 600411"/>
                  <a:gd name="connsiteX86" fmla="*/ 163842 w 605882"/>
                  <a:gd name="connsiteY86" fmla="*/ 343417 h 600411"/>
                  <a:gd name="connsiteX87" fmla="*/ 168149 w 605882"/>
                  <a:gd name="connsiteY87" fmla="*/ 349149 h 600411"/>
                  <a:gd name="connsiteX88" fmla="*/ 173892 w 605882"/>
                  <a:gd name="connsiteY88" fmla="*/ 346283 h 600411"/>
                  <a:gd name="connsiteX89" fmla="*/ 179635 w 605882"/>
                  <a:gd name="connsiteY89" fmla="*/ 352015 h 600411"/>
                  <a:gd name="connsiteX90" fmla="*/ 186815 w 605882"/>
                  <a:gd name="connsiteY90" fmla="*/ 363479 h 600411"/>
                  <a:gd name="connsiteX91" fmla="*/ 195430 w 605882"/>
                  <a:gd name="connsiteY91" fmla="*/ 384974 h 600411"/>
                  <a:gd name="connsiteX92" fmla="*/ 193994 w 605882"/>
                  <a:gd name="connsiteY92" fmla="*/ 389273 h 600411"/>
                  <a:gd name="connsiteX93" fmla="*/ 181071 w 605882"/>
                  <a:gd name="connsiteY93" fmla="*/ 393572 h 600411"/>
                  <a:gd name="connsiteX94" fmla="*/ 171021 w 605882"/>
                  <a:gd name="connsiteY94" fmla="*/ 399304 h 600411"/>
                  <a:gd name="connsiteX95" fmla="*/ 163842 w 605882"/>
                  <a:gd name="connsiteY95" fmla="*/ 405037 h 600411"/>
                  <a:gd name="connsiteX96" fmla="*/ 156663 w 605882"/>
                  <a:gd name="connsiteY96" fmla="*/ 413635 h 600411"/>
                  <a:gd name="connsiteX97" fmla="*/ 148048 w 605882"/>
                  <a:gd name="connsiteY97" fmla="*/ 427965 h 600411"/>
                  <a:gd name="connsiteX98" fmla="*/ 145176 w 605882"/>
                  <a:gd name="connsiteY98" fmla="*/ 436563 h 600411"/>
                  <a:gd name="connsiteX99" fmla="*/ 139433 w 605882"/>
                  <a:gd name="connsiteY99" fmla="*/ 429398 h 600411"/>
                  <a:gd name="connsiteX100" fmla="*/ 123640 w 605882"/>
                  <a:gd name="connsiteY100" fmla="*/ 427965 h 600411"/>
                  <a:gd name="connsiteX101" fmla="*/ 122204 w 605882"/>
                  <a:gd name="connsiteY101" fmla="*/ 446594 h 600411"/>
                  <a:gd name="connsiteX102" fmla="*/ 132254 w 605882"/>
                  <a:gd name="connsiteY102" fmla="*/ 440862 h 600411"/>
                  <a:gd name="connsiteX103" fmla="*/ 136562 w 605882"/>
                  <a:gd name="connsiteY103" fmla="*/ 445161 h 600411"/>
                  <a:gd name="connsiteX104" fmla="*/ 137998 w 605882"/>
                  <a:gd name="connsiteY104" fmla="*/ 452326 h 600411"/>
                  <a:gd name="connsiteX105" fmla="*/ 145176 w 605882"/>
                  <a:gd name="connsiteY105" fmla="*/ 459491 h 600411"/>
                  <a:gd name="connsiteX106" fmla="*/ 156663 w 605882"/>
                  <a:gd name="connsiteY106" fmla="*/ 459491 h 600411"/>
                  <a:gd name="connsiteX107" fmla="*/ 181071 w 605882"/>
                  <a:gd name="connsiteY107" fmla="*/ 463790 h 600411"/>
                  <a:gd name="connsiteX108" fmla="*/ 192558 w 605882"/>
                  <a:gd name="connsiteY108" fmla="*/ 469522 h 600411"/>
                  <a:gd name="connsiteX109" fmla="*/ 206916 w 605882"/>
                  <a:gd name="connsiteY109" fmla="*/ 482420 h 600411"/>
                  <a:gd name="connsiteX110" fmla="*/ 228453 w 605882"/>
                  <a:gd name="connsiteY110" fmla="*/ 489585 h 600411"/>
                  <a:gd name="connsiteX111" fmla="*/ 224145 w 605882"/>
                  <a:gd name="connsiteY111" fmla="*/ 513946 h 600411"/>
                  <a:gd name="connsiteX112" fmla="*/ 214095 w 605882"/>
                  <a:gd name="connsiteY112" fmla="*/ 526843 h 600411"/>
                  <a:gd name="connsiteX113" fmla="*/ 191122 w 605882"/>
                  <a:gd name="connsiteY113" fmla="*/ 554071 h 600411"/>
                  <a:gd name="connsiteX114" fmla="*/ 176764 w 605882"/>
                  <a:gd name="connsiteY114" fmla="*/ 566968 h 600411"/>
                  <a:gd name="connsiteX115" fmla="*/ 173892 w 605882"/>
                  <a:gd name="connsiteY115" fmla="*/ 575566 h 600411"/>
                  <a:gd name="connsiteX116" fmla="*/ 173892 w 605882"/>
                  <a:gd name="connsiteY116" fmla="*/ 585597 h 600411"/>
                  <a:gd name="connsiteX117" fmla="*/ 173892 w 605882"/>
                  <a:gd name="connsiteY117" fmla="*/ 595628 h 600411"/>
                  <a:gd name="connsiteX118" fmla="*/ 173892 w 605882"/>
                  <a:gd name="connsiteY118" fmla="*/ 599927 h 600411"/>
                  <a:gd name="connsiteX119" fmla="*/ 159534 w 605882"/>
                  <a:gd name="connsiteY119" fmla="*/ 591329 h 600411"/>
                  <a:gd name="connsiteX120" fmla="*/ 159534 w 605882"/>
                  <a:gd name="connsiteY120" fmla="*/ 561236 h 600411"/>
                  <a:gd name="connsiteX121" fmla="*/ 163842 w 605882"/>
                  <a:gd name="connsiteY121" fmla="*/ 523977 h 600411"/>
                  <a:gd name="connsiteX122" fmla="*/ 158099 w 605882"/>
                  <a:gd name="connsiteY122" fmla="*/ 512513 h 600411"/>
                  <a:gd name="connsiteX123" fmla="*/ 146612 w 605882"/>
                  <a:gd name="connsiteY123" fmla="*/ 493884 h 600411"/>
                  <a:gd name="connsiteX124" fmla="*/ 148048 w 605882"/>
                  <a:gd name="connsiteY124" fmla="*/ 480987 h 600411"/>
                  <a:gd name="connsiteX125" fmla="*/ 148048 w 605882"/>
                  <a:gd name="connsiteY125" fmla="*/ 470955 h 600411"/>
                  <a:gd name="connsiteX126" fmla="*/ 136562 w 605882"/>
                  <a:gd name="connsiteY126" fmla="*/ 462357 h 600411"/>
                  <a:gd name="connsiteX127" fmla="*/ 127947 w 605882"/>
                  <a:gd name="connsiteY127" fmla="*/ 456625 h 600411"/>
                  <a:gd name="connsiteX128" fmla="*/ 113589 w 605882"/>
                  <a:gd name="connsiteY128" fmla="*/ 452326 h 600411"/>
                  <a:gd name="connsiteX129" fmla="*/ 99231 w 605882"/>
                  <a:gd name="connsiteY129" fmla="*/ 437996 h 600411"/>
                  <a:gd name="connsiteX130" fmla="*/ 97795 w 605882"/>
                  <a:gd name="connsiteY130" fmla="*/ 443728 h 600411"/>
                  <a:gd name="connsiteX131" fmla="*/ 80566 w 605882"/>
                  <a:gd name="connsiteY131" fmla="*/ 420800 h 600411"/>
                  <a:gd name="connsiteX132" fmla="*/ 71951 w 605882"/>
                  <a:gd name="connsiteY132" fmla="*/ 387840 h 600411"/>
                  <a:gd name="connsiteX133" fmla="*/ 57593 w 605882"/>
                  <a:gd name="connsiteY133" fmla="*/ 367778 h 600411"/>
                  <a:gd name="connsiteX134" fmla="*/ 46107 w 605882"/>
                  <a:gd name="connsiteY134" fmla="*/ 352015 h 600411"/>
                  <a:gd name="connsiteX135" fmla="*/ 30313 w 605882"/>
                  <a:gd name="connsiteY135" fmla="*/ 352015 h 600411"/>
                  <a:gd name="connsiteX136" fmla="*/ 8776 w 605882"/>
                  <a:gd name="connsiteY136" fmla="*/ 352015 h 600411"/>
                  <a:gd name="connsiteX137" fmla="*/ 162 w 605882"/>
                  <a:gd name="connsiteY137" fmla="*/ 329087 h 600411"/>
                  <a:gd name="connsiteX138" fmla="*/ 4469 w 605882"/>
                  <a:gd name="connsiteY138" fmla="*/ 316189 h 600411"/>
                  <a:gd name="connsiteX139" fmla="*/ 7340 w 605882"/>
                  <a:gd name="connsiteY139" fmla="*/ 309024 h 600411"/>
                  <a:gd name="connsiteX140" fmla="*/ 15955 w 605882"/>
                  <a:gd name="connsiteY140" fmla="*/ 301859 h 600411"/>
                  <a:gd name="connsiteX141" fmla="*/ 186781 w 605882"/>
                  <a:gd name="connsiteY141" fmla="*/ 274448 h 600411"/>
                  <a:gd name="connsiteX142" fmla="*/ 257129 w 605882"/>
                  <a:gd name="connsiteY142" fmla="*/ 274448 h 600411"/>
                  <a:gd name="connsiteX143" fmla="*/ 249951 w 605882"/>
                  <a:gd name="connsiteY143" fmla="*/ 287371 h 600411"/>
                  <a:gd name="connsiteX144" fmla="*/ 251387 w 605882"/>
                  <a:gd name="connsiteY144" fmla="*/ 301729 h 600411"/>
                  <a:gd name="connsiteX145" fmla="*/ 245644 w 605882"/>
                  <a:gd name="connsiteY145" fmla="*/ 311780 h 600411"/>
                  <a:gd name="connsiteX146" fmla="*/ 222673 w 605882"/>
                  <a:gd name="connsiteY146" fmla="*/ 329010 h 600411"/>
                  <a:gd name="connsiteX147" fmla="*/ 215495 w 605882"/>
                  <a:gd name="connsiteY147" fmla="*/ 341933 h 600411"/>
                  <a:gd name="connsiteX148" fmla="*/ 211188 w 605882"/>
                  <a:gd name="connsiteY148" fmla="*/ 353419 h 600411"/>
                  <a:gd name="connsiteX149" fmla="*/ 205445 w 605882"/>
                  <a:gd name="connsiteY149" fmla="*/ 350548 h 600411"/>
                  <a:gd name="connsiteX150" fmla="*/ 195395 w 605882"/>
                  <a:gd name="connsiteY150" fmla="*/ 331882 h 600411"/>
                  <a:gd name="connsiteX151" fmla="*/ 192524 w 605882"/>
                  <a:gd name="connsiteY151" fmla="*/ 314652 h 600411"/>
                  <a:gd name="connsiteX152" fmla="*/ 192524 w 605882"/>
                  <a:gd name="connsiteY152" fmla="*/ 304601 h 600411"/>
                  <a:gd name="connsiteX153" fmla="*/ 189653 w 605882"/>
                  <a:gd name="connsiteY153" fmla="*/ 297422 h 600411"/>
                  <a:gd name="connsiteX154" fmla="*/ 186781 w 605882"/>
                  <a:gd name="connsiteY154" fmla="*/ 274448 h 600411"/>
                  <a:gd name="connsiteX155" fmla="*/ 465186 w 605882"/>
                  <a:gd name="connsiteY155" fmla="*/ 265820 h 600411"/>
                  <a:gd name="connsiteX156" fmla="*/ 492464 w 605882"/>
                  <a:gd name="connsiteY156" fmla="*/ 283021 h 600411"/>
                  <a:gd name="connsiteX157" fmla="*/ 522613 w 605882"/>
                  <a:gd name="connsiteY157" fmla="*/ 290188 h 600411"/>
                  <a:gd name="connsiteX158" fmla="*/ 549891 w 605882"/>
                  <a:gd name="connsiteY158" fmla="*/ 295921 h 600411"/>
                  <a:gd name="connsiteX159" fmla="*/ 571426 w 605882"/>
                  <a:gd name="connsiteY159" fmla="*/ 301655 h 600411"/>
                  <a:gd name="connsiteX160" fmla="*/ 595832 w 605882"/>
                  <a:gd name="connsiteY160" fmla="*/ 314556 h 600411"/>
                  <a:gd name="connsiteX161" fmla="*/ 605882 w 605882"/>
                  <a:gd name="connsiteY161" fmla="*/ 323156 h 600411"/>
                  <a:gd name="connsiteX162" fmla="*/ 600140 w 605882"/>
                  <a:gd name="connsiteY162" fmla="*/ 333190 h 600411"/>
                  <a:gd name="connsiteX163" fmla="*/ 590090 w 605882"/>
                  <a:gd name="connsiteY163" fmla="*/ 330323 h 600411"/>
                  <a:gd name="connsiteX164" fmla="*/ 587218 w 605882"/>
                  <a:gd name="connsiteY164" fmla="*/ 338923 h 600411"/>
                  <a:gd name="connsiteX165" fmla="*/ 565683 w 605882"/>
                  <a:gd name="connsiteY165" fmla="*/ 351824 h 600411"/>
                  <a:gd name="connsiteX166" fmla="*/ 561376 w 605882"/>
                  <a:gd name="connsiteY166" fmla="*/ 357558 h 600411"/>
                  <a:gd name="connsiteX167" fmla="*/ 555634 w 605882"/>
                  <a:gd name="connsiteY167" fmla="*/ 367591 h 600411"/>
                  <a:gd name="connsiteX168" fmla="*/ 547019 w 605882"/>
                  <a:gd name="connsiteY168" fmla="*/ 381925 h 600411"/>
                  <a:gd name="connsiteX169" fmla="*/ 544148 w 605882"/>
                  <a:gd name="connsiteY169" fmla="*/ 373325 h 600411"/>
                  <a:gd name="connsiteX170" fmla="*/ 534098 w 605882"/>
                  <a:gd name="connsiteY170" fmla="*/ 354691 h 600411"/>
                  <a:gd name="connsiteX171" fmla="*/ 521177 w 605882"/>
                  <a:gd name="connsiteY171" fmla="*/ 363291 h 600411"/>
                  <a:gd name="connsiteX172" fmla="*/ 525484 w 605882"/>
                  <a:gd name="connsiteY172" fmla="*/ 370458 h 600411"/>
                  <a:gd name="connsiteX173" fmla="*/ 522613 w 605882"/>
                  <a:gd name="connsiteY173" fmla="*/ 383359 h 600411"/>
                  <a:gd name="connsiteX174" fmla="*/ 506820 w 605882"/>
                  <a:gd name="connsiteY174" fmla="*/ 401993 h 600411"/>
                  <a:gd name="connsiteX175" fmla="*/ 505385 w 605882"/>
                  <a:gd name="connsiteY175" fmla="*/ 414894 h 600411"/>
                  <a:gd name="connsiteX176" fmla="*/ 496771 w 605882"/>
                  <a:gd name="connsiteY176" fmla="*/ 417760 h 600411"/>
                  <a:gd name="connsiteX177" fmla="*/ 495335 w 605882"/>
                  <a:gd name="connsiteY177" fmla="*/ 407727 h 600411"/>
                  <a:gd name="connsiteX178" fmla="*/ 486721 w 605882"/>
                  <a:gd name="connsiteY178" fmla="*/ 413460 h 600411"/>
                  <a:gd name="connsiteX179" fmla="*/ 489592 w 605882"/>
                  <a:gd name="connsiteY179" fmla="*/ 432094 h 600411"/>
                  <a:gd name="connsiteX180" fmla="*/ 470929 w 605882"/>
                  <a:gd name="connsiteY180" fmla="*/ 444995 h 600411"/>
                  <a:gd name="connsiteX181" fmla="*/ 469493 w 605882"/>
                  <a:gd name="connsiteY181" fmla="*/ 455029 h 600411"/>
                  <a:gd name="connsiteX182" fmla="*/ 462314 w 605882"/>
                  <a:gd name="connsiteY182" fmla="*/ 466496 h 600411"/>
                  <a:gd name="connsiteX183" fmla="*/ 456572 w 605882"/>
                  <a:gd name="connsiteY183" fmla="*/ 462196 h 600411"/>
                  <a:gd name="connsiteX184" fmla="*/ 450829 w 605882"/>
                  <a:gd name="connsiteY184" fmla="*/ 469363 h 600411"/>
                  <a:gd name="connsiteX185" fmla="*/ 449393 w 605882"/>
                  <a:gd name="connsiteY185" fmla="*/ 457896 h 600411"/>
                  <a:gd name="connsiteX186" fmla="*/ 436472 w 605882"/>
                  <a:gd name="connsiteY186" fmla="*/ 444995 h 600411"/>
                  <a:gd name="connsiteX187" fmla="*/ 430730 w 605882"/>
                  <a:gd name="connsiteY187" fmla="*/ 449295 h 600411"/>
                  <a:gd name="connsiteX188" fmla="*/ 419244 w 605882"/>
                  <a:gd name="connsiteY188" fmla="*/ 467929 h 600411"/>
                  <a:gd name="connsiteX189" fmla="*/ 413501 w 605882"/>
                  <a:gd name="connsiteY189" fmla="*/ 469363 h 600411"/>
                  <a:gd name="connsiteX190" fmla="*/ 402016 w 605882"/>
                  <a:gd name="connsiteY190" fmla="*/ 446428 h 600411"/>
                  <a:gd name="connsiteX191" fmla="*/ 384788 w 605882"/>
                  <a:gd name="connsiteY191" fmla="*/ 436395 h 600411"/>
                  <a:gd name="connsiteX192" fmla="*/ 373302 w 605882"/>
                  <a:gd name="connsiteY192" fmla="*/ 432094 h 600411"/>
                  <a:gd name="connsiteX193" fmla="*/ 367560 w 605882"/>
                  <a:gd name="connsiteY193" fmla="*/ 432094 h 600411"/>
                  <a:gd name="connsiteX194" fmla="*/ 376174 w 605882"/>
                  <a:gd name="connsiteY194" fmla="*/ 436395 h 600411"/>
                  <a:gd name="connsiteX195" fmla="*/ 381917 w 605882"/>
                  <a:gd name="connsiteY195" fmla="*/ 446428 h 600411"/>
                  <a:gd name="connsiteX196" fmla="*/ 364688 w 605882"/>
                  <a:gd name="connsiteY196" fmla="*/ 456462 h 600411"/>
                  <a:gd name="connsiteX197" fmla="*/ 350332 w 605882"/>
                  <a:gd name="connsiteY197" fmla="*/ 442128 h 600411"/>
                  <a:gd name="connsiteX198" fmla="*/ 344589 w 605882"/>
                  <a:gd name="connsiteY198" fmla="*/ 439261 h 600411"/>
                  <a:gd name="connsiteX199" fmla="*/ 353203 w 605882"/>
                  <a:gd name="connsiteY199" fmla="*/ 455029 h 600411"/>
                  <a:gd name="connsiteX200" fmla="*/ 368995 w 605882"/>
                  <a:gd name="connsiteY200" fmla="*/ 459329 h 600411"/>
                  <a:gd name="connsiteX201" fmla="*/ 370431 w 605882"/>
                  <a:gd name="connsiteY201" fmla="*/ 466496 h 600411"/>
                  <a:gd name="connsiteX202" fmla="*/ 354639 w 605882"/>
                  <a:gd name="connsiteY202" fmla="*/ 489430 h 600411"/>
                  <a:gd name="connsiteX203" fmla="*/ 353203 w 605882"/>
                  <a:gd name="connsiteY203" fmla="*/ 510931 h 600411"/>
                  <a:gd name="connsiteX204" fmla="*/ 343153 w 605882"/>
                  <a:gd name="connsiteY204" fmla="*/ 520965 h 600411"/>
                  <a:gd name="connsiteX205" fmla="*/ 335975 w 605882"/>
                  <a:gd name="connsiteY205" fmla="*/ 539599 h 600411"/>
                  <a:gd name="connsiteX206" fmla="*/ 317311 w 605882"/>
                  <a:gd name="connsiteY206" fmla="*/ 548200 h 600411"/>
                  <a:gd name="connsiteX207" fmla="*/ 311568 w 605882"/>
                  <a:gd name="connsiteY207" fmla="*/ 536733 h 600411"/>
                  <a:gd name="connsiteX208" fmla="*/ 301519 w 605882"/>
                  <a:gd name="connsiteY208" fmla="*/ 489430 h 600411"/>
                  <a:gd name="connsiteX209" fmla="*/ 298647 w 605882"/>
                  <a:gd name="connsiteY209" fmla="*/ 479397 h 600411"/>
                  <a:gd name="connsiteX210" fmla="*/ 275676 w 605882"/>
                  <a:gd name="connsiteY210" fmla="*/ 475096 h 600411"/>
                  <a:gd name="connsiteX211" fmla="*/ 254141 w 605882"/>
                  <a:gd name="connsiteY211" fmla="*/ 446428 h 600411"/>
                  <a:gd name="connsiteX212" fmla="*/ 269934 w 605882"/>
                  <a:gd name="connsiteY212" fmla="*/ 419194 h 600411"/>
                  <a:gd name="connsiteX213" fmla="*/ 277112 w 605882"/>
                  <a:gd name="connsiteY213" fmla="*/ 416327 h 600411"/>
                  <a:gd name="connsiteX214" fmla="*/ 304390 w 605882"/>
                  <a:gd name="connsiteY214" fmla="*/ 413460 h 600411"/>
                  <a:gd name="connsiteX215" fmla="*/ 314440 w 605882"/>
                  <a:gd name="connsiteY215" fmla="*/ 423494 h 600411"/>
                  <a:gd name="connsiteX216" fmla="*/ 330232 w 605882"/>
                  <a:gd name="connsiteY216" fmla="*/ 423494 h 600411"/>
                  <a:gd name="connsiteX217" fmla="*/ 341718 w 605882"/>
                  <a:gd name="connsiteY217" fmla="*/ 420627 h 600411"/>
                  <a:gd name="connsiteX218" fmla="*/ 341718 w 605882"/>
                  <a:gd name="connsiteY218" fmla="*/ 413460 h 600411"/>
                  <a:gd name="connsiteX219" fmla="*/ 330232 w 605882"/>
                  <a:gd name="connsiteY219" fmla="*/ 410593 h 600411"/>
                  <a:gd name="connsiteX220" fmla="*/ 325925 w 605882"/>
                  <a:gd name="connsiteY220" fmla="*/ 410593 h 600411"/>
                  <a:gd name="connsiteX221" fmla="*/ 320182 w 605882"/>
                  <a:gd name="connsiteY221" fmla="*/ 410593 h 600411"/>
                  <a:gd name="connsiteX222" fmla="*/ 315875 w 605882"/>
                  <a:gd name="connsiteY222" fmla="*/ 407727 h 600411"/>
                  <a:gd name="connsiteX223" fmla="*/ 308697 w 605882"/>
                  <a:gd name="connsiteY223" fmla="*/ 412027 h 600411"/>
                  <a:gd name="connsiteX224" fmla="*/ 308697 w 605882"/>
                  <a:gd name="connsiteY224" fmla="*/ 406293 h 600411"/>
                  <a:gd name="connsiteX225" fmla="*/ 294340 w 605882"/>
                  <a:gd name="connsiteY225" fmla="*/ 397693 h 600411"/>
                  <a:gd name="connsiteX226" fmla="*/ 287162 w 605882"/>
                  <a:gd name="connsiteY226" fmla="*/ 406293 h 600411"/>
                  <a:gd name="connsiteX227" fmla="*/ 274241 w 605882"/>
                  <a:gd name="connsiteY227" fmla="*/ 414894 h 600411"/>
                  <a:gd name="connsiteX228" fmla="*/ 267062 w 605882"/>
                  <a:gd name="connsiteY228" fmla="*/ 407727 h 600411"/>
                  <a:gd name="connsiteX229" fmla="*/ 268498 w 605882"/>
                  <a:gd name="connsiteY229" fmla="*/ 399126 h 600411"/>
                  <a:gd name="connsiteX230" fmla="*/ 279983 w 605882"/>
                  <a:gd name="connsiteY230" fmla="*/ 396259 h 600411"/>
                  <a:gd name="connsiteX231" fmla="*/ 277112 w 605882"/>
                  <a:gd name="connsiteY231" fmla="*/ 384792 h 600411"/>
                  <a:gd name="connsiteX232" fmla="*/ 282855 w 605882"/>
                  <a:gd name="connsiteY232" fmla="*/ 381925 h 600411"/>
                  <a:gd name="connsiteX233" fmla="*/ 295776 w 605882"/>
                  <a:gd name="connsiteY233" fmla="*/ 370458 h 600411"/>
                  <a:gd name="connsiteX234" fmla="*/ 300083 w 605882"/>
                  <a:gd name="connsiteY234" fmla="*/ 367591 h 600411"/>
                  <a:gd name="connsiteX235" fmla="*/ 313004 w 605882"/>
                  <a:gd name="connsiteY235" fmla="*/ 370458 h 600411"/>
                  <a:gd name="connsiteX236" fmla="*/ 321618 w 605882"/>
                  <a:gd name="connsiteY236" fmla="*/ 358991 h 600411"/>
                  <a:gd name="connsiteX237" fmla="*/ 318747 w 605882"/>
                  <a:gd name="connsiteY237" fmla="*/ 351824 h 600411"/>
                  <a:gd name="connsiteX238" fmla="*/ 313004 w 605882"/>
                  <a:gd name="connsiteY238" fmla="*/ 360424 h 600411"/>
                  <a:gd name="connsiteX239" fmla="*/ 304390 w 605882"/>
                  <a:gd name="connsiteY239" fmla="*/ 360424 h 600411"/>
                  <a:gd name="connsiteX240" fmla="*/ 301519 w 605882"/>
                  <a:gd name="connsiteY240" fmla="*/ 353257 h 600411"/>
                  <a:gd name="connsiteX241" fmla="*/ 292905 w 605882"/>
                  <a:gd name="connsiteY241" fmla="*/ 346090 h 600411"/>
                  <a:gd name="connsiteX242" fmla="*/ 304390 w 605882"/>
                  <a:gd name="connsiteY242" fmla="*/ 326023 h 600411"/>
                  <a:gd name="connsiteX243" fmla="*/ 330232 w 605882"/>
                  <a:gd name="connsiteY243" fmla="*/ 300222 h 600411"/>
                  <a:gd name="connsiteX244" fmla="*/ 338846 w 605882"/>
                  <a:gd name="connsiteY244" fmla="*/ 305955 h 600411"/>
                  <a:gd name="connsiteX245" fmla="*/ 346025 w 605882"/>
                  <a:gd name="connsiteY245" fmla="*/ 313122 h 600411"/>
                  <a:gd name="connsiteX246" fmla="*/ 354639 w 605882"/>
                  <a:gd name="connsiteY246" fmla="*/ 318856 h 600411"/>
                  <a:gd name="connsiteX247" fmla="*/ 360381 w 605882"/>
                  <a:gd name="connsiteY247" fmla="*/ 318856 h 600411"/>
                  <a:gd name="connsiteX248" fmla="*/ 380481 w 605882"/>
                  <a:gd name="connsiteY248" fmla="*/ 313122 h 600411"/>
                  <a:gd name="connsiteX249" fmla="*/ 387659 w 605882"/>
                  <a:gd name="connsiteY249" fmla="*/ 310255 h 600411"/>
                  <a:gd name="connsiteX250" fmla="*/ 400580 w 605882"/>
                  <a:gd name="connsiteY250" fmla="*/ 301655 h 600411"/>
                  <a:gd name="connsiteX251" fmla="*/ 410630 w 605882"/>
                  <a:gd name="connsiteY251" fmla="*/ 298788 h 600411"/>
                  <a:gd name="connsiteX252" fmla="*/ 414937 w 605882"/>
                  <a:gd name="connsiteY252" fmla="*/ 294488 h 600411"/>
                  <a:gd name="connsiteX253" fmla="*/ 422116 w 605882"/>
                  <a:gd name="connsiteY253" fmla="*/ 297355 h 600411"/>
                  <a:gd name="connsiteX254" fmla="*/ 422116 w 605882"/>
                  <a:gd name="connsiteY254" fmla="*/ 285888 h 600411"/>
                  <a:gd name="connsiteX255" fmla="*/ 432165 w 605882"/>
                  <a:gd name="connsiteY255" fmla="*/ 281587 h 600411"/>
                  <a:gd name="connsiteX256" fmla="*/ 440779 w 605882"/>
                  <a:gd name="connsiteY256" fmla="*/ 272987 h 600411"/>
                  <a:gd name="connsiteX257" fmla="*/ 465186 w 605882"/>
                  <a:gd name="connsiteY257" fmla="*/ 265820 h 600411"/>
                  <a:gd name="connsiteX258" fmla="*/ 303047 w 605882"/>
                  <a:gd name="connsiteY258" fmla="*/ 50867 h 600411"/>
                  <a:gd name="connsiteX259" fmla="*/ 245632 w 605882"/>
                  <a:gd name="connsiteY259" fmla="*/ 106785 h 600411"/>
                  <a:gd name="connsiteX260" fmla="*/ 303047 w 605882"/>
                  <a:gd name="connsiteY260" fmla="*/ 164137 h 600411"/>
                  <a:gd name="connsiteX261" fmla="*/ 359027 w 605882"/>
                  <a:gd name="connsiteY261" fmla="*/ 106785 h 600411"/>
                  <a:gd name="connsiteX262" fmla="*/ 303047 w 605882"/>
                  <a:gd name="connsiteY262" fmla="*/ 50867 h 600411"/>
                  <a:gd name="connsiteX263" fmla="*/ 292999 w 605882"/>
                  <a:gd name="connsiteY263" fmla="*/ 684 h 600411"/>
                  <a:gd name="connsiteX264" fmla="*/ 410700 w 605882"/>
                  <a:gd name="connsiteY264" fmla="*/ 106785 h 600411"/>
                  <a:gd name="connsiteX265" fmla="*/ 310224 w 605882"/>
                  <a:gd name="connsiteY265" fmla="*/ 283142 h 600411"/>
                  <a:gd name="connsiteX266" fmla="*/ 295870 w 605882"/>
                  <a:gd name="connsiteY266" fmla="*/ 283142 h 600411"/>
                  <a:gd name="connsiteX267" fmla="*/ 196829 w 605882"/>
                  <a:gd name="connsiteY267" fmla="*/ 129726 h 600411"/>
                  <a:gd name="connsiteX268" fmla="*/ 292999 w 605882"/>
                  <a:gd name="connsiteY268" fmla="*/ 684 h 60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</a:cxnLst>
                <a:rect l="l" t="t" r="r" b="b"/>
                <a:pathLst>
                  <a:path w="605882" h="600411">
                    <a:moveTo>
                      <a:pt x="509642" y="502443"/>
                    </a:moveTo>
                    <a:cubicBezTo>
                      <a:pt x="513956" y="502443"/>
                      <a:pt x="515394" y="503879"/>
                      <a:pt x="515394" y="505314"/>
                    </a:cubicBezTo>
                    <a:cubicBezTo>
                      <a:pt x="515394" y="506750"/>
                      <a:pt x="513956" y="509621"/>
                      <a:pt x="515394" y="509621"/>
                    </a:cubicBezTo>
                    <a:cubicBezTo>
                      <a:pt x="518270" y="509621"/>
                      <a:pt x="524022" y="506750"/>
                      <a:pt x="525460" y="502443"/>
                    </a:cubicBezTo>
                    <a:cubicBezTo>
                      <a:pt x="525460" y="498137"/>
                      <a:pt x="529773" y="506750"/>
                      <a:pt x="531211" y="511056"/>
                    </a:cubicBezTo>
                    <a:cubicBezTo>
                      <a:pt x="532649" y="516798"/>
                      <a:pt x="539839" y="522540"/>
                      <a:pt x="542715" y="526846"/>
                    </a:cubicBezTo>
                    <a:cubicBezTo>
                      <a:pt x="547029" y="529717"/>
                      <a:pt x="545591" y="534023"/>
                      <a:pt x="544153" y="536894"/>
                    </a:cubicBezTo>
                    <a:cubicBezTo>
                      <a:pt x="542715" y="541200"/>
                      <a:pt x="541277" y="548377"/>
                      <a:pt x="539839" y="552684"/>
                    </a:cubicBezTo>
                    <a:cubicBezTo>
                      <a:pt x="538401" y="555555"/>
                      <a:pt x="532649" y="556990"/>
                      <a:pt x="531211" y="556990"/>
                    </a:cubicBezTo>
                    <a:cubicBezTo>
                      <a:pt x="529773" y="556990"/>
                      <a:pt x="526898" y="556990"/>
                      <a:pt x="522584" y="555555"/>
                    </a:cubicBezTo>
                    <a:cubicBezTo>
                      <a:pt x="519708" y="555555"/>
                      <a:pt x="518270" y="551248"/>
                      <a:pt x="515394" y="549813"/>
                    </a:cubicBezTo>
                    <a:cubicBezTo>
                      <a:pt x="513956" y="548377"/>
                      <a:pt x="511080" y="544071"/>
                      <a:pt x="508204" y="542636"/>
                    </a:cubicBezTo>
                    <a:cubicBezTo>
                      <a:pt x="506766" y="541200"/>
                      <a:pt x="490948" y="546942"/>
                      <a:pt x="488072" y="548377"/>
                    </a:cubicBezTo>
                    <a:cubicBezTo>
                      <a:pt x="483758" y="549813"/>
                      <a:pt x="482320" y="549813"/>
                      <a:pt x="479444" y="548377"/>
                    </a:cubicBezTo>
                    <a:cubicBezTo>
                      <a:pt x="473692" y="546942"/>
                      <a:pt x="478006" y="539765"/>
                      <a:pt x="478006" y="536894"/>
                    </a:cubicBezTo>
                    <a:cubicBezTo>
                      <a:pt x="478006" y="534023"/>
                      <a:pt x="476568" y="528281"/>
                      <a:pt x="476568" y="523975"/>
                    </a:cubicBezTo>
                    <a:cubicBezTo>
                      <a:pt x="476568" y="521104"/>
                      <a:pt x="485196" y="519669"/>
                      <a:pt x="488072" y="518233"/>
                    </a:cubicBezTo>
                    <a:cubicBezTo>
                      <a:pt x="489510" y="518233"/>
                      <a:pt x="492386" y="512492"/>
                      <a:pt x="493824" y="509621"/>
                    </a:cubicBezTo>
                    <a:cubicBezTo>
                      <a:pt x="496700" y="508185"/>
                      <a:pt x="499576" y="508185"/>
                      <a:pt x="501014" y="509621"/>
                    </a:cubicBezTo>
                    <a:cubicBezTo>
                      <a:pt x="502452" y="509621"/>
                      <a:pt x="503890" y="503879"/>
                      <a:pt x="509642" y="502443"/>
                    </a:cubicBezTo>
                    <a:close/>
                    <a:moveTo>
                      <a:pt x="510755" y="484065"/>
                    </a:moveTo>
                    <a:cubicBezTo>
                      <a:pt x="512555" y="484423"/>
                      <a:pt x="514714" y="485139"/>
                      <a:pt x="515433" y="485139"/>
                    </a:cubicBezTo>
                    <a:cubicBezTo>
                      <a:pt x="516873" y="486572"/>
                      <a:pt x="521191" y="485139"/>
                      <a:pt x="525509" y="486572"/>
                    </a:cubicBezTo>
                    <a:cubicBezTo>
                      <a:pt x="531266" y="488004"/>
                      <a:pt x="529827" y="489436"/>
                      <a:pt x="534145" y="490869"/>
                    </a:cubicBezTo>
                    <a:cubicBezTo>
                      <a:pt x="538463" y="492301"/>
                      <a:pt x="537024" y="492301"/>
                      <a:pt x="537024" y="493734"/>
                    </a:cubicBezTo>
                    <a:cubicBezTo>
                      <a:pt x="537024" y="495166"/>
                      <a:pt x="538463" y="498031"/>
                      <a:pt x="539902" y="499464"/>
                    </a:cubicBezTo>
                    <a:cubicBezTo>
                      <a:pt x="539902" y="500896"/>
                      <a:pt x="537024" y="500896"/>
                      <a:pt x="534145" y="500896"/>
                    </a:cubicBezTo>
                    <a:cubicBezTo>
                      <a:pt x="531266" y="500896"/>
                      <a:pt x="529827" y="498031"/>
                      <a:pt x="525509" y="499464"/>
                    </a:cubicBezTo>
                    <a:cubicBezTo>
                      <a:pt x="522630" y="499464"/>
                      <a:pt x="519751" y="496599"/>
                      <a:pt x="516873" y="495166"/>
                    </a:cubicBezTo>
                    <a:cubicBezTo>
                      <a:pt x="513994" y="493734"/>
                      <a:pt x="518312" y="492301"/>
                      <a:pt x="516873" y="490869"/>
                    </a:cubicBezTo>
                    <a:cubicBezTo>
                      <a:pt x="515433" y="489436"/>
                      <a:pt x="509676" y="489436"/>
                      <a:pt x="508237" y="485139"/>
                    </a:cubicBezTo>
                    <a:cubicBezTo>
                      <a:pt x="507517" y="483707"/>
                      <a:pt x="508956" y="483707"/>
                      <a:pt x="510755" y="484065"/>
                    </a:cubicBezTo>
                    <a:close/>
                    <a:moveTo>
                      <a:pt x="447040" y="472502"/>
                    </a:moveTo>
                    <a:cubicBezTo>
                      <a:pt x="449014" y="473756"/>
                      <a:pt x="451526" y="475908"/>
                      <a:pt x="452243" y="476625"/>
                    </a:cubicBezTo>
                    <a:cubicBezTo>
                      <a:pt x="452243" y="476625"/>
                      <a:pt x="459420" y="482361"/>
                      <a:pt x="462290" y="485229"/>
                    </a:cubicBezTo>
                    <a:cubicBezTo>
                      <a:pt x="465161" y="488097"/>
                      <a:pt x="466596" y="483795"/>
                      <a:pt x="468032" y="480927"/>
                    </a:cubicBezTo>
                    <a:cubicBezTo>
                      <a:pt x="469467" y="478059"/>
                      <a:pt x="472337" y="478059"/>
                      <a:pt x="476643" y="476625"/>
                    </a:cubicBezTo>
                    <a:cubicBezTo>
                      <a:pt x="480949" y="475191"/>
                      <a:pt x="479514" y="476625"/>
                      <a:pt x="480949" y="479493"/>
                    </a:cubicBezTo>
                    <a:cubicBezTo>
                      <a:pt x="480949" y="480927"/>
                      <a:pt x="479514" y="485229"/>
                      <a:pt x="479514" y="486663"/>
                    </a:cubicBezTo>
                    <a:cubicBezTo>
                      <a:pt x="479514" y="488097"/>
                      <a:pt x="483820" y="483795"/>
                      <a:pt x="486690" y="480927"/>
                    </a:cubicBezTo>
                    <a:cubicBezTo>
                      <a:pt x="489561" y="479493"/>
                      <a:pt x="493867" y="479493"/>
                      <a:pt x="493867" y="482361"/>
                    </a:cubicBezTo>
                    <a:cubicBezTo>
                      <a:pt x="495302" y="483795"/>
                      <a:pt x="493867" y="488097"/>
                      <a:pt x="495302" y="490966"/>
                    </a:cubicBezTo>
                    <a:cubicBezTo>
                      <a:pt x="495302" y="493834"/>
                      <a:pt x="492432" y="492400"/>
                      <a:pt x="489561" y="495268"/>
                    </a:cubicBezTo>
                    <a:cubicBezTo>
                      <a:pt x="486690" y="496702"/>
                      <a:pt x="485255" y="495268"/>
                      <a:pt x="482385" y="493834"/>
                    </a:cubicBezTo>
                    <a:cubicBezTo>
                      <a:pt x="479514" y="493834"/>
                      <a:pt x="480949" y="496702"/>
                      <a:pt x="479514" y="498136"/>
                    </a:cubicBezTo>
                    <a:cubicBezTo>
                      <a:pt x="478079" y="498136"/>
                      <a:pt x="472337" y="496702"/>
                      <a:pt x="469467" y="493834"/>
                    </a:cubicBezTo>
                    <a:cubicBezTo>
                      <a:pt x="465161" y="492400"/>
                      <a:pt x="465161" y="492400"/>
                      <a:pt x="462290" y="493834"/>
                    </a:cubicBezTo>
                    <a:cubicBezTo>
                      <a:pt x="459420" y="496702"/>
                      <a:pt x="457985" y="492400"/>
                      <a:pt x="455114" y="489532"/>
                    </a:cubicBezTo>
                    <a:cubicBezTo>
                      <a:pt x="452243" y="486663"/>
                      <a:pt x="447937" y="478059"/>
                      <a:pt x="445067" y="473757"/>
                    </a:cubicBezTo>
                    <a:cubicBezTo>
                      <a:pt x="443631" y="470888"/>
                      <a:pt x="445067" y="471247"/>
                      <a:pt x="447040" y="472502"/>
                    </a:cubicBezTo>
                    <a:close/>
                    <a:moveTo>
                      <a:pt x="526863" y="387676"/>
                    </a:moveTo>
                    <a:cubicBezTo>
                      <a:pt x="527580" y="386597"/>
                      <a:pt x="528297" y="386237"/>
                      <a:pt x="528297" y="387676"/>
                    </a:cubicBezTo>
                    <a:cubicBezTo>
                      <a:pt x="529731" y="390553"/>
                      <a:pt x="531165" y="394869"/>
                      <a:pt x="529731" y="397747"/>
                    </a:cubicBezTo>
                    <a:cubicBezTo>
                      <a:pt x="526863" y="399185"/>
                      <a:pt x="525429" y="400624"/>
                      <a:pt x="525429" y="404940"/>
                    </a:cubicBezTo>
                    <a:cubicBezTo>
                      <a:pt x="525429" y="410695"/>
                      <a:pt x="526863" y="413572"/>
                      <a:pt x="521127" y="416450"/>
                    </a:cubicBezTo>
                    <a:cubicBezTo>
                      <a:pt x="516824" y="419327"/>
                      <a:pt x="501049" y="429398"/>
                      <a:pt x="503917" y="425082"/>
                    </a:cubicBezTo>
                    <a:cubicBezTo>
                      <a:pt x="503917" y="425082"/>
                      <a:pt x="505352" y="420766"/>
                      <a:pt x="508220" y="417888"/>
                    </a:cubicBezTo>
                    <a:cubicBezTo>
                      <a:pt x="512522" y="415011"/>
                      <a:pt x="515390" y="415011"/>
                      <a:pt x="516824" y="410695"/>
                    </a:cubicBezTo>
                    <a:cubicBezTo>
                      <a:pt x="519692" y="406379"/>
                      <a:pt x="518258" y="407817"/>
                      <a:pt x="521127" y="402063"/>
                    </a:cubicBezTo>
                    <a:cubicBezTo>
                      <a:pt x="522561" y="396308"/>
                      <a:pt x="523995" y="394869"/>
                      <a:pt x="525429" y="391992"/>
                    </a:cubicBezTo>
                    <a:cubicBezTo>
                      <a:pt x="525429" y="390553"/>
                      <a:pt x="526146" y="388755"/>
                      <a:pt x="526863" y="387676"/>
                    </a:cubicBezTo>
                    <a:close/>
                    <a:moveTo>
                      <a:pt x="15955" y="301859"/>
                    </a:moveTo>
                    <a:cubicBezTo>
                      <a:pt x="17391" y="300426"/>
                      <a:pt x="23134" y="300426"/>
                      <a:pt x="26006" y="301859"/>
                    </a:cubicBezTo>
                    <a:cubicBezTo>
                      <a:pt x="27442" y="301859"/>
                      <a:pt x="31749" y="301859"/>
                      <a:pt x="34621" y="304725"/>
                    </a:cubicBezTo>
                    <a:cubicBezTo>
                      <a:pt x="36056" y="306158"/>
                      <a:pt x="48978" y="309024"/>
                      <a:pt x="51850" y="309024"/>
                    </a:cubicBezTo>
                    <a:cubicBezTo>
                      <a:pt x="54722" y="310457"/>
                      <a:pt x="57593" y="307591"/>
                      <a:pt x="60465" y="307591"/>
                    </a:cubicBezTo>
                    <a:cubicBezTo>
                      <a:pt x="63336" y="307591"/>
                      <a:pt x="71951" y="309024"/>
                      <a:pt x="73387" y="307591"/>
                    </a:cubicBezTo>
                    <a:cubicBezTo>
                      <a:pt x="76258" y="306158"/>
                      <a:pt x="80566" y="309024"/>
                      <a:pt x="80566" y="309024"/>
                    </a:cubicBezTo>
                    <a:cubicBezTo>
                      <a:pt x="82002" y="310457"/>
                      <a:pt x="106410" y="314756"/>
                      <a:pt x="113589" y="313323"/>
                    </a:cubicBezTo>
                    <a:cubicBezTo>
                      <a:pt x="119332" y="310457"/>
                      <a:pt x="122204" y="309024"/>
                      <a:pt x="123640" y="311890"/>
                    </a:cubicBezTo>
                    <a:cubicBezTo>
                      <a:pt x="125075" y="314756"/>
                      <a:pt x="132254" y="309024"/>
                      <a:pt x="137998" y="307591"/>
                    </a:cubicBezTo>
                    <a:cubicBezTo>
                      <a:pt x="142305" y="306158"/>
                      <a:pt x="146612" y="314756"/>
                      <a:pt x="146612" y="320488"/>
                    </a:cubicBezTo>
                    <a:cubicBezTo>
                      <a:pt x="146612" y="326220"/>
                      <a:pt x="143741" y="324787"/>
                      <a:pt x="143741" y="327653"/>
                    </a:cubicBezTo>
                    <a:cubicBezTo>
                      <a:pt x="143741" y="331953"/>
                      <a:pt x="146612" y="331953"/>
                      <a:pt x="146612" y="333386"/>
                    </a:cubicBezTo>
                    <a:cubicBezTo>
                      <a:pt x="146612" y="336252"/>
                      <a:pt x="143741" y="334819"/>
                      <a:pt x="142305" y="336252"/>
                    </a:cubicBezTo>
                    <a:cubicBezTo>
                      <a:pt x="140869" y="339118"/>
                      <a:pt x="137998" y="339118"/>
                      <a:pt x="135126" y="337685"/>
                    </a:cubicBezTo>
                    <a:cubicBezTo>
                      <a:pt x="132254" y="336252"/>
                      <a:pt x="132254" y="337685"/>
                      <a:pt x="127947" y="340551"/>
                    </a:cubicBezTo>
                    <a:cubicBezTo>
                      <a:pt x="123640" y="343417"/>
                      <a:pt x="125075" y="346283"/>
                      <a:pt x="123640" y="352015"/>
                    </a:cubicBezTo>
                    <a:cubicBezTo>
                      <a:pt x="123640" y="357747"/>
                      <a:pt x="126511" y="356314"/>
                      <a:pt x="129383" y="359180"/>
                    </a:cubicBezTo>
                    <a:cubicBezTo>
                      <a:pt x="133690" y="362046"/>
                      <a:pt x="136562" y="363479"/>
                      <a:pt x="140869" y="363479"/>
                    </a:cubicBezTo>
                    <a:cubicBezTo>
                      <a:pt x="145176" y="363479"/>
                      <a:pt x="143741" y="369211"/>
                      <a:pt x="143741" y="372077"/>
                    </a:cubicBezTo>
                    <a:cubicBezTo>
                      <a:pt x="143741" y="374943"/>
                      <a:pt x="145176" y="374943"/>
                      <a:pt x="148048" y="374943"/>
                    </a:cubicBezTo>
                    <a:cubicBezTo>
                      <a:pt x="150920" y="374943"/>
                      <a:pt x="148048" y="366345"/>
                      <a:pt x="150920" y="364912"/>
                    </a:cubicBezTo>
                    <a:cubicBezTo>
                      <a:pt x="153791" y="363479"/>
                      <a:pt x="152355" y="359180"/>
                      <a:pt x="149484" y="354881"/>
                    </a:cubicBezTo>
                    <a:cubicBezTo>
                      <a:pt x="148048" y="352015"/>
                      <a:pt x="150920" y="346283"/>
                      <a:pt x="150920" y="343417"/>
                    </a:cubicBezTo>
                    <a:cubicBezTo>
                      <a:pt x="150920" y="340551"/>
                      <a:pt x="153791" y="339118"/>
                      <a:pt x="156663" y="340551"/>
                    </a:cubicBezTo>
                    <a:cubicBezTo>
                      <a:pt x="159534" y="340551"/>
                      <a:pt x="162406" y="341984"/>
                      <a:pt x="163842" y="343417"/>
                    </a:cubicBezTo>
                    <a:cubicBezTo>
                      <a:pt x="166713" y="344850"/>
                      <a:pt x="165278" y="344850"/>
                      <a:pt x="168149" y="349149"/>
                    </a:cubicBezTo>
                    <a:cubicBezTo>
                      <a:pt x="169585" y="353448"/>
                      <a:pt x="172457" y="349149"/>
                      <a:pt x="173892" y="346283"/>
                    </a:cubicBezTo>
                    <a:cubicBezTo>
                      <a:pt x="175328" y="341984"/>
                      <a:pt x="178200" y="346283"/>
                      <a:pt x="179635" y="352015"/>
                    </a:cubicBezTo>
                    <a:cubicBezTo>
                      <a:pt x="182507" y="357747"/>
                      <a:pt x="182507" y="359180"/>
                      <a:pt x="186815" y="363479"/>
                    </a:cubicBezTo>
                    <a:cubicBezTo>
                      <a:pt x="191122" y="369211"/>
                      <a:pt x="193994" y="380675"/>
                      <a:pt x="195430" y="384974"/>
                    </a:cubicBezTo>
                    <a:cubicBezTo>
                      <a:pt x="198301" y="389273"/>
                      <a:pt x="196865" y="389273"/>
                      <a:pt x="193994" y="389273"/>
                    </a:cubicBezTo>
                    <a:cubicBezTo>
                      <a:pt x="191122" y="387840"/>
                      <a:pt x="183943" y="392139"/>
                      <a:pt x="181071" y="393572"/>
                    </a:cubicBezTo>
                    <a:cubicBezTo>
                      <a:pt x="179635" y="395005"/>
                      <a:pt x="175328" y="396438"/>
                      <a:pt x="171021" y="399304"/>
                    </a:cubicBezTo>
                    <a:cubicBezTo>
                      <a:pt x="168149" y="400737"/>
                      <a:pt x="166713" y="403604"/>
                      <a:pt x="163842" y="405037"/>
                    </a:cubicBezTo>
                    <a:cubicBezTo>
                      <a:pt x="159534" y="406470"/>
                      <a:pt x="159534" y="409336"/>
                      <a:pt x="156663" y="413635"/>
                    </a:cubicBezTo>
                    <a:cubicBezTo>
                      <a:pt x="153791" y="419367"/>
                      <a:pt x="148048" y="423666"/>
                      <a:pt x="148048" y="427965"/>
                    </a:cubicBezTo>
                    <a:cubicBezTo>
                      <a:pt x="146612" y="430831"/>
                      <a:pt x="148048" y="436563"/>
                      <a:pt x="145176" y="436563"/>
                    </a:cubicBezTo>
                    <a:cubicBezTo>
                      <a:pt x="143741" y="437996"/>
                      <a:pt x="142305" y="430831"/>
                      <a:pt x="139433" y="429398"/>
                    </a:cubicBezTo>
                    <a:cubicBezTo>
                      <a:pt x="137998" y="427965"/>
                      <a:pt x="130819" y="426532"/>
                      <a:pt x="123640" y="427965"/>
                    </a:cubicBezTo>
                    <a:cubicBezTo>
                      <a:pt x="115025" y="430831"/>
                      <a:pt x="120768" y="443728"/>
                      <a:pt x="122204" y="446594"/>
                    </a:cubicBezTo>
                    <a:cubicBezTo>
                      <a:pt x="122204" y="449460"/>
                      <a:pt x="130819" y="443728"/>
                      <a:pt x="132254" y="440862"/>
                    </a:cubicBezTo>
                    <a:cubicBezTo>
                      <a:pt x="135126" y="437996"/>
                      <a:pt x="136562" y="442295"/>
                      <a:pt x="136562" y="445161"/>
                    </a:cubicBezTo>
                    <a:cubicBezTo>
                      <a:pt x="136562" y="448027"/>
                      <a:pt x="135126" y="452326"/>
                      <a:pt x="137998" y="452326"/>
                    </a:cubicBezTo>
                    <a:cubicBezTo>
                      <a:pt x="140869" y="453759"/>
                      <a:pt x="142305" y="453759"/>
                      <a:pt x="145176" y="459491"/>
                    </a:cubicBezTo>
                    <a:cubicBezTo>
                      <a:pt x="146612" y="463790"/>
                      <a:pt x="152355" y="462357"/>
                      <a:pt x="156663" y="459491"/>
                    </a:cubicBezTo>
                    <a:cubicBezTo>
                      <a:pt x="160970" y="456625"/>
                      <a:pt x="179635" y="462357"/>
                      <a:pt x="181071" y="463790"/>
                    </a:cubicBezTo>
                    <a:cubicBezTo>
                      <a:pt x="183943" y="465223"/>
                      <a:pt x="189686" y="465223"/>
                      <a:pt x="192558" y="469522"/>
                    </a:cubicBezTo>
                    <a:cubicBezTo>
                      <a:pt x="195430" y="472388"/>
                      <a:pt x="205480" y="482420"/>
                      <a:pt x="206916" y="482420"/>
                    </a:cubicBezTo>
                    <a:cubicBezTo>
                      <a:pt x="206916" y="483853"/>
                      <a:pt x="222710" y="485286"/>
                      <a:pt x="228453" y="489585"/>
                    </a:cubicBezTo>
                    <a:cubicBezTo>
                      <a:pt x="232760" y="492451"/>
                      <a:pt x="225581" y="506781"/>
                      <a:pt x="224145" y="513946"/>
                    </a:cubicBezTo>
                    <a:cubicBezTo>
                      <a:pt x="222710" y="521111"/>
                      <a:pt x="216967" y="525410"/>
                      <a:pt x="214095" y="526843"/>
                    </a:cubicBezTo>
                    <a:cubicBezTo>
                      <a:pt x="211223" y="528276"/>
                      <a:pt x="193994" y="551204"/>
                      <a:pt x="191122" y="554071"/>
                    </a:cubicBezTo>
                    <a:cubicBezTo>
                      <a:pt x="188251" y="556937"/>
                      <a:pt x="178200" y="564102"/>
                      <a:pt x="176764" y="566968"/>
                    </a:cubicBezTo>
                    <a:cubicBezTo>
                      <a:pt x="173892" y="569834"/>
                      <a:pt x="173892" y="572700"/>
                      <a:pt x="173892" y="575566"/>
                    </a:cubicBezTo>
                    <a:cubicBezTo>
                      <a:pt x="175328" y="579865"/>
                      <a:pt x="175328" y="581298"/>
                      <a:pt x="173892" y="585597"/>
                    </a:cubicBezTo>
                    <a:cubicBezTo>
                      <a:pt x="172457" y="588463"/>
                      <a:pt x="171021" y="592762"/>
                      <a:pt x="173892" y="595628"/>
                    </a:cubicBezTo>
                    <a:cubicBezTo>
                      <a:pt x="175328" y="599927"/>
                      <a:pt x="176764" y="599927"/>
                      <a:pt x="173892" y="599927"/>
                    </a:cubicBezTo>
                    <a:cubicBezTo>
                      <a:pt x="171021" y="601360"/>
                      <a:pt x="163842" y="599927"/>
                      <a:pt x="159534" y="591329"/>
                    </a:cubicBezTo>
                    <a:cubicBezTo>
                      <a:pt x="153791" y="584164"/>
                      <a:pt x="159534" y="565535"/>
                      <a:pt x="159534" y="561236"/>
                    </a:cubicBezTo>
                    <a:cubicBezTo>
                      <a:pt x="159534" y="555504"/>
                      <a:pt x="163842" y="529709"/>
                      <a:pt x="163842" y="523977"/>
                    </a:cubicBezTo>
                    <a:cubicBezTo>
                      <a:pt x="165278" y="518245"/>
                      <a:pt x="160970" y="513946"/>
                      <a:pt x="158099" y="512513"/>
                    </a:cubicBezTo>
                    <a:cubicBezTo>
                      <a:pt x="153791" y="509647"/>
                      <a:pt x="149484" y="498183"/>
                      <a:pt x="146612" y="493884"/>
                    </a:cubicBezTo>
                    <a:cubicBezTo>
                      <a:pt x="145176" y="489585"/>
                      <a:pt x="146612" y="485286"/>
                      <a:pt x="148048" y="480987"/>
                    </a:cubicBezTo>
                    <a:cubicBezTo>
                      <a:pt x="149484" y="478120"/>
                      <a:pt x="149484" y="473821"/>
                      <a:pt x="148048" y="470955"/>
                    </a:cubicBezTo>
                    <a:cubicBezTo>
                      <a:pt x="146612" y="468089"/>
                      <a:pt x="139433" y="463790"/>
                      <a:pt x="136562" y="462357"/>
                    </a:cubicBezTo>
                    <a:cubicBezTo>
                      <a:pt x="133690" y="460924"/>
                      <a:pt x="130819" y="459491"/>
                      <a:pt x="127947" y="456625"/>
                    </a:cubicBezTo>
                    <a:cubicBezTo>
                      <a:pt x="125075" y="453759"/>
                      <a:pt x="120768" y="453759"/>
                      <a:pt x="113589" y="452326"/>
                    </a:cubicBezTo>
                    <a:cubicBezTo>
                      <a:pt x="106410" y="450893"/>
                      <a:pt x="102103" y="440862"/>
                      <a:pt x="99231" y="437996"/>
                    </a:cubicBezTo>
                    <a:cubicBezTo>
                      <a:pt x="97795" y="435130"/>
                      <a:pt x="97795" y="439429"/>
                      <a:pt x="97795" y="443728"/>
                    </a:cubicBezTo>
                    <a:cubicBezTo>
                      <a:pt x="96360" y="448027"/>
                      <a:pt x="87745" y="429398"/>
                      <a:pt x="80566" y="420800"/>
                    </a:cubicBezTo>
                    <a:cubicBezTo>
                      <a:pt x="71951" y="410769"/>
                      <a:pt x="71951" y="393572"/>
                      <a:pt x="71951" y="387840"/>
                    </a:cubicBezTo>
                    <a:cubicBezTo>
                      <a:pt x="71951" y="383541"/>
                      <a:pt x="64772" y="372077"/>
                      <a:pt x="57593" y="367778"/>
                    </a:cubicBezTo>
                    <a:cubicBezTo>
                      <a:pt x="48978" y="363479"/>
                      <a:pt x="47543" y="357747"/>
                      <a:pt x="46107" y="352015"/>
                    </a:cubicBezTo>
                    <a:cubicBezTo>
                      <a:pt x="43235" y="347716"/>
                      <a:pt x="36056" y="347716"/>
                      <a:pt x="30313" y="352015"/>
                    </a:cubicBezTo>
                    <a:cubicBezTo>
                      <a:pt x="24570" y="356314"/>
                      <a:pt x="17391" y="354881"/>
                      <a:pt x="8776" y="352015"/>
                    </a:cubicBezTo>
                    <a:cubicBezTo>
                      <a:pt x="162" y="349149"/>
                      <a:pt x="3033" y="334819"/>
                      <a:pt x="162" y="329087"/>
                    </a:cubicBezTo>
                    <a:cubicBezTo>
                      <a:pt x="-1274" y="323354"/>
                      <a:pt x="7340" y="320488"/>
                      <a:pt x="4469" y="316189"/>
                    </a:cubicBezTo>
                    <a:cubicBezTo>
                      <a:pt x="1597" y="311890"/>
                      <a:pt x="4469" y="311890"/>
                      <a:pt x="7340" y="309024"/>
                    </a:cubicBezTo>
                    <a:cubicBezTo>
                      <a:pt x="10212" y="307591"/>
                      <a:pt x="14519" y="303292"/>
                      <a:pt x="15955" y="301859"/>
                    </a:cubicBezTo>
                    <a:close/>
                    <a:moveTo>
                      <a:pt x="186781" y="274448"/>
                    </a:moveTo>
                    <a:lnTo>
                      <a:pt x="257129" y="274448"/>
                    </a:lnTo>
                    <a:cubicBezTo>
                      <a:pt x="254258" y="278756"/>
                      <a:pt x="251387" y="284499"/>
                      <a:pt x="249951" y="287371"/>
                    </a:cubicBezTo>
                    <a:cubicBezTo>
                      <a:pt x="248515" y="290242"/>
                      <a:pt x="249951" y="295986"/>
                      <a:pt x="251387" y="301729"/>
                    </a:cubicBezTo>
                    <a:cubicBezTo>
                      <a:pt x="252822" y="307472"/>
                      <a:pt x="248515" y="308908"/>
                      <a:pt x="245644" y="311780"/>
                    </a:cubicBezTo>
                    <a:cubicBezTo>
                      <a:pt x="242773" y="316088"/>
                      <a:pt x="228416" y="326138"/>
                      <a:pt x="222673" y="329010"/>
                    </a:cubicBezTo>
                    <a:cubicBezTo>
                      <a:pt x="218366" y="331882"/>
                      <a:pt x="218366" y="336189"/>
                      <a:pt x="215495" y="341933"/>
                    </a:cubicBezTo>
                    <a:cubicBezTo>
                      <a:pt x="214059" y="347676"/>
                      <a:pt x="214059" y="351984"/>
                      <a:pt x="211188" y="353419"/>
                    </a:cubicBezTo>
                    <a:cubicBezTo>
                      <a:pt x="208316" y="356291"/>
                      <a:pt x="209752" y="350548"/>
                      <a:pt x="205445" y="350548"/>
                    </a:cubicBezTo>
                    <a:cubicBezTo>
                      <a:pt x="202574" y="350548"/>
                      <a:pt x="198267" y="340497"/>
                      <a:pt x="195395" y="331882"/>
                    </a:cubicBezTo>
                    <a:cubicBezTo>
                      <a:pt x="191088" y="324703"/>
                      <a:pt x="192524" y="317523"/>
                      <a:pt x="192524" y="314652"/>
                    </a:cubicBezTo>
                    <a:cubicBezTo>
                      <a:pt x="193960" y="311780"/>
                      <a:pt x="193960" y="307472"/>
                      <a:pt x="192524" y="304601"/>
                    </a:cubicBezTo>
                    <a:cubicBezTo>
                      <a:pt x="191088" y="301729"/>
                      <a:pt x="189653" y="304601"/>
                      <a:pt x="189653" y="297422"/>
                    </a:cubicBezTo>
                    <a:cubicBezTo>
                      <a:pt x="189653" y="293114"/>
                      <a:pt x="186781" y="278756"/>
                      <a:pt x="186781" y="274448"/>
                    </a:cubicBezTo>
                    <a:close/>
                    <a:moveTo>
                      <a:pt x="465186" y="265820"/>
                    </a:moveTo>
                    <a:cubicBezTo>
                      <a:pt x="479543" y="262953"/>
                      <a:pt x="485285" y="278721"/>
                      <a:pt x="492464" y="283021"/>
                    </a:cubicBezTo>
                    <a:cubicBezTo>
                      <a:pt x="501078" y="285888"/>
                      <a:pt x="518306" y="290188"/>
                      <a:pt x="522613" y="290188"/>
                    </a:cubicBezTo>
                    <a:cubicBezTo>
                      <a:pt x="531227" y="290188"/>
                      <a:pt x="548455" y="294488"/>
                      <a:pt x="549891" y="295921"/>
                    </a:cubicBezTo>
                    <a:cubicBezTo>
                      <a:pt x="551326" y="297355"/>
                      <a:pt x="564248" y="303088"/>
                      <a:pt x="571426" y="301655"/>
                    </a:cubicBezTo>
                    <a:cubicBezTo>
                      <a:pt x="577169" y="300222"/>
                      <a:pt x="594397" y="311689"/>
                      <a:pt x="595832" y="314556"/>
                    </a:cubicBezTo>
                    <a:cubicBezTo>
                      <a:pt x="598704" y="315989"/>
                      <a:pt x="605882" y="321723"/>
                      <a:pt x="605882" y="323156"/>
                    </a:cubicBezTo>
                    <a:cubicBezTo>
                      <a:pt x="605882" y="326023"/>
                      <a:pt x="601575" y="330323"/>
                      <a:pt x="600140" y="333190"/>
                    </a:cubicBezTo>
                    <a:cubicBezTo>
                      <a:pt x="597268" y="334623"/>
                      <a:pt x="594397" y="330323"/>
                      <a:pt x="590090" y="330323"/>
                    </a:cubicBezTo>
                    <a:cubicBezTo>
                      <a:pt x="585783" y="330323"/>
                      <a:pt x="588654" y="334623"/>
                      <a:pt x="587218" y="338923"/>
                    </a:cubicBezTo>
                    <a:cubicBezTo>
                      <a:pt x="585783" y="343224"/>
                      <a:pt x="569990" y="348957"/>
                      <a:pt x="565683" y="351824"/>
                    </a:cubicBezTo>
                    <a:cubicBezTo>
                      <a:pt x="561376" y="353257"/>
                      <a:pt x="561376" y="354691"/>
                      <a:pt x="561376" y="357558"/>
                    </a:cubicBezTo>
                    <a:cubicBezTo>
                      <a:pt x="561376" y="360424"/>
                      <a:pt x="559941" y="363291"/>
                      <a:pt x="555634" y="367591"/>
                    </a:cubicBezTo>
                    <a:cubicBezTo>
                      <a:pt x="551326" y="371892"/>
                      <a:pt x="548455" y="377625"/>
                      <a:pt x="547019" y="381925"/>
                    </a:cubicBezTo>
                    <a:cubicBezTo>
                      <a:pt x="545584" y="386226"/>
                      <a:pt x="545584" y="377625"/>
                      <a:pt x="544148" y="373325"/>
                    </a:cubicBezTo>
                    <a:cubicBezTo>
                      <a:pt x="544148" y="370458"/>
                      <a:pt x="548455" y="353257"/>
                      <a:pt x="534098" y="354691"/>
                    </a:cubicBezTo>
                    <a:cubicBezTo>
                      <a:pt x="531227" y="354691"/>
                      <a:pt x="525484" y="358991"/>
                      <a:pt x="521177" y="363291"/>
                    </a:cubicBezTo>
                    <a:cubicBezTo>
                      <a:pt x="518306" y="367591"/>
                      <a:pt x="522613" y="367591"/>
                      <a:pt x="525484" y="370458"/>
                    </a:cubicBezTo>
                    <a:cubicBezTo>
                      <a:pt x="526920" y="374758"/>
                      <a:pt x="524049" y="379059"/>
                      <a:pt x="522613" y="383359"/>
                    </a:cubicBezTo>
                    <a:cubicBezTo>
                      <a:pt x="521177" y="389092"/>
                      <a:pt x="508256" y="400560"/>
                      <a:pt x="506820" y="401993"/>
                    </a:cubicBezTo>
                    <a:cubicBezTo>
                      <a:pt x="505385" y="404860"/>
                      <a:pt x="505385" y="412027"/>
                      <a:pt x="505385" y="414894"/>
                    </a:cubicBezTo>
                    <a:cubicBezTo>
                      <a:pt x="505385" y="416327"/>
                      <a:pt x="501078" y="416327"/>
                      <a:pt x="496771" y="417760"/>
                    </a:cubicBezTo>
                    <a:cubicBezTo>
                      <a:pt x="492464" y="419194"/>
                      <a:pt x="496771" y="410593"/>
                      <a:pt x="495335" y="407727"/>
                    </a:cubicBezTo>
                    <a:cubicBezTo>
                      <a:pt x="493899" y="404860"/>
                      <a:pt x="489592" y="409160"/>
                      <a:pt x="486721" y="413460"/>
                    </a:cubicBezTo>
                    <a:cubicBezTo>
                      <a:pt x="483850" y="419194"/>
                      <a:pt x="491028" y="423494"/>
                      <a:pt x="489592" y="432094"/>
                    </a:cubicBezTo>
                    <a:cubicBezTo>
                      <a:pt x="489592" y="442128"/>
                      <a:pt x="473800" y="444995"/>
                      <a:pt x="470929" y="444995"/>
                    </a:cubicBezTo>
                    <a:cubicBezTo>
                      <a:pt x="468057" y="444995"/>
                      <a:pt x="465186" y="449295"/>
                      <a:pt x="469493" y="455029"/>
                    </a:cubicBezTo>
                    <a:cubicBezTo>
                      <a:pt x="473800" y="462196"/>
                      <a:pt x="466622" y="463629"/>
                      <a:pt x="462314" y="466496"/>
                    </a:cubicBezTo>
                    <a:cubicBezTo>
                      <a:pt x="458007" y="469363"/>
                      <a:pt x="458007" y="465063"/>
                      <a:pt x="456572" y="462196"/>
                    </a:cubicBezTo>
                    <a:cubicBezTo>
                      <a:pt x="453700" y="460762"/>
                      <a:pt x="452265" y="466496"/>
                      <a:pt x="450829" y="469363"/>
                    </a:cubicBezTo>
                    <a:cubicBezTo>
                      <a:pt x="449393" y="470796"/>
                      <a:pt x="449393" y="462196"/>
                      <a:pt x="449393" y="457896"/>
                    </a:cubicBezTo>
                    <a:cubicBezTo>
                      <a:pt x="447958" y="453595"/>
                      <a:pt x="439344" y="447862"/>
                      <a:pt x="436472" y="444995"/>
                    </a:cubicBezTo>
                    <a:cubicBezTo>
                      <a:pt x="435037" y="442128"/>
                      <a:pt x="435037" y="446428"/>
                      <a:pt x="430730" y="449295"/>
                    </a:cubicBezTo>
                    <a:cubicBezTo>
                      <a:pt x="426423" y="452162"/>
                      <a:pt x="420680" y="463629"/>
                      <a:pt x="419244" y="467929"/>
                    </a:cubicBezTo>
                    <a:cubicBezTo>
                      <a:pt x="416373" y="472230"/>
                      <a:pt x="414937" y="472230"/>
                      <a:pt x="413501" y="469363"/>
                    </a:cubicBezTo>
                    <a:cubicBezTo>
                      <a:pt x="412066" y="467929"/>
                      <a:pt x="406323" y="449295"/>
                      <a:pt x="402016" y="446428"/>
                    </a:cubicBezTo>
                    <a:cubicBezTo>
                      <a:pt x="399145" y="443562"/>
                      <a:pt x="391966" y="437828"/>
                      <a:pt x="384788" y="436395"/>
                    </a:cubicBezTo>
                    <a:cubicBezTo>
                      <a:pt x="379045" y="436395"/>
                      <a:pt x="377610" y="433528"/>
                      <a:pt x="373302" y="432094"/>
                    </a:cubicBezTo>
                    <a:cubicBezTo>
                      <a:pt x="368995" y="430661"/>
                      <a:pt x="367560" y="429228"/>
                      <a:pt x="367560" y="432094"/>
                    </a:cubicBezTo>
                    <a:cubicBezTo>
                      <a:pt x="367560" y="434961"/>
                      <a:pt x="371867" y="436395"/>
                      <a:pt x="376174" y="436395"/>
                    </a:cubicBezTo>
                    <a:cubicBezTo>
                      <a:pt x="379045" y="436395"/>
                      <a:pt x="381917" y="442128"/>
                      <a:pt x="381917" y="446428"/>
                    </a:cubicBezTo>
                    <a:cubicBezTo>
                      <a:pt x="381917" y="450729"/>
                      <a:pt x="371867" y="453595"/>
                      <a:pt x="364688" y="456462"/>
                    </a:cubicBezTo>
                    <a:cubicBezTo>
                      <a:pt x="357510" y="459329"/>
                      <a:pt x="351767" y="446428"/>
                      <a:pt x="350332" y="442128"/>
                    </a:cubicBezTo>
                    <a:cubicBezTo>
                      <a:pt x="347460" y="437828"/>
                      <a:pt x="344589" y="436395"/>
                      <a:pt x="344589" y="439261"/>
                    </a:cubicBezTo>
                    <a:cubicBezTo>
                      <a:pt x="344589" y="440695"/>
                      <a:pt x="350332" y="449295"/>
                      <a:pt x="353203" y="455029"/>
                    </a:cubicBezTo>
                    <a:cubicBezTo>
                      <a:pt x="354639" y="459329"/>
                      <a:pt x="363253" y="459329"/>
                      <a:pt x="368995" y="459329"/>
                    </a:cubicBezTo>
                    <a:cubicBezTo>
                      <a:pt x="374738" y="459329"/>
                      <a:pt x="371867" y="460762"/>
                      <a:pt x="370431" y="466496"/>
                    </a:cubicBezTo>
                    <a:cubicBezTo>
                      <a:pt x="368995" y="472230"/>
                      <a:pt x="357510" y="486564"/>
                      <a:pt x="354639" y="489430"/>
                    </a:cubicBezTo>
                    <a:cubicBezTo>
                      <a:pt x="351767" y="492297"/>
                      <a:pt x="353203" y="505198"/>
                      <a:pt x="353203" y="510931"/>
                    </a:cubicBezTo>
                    <a:cubicBezTo>
                      <a:pt x="353203" y="516665"/>
                      <a:pt x="347460" y="516665"/>
                      <a:pt x="343153" y="520965"/>
                    </a:cubicBezTo>
                    <a:cubicBezTo>
                      <a:pt x="340282" y="525265"/>
                      <a:pt x="338846" y="532432"/>
                      <a:pt x="335975" y="539599"/>
                    </a:cubicBezTo>
                    <a:cubicBezTo>
                      <a:pt x="333104" y="545333"/>
                      <a:pt x="325925" y="548200"/>
                      <a:pt x="317311" y="548200"/>
                    </a:cubicBezTo>
                    <a:cubicBezTo>
                      <a:pt x="310133" y="549633"/>
                      <a:pt x="313004" y="542466"/>
                      <a:pt x="311568" y="536733"/>
                    </a:cubicBezTo>
                    <a:cubicBezTo>
                      <a:pt x="310133" y="530999"/>
                      <a:pt x="304390" y="495164"/>
                      <a:pt x="301519" y="489430"/>
                    </a:cubicBezTo>
                    <a:cubicBezTo>
                      <a:pt x="298647" y="485130"/>
                      <a:pt x="297212" y="483697"/>
                      <a:pt x="298647" y="479397"/>
                    </a:cubicBezTo>
                    <a:cubicBezTo>
                      <a:pt x="300083" y="473663"/>
                      <a:pt x="291469" y="472230"/>
                      <a:pt x="275676" y="475096"/>
                    </a:cubicBezTo>
                    <a:cubicBezTo>
                      <a:pt x="259884" y="477963"/>
                      <a:pt x="254141" y="455029"/>
                      <a:pt x="254141" y="446428"/>
                    </a:cubicBezTo>
                    <a:cubicBezTo>
                      <a:pt x="254141" y="437828"/>
                      <a:pt x="268498" y="422061"/>
                      <a:pt x="269934" y="419194"/>
                    </a:cubicBezTo>
                    <a:cubicBezTo>
                      <a:pt x="271369" y="417760"/>
                      <a:pt x="271369" y="416327"/>
                      <a:pt x="277112" y="416327"/>
                    </a:cubicBezTo>
                    <a:cubicBezTo>
                      <a:pt x="281419" y="414894"/>
                      <a:pt x="297212" y="410593"/>
                      <a:pt x="304390" y="413460"/>
                    </a:cubicBezTo>
                    <a:cubicBezTo>
                      <a:pt x="311568" y="416327"/>
                      <a:pt x="308697" y="420627"/>
                      <a:pt x="314440" y="423494"/>
                    </a:cubicBezTo>
                    <a:cubicBezTo>
                      <a:pt x="320182" y="426361"/>
                      <a:pt x="325925" y="420627"/>
                      <a:pt x="330232" y="423494"/>
                    </a:cubicBezTo>
                    <a:cubicBezTo>
                      <a:pt x="335975" y="426361"/>
                      <a:pt x="338846" y="424927"/>
                      <a:pt x="341718" y="420627"/>
                    </a:cubicBezTo>
                    <a:cubicBezTo>
                      <a:pt x="346025" y="417760"/>
                      <a:pt x="343153" y="414894"/>
                      <a:pt x="341718" y="413460"/>
                    </a:cubicBezTo>
                    <a:cubicBezTo>
                      <a:pt x="340282" y="413460"/>
                      <a:pt x="333104" y="412027"/>
                      <a:pt x="330232" y="410593"/>
                    </a:cubicBezTo>
                    <a:cubicBezTo>
                      <a:pt x="327361" y="409160"/>
                      <a:pt x="327361" y="406293"/>
                      <a:pt x="325925" y="410593"/>
                    </a:cubicBezTo>
                    <a:cubicBezTo>
                      <a:pt x="324489" y="414894"/>
                      <a:pt x="320182" y="412027"/>
                      <a:pt x="320182" y="410593"/>
                    </a:cubicBezTo>
                    <a:cubicBezTo>
                      <a:pt x="318747" y="409160"/>
                      <a:pt x="317311" y="406293"/>
                      <a:pt x="315875" y="407727"/>
                    </a:cubicBezTo>
                    <a:cubicBezTo>
                      <a:pt x="314440" y="407727"/>
                      <a:pt x="311568" y="409160"/>
                      <a:pt x="308697" y="412027"/>
                    </a:cubicBezTo>
                    <a:cubicBezTo>
                      <a:pt x="305826" y="413460"/>
                      <a:pt x="308697" y="407727"/>
                      <a:pt x="308697" y="406293"/>
                    </a:cubicBezTo>
                    <a:cubicBezTo>
                      <a:pt x="310133" y="403426"/>
                      <a:pt x="300083" y="397693"/>
                      <a:pt x="294340" y="397693"/>
                    </a:cubicBezTo>
                    <a:cubicBezTo>
                      <a:pt x="290033" y="397693"/>
                      <a:pt x="288598" y="401993"/>
                      <a:pt x="287162" y="406293"/>
                    </a:cubicBezTo>
                    <a:cubicBezTo>
                      <a:pt x="284290" y="410593"/>
                      <a:pt x="278548" y="412027"/>
                      <a:pt x="274241" y="414894"/>
                    </a:cubicBezTo>
                    <a:cubicBezTo>
                      <a:pt x="271369" y="416327"/>
                      <a:pt x="268498" y="410593"/>
                      <a:pt x="267062" y="407727"/>
                    </a:cubicBezTo>
                    <a:cubicBezTo>
                      <a:pt x="267062" y="404860"/>
                      <a:pt x="268498" y="403426"/>
                      <a:pt x="268498" y="399126"/>
                    </a:cubicBezTo>
                    <a:cubicBezTo>
                      <a:pt x="268498" y="394826"/>
                      <a:pt x="275676" y="396259"/>
                      <a:pt x="279983" y="396259"/>
                    </a:cubicBezTo>
                    <a:cubicBezTo>
                      <a:pt x="284290" y="396259"/>
                      <a:pt x="279983" y="389092"/>
                      <a:pt x="277112" y="384792"/>
                    </a:cubicBezTo>
                    <a:cubicBezTo>
                      <a:pt x="274241" y="381925"/>
                      <a:pt x="278548" y="383359"/>
                      <a:pt x="282855" y="381925"/>
                    </a:cubicBezTo>
                    <a:cubicBezTo>
                      <a:pt x="287162" y="380492"/>
                      <a:pt x="292905" y="373325"/>
                      <a:pt x="295776" y="370458"/>
                    </a:cubicBezTo>
                    <a:cubicBezTo>
                      <a:pt x="297212" y="369025"/>
                      <a:pt x="298647" y="367591"/>
                      <a:pt x="300083" y="367591"/>
                    </a:cubicBezTo>
                    <a:cubicBezTo>
                      <a:pt x="301519" y="366158"/>
                      <a:pt x="307261" y="369025"/>
                      <a:pt x="313004" y="370458"/>
                    </a:cubicBezTo>
                    <a:cubicBezTo>
                      <a:pt x="318747" y="370458"/>
                      <a:pt x="320182" y="363291"/>
                      <a:pt x="321618" y="358991"/>
                    </a:cubicBezTo>
                    <a:cubicBezTo>
                      <a:pt x="323054" y="354691"/>
                      <a:pt x="321618" y="353257"/>
                      <a:pt x="318747" y="351824"/>
                    </a:cubicBezTo>
                    <a:cubicBezTo>
                      <a:pt x="315875" y="351824"/>
                      <a:pt x="315875" y="354691"/>
                      <a:pt x="313004" y="360424"/>
                    </a:cubicBezTo>
                    <a:cubicBezTo>
                      <a:pt x="310133" y="366158"/>
                      <a:pt x="304390" y="361858"/>
                      <a:pt x="304390" y="360424"/>
                    </a:cubicBezTo>
                    <a:cubicBezTo>
                      <a:pt x="302954" y="360424"/>
                      <a:pt x="302954" y="356124"/>
                      <a:pt x="301519" y="353257"/>
                    </a:cubicBezTo>
                    <a:cubicBezTo>
                      <a:pt x="301519" y="350391"/>
                      <a:pt x="298647" y="351824"/>
                      <a:pt x="292905" y="346090"/>
                    </a:cubicBezTo>
                    <a:cubicBezTo>
                      <a:pt x="287162" y="340357"/>
                      <a:pt x="298647" y="333190"/>
                      <a:pt x="304390" y="326023"/>
                    </a:cubicBezTo>
                    <a:cubicBezTo>
                      <a:pt x="310133" y="318856"/>
                      <a:pt x="325925" y="301655"/>
                      <a:pt x="330232" y="300222"/>
                    </a:cubicBezTo>
                    <a:cubicBezTo>
                      <a:pt x="334539" y="298788"/>
                      <a:pt x="334539" y="303088"/>
                      <a:pt x="338846" y="305955"/>
                    </a:cubicBezTo>
                    <a:cubicBezTo>
                      <a:pt x="341718" y="310255"/>
                      <a:pt x="343153" y="308822"/>
                      <a:pt x="346025" y="313122"/>
                    </a:cubicBezTo>
                    <a:cubicBezTo>
                      <a:pt x="350332" y="317422"/>
                      <a:pt x="354639" y="318856"/>
                      <a:pt x="354639" y="318856"/>
                    </a:cubicBezTo>
                    <a:cubicBezTo>
                      <a:pt x="356074" y="317422"/>
                      <a:pt x="357510" y="315989"/>
                      <a:pt x="360381" y="318856"/>
                    </a:cubicBezTo>
                    <a:cubicBezTo>
                      <a:pt x="363253" y="321723"/>
                      <a:pt x="379045" y="314556"/>
                      <a:pt x="380481" y="313122"/>
                    </a:cubicBezTo>
                    <a:cubicBezTo>
                      <a:pt x="381917" y="313122"/>
                      <a:pt x="383352" y="310255"/>
                      <a:pt x="387659" y="310255"/>
                    </a:cubicBezTo>
                    <a:cubicBezTo>
                      <a:pt x="391966" y="308822"/>
                      <a:pt x="400580" y="304522"/>
                      <a:pt x="400580" y="301655"/>
                    </a:cubicBezTo>
                    <a:cubicBezTo>
                      <a:pt x="402016" y="298788"/>
                      <a:pt x="409194" y="297355"/>
                      <a:pt x="410630" y="298788"/>
                    </a:cubicBezTo>
                    <a:cubicBezTo>
                      <a:pt x="410630" y="300222"/>
                      <a:pt x="413501" y="298788"/>
                      <a:pt x="414937" y="294488"/>
                    </a:cubicBezTo>
                    <a:cubicBezTo>
                      <a:pt x="416373" y="291621"/>
                      <a:pt x="419244" y="295921"/>
                      <a:pt x="422116" y="297355"/>
                    </a:cubicBezTo>
                    <a:cubicBezTo>
                      <a:pt x="424987" y="300222"/>
                      <a:pt x="422116" y="288754"/>
                      <a:pt x="422116" y="285888"/>
                    </a:cubicBezTo>
                    <a:cubicBezTo>
                      <a:pt x="422116" y="283021"/>
                      <a:pt x="429294" y="283021"/>
                      <a:pt x="432165" y="281587"/>
                    </a:cubicBezTo>
                    <a:cubicBezTo>
                      <a:pt x="435037" y="281587"/>
                      <a:pt x="436472" y="275854"/>
                      <a:pt x="440779" y="272987"/>
                    </a:cubicBezTo>
                    <a:cubicBezTo>
                      <a:pt x="445086" y="268687"/>
                      <a:pt x="462314" y="265820"/>
                      <a:pt x="465186" y="265820"/>
                    </a:cubicBezTo>
                    <a:close/>
                    <a:moveTo>
                      <a:pt x="303047" y="50867"/>
                    </a:moveTo>
                    <a:cubicBezTo>
                      <a:pt x="271469" y="50867"/>
                      <a:pt x="245632" y="75242"/>
                      <a:pt x="245632" y="106785"/>
                    </a:cubicBezTo>
                    <a:cubicBezTo>
                      <a:pt x="245632" y="138329"/>
                      <a:pt x="271469" y="164137"/>
                      <a:pt x="303047" y="164137"/>
                    </a:cubicBezTo>
                    <a:cubicBezTo>
                      <a:pt x="334625" y="164137"/>
                      <a:pt x="359027" y="138329"/>
                      <a:pt x="359027" y="106785"/>
                    </a:cubicBezTo>
                    <a:cubicBezTo>
                      <a:pt x="359027" y="75242"/>
                      <a:pt x="334625" y="50867"/>
                      <a:pt x="303047" y="50867"/>
                    </a:cubicBezTo>
                    <a:close/>
                    <a:moveTo>
                      <a:pt x="292999" y="684"/>
                    </a:moveTo>
                    <a:cubicBezTo>
                      <a:pt x="356156" y="-6485"/>
                      <a:pt x="410700" y="43698"/>
                      <a:pt x="410700" y="106785"/>
                    </a:cubicBezTo>
                    <a:cubicBezTo>
                      <a:pt x="410700" y="189945"/>
                      <a:pt x="341802" y="204283"/>
                      <a:pt x="310224" y="283142"/>
                    </a:cubicBezTo>
                    <a:cubicBezTo>
                      <a:pt x="307353" y="290311"/>
                      <a:pt x="298741" y="290311"/>
                      <a:pt x="295870" y="283142"/>
                    </a:cubicBezTo>
                    <a:cubicBezTo>
                      <a:pt x="267162" y="212886"/>
                      <a:pt x="208312" y="192813"/>
                      <a:pt x="196829" y="129726"/>
                    </a:cubicBezTo>
                    <a:cubicBezTo>
                      <a:pt x="186781" y="66639"/>
                      <a:pt x="229843" y="6419"/>
                      <a:pt x="292999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9" name="isḷîḍé">
              <a:extLst>
                <a:ext uri="{FF2B5EF4-FFF2-40B4-BE49-F238E27FC236}">
                  <a16:creationId xmlns:a16="http://schemas.microsoft.com/office/drawing/2014/main" xmlns="" id="{74E889AD-893F-4D80-B5EB-54E13D306154}"/>
                </a:ext>
              </a:extLst>
            </p:cNvPr>
            <p:cNvGrpSpPr/>
            <p:nvPr/>
          </p:nvGrpSpPr>
          <p:grpSpPr>
            <a:xfrm>
              <a:off x="7845101" y="1543050"/>
              <a:ext cx="876300" cy="876300"/>
              <a:chOff x="5595704" y="2411685"/>
              <a:chExt cx="971552" cy="971552"/>
            </a:xfrm>
          </p:grpSpPr>
          <p:sp>
            <p:nvSpPr>
              <p:cNvPr id="30" name="íSḻidé">
                <a:extLst>
                  <a:ext uri="{FF2B5EF4-FFF2-40B4-BE49-F238E27FC236}">
                    <a16:creationId xmlns:a16="http://schemas.microsoft.com/office/drawing/2014/main" xmlns="" id="{F4696285-02F1-41C6-AC57-00CBB6BF789C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1" name="is1ïďê">
                <a:extLst>
                  <a:ext uri="{FF2B5EF4-FFF2-40B4-BE49-F238E27FC236}">
                    <a16:creationId xmlns:a16="http://schemas.microsoft.com/office/drawing/2014/main" xmlns="" id="{823F84DD-EC06-4AD7-8D73-926134666467}"/>
                  </a:ext>
                </a:extLst>
              </p:cNvPr>
              <p:cNvSpPr/>
              <p:nvPr/>
            </p:nvSpPr>
            <p:spPr bwMode="auto">
              <a:xfrm>
                <a:off x="5909241" y="2732811"/>
                <a:ext cx="373523" cy="329297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2" h="2315">
                    <a:moveTo>
                      <a:pt x="751" y="330"/>
                    </a:moveTo>
                    <a:cubicBezTo>
                      <a:pt x="751" y="293"/>
                      <a:pt x="781" y="263"/>
                      <a:pt x="818" y="263"/>
                    </a:cubicBezTo>
                    <a:lnTo>
                      <a:pt x="1754" y="263"/>
                    </a:lnTo>
                    <a:cubicBezTo>
                      <a:pt x="1791" y="263"/>
                      <a:pt x="1821" y="293"/>
                      <a:pt x="1821" y="330"/>
                    </a:cubicBezTo>
                    <a:cubicBezTo>
                      <a:pt x="1821" y="367"/>
                      <a:pt x="1791" y="397"/>
                      <a:pt x="1754" y="397"/>
                    </a:cubicBezTo>
                    <a:lnTo>
                      <a:pt x="818" y="397"/>
                    </a:lnTo>
                    <a:cubicBezTo>
                      <a:pt x="781" y="397"/>
                      <a:pt x="751" y="367"/>
                      <a:pt x="751" y="330"/>
                    </a:cubicBezTo>
                    <a:close/>
                    <a:moveTo>
                      <a:pt x="2622" y="837"/>
                    </a:moveTo>
                    <a:lnTo>
                      <a:pt x="2622" y="2035"/>
                    </a:lnTo>
                    <a:cubicBezTo>
                      <a:pt x="2622" y="2189"/>
                      <a:pt x="2497" y="2315"/>
                      <a:pt x="2343" y="2315"/>
                    </a:cubicBezTo>
                    <a:lnTo>
                      <a:pt x="279" y="2315"/>
                    </a:lnTo>
                    <a:cubicBezTo>
                      <a:pt x="125" y="2315"/>
                      <a:pt x="0" y="2189"/>
                      <a:pt x="0" y="2035"/>
                    </a:cubicBezTo>
                    <a:lnTo>
                      <a:pt x="0" y="837"/>
                    </a:lnTo>
                    <a:cubicBezTo>
                      <a:pt x="0" y="683"/>
                      <a:pt x="125" y="558"/>
                      <a:pt x="279" y="558"/>
                    </a:cubicBezTo>
                    <a:lnTo>
                      <a:pt x="486" y="558"/>
                    </a:lnTo>
                    <a:lnTo>
                      <a:pt x="486" y="183"/>
                    </a:lnTo>
                    <a:cubicBezTo>
                      <a:pt x="486" y="82"/>
                      <a:pt x="569" y="0"/>
                      <a:pt x="670" y="0"/>
                    </a:cubicBezTo>
                    <a:lnTo>
                      <a:pt x="1927" y="0"/>
                    </a:lnTo>
                    <a:cubicBezTo>
                      <a:pt x="2028" y="0"/>
                      <a:pt x="2111" y="82"/>
                      <a:pt x="2111" y="183"/>
                    </a:cubicBezTo>
                    <a:lnTo>
                      <a:pt x="2111" y="558"/>
                    </a:lnTo>
                    <a:lnTo>
                      <a:pt x="2343" y="558"/>
                    </a:lnTo>
                    <a:cubicBezTo>
                      <a:pt x="2497" y="558"/>
                      <a:pt x="2622" y="683"/>
                      <a:pt x="2622" y="837"/>
                    </a:cubicBezTo>
                    <a:close/>
                    <a:moveTo>
                      <a:pt x="2420" y="1997"/>
                    </a:moveTo>
                    <a:lnTo>
                      <a:pt x="1583" y="1452"/>
                    </a:lnTo>
                    <a:lnTo>
                      <a:pt x="2422" y="861"/>
                    </a:lnTo>
                    <a:cubicBezTo>
                      <a:pt x="2452" y="839"/>
                      <a:pt x="2459" y="798"/>
                      <a:pt x="2438" y="768"/>
                    </a:cubicBezTo>
                    <a:cubicBezTo>
                      <a:pt x="2417" y="738"/>
                      <a:pt x="2375" y="730"/>
                      <a:pt x="2345" y="752"/>
                    </a:cubicBezTo>
                    <a:lnTo>
                      <a:pt x="1978" y="1011"/>
                    </a:lnTo>
                    <a:lnTo>
                      <a:pt x="1978" y="778"/>
                    </a:lnTo>
                    <a:lnTo>
                      <a:pt x="1978" y="764"/>
                    </a:lnTo>
                    <a:lnTo>
                      <a:pt x="1978" y="183"/>
                    </a:lnTo>
                    <a:cubicBezTo>
                      <a:pt x="1978" y="156"/>
                      <a:pt x="1955" y="133"/>
                      <a:pt x="1927" y="133"/>
                    </a:cubicBezTo>
                    <a:lnTo>
                      <a:pt x="670" y="133"/>
                    </a:lnTo>
                    <a:cubicBezTo>
                      <a:pt x="642" y="133"/>
                      <a:pt x="620" y="156"/>
                      <a:pt x="620" y="183"/>
                    </a:cubicBezTo>
                    <a:lnTo>
                      <a:pt x="620" y="755"/>
                    </a:lnTo>
                    <a:lnTo>
                      <a:pt x="620" y="755"/>
                    </a:lnTo>
                    <a:lnTo>
                      <a:pt x="620" y="995"/>
                    </a:lnTo>
                    <a:lnTo>
                      <a:pt x="279" y="756"/>
                    </a:lnTo>
                    <a:cubicBezTo>
                      <a:pt x="249" y="735"/>
                      <a:pt x="208" y="742"/>
                      <a:pt x="186" y="773"/>
                    </a:cubicBezTo>
                    <a:cubicBezTo>
                      <a:pt x="165" y="803"/>
                      <a:pt x="173" y="844"/>
                      <a:pt x="203" y="865"/>
                    </a:cubicBezTo>
                    <a:lnTo>
                      <a:pt x="1046" y="1458"/>
                    </a:lnTo>
                    <a:lnTo>
                      <a:pt x="205" y="2005"/>
                    </a:lnTo>
                    <a:cubicBezTo>
                      <a:pt x="174" y="2025"/>
                      <a:pt x="165" y="2066"/>
                      <a:pt x="185" y="2097"/>
                    </a:cubicBezTo>
                    <a:cubicBezTo>
                      <a:pt x="198" y="2117"/>
                      <a:pt x="219" y="2127"/>
                      <a:pt x="241" y="2127"/>
                    </a:cubicBezTo>
                    <a:cubicBezTo>
                      <a:pt x="254" y="2127"/>
                      <a:pt x="266" y="2124"/>
                      <a:pt x="277" y="2117"/>
                    </a:cubicBezTo>
                    <a:lnTo>
                      <a:pt x="1161" y="1542"/>
                    </a:lnTo>
                    <a:cubicBezTo>
                      <a:pt x="1162" y="1541"/>
                      <a:pt x="1162" y="1540"/>
                      <a:pt x="1163" y="1540"/>
                    </a:cubicBezTo>
                    <a:lnTo>
                      <a:pt x="1201" y="1566"/>
                    </a:lnTo>
                    <a:cubicBezTo>
                      <a:pt x="1234" y="1589"/>
                      <a:pt x="1272" y="1601"/>
                      <a:pt x="1311" y="1601"/>
                    </a:cubicBezTo>
                    <a:cubicBezTo>
                      <a:pt x="1350" y="1601"/>
                      <a:pt x="1389" y="1589"/>
                      <a:pt x="1422" y="1566"/>
                    </a:cubicBezTo>
                    <a:lnTo>
                      <a:pt x="1466" y="1535"/>
                    </a:lnTo>
                    <a:lnTo>
                      <a:pt x="2347" y="2108"/>
                    </a:lnTo>
                    <a:cubicBezTo>
                      <a:pt x="2359" y="2116"/>
                      <a:pt x="2371" y="2119"/>
                      <a:pt x="2384" y="2119"/>
                    </a:cubicBezTo>
                    <a:cubicBezTo>
                      <a:pt x="2405" y="2119"/>
                      <a:pt x="2427" y="2109"/>
                      <a:pt x="2440" y="2089"/>
                    </a:cubicBezTo>
                    <a:cubicBezTo>
                      <a:pt x="2460" y="2058"/>
                      <a:pt x="2451" y="2017"/>
                      <a:pt x="2420" y="1997"/>
                    </a:cubicBezTo>
                    <a:close/>
                    <a:moveTo>
                      <a:pt x="818" y="695"/>
                    </a:moveTo>
                    <a:lnTo>
                      <a:pt x="1754" y="695"/>
                    </a:lnTo>
                    <a:cubicBezTo>
                      <a:pt x="1791" y="695"/>
                      <a:pt x="1821" y="665"/>
                      <a:pt x="1821" y="628"/>
                    </a:cubicBezTo>
                    <a:cubicBezTo>
                      <a:pt x="1821" y="591"/>
                      <a:pt x="1791" y="561"/>
                      <a:pt x="1754" y="561"/>
                    </a:cubicBezTo>
                    <a:lnTo>
                      <a:pt x="818" y="561"/>
                    </a:lnTo>
                    <a:cubicBezTo>
                      <a:pt x="781" y="561"/>
                      <a:pt x="751" y="591"/>
                      <a:pt x="751" y="628"/>
                    </a:cubicBezTo>
                    <a:cubicBezTo>
                      <a:pt x="751" y="665"/>
                      <a:pt x="781" y="695"/>
                      <a:pt x="818" y="695"/>
                    </a:cubicBezTo>
                    <a:close/>
                    <a:moveTo>
                      <a:pt x="818" y="993"/>
                    </a:moveTo>
                    <a:lnTo>
                      <a:pt x="1754" y="993"/>
                    </a:lnTo>
                    <a:cubicBezTo>
                      <a:pt x="1791" y="993"/>
                      <a:pt x="1821" y="963"/>
                      <a:pt x="1821" y="926"/>
                    </a:cubicBezTo>
                    <a:cubicBezTo>
                      <a:pt x="1821" y="889"/>
                      <a:pt x="1791" y="859"/>
                      <a:pt x="1754" y="859"/>
                    </a:cubicBezTo>
                    <a:lnTo>
                      <a:pt x="818" y="859"/>
                    </a:lnTo>
                    <a:cubicBezTo>
                      <a:pt x="781" y="859"/>
                      <a:pt x="751" y="889"/>
                      <a:pt x="751" y="926"/>
                    </a:cubicBezTo>
                    <a:cubicBezTo>
                      <a:pt x="751" y="963"/>
                      <a:pt x="781" y="993"/>
                      <a:pt x="818" y="9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4835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9B3089-BF02-43CB-B070-FF9111DE7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633F30-8770-470E-AADF-A7931605F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BCA1E9-4AA5-48BC-8304-16801A99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cfc13cc-610c-43af-9506-866f6b0636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C84674-84FD-49C3-B86D-BA99765595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11992"/>
            <a:ext cx="10845800" cy="4453115"/>
            <a:chOff x="673100" y="1411992"/>
            <a:chExt cx="10845800" cy="4453115"/>
          </a:xfrm>
        </p:grpSpPr>
        <p:sp>
          <p:nvSpPr>
            <p:cNvPr id="6" name="iŝḷîďê">
              <a:extLst>
                <a:ext uri="{FF2B5EF4-FFF2-40B4-BE49-F238E27FC236}">
                  <a16:creationId xmlns:a16="http://schemas.microsoft.com/office/drawing/2014/main" xmlns="" id="{A6D54A0E-01DF-43E2-B8AB-671236E7C627}"/>
                </a:ext>
              </a:extLst>
            </p:cNvPr>
            <p:cNvSpPr/>
            <p:nvPr/>
          </p:nvSpPr>
          <p:spPr bwMode="auto">
            <a:xfrm>
              <a:off x="5738286" y="4589323"/>
              <a:ext cx="1038187" cy="1275784"/>
            </a:xfrm>
            <a:custGeom>
              <a:avLst/>
              <a:gdLst>
                <a:gd name="T0" fmla="*/ 586 w 586"/>
                <a:gd name="T1" fmla="*/ 155 h 966"/>
                <a:gd name="T2" fmla="*/ 0 w 586"/>
                <a:gd name="T3" fmla="*/ 0 h 966"/>
                <a:gd name="T4" fmla="*/ 586 w 586"/>
                <a:gd name="T5" fmla="*/ 966 h 966"/>
                <a:gd name="T6" fmla="*/ 586 w 586"/>
                <a:gd name="T7" fmla="*/ 155 h 966"/>
                <a:gd name="connsiteX0" fmla="*/ 19010 w 19010"/>
                <a:gd name="connsiteY0" fmla="*/ 3054 h 11449"/>
                <a:gd name="connsiteX1" fmla="*/ 0 w 19010"/>
                <a:gd name="connsiteY1" fmla="*/ 0 h 11449"/>
                <a:gd name="connsiteX2" fmla="*/ 19010 w 19010"/>
                <a:gd name="connsiteY2" fmla="*/ 11449 h 11449"/>
                <a:gd name="connsiteX3" fmla="*/ 19010 w 19010"/>
                <a:gd name="connsiteY3" fmla="*/ 3054 h 11449"/>
                <a:gd name="connsiteX0" fmla="*/ 11160 w 11160"/>
                <a:gd name="connsiteY0" fmla="*/ 2433 h 10828"/>
                <a:gd name="connsiteX1" fmla="*/ 0 w 11160"/>
                <a:gd name="connsiteY1" fmla="*/ 0 h 10828"/>
                <a:gd name="connsiteX2" fmla="*/ 11160 w 11160"/>
                <a:gd name="connsiteY2" fmla="*/ 10828 h 10828"/>
                <a:gd name="connsiteX3" fmla="*/ 11160 w 11160"/>
                <a:gd name="connsiteY3" fmla="*/ 2433 h 10828"/>
                <a:gd name="connsiteX0" fmla="*/ 11160 w 11160"/>
                <a:gd name="connsiteY0" fmla="*/ 2433 h 7226"/>
                <a:gd name="connsiteX1" fmla="*/ 0 w 11160"/>
                <a:gd name="connsiteY1" fmla="*/ 0 h 7226"/>
                <a:gd name="connsiteX2" fmla="*/ 11160 w 11160"/>
                <a:gd name="connsiteY2" fmla="*/ 7226 h 7226"/>
                <a:gd name="connsiteX3" fmla="*/ 11160 w 11160"/>
                <a:gd name="connsiteY3" fmla="*/ 2433 h 7226"/>
                <a:gd name="connsiteX0" fmla="*/ 10000 w 10000"/>
                <a:gd name="connsiteY0" fmla="*/ 3367 h 11513"/>
                <a:gd name="connsiteX1" fmla="*/ 0 w 10000"/>
                <a:gd name="connsiteY1" fmla="*/ 0 h 11513"/>
                <a:gd name="connsiteX2" fmla="*/ 9927 w 10000"/>
                <a:gd name="connsiteY2" fmla="*/ 11513 h 11513"/>
                <a:gd name="connsiteX3" fmla="*/ 10000 w 10000"/>
                <a:gd name="connsiteY3" fmla="*/ 3367 h 1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1513">
                  <a:moveTo>
                    <a:pt x="10000" y="3367"/>
                  </a:moveTo>
                  <a:lnTo>
                    <a:pt x="0" y="0"/>
                  </a:lnTo>
                  <a:lnTo>
                    <a:pt x="9927" y="11513"/>
                  </a:lnTo>
                  <a:cubicBezTo>
                    <a:pt x="9951" y="8798"/>
                    <a:pt x="9976" y="6082"/>
                    <a:pt x="10000" y="33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57150">
              <a:solidFill>
                <a:schemeClr val="bg1"/>
              </a:solidFill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ḷîḍe">
              <a:extLst>
                <a:ext uri="{FF2B5EF4-FFF2-40B4-BE49-F238E27FC236}">
                  <a16:creationId xmlns:a16="http://schemas.microsoft.com/office/drawing/2014/main" xmlns="" id="{645B5E59-3F3E-4C16-9005-64D0F6E77E9A}"/>
                </a:ext>
              </a:extLst>
            </p:cNvPr>
            <p:cNvSpPr/>
            <p:nvPr/>
          </p:nvSpPr>
          <p:spPr bwMode="auto">
            <a:xfrm>
              <a:off x="6167438" y="1411992"/>
              <a:ext cx="1387475" cy="1828800"/>
            </a:xfrm>
            <a:custGeom>
              <a:avLst/>
              <a:gdLst>
                <a:gd name="T0" fmla="*/ 0 w 874"/>
                <a:gd name="T1" fmla="*/ 0 h 1152"/>
                <a:gd name="T2" fmla="*/ 874 w 874"/>
                <a:gd name="T3" fmla="*/ 507 h 1152"/>
                <a:gd name="T4" fmla="*/ 0 w 874"/>
                <a:gd name="T5" fmla="*/ 1152 h 1152"/>
                <a:gd name="T6" fmla="*/ 0 w 874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4" h="1152">
                  <a:moveTo>
                    <a:pt x="0" y="0"/>
                  </a:moveTo>
                  <a:lnTo>
                    <a:pt x="874" y="507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ľíḓé">
              <a:extLst>
                <a:ext uri="{FF2B5EF4-FFF2-40B4-BE49-F238E27FC236}">
                  <a16:creationId xmlns:a16="http://schemas.microsoft.com/office/drawing/2014/main" xmlns="" id="{2BDD850C-289B-4E05-A5DB-DA7981ADA8F6}"/>
                </a:ext>
              </a:extLst>
            </p:cNvPr>
            <p:cNvSpPr/>
            <p:nvPr/>
          </p:nvSpPr>
          <p:spPr bwMode="auto">
            <a:xfrm>
              <a:off x="4706938" y="2216854"/>
              <a:ext cx="2847975" cy="1574800"/>
            </a:xfrm>
            <a:custGeom>
              <a:avLst/>
              <a:gdLst>
                <a:gd name="T0" fmla="*/ 1500 w 1794"/>
                <a:gd name="T1" fmla="*/ 992 h 992"/>
                <a:gd name="T2" fmla="*/ 1794 w 1794"/>
                <a:gd name="T3" fmla="*/ 0 h 992"/>
                <a:gd name="T4" fmla="*/ 0 w 1794"/>
                <a:gd name="T5" fmla="*/ 493 h 992"/>
                <a:gd name="T6" fmla="*/ 1500 w 1794"/>
                <a:gd name="T7" fmla="*/ 9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4" h="992">
                  <a:moveTo>
                    <a:pt x="1500" y="992"/>
                  </a:moveTo>
                  <a:lnTo>
                    <a:pt x="1794" y="0"/>
                  </a:lnTo>
                  <a:lnTo>
                    <a:pt x="0" y="493"/>
                  </a:lnTo>
                  <a:lnTo>
                    <a:pt x="1500" y="9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ṩḻîdê">
              <a:extLst>
                <a:ext uri="{FF2B5EF4-FFF2-40B4-BE49-F238E27FC236}">
                  <a16:creationId xmlns:a16="http://schemas.microsoft.com/office/drawing/2014/main" xmlns="" id="{D797DD8D-B250-498A-A307-3193BC31F1DD}"/>
                </a:ext>
              </a:extLst>
            </p:cNvPr>
            <p:cNvSpPr/>
            <p:nvPr/>
          </p:nvSpPr>
          <p:spPr bwMode="auto">
            <a:xfrm>
              <a:off x="4440238" y="3520192"/>
              <a:ext cx="3433763" cy="1455241"/>
            </a:xfrm>
            <a:custGeom>
              <a:avLst/>
              <a:gdLst>
                <a:gd name="T0" fmla="*/ 1628 w 2163"/>
                <a:gd name="T1" fmla="*/ 858 h 858"/>
                <a:gd name="T2" fmla="*/ 2163 w 2163"/>
                <a:gd name="T3" fmla="*/ 0 h 858"/>
                <a:gd name="T4" fmla="*/ 0 w 2163"/>
                <a:gd name="T5" fmla="*/ 426 h 858"/>
                <a:gd name="T6" fmla="*/ 1628 w 2163"/>
                <a:gd name="T7" fmla="*/ 858 h 858"/>
                <a:gd name="connsiteX0" fmla="*/ 6787 w 10000"/>
                <a:gd name="connsiteY0" fmla="*/ 10684 h 10684"/>
                <a:gd name="connsiteX1" fmla="*/ 10000 w 10000"/>
                <a:gd name="connsiteY1" fmla="*/ 0 h 10684"/>
                <a:gd name="connsiteX2" fmla="*/ 0 w 10000"/>
                <a:gd name="connsiteY2" fmla="*/ 4965 h 10684"/>
                <a:gd name="connsiteX3" fmla="*/ 6787 w 10000"/>
                <a:gd name="connsiteY3" fmla="*/ 10684 h 1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684">
                  <a:moveTo>
                    <a:pt x="6787" y="10684"/>
                  </a:moveTo>
                  <a:lnTo>
                    <a:pt x="10000" y="0"/>
                  </a:lnTo>
                  <a:lnTo>
                    <a:pt x="0" y="4965"/>
                  </a:lnTo>
                  <a:lnTo>
                    <a:pt x="6787" y="106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ľíḓè">
              <a:extLst>
                <a:ext uri="{FF2B5EF4-FFF2-40B4-BE49-F238E27FC236}">
                  <a16:creationId xmlns:a16="http://schemas.microsoft.com/office/drawing/2014/main" xmlns="" id="{D6998041-19F3-4B3A-951F-5F22EED9239E}"/>
                </a:ext>
              </a:extLst>
            </p:cNvPr>
            <p:cNvSpPr/>
            <p:nvPr/>
          </p:nvSpPr>
          <p:spPr bwMode="auto">
            <a:xfrm>
              <a:off x="4318000" y="2999492"/>
              <a:ext cx="3556000" cy="1746250"/>
            </a:xfrm>
            <a:custGeom>
              <a:avLst/>
              <a:gdLst>
                <a:gd name="T0" fmla="*/ 2240 w 2240"/>
                <a:gd name="T1" fmla="*/ 328 h 1100"/>
                <a:gd name="T2" fmla="*/ 0 w 2240"/>
                <a:gd name="T3" fmla="*/ 1100 h 1100"/>
                <a:gd name="T4" fmla="*/ 245 w 2240"/>
                <a:gd name="T5" fmla="*/ 0 h 1100"/>
                <a:gd name="T6" fmla="*/ 2240 w 2240"/>
                <a:gd name="T7" fmla="*/ 328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0" h="1100">
                  <a:moveTo>
                    <a:pt x="2240" y="328"/>
                  </a:moveTo>
                  <a:lnTo>
                    <a:pt x="0" y="1100"/>
                  </a:lnTo>
                  <a:lnTo>
                    <a:pt x="245" y="0"/>
                  </a:lnTo>
                  <a:lnTo>
                    <a:pt x="2240" y="328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ṧļíḋê">
              <a:extLst>
                <a:ext uri="{FF2B5EF4-FFF2-40B4-BE49-F238E27FC236}">
                  <a16:creationId xmlns:a16="http://schemas.microsoft.com/office/drawing/2014/main" xmlns="" id="{4C02990A-A5A1-4F07-8488-3E38DDD94034}"/>
                </a:ext>
              </a:extLst>
            </p:cNvPr>
            <p:cNvSpPr/>
            <p:nvPr/>
          </p:nvSpPr>
          <p:spPr bwMode="auto">
            <a:xfrm>
              <a:off x="4963145" y="3431976"/>
              <a:ext cx="549635" cy="54963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śḻíḑè">
              <a:extLst>
                <a:ext uri="{FF2B5EF4-FFF2-40B4-BE49-F238E27FC236}">
                  <a16:creationId xmlns:a16="http://schemas.microsoft.com/office/drawing/2014/main" xmlns="" id="{52BC9D57-2832-4040-9CA4-E436F3355821}"/>
                </a:ext>
              </a:extLst>
            </p:cNvPr>
            <p:cNvSpPr/>
            <p:nvPr/>
          </p:nvSpPr>
          <p:spPr bwMode="auto">
            <a:xfrm>
              <a:off x="6327118" y="1814765"/>
              <a:ext cx="549635" cy="54963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şlïḍe">
              <a:extLst>
                <a:ext uri="{FF2B5EF4-FFF2-40B4-BE49-F238E27FC236}">
                  <a16:creationId xmlns:a16="http://schemas.microsoft.com/office/drawing/2014/main" xmlns="" id="{3DF0F5E1-D0C2-45E9-8300-8E2C1B217601}"/>
                </a:ext>
              </a:extLst>
            </p:cNvPr>
            <p:cNvSpPr/>
            <p:nvPr/>
          </p:nvSpPr>
          <p:spPr bwMode="auto">
            <a:xfrm>
              <a:off x="6501655" y="2605120"/>
              <a:ext cx="549635" cy="54963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ś1ïḍé">
              <a:extLst>
                <a:ext uri="{FF2B5EF4-FFF2-40B4-BE49-F238E27FC236}">
                  <a16:creationId xmlns:a16="http://schemas.microsoft.com/office/drawing/2014/main" xmlns="" id="{0AAC9E6E-5480-497B-A1AA-238F2F37DA9E}"/>
                </a:ext>
              </a:extLst>
            </p:cNvPr>
            <p:cNvSpPr/>
            <p:nvPr/>
          </p:nvSpPr>
          <p:spPr bwMode="auto">
            <a:xfrm>
              <a:off x="6320753" y="4148746"/>
              <a:ext cx="556000" cy="55600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iśľídé">
              <a:extLst>
                <a:ext uri="{FF2B5EF4-FFF2-40B4-BE49-F238E27FC236}">
                  <a16:creationId xmlns:a16="http://schemas.microsoft.com/office/drawing/2014/main" xmlns="" id="{23A462A3-16DC-4337-A021-F34FBA51C123}"/>
                </a:ext>
              </a:extLst>
            </p:cNvPr>
            <p:cNvGrpSpPr/>
            <p:nvPr/>
          </p:nvGrpSpPr>
          <p:grpSpPr>
            <a:xfrm>
              <a:off x="8256900" y="2253795"/>
              <a:ext cx="3262000" cy="1216841"/>
              <a:chOff x="7874000" y="2120966"/>
              <a:chExt cx="3262000" cy="1216841"/>
            </a:xfrm>
          </p:grpSpPr>
          <p:sp>
            <p:nvSpPr>
              <p:cNvPr id="27" name="íṩļïďé">
                <a:extLst>
                  <a:ext uri="{FF2B5EF4-FFF2-40B4-BE49-F238E27FC236}">
                    <a16:creationId xmlns:a16="http://schemas.microsoft.com/office/drawing/2014/main" xmlns="" id="{21D8A50D-8252-4F4C-BDEB-CA9ECEB106B7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ṣḷíḋé">
                <a:extLst>
                  <a:ext uri="{FF2B5EF4-FFF2-40B4-BE49-F238E27FC236}">
                    <a16:creationId xmlns:a16="http://schemas.microsoft.com/office/drawing/2014/main" xmlns="" id="{586534FE-6322-4671-B401-6AABBB7AF5D2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îṧḷíde">
              <a:extLst>
                <a:ext uri="{FF2B5EF4-FFF2-40B4-BE49-F238E27FC236}">
                  <a16:creationId xmlns:a16="http://schemas.microsoft.com/office/drawing/2014/main" xmlns="" id="{911FC07D-6D82-4FD5-8BAE-1B6B40323717}"/>
                </a:ext>
              </a:extLst>
            </p:cNvPr>
            <p:cNvGrpSpPr/>
            <p:nvPr/>
          </p:nvGrpSpPr>
          <p:grpSpPr>
            <a:xfrm>
              <a:off x="8256900" y="3899098"/>
              <a:ext cx="3262000" cy="1216841"/>
              <a:chOff x="7874000" y="2120966"/>
              <a:chExt cx="3262000" cy="1216841"/>
            </a:xfrm>
          </p:grpSpPr>
          <p:sp>
            <p:nvSpPr>
              <p:cNvPr id="25" name="î$1îďé">
                <a:extLst>
                  <a:ext uri="{FF2B5EF4-FFF2-40B4-BE49-F238E27FC236}">
                    <a16:creationId xmlns:a16="http://schemas.microsoft.com/office/drawing/2014/main" xmlns="" id="{CDCDB893-F66C-42C4-A94C-B40C2993BDB9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šḻîḓe">
                <a:extLst>
                  <a:ext uri="{FF2B5EF4-FFF2-40B4-BE49-F238E27FC236}">
                    <a16:creationId xmlns:a16="http://schemas.microsoft.com/office/drawing/2014/main" xmlns="" id="{FCBC5809-84D0-4743-8347-6235BBA7AA23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slídé">
              <a:extLst>
                <a:ext uri="{FF2B5EF4-FFF2-40B4-BE49-F238E27FC236}">
                  <a16:creationId xmlns:a16="http://schemas.microsoft.com/office/drawing/2014/main" xmlns="" id="{A7D438A9-8452-4004-8990-EAFD5DD25151}"/>
                </a:ext>
              </a:extLst>
            </p:cNvPr>
            <p:cNvGrpSpPr/>
            <p:nvPr/>
          </p:nvGrpSpPr>
          <p:grpSpPr>
            <a:xfrm>
              <a:off x="673100" y="1608433"/>
              <a:ext cx="3262000" cy="1216841"/>
              <a:chOff x="7874000" y="2120966"/>
              <a:chExt cx="3262000" cy="1216841"/>
            </a:xfrm>
          </p:grpSpPr>
          <p:sp>
            <p:nvSpPr>
              <p:cNvPr id="23" name="îš1íḋè">
                <a:extLst>
                  <a:ext uri="{FF2B5EF4-FFF2-40B4-BE49-F238E27FC236}">
                    <a16:creationId xmlns:a16="http://schemas.microsoft.com/office/drawing/2014/main" xmlns="" id="{0E601916-6590-4C0C-B155-6D6D7356BD47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ṥľïdé">
                <a:extLst>
                  <a:ext uri="{FF2B5EF4-FFF2-40B4-BE49-F238E27FC236}">
                    <a16:creationId xmlns:a16="http://schemas.microsoft.com/office/drawing/2014/main" xmlns="" id="{2FB33A9A-0138-41C5-8752-68634C4AB939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íŝ1íḋè">
              <a:extLst>
                <a:ext uri="{FF2B5EF4-FFF2-40B4-BE49-F238E27FC236}">
                  <a16:creationId xmlns:a16="http://schemas.microsoft.com/office/drawing/2014/main" xmlns="" id="{2A55FAE0-8678-4512-BC0E-DB39F3DBE21D}"/>
                </a:ext>
              </a:extLst>
            </p:cNvPr>
            <p:cNvGrpSpPr/>
            <p:nvPr/>
          </p:nvGrpSpPr>
          <p:grpSpPr>
            <a:xfrm>
              <a:off x="673100" y="3264196"/>
              <a:ext cx="3262000" cy="1216841"/>
              <a:chOff x="7874000" y="2120966"/>
              <a:chExt cx="3262000" cy="1216841"/>
            </a:xfrm>
          </p:grpSpPr>
          <p:sp>
            <p:nvSpPr>
              <p:cNvPr id="21" name="íṥľíḓê">
                <a:extLst>
                  <a:ext uri="{FF2B5EF4-FFF2-40B4-BE49-F238E27FC236}">
                    <a16:creationId xmlns:a16="http://schemas.microsoft.com/office/drawing/2014/main" xmlns="" id="{71F3BCA6-22F8-4DC4-B519-FD1F5A019425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ṩḷîḍe">
                <a:extLst>
                  <a:ext uri="{FF2B5EF4-FFF2-40B4-BE49-F238E27FC236}">
                    <a16:creationId xmlns:a16="http://schemas.microsoft.com/office/drawing/2014/main" xmlns="" id="{A910F32E-4270-464C-B3C9-2DFAF8622C05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1680D8F-68F9-4541-B309-31E0932742B0}"/>
                </a:ext>
              </a:extLst>
            </p:cNvPr>
            <p:cNvCxnSpPr/>
            <p:nvPr/>
          </p:nvCxnSpPr>
          <p:spPr>
            <a:xfrm>
              <a:off x="673100" y="3044735"/>
              <a:ext cx="29479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16FB80E-DAB0-4B33-ABD8-6CCCBE438745}"/>
                </a:ext>
              </a:extLst>
            </p:cNvPr>
            <p:cNvCxnSpPr/>
            <p:nvPr/>
          </p:nvCxnSpPr>
          <p:spPr>
            <a:xfrm>
              <a:off x="8571000" y="3684867"/>
              <a:ext cx="29479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7265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3C4F96-5FA9-49FC-A514-F1B4ECD81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977129-1927-4836-AB10-D2B0B7291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8E7C17-6989-4575-BED6-0D431194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66f0de4-65fe-4229-90de-590c4c82bc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9BD090-B2A3-48FC-84D2-D66827770D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550" y="1114325"/>
            <a:ext cx="10842673" cy="5048550"/>
            <a:chOff x="679550" y="1114325"/>
            <a:chExt cx="10842673" cy="50485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294D875-3E47-46F9-9746-AAF975DEE5CB}"/>
                </a:ext>
              </a:extLst>
            </p:cNvPr>
            <p:cNvCxnSpPr/>
            <p:nvPr/>
          </p:nvCxnSpPr>
          <p:spPr>
            <a:xfrm>
              <a:off x="44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šļïḋé">
              <a:extLst>
                <a:ext uri="{FF2B5EF4-FFF2-40B4-BE49-F238E27FC236}">
                  <a16:creationId xmlns:a16="http://schemas.microsoft.com/office/drawing/2014/main" xmlns="" id="{55C9C6E8-A552-416B-AD97-9A7622C108AD}"/>
                </a:ext>
              </a:extLst>
            </p:cNvPr>
            <p:cNvGrpSpPr/>
            <p:nvPr/>
          </p:nvGrpSpPr>
          <p:grpSpPr>
            <a:xfrm>
              <a:off x="4846671" y="1114325"/>
              <a:ext cx="3149998" cy="2385000"/>
              <a:chOff x="4656000" y="2259000"/>
              <a:chExt cx="3149998" cy="2385000"/>
            </a:xfrm>
          </p:grpSpPr>
          <p:sp>
            <p:nvSpPr>
              <p:cNvPr id="201" name="işlïḑé">
                <a:extLst>
                  <a:ext uri="{FF2B5EF4-FFF2-40B4-BE49-F238E27FC236}">
                    <a16:creationId xmlns:a16="http://schemas.microsoft.com/office/drawing/2014/main" xmlns="" id="{B237CE21-31DE-41E8-A0E5-1FFA3E49B46D}"/>
                  </a:ext>
                </a:extLst>
              </p:cNvPr>
              <p:cNvSpPr/>
              <p:nvPr/>
            </p:nvSpPr>
            <p:spPr bwMode="auto">
              <a:xfrm>
                <a:off x="4656000" y="2259000"/>
                <a:ext cx="3149998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202" name="îṧ1îḋe">
                <a:extLst>
                  <a:ext uri="{FF2B5EF4-FFF2-40B4-BE49-F238E27FC236}">
                    <a16:creationId xmlns:a16="http://schemas.microsoft.com/office/drawing/2014/main" xmlns="" id="{BC44D602-FD8C-4FA1-A835-7E5E62C13DB3}"/>
                  </a:ext>
                </a:extLst>
              </p:cNvPr>
              <p:cNvGrpSpPr/>
              <p:nvPr/>
            </p:nvGrpSpPr>
            <p:grpSpPr>
              <a:xfrm>
                <a:off x="4825743" y="2526723"/>
                <a:ext cx="2810512" cy="1892276"/>
                <a:chOff x="4825743" y="2526723"/>
                <a:chExt cx="2810512" cy="1892276"/>
              </a:xfrm>
            </p:grpSpPr>
            <p:sp>
              <p:nvSpPr>
                <p:cNvPr id="203" name="iŝḻïḍè">
                  <a:extLst>
                    <a:ext uri="{FF2B5EF4-FFF2-40B4-BE49-F238E27FC236}">
                      <a16:creationId xmlns:a16="http://schemas.microsoft.com/office/drawing/2014/main" xmlns="" id="{3E87E6CA-E741-44A2-AD42-AC6CB5A6F2A8}"/>
                    </a:ext>
                  </a:extLst>
                </p:cNvPr>
                <p:cNvSpPr/>
                <p:nvPr/>
              </p:nvSpPr>
              <p:spPr bwMode="auto">
                <a:xfrm>
                  <a:off x="603351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204" name="ïṧ1ïḋe">
                  <a:extLst>
                    <a:ext uri="{FF2B5EF4-FFF2-40B4-BE49-F238E27FC236}">
                      <a16:creationId xmlns:a16="http://schemas.microsoft.com/office/drawing/2014/main" xmlns="" id="{D0EBAFC2-FFF8-4001-95A8-FDE765673DEC}"/>
                    </a:ext>
                  </a:extLst>
                </p:cNvPr>
                <p:cNvGrpSpPr/>
                <p:nvPr/>
              </p:nvGrpSpPr>
              <p:grpSpPr>
                <a:xfrm>
                  <a:off x="4825743" y="3101771"/>
                  <a:ext cx="2810512" cy="1317228"/>
                  <a:chOff x="4880998" y="3101771"/>
                  <a:chExt cx="2810512" cy="1317228"/>
                </a:xfrm>
              </p:grpSpPr>
              <p:sp>
                <p:nvSpPr>
                  <p:cNvPr id="205" name="îṥḷîḍê">
                    <a:extLst>
                      <a:ext uri="{FF2B5EF4-FFF2-40B4-BE49-F238E27FC236}">
                        <a16:creationId xmlns:a16="http://schemas.microsoft.com/office/drawing/2014/main" xmlns="" id="{9C29EBDC-DAE6-4106-931E-C0459BC6DAC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4880998" y="3101771"/>
                    <a:ext cx="2810487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206" name="íş1íḍe">
                    <a:extLst>
                      <a:ext uri="{FF2B5EF4-FFF2-40B4-BE49-F238E27FC236}">
                        <a16:creationId xmlns:a16="http://schemas.microsoft.com/office/drawing/2014/main" xmlns="" id="{AE6AB8B5-E98E-450B-AEA3-AA454D8C9567}"/>
                      </a:ext>
                    </a:extLst>
                  </p:cNvPr>
                  <p:cNvSpPr/>
                  <p:nvPr/>
                </p:nvSpPr>
                <p:spPr>
                  <a:xfrm>
                    <a:off x="4880998" y="3514650"/>
                    <a:ext cx="2810512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Supporting text here.</a:t>
                    </a:r>
                    <a:endParaRPr lang="zh-CN" altLang="en-US" sz="1000" dirty="0"/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When you copy &amp; paste, choose "keep text only" option.</a:t>
                    </a:r>
                    <a:endParaRPr lang="zh-CN" altLang="en-US" sz="1000" dirty="0"/>
                  </a:p>
                </p:txBody>
              </p:sp>
            </p:grpSp>
          </p:grpSp>
        </p:grpSp>
        <p:grpSp>
          <p:nvGrpSpPr>
            <p:cNvPr id="8" name="îSľídè">
              <a:extLst>
                <a:ext uri="{FF2B5EF4-FFF2-40B4-BE49-F238E27FC236}">
                  <a16:creationId xmlns:a16="http://schemas.microsoft.com/office/drawing/2014/main" xmlns="" id="{1F64DBA7-CED5-4541-88CD-74BBBBBCBA8D}"/>
                </a:ext>
              </a:extLst>
            </p:cNvPr>
            <p:cNvGrpSpPr/>
            <p:nvPr/>
          </p:nvGrpSpPr>
          <p:grpSpPr>
            <a:xfrm>
              <a:off x="8367340" y="1114325"/>
              <a:ext cx="3149998" cy="2385000"/>
              <a:chOff x="8370490" y="2259000"/>
              <a:chExt cx="3149998" cy="2385000"/>
            </a:xfrm>
          </p:grpSpPr>
          <p:sp>
            <p:nvSpPr>
              <p:cNvPr id="195" name="iṡ1îḋé">
                <a:extLst>
                  <a:ext uri="{FF2B5EF4-FFF2-40B4-BE49-F238E27FC236}">
                    <a16:creationId xmlns:a16="http://schemas.microsoft.com/office/drawing/2014/main" xmlns="" id="{E3FF81B9-416F-413B-8F8A-D63A90F5CA32}"/>
                  </a:ext>
                </a:extLst>
              </p:cNvPr>
              <p:cNvSpPr/>
              <p:nvPr/>
            </p:nvSpPr>
            <p:spPr bwMode="auto">
              <a:xfrm>
                <a:off x="8370490" y="2259000"/>
                <a:ext cx="3149998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96" name="iṥ1ídè">
                <a:extLst>
                  <a:ext uri="{FF2B5EF4-FFF2-40B4-BE49-F238E27FC236}">
                    <a16:creationId xmlns:a16="http://schemas.microsoft.com/office/drawing/2014/main" xmlns="" id="{4721F35F-2C35-4154-B21F-6C8A9C83FE2E}"/>
                  </a:ext>
                </a:extLst>
              </p:cNvPr>
              <p:cNvGrpSpPr/>
              <p:nvPr/>
            </p:nvGrpSpPr>
            <p:grpSpPr>
              <a:xfrm>
                <a:off x="8540233" y="2526723"/>
                <a:ext cx="2810512" cy="1892276"/>
                <a:chOff x="8540233" y="2526723"/>
                <a:chExt cx="2810512" cy="1892276"/>
              </a:xfrm>
            </p:grpSpPr>
            <p:sp>
              <p:nvSpPr>
                <p:cNvPr id="197" name="i$ľíďè">
                  <a:extLst>
                    <a:ext uri="{FF2B5EF4-FFF2-40B4-BE49-F238E27FC236}">
                      <a16:creationId xmlns:a16="http://schemas.microsoft.com/office/drawing/2014/main" xmlns="" id="{B575EA3E-B072-4A7F-B18B-149195243979}"/>
                    </a:ext>
                  </a:extLst>
                </p:cNvPr>
                <p:cNvSpPr/>
                <p:nvPr/>
              </p:nvSpPr>
              <p:spPr bwMode="auto">
                <a:xfrm>
                  <a:off x="974800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98" name="îṧ1ïdè">
                  <a:extLst>
                    <a:ext uri="{FF2B5EF4-FFF2-40B4-BE49-F238E27FC236}">
                      <a16:creationId xmlns:a16="http://schemas.microsoft.com/office/drawing/2014/main" xmlns="" id="{97749670-F864-4B76-8436-6F1E03859DD1}"/>
                    </a:ext>
                  </a:extLst>
                </p:cNvPr>
                <p:cNvGrpSpPr/>
                <p:nvPr/>
              </p:nvGrpSpPr>
              <p:grpSpPr>
                <a:xfrm>
                  <a:off x="8540233" y="3101771"/>
                  <a:ext cx="2810512" cy="1317228"/>
                  <a:chOff x="8595488" y="3101771"/>
                  <a:chExt cx="2810512" cy="1317228"/>
                </a:xfrm>
              </p:grpSpPr>
              <p:sp>
                <p:nvSpPr>
                  <p:cNvPr id="199" name="iṧḷïḓe">
                    <a:extLst>
                      <a:ext uri="{FF2B5EF4-FFF2-40B4-BE49-F238E27FC236}">
                        <a16:creationId xmlns:a16="http://schemas.microsoft.com/office/drawing/2014/main" xmlns="" id="{6D6C0F1C-8189-4019-8117-65803DA1380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595488" y="3101771"/>
                    <a:ext cx="2810487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200" name="íšḻîďê">
                    <a:extLst>
                      <a:ext uri="{FF2B5EF4-FFF2-40B4-BE49-F238E27FC236}">
                        <a16:creationId xmlns:a16="http://schemas.microsoft.com/office/drawing/2014/main" xmlns="" id="{BD1CA4D2-3711-4CA7-9358-88676B4CC8F1}"/>
                      </a:ext>
                    </a:extLst>
                  </p:cNvPr>
                  <p:cNvSpPr/>
                  <p:nvPr/>
                </p:nvSpPr>
                <p:spPr>
                  <a:xfrm>
                    <a:off x="8595488" y="3514650"/>
                    <a:ext cx="2810512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Supporting text here.</a:t>
                    </a:r>
                    <a:endParaRPr lang="zh-CN" altLang="en-US" sz="1000" dirty="0"/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When you copy &amp; paste, choose "keep text only" option.</a:t>
                    </a:r>
                    <a:endParaRPr lang="zh-CN" altLang="en-US" sz="1000" dirty="0"/>
                  </a:p>
                </p:txBody>
              </p:sp>
            </p:grpSp>
          </p:grpSp>
        </p:grpSp>
        <p:grpSp>
          <p:nvGrpSpPr>
            <p:cNvPr id="9" name="ïṣḷïḍè">
              <a:extLst>
                <a:ext uri="{FF2B5EF4-FFF2-40B4-BE49-F238E27FC236}">
                  <a16:creationId xmlns:a16="http://schemas.microsoft.com/office/drawing/2014/main" xmlns="" id="{3393CF6F-EBD4-44D1-B8EC-54D83067953D}"/>
                </a:ext>
              </a:extLst>
            </p:cNvPr>
            <p:cNvGrpSpPr/>
            <p:nvPr/>
          </p:nvGrpSpPr>
          <p:grpSpPr>
            <a:xfrm>
              <a:off x="4841785" y="3777875"/>
              <a:ext cx="6680438" cy="2385000"/>
              <a:chOff x="4841785" y="3777875"/>
              <a:chExt cx="6680438" cy="2385000"/>
            </a:xfrm>
          </p:grpSpPr>
          <p:sp>
            <p:nvSpPr>
              <p:cNvPr id="189" name="îSļïďê">
                <a:extLst>
                  <a:ext uri="{FF2B5EF4-FFF2-40B4-BE49-F238E27FC236}">
                    <a16:creationId xmlns:a16="http://schemas.microsoft.com/office/drawing/2014/main" xmlns="" id="{E3FF81B9-416F-413B-8F8A-D63A90F5CA32}"/>
                  </a:ext>
                </a:extLst>
              </p:cNvPr>
              <p:cNvSpPr/>
              <p:nvPr/>
            </p:nvSpPr>
            <p:spPr bwMode="auto">
              <a:xfrm>
                <a:off x="4846671" y="3777875"/>
                <a:ext cx="6670666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90" name="îṩ1îḍé">
                <a:extLst>
                  <a:ext uri="{FF2B5EF4-FFF2-40B4-BE49-F238E27FC236}">
                    <a16:creationId xmlns:a16="http://schemas.microsoft.com/office/drawing/2014/main" xmlns="" id="{F608CE6F-07AF-483F-9A08-3873A705BE77}"/>
                  </a:ext>
                </a:extLst>
              </p:cNvPr>
              <p:cNvGrpSpPr/>
              <p:nvPr/>
            </p:nvGrpSpPr>
            <p:grpSpPr>
              <a:xfrm>
                <a:off x="4841785" y="4045598"/>
                <a:ext cx="6680438" cy="1892276"/>
                <a:chOff x="6605270" y="2526723"/>
                <a:chExt cx="6680438" cy="1892276"/>
              </a:xfrm>
            </p:grpSpPr>
            <p:sp>
              <p:nvSpPr>
                <p:cNvPr id="191" name="îṣļiḓe">
                  <a:extLst>
                    <a:ext uri="{FF2B5EF4-FFF2-40B4-BE49-F238E27FC236}">
                      <a16:creationId xmlns:a16="http://schemas.microsoft.com/office/drawing/2014/main" xmlns="" id="{B575EA3E-B072-4A7F-B18B-149195243979}"/>
                    </a:ext>
                  </a:extLst>
                </p:cNvPr>
                <p:cNvSpPr/>
                <p:nvPr/>
              </p:nvSpPr>
              <p:spPr bwMode="auto">
                <a:xfrm>
                  <a:off x="974800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92" name="iSḷíḍè">
                  <a:extLst>
                    <a:ext uri="{FF2B5EF4-FFF2-40B4-BE49-F238E27FC236}">
                      <a16:creationId xmlns:a16="http://schemas.microsoft.com/office/drawing/2014/main" xmlns="" id="{DFB068DB-6A02-4D9E-B1E2-80B93014267B}"/>
                    </a:ext>
                  </a:extLst>
                </p:cNvPr>
                <p:cNvGrpSpPr/>
                <p:nvPr/>
              </p:nvGrpSpPr>
              <p:grpSpPr>
                <a:xfrm>
                  <a:off x="6605270" y="3101771"/>
                  <a:ext cx="6680438" cy="1317228"/>
                  <a:chOff x="6660525" y="3101771"/>
                  <a:chExt cx="6680438" cy="1317228"/>
                </a:xfrm>
              </p:grpSpPr>
              <p:sp>
                <p:nvSpPr>
                  <p:cNvPr id="193" name="íṩľiḑe">
                    <a:extLst>
                      <a:ext uri="{FF2B5EF4-FFF2-40B4-BE49-F238E27FC236}">
                        <a16:creationId xmlns:a16="http://schemas.microsoft.com/office/drawing/2014/main" xmlns="" id="{6D6C0F1C-8189-4019-8117-65803DA1380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660542" y="3101771"/>
                    <a:ext cx="6680380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194" name="ïśļíḍé">
                    <a:extLst>
                      <a:ext uri="{FF2B5EF4-FFF2-40B4-BE49-F238E27FC236}">
                        <a16:creationId xmlns:a16="http://schemas.microsoft.com/office/drawing/2014/main" xmlns="" id="{BD1CA4D2-3711-4CA7-9358-88676B4CC8F1}"/>
                      </a:ext>
                    </a:extLst>
                  </p:cNvPr>
                  <p:cNvSpPr/>
                  <p:nvPr/>
                </p:nvSpPr>
                <p:spPr>
                  <a:xfrm>
                    <a:off x="6660525" y="3514650"/>
                    <a:ext cx="6680438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  <a:tabLst>
                        <a:tab pos="228594" algn="l"/>
                      </a:tabLst>
                      <a:defRPr/>
                    </a:pPr>
                    <a:r>
                      <a:rPr lang="en-US" altLang="zh-CN" sz="1000" dirty="0"/>
                      <a:t>Supporting text here.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  <a:tabLst>
                        <a:tab pos="228594" algn="l"/>
                      </a:tabLst>
                      <a:defRPr/>
                    </a:pPr>
                    <a:r>
                      <a:rPr lang="en-US" altLang="zh-CN" sz="1000" dirty="0"/>
                      <a:t>You can use the icon library in </a:t>
                    </a:r>
                    <a:r>
                      <a:rPr lang="en-US" altLang="zh-CN" sz="1000" dirty="0" err="1"/>
                      <a:t>iSlide</a:t>
                    </a:r>
                    <a:r>
                      <a:rPr lang="en-US" altLang="zh-CN" sz="1000" dirty="0"/>
                      <a:t>  (www.islide.cc) to filter and replace existing icon elements with one click.</a:t>
                    </a:r>
                  </a:p>
                </p:txBody>
              </p:sp>
            </p:grpSp>
          </p:grpSp>
        </p:grpSp>
        <p:sp>
          <p:nvSpPr>
            <p:cNvPr id="10" name="iṡlïd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9550" y="4250231"/>
              <a:ext cx="3796425" cy="156658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1" name="ïšḻiḓ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E892685-5220-416D-9620-98156A3B63A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18682" y="1682902"/>
              <a:ext cx="2918161" cy="2309860"/>
              <a:chOff x="3036094" y="1130300"/>
              <a:chExt cx="6119812" cy="4844120"/>
            </a:xfrm>
          </p:grpSpPr>
          <p:sp>
            <p:nvSpPr>
              <p:cNvPr id="12" name="iṩľíde">
                <a:extLst>
                  <a:ext uri="{FF2B5EF4-FFF2-40B4-BE49-F238E27FC236}">
                    <a16:creationId xmlns:a16="http://schemas.microsoft.com/office/drawing/2014/main" xmlns="" id="{6CF03447-AA31-4816-9FAB-84D8C824E246}"/>
                  </a:ext>
                </a:extLst>
              </p:cNvPr>
              <p:cNvSpPr/>
              <p:nvPr/>
            </p:nvSpPr>
            <p:spPr bwMode="auto">
              <a:xfrm>
                <a:off x="7382651" y="1130300"/>
                <a:ext cx="1773255" cy="1771063"/>
              </a:xfrm>
              <a:custGeom>
                <a:avLst/>
                <a:gdLst>
                  <a:gd name="T0" fmla="*/ 3113 w 3503"/>
                  <a:gd name="T1" fmla="*/ 1046 h 3502"/>
                  <a:gd name="T2" fmla="*/ 1046 w 3503"/>
                  <a:gd name="T3" fmla="*/ 389 h 3502"/>
                  <a:gd name="T4" fmla="*/ 390 w 3503"/>
                  <a:gd name="T5" fmla="*/ 2456 h 3502"/>
                  <a:gd name="T6" fmla="*/ 2457 w 3503"/>
                  <a:gd name="T7" fmla="*/ 3113 h 3502"/>
                  <a:gd name="T8" fmla="*/ 3113 w 3503"/>
                  <a:gd name="T9" fmla="*/ 1046 h 3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3" h="3502">
                    <a:moveTo>
                      <a:pt x="3113" y="1046"/>
                    </a:moveTo>
                    <a:cubicBezTo>
                      <a:pt x="2724" y="294"/>
                      <a:pt x="1799" y="0"/>
                      <a:pt x="1046" y="389"/>
                    </a:cubicBezTo>
                    <a:cubicBezTo>
                      <a:pt x="294" y="779"/>
                      <a:pt x="0" y="1704"/>
                      <a:pt x="390" y="2456"/>
                    </a:cubicBezTo>
                    <a:cubicBezTo>
                      <a:pt x="779" y="3208"/>
                      <a:pt x="1704" y="3502"/>
                      <a:pt x="2457" y="3113"/>
                    </a:cubicBezTo>
                    <a:cubicBezTo>
                      <a:pt x="3209" y="2724"/>
                      <a:pt x="3503" y="1798"/>
                      <a:pt x="3113" y="104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$ľîḓè">
                <a:extLst>
                  <a:ext uri="{FF2B5EF4-FFF2-40B4-BE49-F238E27FC236}">
                    <a16:creationId xmlns:a16="http://schemas.microsoft.com/office/drawing/2014/main" xmlns="" id="{5406B933-429F-4E73-BECE-41FCC19BA634}"/>
                  </a:ext>
                </a:extLst>
              </p:cNvPr>
              <p:cNvSpPr/>
              <p:nvPr/>
            </p:nvSpPr>
            <p:spPr bwMode="auto">
              <a:xfrm>
                <a:off x="8817256" y="2065149"/>
                <a:ext cx="23015" cy="53702"/>
              </a:xfrm>
              <a:custGeom>
                <a:avLst/>
                <a:gdLst>
                  <a:gd name="T0" fmla="*/ 24 w 46"/>
                  <a:gd name="T1" fmla="*/ 18 h 105"/>
                  <a:gd name="T2" fmla="*/ 12 w 46"/>
                  <a:gd name="T3" fmla="*/ 2 h 105"/>
                  <a:gd name="T4" fmla="*/ 5 w 46"/>
                  <a:gd name="T5" fmla="*/ 7 h 105"/>
                  <a:gd name="T6" fmla="*/ 1 w 46"/>
                  <a:gd name="T7" fmla="*/ 30 h 105"/>
                  <a:gd name="T8" fmla="*/ 2 w 46"/>
                  <a:gd name="T9" fmla="*/ 36 h 105"/>
                  <a:gd name="T10" fmla="*/ 4 w 46"/>
                  <a:gd name="T11" fmla="*/ 58 h 105"/>
                  <a:gd name="T12" fmla="*/ 4 w 46"/>
                  <a:gd name="T13" fmla="*/ 72 h 105"/>
                  <a:gd name="T14" fmla="*/ 13 w 46"/>
                  <a:gd name="T15" fmla="*/ 83 h 105"/>
                  <a:gd name="T16" fmla="*/ 19 w 46"/>
                  <a:gd name="T17" fmla="*/ 100 h 105"/>
                  <a:gd name="T18" fmla="*/ 37 w 46"/>
                  <a:gd name="T19" fmla="*/ 99 h 105"/>
                  <a:gd name="T20" fmla="*/ 41 w 46"/>
                  <a:gd name="T21" fmla="*/ 83 h 105"/>
                  <a:gd name="T22" fmla="*/ 42 w 46"/>
                  <a:gd name="T23" fmla="*/ 65 h 105"/>
                  <a:gd name="T24" fmla="*/ 41 w 46"/>
                  <a:gd name="T25" fmla="*/ 55 h 105"/>
                  <a:gd name="T26" fmla="*/ 40 w 46"/>
                  <a:gd name="T27" fmla="*/ 38 h 105"/>
                  <a:gd name="T28" fmla="*/ 36 w 46"/>
                  <a:gd name="T29" fmla="*/ 23 h 105"/>
                  <a:gd name="T30" fmla="*/ 24 w 46"/>
                  <a:gd name="T31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105">
                    <a:moveTo>
                      <a:pt x="24" y="18"/>
                    </a:moveTo>
                    <a:cubicBezTo>
                      <a:pt x="19" y="15"/>
                      <a:pt x="14" y="5"/>
                      <a:pt x="12" y="2"/>
                    </a:cubicBezTo>
                    <a:cubicBezTo>
                      <a:pt x="11" y="0"/>
                      <a:pt x="8" y="2"/>
                      <a:pt x="5" y="7"/>
                    </a:cubicBezTo>
                    <a:cubicBezTo>
                      <a:pt x="2" y="12"/>
                      <a:pt x="0" y="27"/>
                      <a:pt x="1" y="30"/>
                    </a:cubicBezTo>
                    <a:cubicBezTo>
                      <a:pt x="1" y="33"/>
                      <a:pt x="2" y="33"/>
                      <a:pt x="2" y="36"/>
                    </a:cubicBezTo>
                    <a:cubicBezTo>
                      <a:pt x="2" y="40"/>
                      <a:pt x="3" y="43"/>
                      <a:pt x="4" y="58"/>
                    </a:cubicBezTo>
                    <a:cubicBezTo>
                      <a:pt x="4" y="58"/>
                      <a:pt x="4" y="68"/>
                      <a:pt x="4" y="72"/>
                    </a:cubicBezTo>
                    <a:cubicBezTo>
                      <a:pt x="5" y="76"/>
                      <a:pt x="9" y="76"/>
                      <a:pt x="13" y="83"/>
                    </a:cubicBezTo>
                    <a:cubicBezTo>
                      <a:pt x="17" y="89"/>
                      <a:pt x="15" y="96"/>
                      <a:pt x="19" y="100"/>
                    </a:cubicBezTo>
                    <a:cubicBezTo>
                      <a:pt x="23" y="105"/>
                      <a:pt x="28" y="101"/>
                      <a:pt x="37" y="99"/>
                    </a:cubicBezTo>
                    <a:cubicBezTo>
                      <a:pt x="46" y="97"/>
                      <a:pt x="39" y="92"/>
                      <a:pt x="41" y="83"/>
                    </a:cubicBezTo>
                    <a:cubicBezTo>
                      <a:pt x="43" y="75"/>
                      <a:pt x="44" y="68"/>
                      <a:pt x="42" y="65"/>
                    </a:cubicBezTo>
                    <a:cubicBezTo>
                      <a:pt x="40" y="61"/>
                      <a:pt x="41" y="59"/>
                      <a:pt x="41" y="55"/>
                    </a:cubicBezTo>
                    <a:cubicBezTo>
                      <a:pt x="41" y="51"/>
                      <a:pt x="43" y="45"/>
                      <a:pt x="40" y="38"/>
                    </a:cubicBezTo>
                    <a:cubicBezTo>
                      <a:pt x="38" y="31"/>
                      <a:pt x="38" y="26"/>
                      <a:pt x="36" y="23"/>
                    </a:cubicBezTo>
                    <a:cubicBezTo>
                      <a:pt x="34" y="20"/>
                      <a:pt x="29" y="21"/>
                      <a:pt x="24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1îḑè">
                <a:extLst>
                  <a:ext uri="{FF2B5EF4-FFF2-40B4-BE49-F238E27FC236}">
                    <a16:creationId xmlns:a16="http://schemas.microsoft.com/office/drawing/2014/main" xmlns="" id="{EE2AA6C9-0CE2-4FED-A61C-2328797D4256}"/>
                  </a:ext>
                </a:extLst>
              </p:cNvPr>
              <p:cNvSpPr/>
              <p:nvPr/>
            </p:nvSpPr>
            <p:spPr bwMode="auto">
              <a:xfrm>
                <a:off x="8950962" y="2067341"/>
                <a:ext cx="61373" cy="120555"/>
              </a:xfrm>
              <a:custGeom>
                <a:avLst/>
                <a:gdLst>
                  <a:gd name="T0" fmla="*/ 84 w 122"/>
                  <a:gd name="T1" fmla="*/ 63 h 239"/>
                  <a:gd name="T2" fmla="*/ 76 w 122"/>
                  <a:gd name="T3" fmla="*/ 75 h 239"/>
                  <a:gd name="T4" fmla="*/ 71 w 122"/>
                  <a:gd name="T5" fmla="*/ 67 h 239"/>
                  <a:gd name="T6" fmla="*/ 58 w 122"/>
                  <a:gd name="T7" fmla="*/ 50 h 239"/>
                  <a:gd name="T8" fmla="*/ 48 w 122"/>
                  <a:gd name="T9" fmla="*/ 36 h 239"/>
                  <a:gd name="T10" fmla="*/ 41 w 122"/>
                  <a:gd name="T11" fmla="*/ 21 h 239"/>
                  <a:gd name="T12" fmla="*/ 33 w 122"/>
                  <a:gd name="T13" fmla="*/ 4 h 239"/>
                  <a:gd name="T14" fmla="*/ 22 w 122"/>
                  <a:gd name="T15" fmla="*/ 13 h 239"/>
                  <a:gd name="T16" fmla="*/ 11 w 122"/>
                  <a:gd name="T17" fmla="*/ 17 h 239"/>
                  <a:gd name="T18" fmla="*/ 4 w 122"/>
                  <a:gd name="T19" fmla="*/ 6 h 239"/>
                  <a:gd name="T20" fmla="*/ 2 w 122"/>
                  <a:gd name="T21" fmla="*/ 15 h 239"/>
                  <a:gd name="T22" fmla="*/ 6 w 122"/>
                  <a:gd name="T23" fmla="*/ 30 h 239"/>
                  <a:gd name="T24" fmla="*/ 7 w 122"/>
                  <a:gd name="T25" fmla="*/ 46 h 239"/>
                  <a:gd name="T26" fmla="*/ 20 w 122"/>
                  <a:gd name="T27" fmla="*/ 54 h 239"/>
                  <a:gd name="T28" fmla="*/ 24 w 122"/>
                  <a:gd name="T29" fmla="*/ 59 h 239"/>
                  <a:gd name="T30" fmla="*/ 27 w 122"/>
                  <a:gd name="T31" fmla="*/ 76 h 239"/>
                  <a:gd name="T32" fmla="*/ 31 w 122"/>
                  <a:gd name="T33" fmla="*/ 96 h 239"/>
                  <a:gd name="T34" fmla="*/ 44 w 122"/>
                  <a:gd name="T35" fmla="*/ 109 h 239"/>
                  <a:gd name="T36" fmla="*/ 47 w 122"/>
                  <a:gd name="T37" fmla="*/ 127 h 239"/>
                  <a:gd name="T38" fmla="*/ 56 w 122"/>
                  <a:gd name="T39" fmla="*/ 131 h 239"/>
                  <a:gd name="T40" fmla="*/ 66 w 122"/>
                  <a:gd name="T41" fmla="*/ 133 h 239"/>
                  <a:gd name="T42" fmla="*/ 68 w 122"/>
                  <a:gd name="T43" fmla="*/ 154 h 239"/>
                  <a:gd name="T44" fmla="*/ 70 w 122"/>
                  <a:gd name="T45" fmla="*/ 184 h 239"/>
                  <a:gd name="T46" fmla="*/ 85 w 122"/>
                  <a:gd name="T47" fmla="*/ 208 h 239"/>
                  <a:gd name="T48" fmla="*/ 90 w 122"/>
                  <a:gd name="T49" fmla="*/ 228 h 239"/>
                  <a:gd name="T50" fmla="*/ 103 w 122"/>
                  <a:gd name="T51" fmla="*/ 225 h 239"/>
                  <a:gd name="T52" fmla="*/ 110 w 122"/>
                  <a:gd name="T53" fmla="*/ 206 h 239"/>
                  <a:gd name="T54" fmla="*/ 111 w 122"/>
                  <a:gd name="T55" fmla="*/ 183 h 239"/>
                  <a:gd name="T56" fmla="*/ 119 w 122"/>
                  <a:gd name="T57" fmla="*/ 167 h 239"/>
                  <a:gd name="T58" fmla="*/ 116 w 122"/>
                  <a:gd name="T59" fmla="*/ 134 h 239"/>
                  <a:gd name="T60" fmla="*/ 108 w 122"/>
                  <a:gd name="T61" fmla="*/ 125 h 239"/>
                  <a:gd name="T62" fmla="*/ 102 w 122"/>
                  <a:gd name="T63" fmla="*/ 98 h 239"/>
                  <a:gd name="T64" fmla="*/ 95 w 122"/>
                  <a:gd name="T65" fmla="*/ 83 h 239"/>
                  <a:gd name="T66" fmla="*/ 84 w 122"/>
                  <a:gd name="T67" fmla="*/ 6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239">
                    <a:moveTo>
                      <a:pt x="84" y="63"/>
                    </a:moveTo>
                    <a:cubicBezTo>
                      <a:pt x="82" y="56"/>
                      <a:pt x="79" y="72"/>
                      <a:pt x="76" y="75"/>
                    </a:cubicBezTo>
                    <a:cubicBezTo>
                      <a:pt x="72" y="79"/>
                      <a:pt x="73" y="71"/>
                      <a:pt x="71" y="67"/>
                    </a:cubicBezTo>
                    <a:cubicBezTo>
                      <a:pt x="68" y="63"/>
                      <a:pt x="62" y="52"/>
                      <a:pt x="58" y="50"/>
                    </a:cubicBezTo>
                    <a:cubicBezTo>
                      <a:pt x="53" y="48"/>
                      <a:pt x="52" y="42"/>
                      <a:pt x="48" y="36"/>
                    </a:cubicBezTo>
                    <a:cubicBezTo>
                      <a:pt x="44" y="29"/>
                      <a:pt x="41" y="29"/>
                      <a:pt x="41" y="21"/>
                    </a:cubicBezTo>
                    <a:cubicBezTo>
                      <a:pt x="41" y="13"/>
                      <a:pt x="40" y="8"/>
                      <a:pt x="33" y="4"/>
                    </a:cubicBezTo>
                    <a:cubicBezTo>
                      <a:pt x="25" y="0"/>
                      <a:pt x="24" y="7"/>
                      <a:pt x="22" y="13"/>
                    </a:cubicBezTo>
                    <a:cubicBezTo>
                      <a:pt x="20" y="18"/>
                      <a:pt x="15" y="17"/>
                      <a:pt x="11" y="17"/>
                    </a:cubicBezTo>
                    <a:cubicBezTo>
                      <a:pt x="7" y="17"/>
                      <a:pt x="8" y="10"/>
                      <a:pt x="4" y="6"/>
                    </a:cubicBezTo>
                    <a:cubicBezTo>
                      <a:pt x="1" y="3"/>
                      <a:pt x="0" y="11"/>
                      <a:pt x="2" y="15"/>
                    </a:cubicBezTo>
                    <a:cubicBezTo>
                      <a:pt x="3" y="19"/>
                      <a:pt x="7" y="25"/>
                      <a:pt x="6" y="30"/>
                    </a:cubicBezTo>
                    <a:cubicBezTo>
                      <a:pt x="6" y="35"/>
                      <a:pt x="5" y="41"/>
                      <a:pt x="7" y="46"/>
                    </a:cubicBezTo>
                    <a:cubicBezTo>
                      <a:pt x="9" y="51"/>
                      <a:pt x="11" y="54"/>
                      <a:pt x="20" y="54"/>
                    </a:cubicBezTo>
                    <a:cubicBezTo>
                      <a:pt x="20" y="54"/>
                      <a:pt x="23" y="56"/>
                      <a:pt x="24" y="59"/>
                    </a:cubicBezTo>
                    <a:cubicBezTo>
                      <a:pt x="25" y="63"/>
                      <a:pt x="26" y="69"/>
                      <a:pt x="27" y="76"/>
                    </a:cubicBezTo>
                    <a:cubicBezTo>
                      <a:pt x="29" y="83"/>
                      <a:pt x="26" y="94"/>
                      <a:pt x="31" y="96"/>
                    </a:cubicBezTo>
                    <a:cubicBezTo>
                      <a:pt x="35" y="99"/>
                      <a:pt x="40" y="103"/>
                      <a:pt x="44" y="109"/>
                    </a:cubicBezTo>
                    <a:cubicBezTo>
                      <a:pt x="48" y="116"/>
                      <a:pt x="47" y="118"/>
                      <a:pt x="47" y="127"/>
                    </a:cubicBezTo>
                    <a:cubicBezTo>
                      <a:pt x="47" y="136"/>
                      <a:pt x="53" y="131"/>
                      <a:pt x="56" y="131"/>
                    </a:cubicBezTo>
                    <a:cubicBezTo>
                      <a:pt x="59" y="131"/>
                      <a:pt x="64" y="131"/>
                      <a:pt x="66" y="133"/>
                    </a:cubicBezTo>
                    <a:cubicBezTo>
                      <a:pt x="68" y="135"/>
                      <a:pt x="68" y="151"/>
                      <a:pt x="68" y="154"/>
                    </a:cubicBezTo>
                    <a:cubicBezTo>
                      <a:pt x="67" y="158"/>
                      <a:pt x="71" y="178"/>
                      <a:pt x="70" y="184"/>
                    </a:cubicBezTo>
                    <a:cubicBezTo>
                      <a:pt x="70" y="190"/>
                      <a:pt x="77" y="200"/>
                      <a:pt x="85" y="208"/>
                    </a:cubicBezTo>
                    <a:cubicBezTo>
                      <a:pt x="92" y="217"/>
                      <a:pt x="86" y="217"/>
                      <a:pt x="90" y="228"/>
                    </a:cubicBezTo>
                    <a:cubicBezTo>
                      <a:pt x="94" y="239"/>
                      <a:pt x="98" y="230"/>
                      <a:pt x="103" y="225"/>
                    </a:cubicBezTo>
                    <a:cubicBezTo>
                      <a:pt x="108" y="220"/>
                      <a:pt x="109" y="212"/>
                      <a:pt x="110" y="206"/>
                    </a:cubicBezTo>
                    <a:cubicBezTo>
                      <a:pt x="110" y="200"/>
                      <a:pt x="108" y="191"/>
                      <a:pt x="111" y="183"/>
                    </a:cubicBezTo>
                    <a:cubicBezTo>
                      <a:pt x="114" y="176"/>
                      <a:pt x="117" y="176"/>
                      <a:pt x="119" y="167"/>
                    </a:cubicBezTo>
                    <a:cubicBezTo>
                      <a:pt x="122" y="158"/>
                      <a:pt x="119" y="147"/>
                      <a:pt x="116" y="134"/>
                    </a:cubicBezTo>
                    <a:cubicBezTo>
                      <a:pt x="112" y="120"/>
                      <a:pt x="112" y="129"/>
                      <a:pt x="108" y="125"/>
                    </a:cubicBezTo>
                    <a:cubicBezTo>
                      <a:pt x="103" y="121"/>
                      <a:pt x="102" y="104"/>
                      <a:pt x="102" y="98"/>
                    </a:cubicBezTo>
                    <a:cubicBezTo>
                      <a:pt x="101" y="92"/>
                      <a:pt x="97" y="86"/>
                      <a:pt x="95" y="83"/>
                    </a:cubicBezTo>
                    <a:cubicBezTo>
                      <a:pt x="92" y="79"/>
                      <a:pt x="87" y="69"/>
                      <a:pt x="84" y="6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slîḓé">
                <a:extLst>
                  <a:ext uri="{FF2B5EF4-FFF2-40B4-BE49-F238E27FC236}">
                    <a16:creationId xmlns:a16="http://schemas.microsoft.com/office/drawing/2014/main" xmlns="" id="{CEC6DB33-41CF-41F5-8AB1-56F7BAFCD437}"/>
                  </a:ext>
                </a:extLst>
              </p:cNvPr>
              <p:cNvSpPr/>
              <p:nvPr/>
            </p:nvSpPr>
            <p:spPr bwMode="auto">
              <a:xfrm>
                <a:off x="8954250" y="2103508"/>
                <a:ext cx="7672" cy="15343"/>
              </a:xfrm>
              <a:custGeom>
                <a:avLst/>
                <a:gdLst>
                  <a:gd name="T0" fmla="*/ 14 w 15"/>
                  <a:gd name="T1" fmla="*/ 29 h 31"/>
                  <a:gd name="T2" fmla="*/ 13 w 15"/>
                  <a:gd name="T3" fmla="*/ 8 h 31"/>
                  <a:gd name="T4" fmla="*/ 4 w 15"/>
                  <a:gd name="T5" fmla="*/ 15 h 31"/>
                  <a:gd name="T6" fmla="*/ 11 w 15"/>
                  <a:gd name="T7" fmla="*/ 31 h 31"/>
                  <a:gd name="T8" fmla="*/ 14 w 15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9"/>
                    </a:moveTo>
                    <a:cubicBezTo>
                      <a:pt x="14" y="27"/>
                      <a:pt x="15" y="16"/>
                      <a:pt x="13" y="8"/>
                    </a:cubicBezTo>
                    <a:cubicBezTo>
                      <a:pt x="11" y="0"/>
                      <a:pt x="8" y="10"/>
                      <a:pt x="4" y="15"/>
                    </a:cubicBezTo>
                    <a:cubicBezTo>
                      <a:pt x="0" y="19"/>
                      <a:pt x="9" y="26"/>
                      <a:pt x="11" y="31"/>
                    </a:cubicBezTo>
                    <a:cubicBezTo>
                      <a:pt x="11" y="31"/>
                      <a:pt x="14" y="31"/>
                      <a:pt x="14" y="2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ļïḓè">
                <a:extLst>
                  <a:ext uri="{FF2B5EF4-FFF2-40B4-BE49-F238E27FC236}">
                    <a16:creationId xmlns:a16="http://schemas.microsoft.com/office/drawing/2014/main" xmlns="" id="{FCBE6AE9-EE87-46E6-BAC3-B6AAE4F44D20}"/>
                  </a:ext>
                </a:extLst>
              </p:cNvPr>
              <p:cNvSpPr/>
              <p:nvPr/>
            </p:nvSpPr>
            <p:spPr bwMode="auto">
              <a:xfrm>
                <a:off x="8963018" y="2119947"/>
                <a:ext cx="9864" cy="12056"/>
              </a:xfrm>
              <a:custGeom>
                <a:avLst/>
                <a:gdLst>
                  <a:gd name="T0" fmla="*/ 15 w 20"/>
                  <a:gd name="T1" fmla="*/ 22 h 22"/>
                  <a:gd name="T2" fmla="*/ 16 w 20"/>
                  <a:gd name="T3" fmla="*/ 8 h 22"/>
                  <a:gd name="T4" fmla="*/ 6 w 20"/>
                  <a:gd name="T5" fmla="*/ 2 h 22"/>
                  <a:gd name="T6" fmla="*/ 9 w 20"/>
                  <a:gd name="T7" fmla="*/ 18 h 22"/>
                  <a:gd name="T8" fmla="*/ 15 w 2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15" y="22"/>
                    </a:moveTo>
                    <a:cubicBezTo>
                      <a:pt x="20" y="21"/>
                      <a:pt x="19" y="15"/>
                      <a:pt x="16" y="8"/>
                    </a:cubicBezTo>
                    <a:cubicBezTo>
                      <a:pt x="14" y="1"/>
                      <a:pt x="11" y="0"/>
                      <a:pt x="6" y="2"/>
                    </a:cubicBezTo>
                    <a:cubicBezTo>
                      <a:pt x="0" y="4"/>
                      <a:pt x="6" y="10"/>
                      <a:pt x="9" y="18"/>
                    </a:cubicBezTo>
                    <a:cubicBezTo>
                      <a:pt x="9" y="18"/>
                      <a:pt x="10" y="22"/>
                      <a:pt x="15" y="2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ŝļiďè">
                <a:extLst>
                  <a:ext uri="{FF2B5EF4-FFF2-40B4-BE49-F238E27FC236}">
                    <a16:creationId xmlns:a16="http://schemas.microsoft.com/office/drawing/2014/main" xmlns="" id="{D88279FF-B2D4-4420-85C7-444963182642}"/>
                  </a:ext>
                </a:extLst>
              </p:cNvPr>
              <p:cNvSpPr/>
              <p:nvPr/>
            </p:nvSpPr>
            <p:spPr bwMode="auto">
              <a:xfrm>
                <a:off x="8972882" y="2137482"/>
                <a:ext cx="7672" cy="13151"/>
              </a:xfrm>
              <a:custGeom>
                <a:avLst/>
                <a:gdLst>
                  <a:gd name="T0" fmla="*/ 14 w 15"/>
                  <a:gd name="T1" fmla="*/ 8 h 25"/>
                  <a:gd name="T2" fmla="*/ 5 w 15"/>
                  <a:gd name="T3" fmla="*/ 3 h 25"/>
                  <a:gd name="T4" fmla="*/ 6 w 15"/>
                  <a:gd name="T5" fmla="*/ 19 h 25"/>
                  <a:gd name="T6" fmla="*/ 11 w 15"/>
                  <a:gd name="T7" fmla="*/ 23 h 25"/>
                  <a:gd name="T8" fmla="*/ 14 w 15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14" y="8"/>
                    </a:moveTo>
                    <a:cubicBezTo>
                      <a:pt x="14" y="0"/>
                      <a:pt x="11" y="3"/>
                      <a:pt x="5" y="3"/>
                    </a:cubicBezTo>
                    <a:cubicBezTo>
                      <a:pt x="0" y="3"/>
                      <a:pt x="3" y="7"/>
                      <a:pt x="6" y="19"/>
                    </a:cubicBezTo>
                    <a:cubicBezTo>
                      <a:pt x="6" y="19"/>
                      <a:pt x="7" y="25"/>
                      <a:pt x="11" y="23"/>
                    </a:cubicBezTo>
                    <a:cubicBezTo>
                      <a:pt x="15" y="21"/>
                      <a:pt x="14" y="16"/>
                      <a:pt x="1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sľíďè">
                <a:extLst>
                  <a:ext uri="{FF2B5EF4-FFF2-40B4-BE49-F238E27FC236}">
                    <a16:creationId xmlns:a16="http://schemas.microsoft.com/office/drawing/2014/main" xmlns="" id="{C1DF9B41-A663-4135-98D4-616C0B231316}"/>
                  </a:ext>
                </a:extLst>
              </p:cNvPr>
              <p:cNvSpPr/>
              <p:nvPr/>
            </p:nvSpPr>
            <p:spPr bwMode="auto">
              <a:xfrm>
                <a:off x="8258319" y="1296885"/>
                <a:ext cx="12056" cy="7672"/>
              </a:xfrm>
              <a:custGeom>
                <a:avLst/>
                <a:gdLst>
                  <a:gd name="T0" fmla="*/ 19 w 25"/>
                  <a:gd name="T1" fmla="*/ 6 h 16"/>
                  <a:gd name="T2" fmla="*/ 6 w 25"/>
                  <a:gd name="T3" fmla="*/ 5 h 16"/>
                  <a:gd name="T4" fmla="*/ 4 w 25"/>
                  <a:gd name="T5" fmla="*/ 16 h 16"/>
                  <a:gd name="T6" fmla="*/ 19 w 25"/>
                  <a:gd name="T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6">
                    <a:moveTo>
                      <a:pt x="19" y="6"/>
                    </a:moveTo>
                    <a:cubicBezTo>
                      <a:pt x="25" y="0"/>
                      <a:pt x="9" y="3"/>
                      <a:pt x="6" y="5"/>
                    </a:cubicBezTo>
                    <a:cubicBezTo>
                      <a:pt x="3" y="6"/>
                      <a:pt x="0" y="11"/>
                      <a:pt x="4" y="16"/>
                    </a:cubicBezTo>
                    <a:cubicBezTo>
                      <a:pt x="4" y="16"/>
                      <a:pt x="14" y="11"/>
                      <a:pt x="19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ṡļíḑé">
                <a:extLst>
                  <a:ext uri="{FF2B5EF4-FFF2-40B4-BE49-F238E27FC236}">
                    <a16:creationId xmlns:a16="http://schemas.microsoft.com/office/drawing/2014/main" xmlns="" id="{A3552480-9802-4785-A458-CDA2B5376CDB}"/>
                  </a:ext>
                </a:extLst>
              </p:cNvPr>
              <p:cNvSpPr/>
              <p:nvPr/>
            </p:nvSpPr>
            <p:spPr bwMode="auto">
              <a:xfrm>
                <a:off x="8239688" y="1297981"/>
                <a:ext cx="10960" cy="5480"/>
              </a:xfrm>
              <a:custGeom>
                <a:avLst/>
                <a:gdLst>
                  <a:gd name="T0" fmla="*/ 18 w 21"/>
                  <a:gd name="T1" fmla="*/ 6 h 11"/>
                  <a:gd name="T2" fmla="*/ 6 w 21"/>
                  <a:gd name="T3" fmla="*/ 2 h 11"/>
                  <a:gd name="T4" fmla="*/ 9 w 21"/>
                  <a:gd name="T5" fmla="*/ 11 h 11"/>
                  <a:gd name="T6" fmla="*/ 18 w 21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8" y="6"/>
                    </a:moveTo>
                    <a:cubicBezTo>
                      <a:pt x="21" y="4"/>
                      <a:pt x="13" y="4"/>
                      <a:pt x="6" y="2"/>
                    </a:cubicBezTo>
                    <a:cubicBezTo>
                      <a:pt x="0" y="0"/>
                      <a:pt x="3" y="7"/>
                      <a:pt x="9" y="11"/>
                    </a:cubicBezTo>
                    <a:cubicBezTo>
                      <a:pt x="9" y="11"/>
                      <a:pt x="15" y="10"/>
                      <a:pt x="18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ṣḷïḋê">
                <a:extLst>
                  <a:ext uri="{FF2B5EF4-FFF2-40B4-BE49-F238E27FC236}">
                    <a16:creationId xmlns:a16="http://schemas.microsoft.com/office/drawing/2014/main" xmlns="" id="{E10D1F63-ECAD-4C19-8EF7-2424569F41EE}"/>
                  </a:ext>
                </a:extLst>
              </p:cNvPr>
              <p:cNvSpPr/>
              <p:nvPr/>
            </p:nvSpPr>
            <p:spPr bwMode="auto">
              <a:xfrm>
                <a:off x="8258319" y="1293597"/>
                <a:ext cx="10960" cy="4384"/>
              </a:xfrm>
              <a:custGeom>
                <a:avLst/>
                <a:gdLst>
                  <a:gd name="T0" fmla="*/ 19 w 22"/>
                  <a:gd name="T1" fmla="*/ 3 h 8"/>
                  <a:gd name="T2" fmla="*/ 1 w 22"/>
                  <a:gd name="T3" fmla="*/ 5 h 8"/>
                  <a:gd name="T4" fmla="*/ 5 w 22"/>
                  <a:gd name="T5" fmla="*/ 8 h 8"/>
                  <a:gd name="T6" fmla="*/ 19 w 22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19" y="3"/>
                    </a:moveTo>
                    <a:cubicBezTo>
                      <a:pt x="22" y="0"/>
                      <a:pt x="0" y="2"/>
                      <a:pt x="1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15" y="5"/>
                      <a:pt x="19" y="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ṩļîdê">
                <a:extLst>
                  <a:ext uri="{FF2B5EF4-FFF2-40B4-BE49-F238E27FC236}">
                    <a16:creationId xmlns:a16="http://schemas.microsoft.com/office/drawing/2014/main" xmlns="" id="{B5D7F7AB-9FAC-468C-B4E7-0258D3161F86}"/>
                  </a:ext>
                </a:extLst>
              </p:cNvPr>
              <p:cNvSpPr/>
              <p:nvPr/>
            </p:nvSpPr>
            <p:spPr bwMode="auto">
              <a:xfrm>
                <a:off x="8349283" y="1283734"/>
                <a:ext cx="20823" cy="8768"/>
              </a:xfrm>
              <a:custGeom>
                <a:avLst/>
                <a:gdLst>
                  <a:gd name="T0" fmla="*/ 34 w 42"/>
                  <a:gd name="T1" fmla="*/ 13 h 18"/>
                  <a:gd name="T2" fmla="*/ 21 w 42"/>
                  <a:gd name="T3" fmla="*/ 10 h 18"/>
                  <a:gd name="T4" fmla="*/ 9 w 42"/>
                  <a:gd name="T5" fmla="*/ 3 h 18"/>
                  <a:gd name="T6" fmla="*/ 3 w 42"/>
                  <a:gd name="T7" fmla="*/ 6 h 18"/>
                  <a:gd name="T8" fmla="*/ 11 w 42"/>
                  <a:gd name="T9" fmla="*/ 18 h 18"/>
                  <a:gd name="T10" fmla="*/ 34 w 42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34" y="13"/>
                    </a:moveTo>
                    <a:cubicBezTo>
                      <a:pt x="42" y="11"/>
                      <a:pt x="23" y="9"/>
                      <a:pt x="21" y="10"/>
                    </a:cubicBezTo>
                    <a:cubicBezTo>
                      <a:pt x="18" y="11"/>
                      <a:pt x="11" y="5"/>
                      <a:pt x="9" y="3"/>
                    </a:cubicBezTo>
                    <a:cubicBezTo>
                      <a:pt x="7" y="0"/>
                      <a:pt x="5" y="0"/>
                      <a:pt x="3" y="6"/>
                    </a:cubicBezTo>
                    <a:cubicBezTo>
                      <a:pt x="0" y="12"/>
                      <a:pt x="6" y="14"/>
                      <a:pt x="11" y="18"/>
                    </a:cubicBezTo>
                    <a:cubicBezTo>
                      <a:pt x="11" y="18"/>
                      <a:pt x="25" y="15"/>
                      <a:pt x="34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$ľïḓê">
                <a:extLst>
                  <a:ext uri="{FF2B5EF4-FFF2-40B4-BE49-F238E27FC236}">
                    <a16:creationId xmlns:a16="http://schemas.microsoft.com/office/drawing/2014/main" xmlns="" id="{FAE284B1-7D2F-4C33-9DAF-EAB424E33612}"/>
                  </a:ext>
                </a:extLst>
              </p:cNvPr>
              <p:cNvSpPr/>
              <p:nvPr/>
            </p:nvSpPr>
            <p:spPr bwMode="auto">
              <a:xfrm>
                <a:off x="8359147" y="1290309"/>
                <a:ext cx="26303" cy="8768"/>
              </a:xfrm>
              <a:custGeom>
                <a:avLst/>
                <a:gdLst>
                  <a:gd name="T0" fmla="*/ 10 w 53"/>
                  <a:gd name="T1" fmla="*/ 5 h 19"/>
                  <a:gd name="T2" fmla="*/ 4 w 53"/>
                  <a:gd name="T3" fmla="*/ 12 h 19"/>
                  <a:gd name="T4" fmla="*/ 22 w 53"/>
                  <a:gd name="T5" fmla="*/ 16 h 19"/>
                  <a:gd name="T6" fmla="*/ 33 w 53"/>
                  <a:gd name="T7" fmla="*/ 9 h 19"/>
                  <a:gd name="T8" fmla="*/ 50 w 53"/>
                  <a:gd name="T9" fmla="*/ 4 h 19"/>
                  <a:gd name="T10" fmla="*/ 19 w 53"/>
                  <a:gd name="T11" fmla="*/ 5 h 19"/>
                  <a:gd name="T12" fmla="*/ 10 w 53"/>
                  <a:gd name="T1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9">
                    <a:moveTo>
                      <a:pt x="10" y="5"/>
                    </a:moveTo>
                    <a:cubicBezTo>
                      <a:pt x="7" y="4"/>
                      <a:pt x="0" y="8"/>
                      <a:pt x="4" y="12"/>
                    </a:cubicBezTo>
                    <a:cubicBezTo>
                      <a:pt x="4" y="12"/>
                      <a:pt x="16" y="14"/>
                      <a:pt x="22" y="16"/>
                    </a:cubicBezTo>
                    <a:cubicBezTo>
                      <a:pt x="28" y="19"/>
                      <a:pt x="26" y="13"/>
                      <a:pt x="33" y="9"/>
                    </a:cubicBezTo>
                    <a:cubicBezTo>
                      <a:pt x="40" y="6"/>
                      <a:pt x="46" y="8"/>
                      <a:pt x="50" y="4"/>
                    </a:cubicBezTo>
                    <a:cubicBezTo>
                      <a:pt x="53" y="1"/>
                      <a:pt x="33" y="0"/>
                      <a:pt x="19" y="5"/>
                    </a:cubicBezTo>
                    <a:cubicBezTo>
                      <a:pt x="6" y="11"/>
                      <a:pt x="13" y="6"/>
                      <a:pt x="10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ŝ1îḓè">
                <a:extLst>
                  <a:ext uri="{FF2B5EF4-FFF2-40B4-BE49-F238E27FC236}">
                    <a16:creationId xmlns:a16="http://schemas.microsoft.com/office/drawing/2014/main" xmlns="" id="{0477AD29-4361-4A1C-B7AA-5F276F4E6C6E}"/>
                  </a:ext>
                </a:extLst>
              </p:cNvPr>
              <p:cNvSpPr/>
              <p:nvPr/>
            </p:nvSpPr>
            <p:spPr bwMode="auto">
              <a:xfrm>
                <a:off x="8392025" y="1279350"/>
                <a:ext cx="25207" cy="13151"/>
              </a:xfrm>
              <a:custGeom>
                <a:avLst/>
                <a:gdLst>
                  <a:gd name="T0" fmla="*/ 18 w 51"/>
                  <a:gd name="T1" fmla="*/ 21 h 26"/>
                  <a:gd name="T2" fmla="*/ 26 w 51"/>
                  <a:gd name="T3" fmla="*/ 25 h 26"/>
                  <a:gd name="T4" fmla="*/ 40 w 51"/>
                  <a:gd name="T5" fmla="*/ 25 h 26"/>
                  <a:gd name="T6" fmla="*/ 43 w 51"/>
                  <a:gd name="T7" fmla="*/ 17 h 26"/>
                  <a:gd name="T8" fmla="*/ 49 w 51"/>
                  <a:gd name="T9" fmla="*/ 6 h 26"/>
                  <a:gd name="T10" fmla="*/ 42 w 51"/>
                  <a:gd name="T11" fmla="*/ 2 h 26"/>
                  <a:gd name="T12" fmla="*/ 34 w 51"/>
                  <a:gd name="T13" fmla="*/ 15 h 26"/>
                  <a:gd name="T14" fmla="*/ 26 w 51"/>
                  <a:gd name="T15" fmla="*/ 17 h 26"/>
                  <a:gd name="T16" fmla="*/ 7 w 51"/>
                  <a:gd name="T17" fmla="*/ 17 h 26"/>
                  <a:gd name="T18" fmla="*/ 18 w 51"/>
                  <a:gd name="T1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6">
                    <a:moveTo>
                      <a:pt x="18" y="21"/>
                    </a:moveTo>
                    <a:cubicBezTo>
                      <a:pt x="18" y="21"/>
                      <a:pt x="21" y="24"/>
                      <a:pt x="26" y="25"/>
                    </a:cubicBezTo>
                    <a:cubicBezTo>
                      <a:pt x="32" y="26"/>
                      <a:pt x="34" y="26"/>
                      <a:pt x="40" y="25"/>
                    </a:cubicBezTo>
                    <a:cubicBezTo>
                      <a:pt x="46" y="24"/>
                      <a:pt x="43" y="17"/>
                      <a:pt x="43" y="17"/>
                    </a:cubicBezTo>
                    <a:cubicBezTo>
                      <a:pt x="43" y="17"/>
                      <a:pt x="46" y="8"/>
                      <a:pt x="49" y="6"/>
                    </a:cubicBezTo>
                    <a:cubicBezTo>
                      <a:pt x="51" y="4"/>
                      <a:pt x="46" y="0"/>
                      <a:pt x="42" y="2"/>
                    </a:cubicBezTo>
                    <a:cubicBezTo>
                      <a:pt x="37" y="4"/>
                      <a:pt x="37" y="12"/>
                      <a:pt x="34" y="15"/>
                    </a:cubicBezTo>
                    <a:cubicBezTo>
                      <a:pt x="31" y="18"/>
                      <a:pt x="26" y="17"/>
                      <a:pt x="26" y="17"/>
                    </a:cubicBezTo>
                    <a:cubicBezTo>
                      <a:pt x="26" y="17"/>
                      <a:pt x="14" y="13"/>
                      <a:pt x="7" y="17"/>
                    </a:cubicBezTo>
                    <a:cubicBezTo>
                      <a:pt x="0" y="21"/>
                      <a:pt x="8" y="22"/>
                      <a:pt x="18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1ïďè">
                <a:extLst>
                  <a:ext uri="{FF2B5EF4-FFF2-40B4-BE49-F238E27FC236}">
                    <a16:creationId xmlns:a16="http://schemas.microsoft.com/office/drawing/2014/main" xmlns="" id="{EBD270CD-4691-4783-93B1-AA04F10ECAD2}"/>
                  </a:ext>
                </a:extLst>
              </p:cNvPr>
              <p:cNvSpPr/>
              <p:nvPr/>
            </p:nvSpPr>
            <p:spPr bwMode="auto">
              <a:xfrm>
                <a:off x="7976659" y="1712252"/>
                <a:ext cx="35071" cy="26303"/>
              </a:xfrm>
              <a:custGeom>
                <a:avLst/>
                <a:gdLst>
                  <a:gd name="T0" fmla="*/ 65 w 68"/>
                  <a:gd name="T1" fmla="*/ 6 h 52"/>
                  <a:gd name="T2" fmla="*/ 38 w 68"/>
                  <a:gd name="T3" fmla="*/ 6 h 52"/>
                  <a:gd name="T4" fmla="*/ 11 w 68"/>
                  <a:gd name="T5" fmla="*/ 1 h 52"/>
                  <a:gd name="T6" fmla="*/ 7 w 68"/>
                  <a:gd name="T7" fmla="*/ 25 h 52"/>
                  <a:gd name="T8" fmla="*/ 33 w 68"/>
                  <a:gd name="T9" fmla="*/ 37 h 52"/>
                  <a:gd name="T10" fmla="*/ 43 w 68"/>
                  <a:gd name="T11" fmla="*/ 49 h 52"/>
                  <a:gd name="T12" fmla="*/ 54 w 68"/>
                  <a:gd name="T13" fmla="*/ 49 h 52"/>
                  <a:gd name="T14" fmla="*/ 65 w 68"/>
                  <a:gd name="T15" fmla="*/ 29 h 52"/>
                  <a:gd name="T16" fmla="*/ 65 w 68"/>
                  <a:gd name="T17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52">
                    <a:moveTo>
                      <a:pt x="65" y="6"/>
                    </a:moveTo>
                    <a:cubicBezTo>
                      <a:pt x="63" y="4"/>
                      <a:pt x="50" y="6"/>
                      <a:pt x="38" y="6"/>
                    </a:cubicBezTo>
                    <a:cubicBezTo>
                      <a:pt x="25" y="4"/>
                      <a:pt x="20" y="0"/>
                      <a:pt x="11" y="1"/>
                    </a:cubicBezTo>
                    <a:cubicBezTo>
                      <a:pt x="2" y="2"/>
                      <a:pt x="0" y="17"/>
                      <a:pt x="7" y="25"/>
                    </a:cubicBezTo>
                    <a:cubicBezTo>
                      <a:pt x="15" y="33"/>
                      <a:pt x="23" y="34"/>
                      <a:pt x="33" y="37"/>
                    </a:cubicBezTo>
                    <a:cubicBezTo>
                      <a:pt x="43" y="40"/>
                      <a:pt x="37" y="45"/>
                      <a:pt x="43" y="49"/>
                    </a:cubicBezTo>
                    <a:cubicBezTo>
                      <a:pt x="43" y="49"/>
                      <a:pt x="49" y="52"/>
                      <a:pt x="54" y="49"/>
                    </a:cubicBezTo>
                    <a:cubicBezTo>
                      <a:pt x="59" y="47"/>
                      <a:pt x="62" y="37"/>
                      <a:pt x="65" y="29"/>
                    </a:cubicBezTo>
                    <a:cubicBezTo>
                      <a:pt x="68" y="21"/>
                      <a:pt x="67" y="8"/>
                      <a:pt x="65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šļiḍe">
                <a:extLst>
                  <a:ext uri="{FF2B5EF4-FFF2-40B4-BE49-F238E27FC236}">
                    <a16:creationId xmlns:a16="http://schemas.microsoft.com/office/drawing/2014/main" xmlns="" id="{4F6A361D-9EA9-41CF-B4B5-FAF1EAF3BFD1}"/>
                  </a:ext>
                </a:extLst>
              </p:cNvPr>
              <p:cNvSpPr/>
              <p:nvPr/>
            </p:nvSpPr>
            <p:spPr bwMode="auto">
              <a:xfrm>
                <a:off x="7941588" y="1674990"/>
                <a:ext cx="21919" cy="35071"/>
              </a:xfrm>
              <a:custGeom>
                <a:avLst/>
                <a:gdLst>
                  <a:gd name="T0" fmla="*/ 2 w 43"/>
                  <a:gd name="T1" fmla="*/ 61 h 70"/>
                  <a:gd name="T2" fmla="*/ 12 w 43"/>
                  <a:gd name="T3" fmla="*/ 54 h 70"/>
                  <a:gd name="T4" fmla="*/ 13 w 43"/>
                  <a:gd name="T5" fmla="*/ 69 h 70"/>
                  <a:gd name="T6" fmla="*/ 20 w 43"/>
                  <a:gd name="T7" fmla="*/ 70 h 70"/>
                  <a:gd name="T8" fmla="*/ 25 w 43"/>
                  <a:gd name="T9" fmla="*/ 57 h 70"/>
                  <a:gd name="T10" fmla="*/ 35 w 43"/>
                  <a:gd name="T11" fmla="*/ 47 h 70"/>
                  <a:gd name="T12" fmla="*/ 38 w 43"/>
                  <a:gd name="T13" fmla="*/ 31 h 70"/>
                  <a:gd name="T14" fmla="*/ 43 w 43"/>
                  <a:gd name="T15" fmla="*/ 5 h 70"/>
                  <a:gd name="T16" fmla="*/ 27 w 43"/>
                  <a:gd name="T17" fmla="*/ 17 h 70"/>
                  <a:gd name="T18" fmla="*/ 5 w 43"/>
                  <a:gd name="T19" fmla="*/ 43 h 70"/>
                  <a:gd name="T20" fmla="*/ 2 w 43"/>
                  <a:gd name="T21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70">
                    <a:moveTo>
                      <a:pt x="2" y="61"/>
                    </a:moveTo>
                    <a:cubicBezTo>
                      <a:pt x="4" y="64"/>
                      <a:pt x="5" y="57"/>
                      <a:pt x="12" y="54"/>
                    </a:cubicBezTo>
                    <a:cubicBezTo>
                      <a:pt x="18" y="51"/>
                      <a:pt x="9" y="62"/>
                      <a:pt x="13" y="69"/>
                    </a:cubicBezTo>
                    <a:cubicBezTo>
                      <a:pt x="13" y="69"/>
                      <a:pt x="16" y="70"/>
                      <a:pt x="20" y="70"/>
                    </a:cubicBezTo>
                    <a:cubicBezTo>
                      <a:pt x="24" y="69"/>
                      <a:pt x="25" y="64"/>
                      <a:pt x="25" y="57"/>
                    </a:cubicBezTo>
                    <a:cubicBezTo>
                      <a:pt x="24" y="51"/>
                      <a:pt x="29" y="49"/>
                      <a:pt x="35" y="47"/>
                    </a:cubicBezTo>
                    <a:cubicBezTo>
                      <a:pt x="40" y="44"/>
                      <a:pt x="38" y="39"/>
                      <a:pt x="38" y="31"/>
                    </a:cubicBezTo>
                    <a:cubicBezTo>
                      <a:pt x="39" y="23"/>
                      <a:pt x="43" y="9"/>
                      <a:pt x="43" y="5"/>
                    </a:cubicBezTo>
                    <a:cubicBezTo>
                      <a:pt x="42" y="0"/>
                      <a:pt x="32" y="12"/>
                      <a:pt x="27" y="17"/>
                    </a:cubicBezTo>
                    <a:cubicBezTo>
                      <a:pt x="21" y="22"/>
                      <a:pt x="10" y="35"/>
                      <a:pt x="5" y="43"/>
                    </a:cubicBezTo>
                    <a:cubicBezTo>
                      <a:pt x="0" y="52"/>
                      <a:pt x="0" y="57"/>
                      <a:pt x="2" y="6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šļîḓè">
                <a:extLst>
                  <a:ext uri="{FF2B5EF4-FFF2-40B4-BE49-F238E27FC236}">
                    <a16:creationId xmlns:a16="http://schemas.microsoft.com/office/drawing/2014/main" xmlns="" id="{894E97EC-7BD8-4C16-AE64-FF6B249B727C}"/>
                  </a:ext>
                </a:extLst>
              </p:cNvPr>
              <p:cNvSpPr/>
              <p:nvPr/>
            </p:nvSpPr>
            <p:spPr bwMode="auto">
              <a:xfrm>
                <a:off x="7956931" y="1650879"/>
                <a:ext cx="12056" cy="19727"/>
              </a:xfrm>
              <a:custGeom>
                <a:avLst/>
                <a:gdLst>
                  <a:gd name="T0" fmla="*/ 14 w 24"/>
                  <a:gd name="T1" fmla="*/ 38 h 39"/>
                  <a:gd name="T2" fmla="*/ 16 w 24"/>
                  <a:gd name="T3" fmla="*/ 28 h 39"/>
                  <a:gd name="T4" fmla="*/ 23 w 24"/>
                  <a:gd name="T5" fmla="*/ 7 h 39"/>
                  <a:gd name="T6" fmla="*/ 13 w 24"/>
                  <a:gd name="T7" fmla="*/ 11 h 39"/>
                  <a:gd name="T8" fmla="*/ 3 w 24"/>
                  <a:gd name="T9" fmla="*/ 20 h 39"/>
                  <a:gd name="T10" fmla="*/ 11 w 24"/>
                  <a:gd name="T11" fmla="*/ 38 h 39"/>
                  <a:gd name="T12" fmla="*/ 14 w 24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4" y="38"/>
                    </a:moveTo>
                    <a:cubicBezTo>
                      <a:pt x="16" y="37"/>
                      <a:pt x="15" y="33"/>
                      <a:pt x="16" y="28"/>
                    </a:cubicBezTo>
                    <a:cubicBezTo>
                      <a:pt x="18" y="24"/>
                      <a:pt x="24" y="14"/>
                      <a:pt x="23" y="7"/>
                    </a:cubicBezTo>
                    <a:cubicBezTo>
                      <a:pt x="22" y="0"/>
                      <a:pt x="16" y="8"/>
                      <a:pt x="13" y="11"/>
                    </a:cubicBezTo>
                    <a:cubicBezTo>
                      <a:pt x="10" y="14"/>
                      <a:pt x="6" y="15"/>
                      <a:pt x="3" y="20"/>
                    </a:cubicBezTo>
                    <a:cubicBezTo>
                      <a:pt x="0" y="25"/>
                      <a:pt x="8" y="29"/>
                      <a:pt x="11" y="38"/>
                    </a:cubicBezTo>
                    <a:cubicBezTo>
                      <a:pt x="11" y="38"/>
                      <a:pt x="12" y="39"/>
                      <a:pt x="14" y="3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1íḓê">
                <a:extLst>
                  <a:ext uri="{FF2B5EF4-FFF2-40B4-BE49-F238E27FC236}">
                    <a16:creationId xmlns:a16="http://schemas.microsoft.com/office/drawing/2014/main" xmlns="" id="{6AA3C1BE-E547-4B35-B0D7-79EC853A4D97}"/>
                  </a:ext>
                </a:extLst>
              </p:cNvPr>
              <p:cNvSpPr/>
              <p:nvPr/>
            </p:nvSpPr>
            <p:spPr bwMode="auto">
              <a:xfrm>
                <a:off x="8092830" y="1760474"/>
                <a:ext cx="38358" cy="14247"/>
              </a:xfrm>
              <a:custGeom>
                <a:avLst/>
                <a:gdLst>
                  <a:gd name="T0" fmla="*/ 7 w 76"/>
                  <a:gd name="T1" fmla="*/ 24 h 27"/>
                  <a:gd name="T2" fmla="*/ 18 w 76"/>
                  <a:gd name="T3" fmla="*/ 19 h 27"/>
                  <a:gd name="T4" fmla="*/ 37 w 76"/>
                  <a:gd name="T5" fmla="*/ 20 h 27"/>
                  <a:gd name="T6" fmla="*/ 66 w 76"/>
                  <a:gd name="T7" fmla="*/ 25 h 27"/>
                  <a:gd name="T8" fmla="*/ 73 w 76"/>
                  <a:gd name="T9" fmla="*/ 8 h 27"/>
                  <a:gd name="T10" fmla="*/ 52 w 76"/>
                  <a:gd name="T11" fmla="*/ 5 h 27"/>
                  <a:gd name="T12" fmla="*/ 41 w 76"/>
                  <a:gd name="T13" fmla="*/ 2 h 27"/>
                  <a:gd name="T14" fmla="*/ 24 w 76"/>
                  <a:gd name="T15" fmla="*/ 3 h 27"/>
                  <a:gd name="T16" fmla="*/ 8 w 76"/>
                  <a:gd name="T17" fmla="*/ 2 h 27"/>
                  <a:gd name="T18" fmla="*/ 5 w 76"/>
                  <a:gd name="T19" fmla="*/ 15 h 27"/>
                  <a:gd name="T20" fmla="*/ 7 w 76"/>
                  <a:gd name="T2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7">
                    <a:moveTo>
                      <a:pt x="7" y="24"/>
                    </a:moveTo>
                    <a:cubicBezTo>
                      <a:pt x="14" y="27"/>
                      <a:pt x="13" y="20"/>
                      <a:pt x="18" y="19"/>
                    </a:cubicBezTo>
                    <a:cubicBezTo>
                      <a:pt x="18" y="19"/>
                      <a:pt x="26" y="18"/>
                      <a:pt x="37" y="20"/>
                    </a:cubicBezTo>
                    <a:cubicBezTo>
                      <a:pt x="48" y="22"/>
                      <a:pt x="57" y="27"/>
                      <a:pt x="66" y="25"/>
                    </a:cubicBezTo>
                    <a:cubicBezTo>
                      <a:pt x="76" y="22"/>
                      <a:pt x="76" y="15"/>
                      <a:pt x="73" y="8"/>
                    </a:cubicBezTo>
                    <a:cubicBezTo>
                      <a:pt x="69" y="0"/>
                      <a:pt x="59" y="4"/>
                      <a:pt x="52" y="5"/>
                    </a:cubicBezTo>
                    <a:cubicBezTo>
                      <a:pt x="46" y="5"/>
                      <a:pt x="46" y="1"/>
                      <a:pt x="41" y="2"/>
                    </a:cubicBezTo>
                    <a:cubicBezTo>
                      <a:pt x="36" y="3"/>
                      <a:pt x="28" y="4"/>
                      <a:pt x="24" y="3"/>
                    </a:cubicBezTo>
                    <a:cubicBezTo>
                      <a:pt x="20" y="2"/>
                      <a:pt x="13" y="0"/>
                      <a:pt x="8" y="2"/>
                    </a:cubicBezTo>
                    <a:cubicBezTo>
                      <a:pt x="3" y="4"/>
                      <a:pt x="10" y="10"/>
                      <a:pt x="5" y="15"/>
                    </a:cubicBezTo>
                    <a:cubicBezTo>
                      <a:pt x="0" y="19"/>
                      <a:pt x="1" y="21"/>
                      <a:pt x="7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şļîḑê">
                <a:extLst>
                  <a:ext uri="{FF2B5EF4-FFF2-40B4-BE49-F238E27FC236}">
                    <a16:creationId xmlns:a16="http://schemas.microsoft.com/office/drawing/2014/main" xmlns="" id="{FE53A7F6-0BE2-43A1-9780-31B26E2D07F0}"/>
                  </a:ext>
                </a:extLst>
              </p:cNvPr>
              <p:cNvSpPr/>
              <p:nvPr/>
            </p:nvSpPr>
            <p:spPr bwMode="auto">
              <a:xfrm>
                <a:off x="8122421" y="1703484"/>
                <a:ext cx="13151" cy="13151"/>
              </a:xfrm>
              <a:custGeom>
                <a:avLst/>
                <a:gdLst>
                  <a:gd name="T0" fmla="*/ 3 w 26"/>
                  <a:gd name="T1" fmla="*/ 23 h 26"/>
                  <a:gd name="T2" fmla="*/ 16 w 26"/>
                  <a:gd name="T3" fmla="*/ 23 h 26"/>
                  <a:gd name="T4" fmla="*/ 21 w 26"/>
                  <a:gd name="T5" fmla="*/ 22 h 26"/>
                  <a:gd name="T6" fmla="*/ 24 w 26"/>
                  <a:gd name="T7" fmla="*/ 9 h 26"/>
                  <a:gd name="T8" fmla="*/ 11 w 26"/>
                  <a:gd name="T9" fmla="*/ 2 h 26"/>
                  <a:gd name="T10" fmla="*/ 7 w 26"/>
                  <a:gd name="T11" fmla="*/ 15 h 26"/>
                  <a:gd name="T12" fmla="*/ 3 w 26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3" y="23"/>
                    </a:moveTo>
                    <a:cubicBezTo>
                      <a:pt x="5" y="26"/>
                      <a:pt x="8" y="19"/>
                      <a:pt x="16" y="23"/>
                    </a:cubicBezTo>
                    <a:cubicBezTo>
                      <a:pt x="16" y="23"/>
                      <a:pt x="19" y="24"/>
                      <a:pt x="21" y="22"/>
                    </a:cubicBezTo>
                    <a:cubicBezTo>
                      <a:pt x="24" y="20"/>
                      <a:pt x="26" y="15"/>
                      <a:pt x="24" y="9"/>
                    </a:cubicBezTo>
                    <a:cubicBezTo>
                      <a:pt x="22" y="3"/>
                      <a:pt x="17" y="3"/>
                      <a:pt x="11" y="2"/>
                    </a:cubicBezTo>
                    <a:cubicBezTo>
                      <a:pt x="5" y="0"/>
                      <a:pt x="8" y="9"/>
                      <a:pt x="7" y="15"/>
                    </a:cubicBezTo>
                    <a:cubicBezTo>
                      <a:pt x="5" y="20"/>
                      <a:pt x="0" y="20"/>
                      <a:pt x="3" y="2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ṧḷíďê">
                <a:extLst>
                  <a:ext uri="{FF2B5EF4-FFF2-40B4-BE49-F238E27FC236}">
                    <a16:creationId xmlns:a16="http://schemas.microsoft.com/office/drawing/2014/main" xmlns="" id="{56CC22AB-CFBB-4EF7-90FA-FF15186627F7}"/>
                  </a:ext>
                </a:extLst>
              </p:cNvPr>
              <p:cNvSpPr/>
              <p:nvPr/>
            </p:nvSpPr>
            <p:spPr bwMode="auto">
              <a:xfrm>
                <a:off x="8118037" y="1719924"/>
                <a:ext cx="9864" cy="9864"/>
              </a:xfrm>
              <a:custGeom>
                <a:avLst/>
                <a:gdLst>
                  <a:gd name="T0" fmla="*/ 8 w 20"/>
                  <a:gd name="T1" fmla="*/ 20 h 20"/>
                  <a:gd name="T2" fmla="*/ 14 w 20"/>
                  <a:gd name="T3" fmla="*/ 18 h 20"/>
                  <a:gd name="T4" fmla="*/ 19 w 20"/>
                  <a:gd name="T5" fmla="*/ 8 h 20"/>
                  <a:gd name="T6" fmla="*/ 8 w 20"/>
                  <a:gd name="T7" fmla="*/ 4 h 20"/>
                  <a:gd name="T8" fmla="*/ 8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8" y="20"/>
                    </a:moveTo>
                    <a:cubicBezTo>
                      <a:pt x="8" y="20"/>
                      <a:pt x="11" y="19"/>
                      <a:pt x="14" y="18"/>
                    </a:cubicBezTo>
                    <a:cubicBezTo>
                      <a:pt x="16" y="17"/>
                      <a:pt x="20" y="15"/>
                      <a:pt x="19" y="8"/>
                    </a:cubicBezTo>
                    <a:cubicBezTo>
                      <a:pt x="18" y="1"/>
                      <a:pt x="16" y="0"/>
                      <a:pt x="8" y="4"/>
                    </a:cubicBezTo>
                    <a:cubicBezTo>
                      <a:pt x="0" y="8"/>
                      <a:pt x="3" y="14"/>
                      <a:pt x="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ļiḑe">
                <a:extLst>
                  <a:ext uri="{FF2B5EF4-FFF2-40B4-BE49-F238E27FC236}">
                    <a16:creationId xmlns:a16="http://schemas.microsoft.com/office/drawing/2014/main" xmlns="" id="{732F6526-8459-43B7-BDB7-A1060C8CF40F}"/>
                  </a:ext>
                </a:extLst>
              </p:cNvPr>
              <p:cNvSpPr/>
              <p:nvPr/>
            </p:nvSpPr>
            <p:spPr bwMode="auto">
              <a:xfrm>
                <a:off x="8086254" y="1746227"/>
                <a:ext cx="8768" cy="7672"/>
              </a:xfrm>
              <a:custGeom>
                <a:avLst/>
                <a:gdLst>
                  <a:gd name="T0" fmla="*/ 13 w 16"/>
                  <a:gd name="T1" fmla="*/ 9 h 14"/>
                  <a:gd name="T2" fmla="*/ 8 w 16"/>
                  <a:gd name="T3" fmla="*/ 2 h 14"/>
                  <a:gd name="T4" fmla="*/ 6 w 16"/>
                  <a:gd name="T5" fmla="*/ 14 h 14"/>
                  <a:gd name="T6" fmla="*/ 13 w 16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3" y="9"/>
                    </a:moveTo>
                    <a:cubicBezTo>
                      <a:pt x="14" y="4"/>
                      <a:pt x="16" y="0"/>
                      <a:pt x="8" y="2"/>
                    </a:cubicBezTo>
                    <a:cubicBezTo>
                      <a:pt x="0" y="3"/>
                      <a:pt x="2" y="10"/>
                      <a:pt x="6" y="14"/>
                    </a:cubicBezTo>
                    <a:cubicBezTo>
                      <a:pt x="6" y="14"/>
                      <a:pt x="13" y="13"/>
                      <a:pt x="13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ḷiḋê">
                <a:extLst>
                  <a:ext uri="{FF2B5EF4-FFF2-40B4-BE49-F238E27FC236}">
                    <a16:creationId xmlns:a16="http://schemas.microsoft.com/office/drawing/2014/main" xmlns="" id="{670FDB6D-EB22-4D41-B9A2-9B625E5ED3BE}"/>
                  </a:ext>
                </a:extLst>
              </p:cNvPr>
              <p:cNvSpPr/>
              <p:nvPr/>
            </p:nvSpPr>
            <p:spPr bwMode="auto">
              <a:xfrm>
                <a:off x="8107077" y="1739651"/>
                <a:ext cx="7672" cy="8768"/>
              </a:xfrm>
              <a:custGeom>
                <a:avLst/>
                <a:gdLst>
                  <a:gd name="T0" fmla="*/ 9 w 15"/>
                  <a:gd name="T1" fmla="*/ 15 h 17"/>
                  <a:gd name="T2" fmla="*/ 11 w 15"/>
                  <a:gd name="T3" fmla="*/ 6 h 17"/>
                  <a:gd name="T4" fmla="*/ 2 w 15"/>
                  <a:gd name="T5" fmla="*/ 13 h 17"/>
                  <a:gd name="T6" fmla="*/ 9 w 15"/>
                  <a:gd name="T7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9" y="15"/>
                    </a:moveTo>
                    <a:cubicBezTo>
                      <a:pt x="15" y="12"/>
                      <a:pt x="14" y="12"/>
                      <a:pt x="11" y="6"/>
                    </a:cubicBezTo>
                    <a:cubicBezTo>
                      <a:pt x="8" y="0"/>
                      <a:pt x="0" y="6"/>
                      <a:pt x="2" y="13"/>
                    </a:cubicBezTo>
                    <a:cubicBezTo>
                      <a:pt x="2" y="13"/>
                      <a:pt x="3" y="17"/>
                      <a:pt x="9" y="1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$ḻîdé">
                <a:extLst>
                  <a:ext uri="{FF2B5EF4-FFF2-40B4-BE49-F238E27FC236}">
                    <a16:creationId xmlns:a16="http://schemas.microsoft.com/office/drawing/2014/main" xmlns="" id="{66844016-1EDC-4A0F-9D9E-8B905A41BFB0}"/>
                  </a:ext>
                </a:extLst>
              </p:cNvPr>
              <p:cNvSpPr/>
              <p:nvPr/>
            </p:nvSpPr>
            <p:spPr bwMode="auto">
              <a:xfrm>
                <a:off x="8125708" y="1745131"/>
                <a:ext cx="7672" cy="5480"/>
              </a:xfrm>
              <a:custGeom>
                <a:avLst/>
                <a:gdLst>
                  <a:gd name="T0" fmla="*/ 9 w 16"/>
                  <a:gd name="T1" fmla="*/ 12 h 12"/>
                  <a:gd name="T2" fmla="*/ 15 w 16"/>
                  <a:gd name="T3" fmla="*/ 6 h 12"/>
                  <a:gd name="T4" fmla="*/ 7 w 16"/>
                  <a:gd name="T5" fmla="*/ 1 h 12"/>
                  <a:gd name="T6" fmla="*/ 9 w 1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9" y="12"/>
                    </a:moveTo>
                    <a:cubicBezTo>
                      <a:pt x="9" y="12"/>
                      <a:pt x="16" y="12"/>
                      <a:pt x="15" y="6"/>
                    </a:cubicBezTo>
                    <a:cubicBezTo>
                      <a:pt x="15" y="1"/>
                      <a:pt x="14" y="0"/>
                      <a:pt x="7" y="1"/>
                    </a:cubicBezTo>
                    <a:cubicBezTo>
                      <a:pt x="0" y="2"/>
                      <a:pt x="3" y="9"/>
                      <a:pt x="9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ṡļíďê">
                <a:extLst>
                  <a:ext uri="{FF2B5EF4-FFF2-40B4-BE49-F238E27FC236}">
                    <a16:creationId xmlns:a16="http://schemas.microsoft.com/office/drawing/2014/main" xmlns="" id="{E0174F54-A13A-409C-878A-0355975BD86C}"/>
                  </a:ext>
                </a:extLst>
              </p:cNvPr>
              <p:cNvSpPr/>
              <p:nvPr/>
            </p:nvSpPr>
            <p:spPr bwMode="auto">
              <a:xfrm>
                <a:off x="8136668" y="1741843"/>
                <a:ext cx="5480" cy="5480"/>
              </a:xfrm>
              <a:custGeom>
                <a:avLst/>
                <a:gdLst>
                  <a:gd name="T0" fmla="*/ 11 w 12"/>
                  <a:gd name="T1" fmla="*/ 5 h 10"/>
                  <a:gd name="T2" fmla="*/ 4 w 12"/>
                  <a:gd name="T3" fmla="*/ 0 h 10"/>
                  <a:gd name="T4" fmla="*/ 5 w 12"/>
                  <a:gd name="T5" fmla="*/ 8 h 10"/>
                  <a:gd name="T6" fmla="*/ 11 w 12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5"/>
                    </a:moveTo>
                    <a:cubicBezTo>
                      <a:pt x="12" y="0"/>
                      <a:pt x="8" y="0"/>
                      <a:pt x="4" y="0"/>
                    </a:cubicBezTo>
                    <a:cubicBezTo>
                      <a:pt x="0" y="1"/>
                      <a:pt x="2" y="3"/>
                      <a:pt x="5" y="8"/>
                    </a:cubicBezTo>
                    <a:cubicBezTo>
                      <a:pt x="5" y="8"/>
                      <a:pt x="10" y="10"/>
                      <a:pt x="11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lîḑé">
                <a:extLst>
                  <a:ext uri="{FF2B5EF4-FFF2-40B4-BE49-F238E27FC236}">
                    <a16:creationId xmlns:a16="http://schemas.microsoft.com/office/drawing/2014/main" xmlns="" id="{94F6E0EF-8113-4CA2-A471-3DFF623365B2}"/>
                  </a:ext>
                </a:extLst>
              </p:cNvPr>
              <p:cNvSpPr/>
              <p:nvPr/>
            </p:nvSpPr>
            <p:spPr bwMode="auto">
              <a:xfrm>
                <a:off x="8135572" y="1748418"/>
                <a:ext cx="8768" cy="6576"/>
              </a:xfrm>
              <a:custGeom>
                <a:avLst/>
                <a:gdLst>
                  <a:gd name="T0" fmla="*/ 3 w 18"/>
                  <a:gd name="T1" fmla="*/ 13 h 13"/>
                  <a:gd name="T2" fmla="*/ 13 w 18"/>
                  <a:gd name="T3" fmla="*/ 8 h 13"/>
                  <a:gd name="T4" fmla="*/ 7 w 18"/>
                  <a:gd name="T5" fmla="*/ 1 h 13"/>
                  <a:gd name="T6" fmla="*/ 3 w 18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3" y="13"/>
                    </a:moveTo>
                    <a:cubicBezTo>
                      <a:pt x="3" y="13"/>
                      <a:pt x="8" y="13"/>
                      <a:pt x="13" y="8"/>
                    </a:cubicBezTo>
                    <a:cubicBezTo>
                      <a:pt x="18" y="3"/>
                      <a:pt x="11" y="3"/>
                      <a:pt x="7" y="1"/>
                    </a:cubicBezTo>
                    <a:cubicBezTo>
                      <a:pt x="3" y="0"/>
                      <a:pt x="0" y="3"/>
                      <a:pt x="3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ḻîḓè">
                <a:extLst>
                  <a:ext uri="{FF2B5EF4-FFF2-40B4-BE49-F238E27FC236}">
                    <a16:creationId xmlns:a16="http://schemas.microsoft.com/office/drawing/2014/main" xmlns="" id="{7EDCF6E5-DF3D-49CD-BEEC-CBED269B1070}"/>
                  </a:ext>
                </a:extLst>
              </p:cNvPr>
              <p:cNvSpPr/>
              <p:nvPr/>
            </p:nvSpPr>
            <p:spPr bwMode="auto">
              <a:xfrm>
                <a:off x="8143244" y="1750610"/>
                <a:ext cx="12056" cy="13151"/>
              </a:xfrm>
              <a:custGeom>
                <a:avLst/>
                <a:gdLst>
                  <a:gd name="T0" fmla="*/ 20 w 23"/>
                  <a:gd name="T1" fmla="*/ 13 h 26"/>
                  <a:gd name="T2" fmla="*/ 9 w 23"/>
                  <a:gd name="T3" fmla="*/ 2 h 26"/>
                  <a:gd name="T4" fmla="*/ 1 w 23"/>
                  <a:gd name="T5" fmla="*/ 15 h 26"/>
                  <a:gd name="T6" fmla="*/ 4 w 23"/>
                  <a:gd name="T7" fmla="*/ 22 h 26"/>
                  <a:gd name="T8" fmla="*/ 20 w 2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0" y="13"/>
                    </a:moveTo>
                    <a:cubicBezTo>
                      <a:pt x="23" y="6"/>
                      <a:pt x="14" y="4"/>
                      <a:pt x="9" y="2"/>
                    </a:cubicBezTo>
                    <a:cubicBezTo>
                      <a:pt x="5" y="0"/>
                      <a:pt x="0" y="8"/>
                      <a:pt x="1" y="15"/>
                    </a:cubicBezTo>
                    <a:cubicBezTo>
                      <a:pt x="1" y="15"/>
                      <a:pt x="2" y="18"/>
                      <a:pt x="4" y="22"/>
                    </a:cubicBezTo>
                    <a:cubicBezTo>
                      <a:pt x="6" y="26"/>
                      <a:pt x="17" y="21"/>
                      <a:pt x="20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ṥľïde">
                <a:extLst>
                  <a:ext uri="{FF2B5EF4-FFF2-40B4-BE49-F238E27FC236}">
                    <a16:creationId xmlns:a16="http://schemas.microsoft.com/office/drawing/2014/main" xmlns="" id="{4EFD0C9B-A5F2-47D6-B53E-292538876AC8}"/>
                  </a:ext>
                </a:extLst>
              </p:cNvPr>
              <p:cNvSpPr/>
              <p:nvPr/>
            </p:nvSpPr>
            <p:spPr bwMode="auto">
              <a:xfrm>
                <a:off x="8136668" y="1757186"/>
                <a:ext cx="9864" cy="7672"/>
              </a:xfrm>
              <a:custGeom>
                <a:avLst/>
                <a:gdLst>
                  <a:gd name="T0" fmla="*/ 9 w 19"/>
                  <a:gd name="T1" fmla="*/ 2 h 15"/>
                  <a:gd name="T2" fmla="*/ 1 w 19"/>
                  <a:gd name="T3" fmla="*/ 11 h 15"/>
                  <a:gd name="T4" fmla="*/ 13 w 19"/>
                  <a:gd name="T5" fmla="*/ 10 h 15"/>
                  <a:gd name="T6" fmla="*/ 9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9" y="2"/>
                    </a:moveTo>
                    <a:cubicBezTo>
                      <a:pt x="6" y="0"/>
                      <a:pt x="0" y="7"/>
                      <a:pt x="1" y="11"/>
                    </a:cubicBezTo>
                    <a:cubicBezTo>
                      <a:pt x="1" y="11"/>
                      <a:pt x="6" y="15"/>
                      <a:pt x="13" y="10"/>
                    </a:cubicBezTo>
                    <a:cubicBezTo>
                      <a:pt x="19" y="6"/>
                      <a:pt x="12" y="4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ḷîḋè">
                <a:extLst>
                  <a:ext uri="{FF2B5EF4-FFF2-40B4-BE49-F238E27FC236}">
                    <a16:creationId xmlns:a16="http://schemas.microsoft.com/office/drawing/2014/main" xmlns="" id="{0B5E9EAC-BCFE-459F-9B74-40AE46FB7AFA}"/>
                  </a:ext>
                </a:extLst>
              </p:cNvPr>
              <p:cNvSpPr/>
              <p:nvPr/>
            </p:nvSpPr>
            <p:spPr bwMode="auto">
              <a:xfrm>
                <a:off x="8195850" y="1757186"/>
                <a:ext cx="39454" cy="25207"/>
              </a:xfrm>
              <a:custGeom>
                <a:avLst/>
                <a:gdLst>
                  <a:gd name="T0" fmla="*/ 7 w 77"/>
                  <a:gd name="T1" fmla="*/ 18 h 51"/>
                  <a:gd name="T2" fmla="*/ 6 w 77"/>
                  <a:gd name="T3" fmla="*/ 31 h 51"/>
                  <a:gd name="T4" fmla="*/ 14 w 77"/>
                  <a:gd name="T5" fmla="*/ 49 h 51"/>
                  <a:gd name="T6" fmla="*/ 26 w 77"/>
                  <a:gd name="T7" fmla="*/ 46 h 51"/>
                  <a:gd name="T8" fmla="*/ 42 w 77"/>
                  <a:gd name="T9" fmla="*/ 31 h 51"/>
                  <a:gd name="T10" fmla="*/ 58 w 77"/>
                  <a:gd name="T11" fmla="*/ 21 h 51"/>
                  <a:gd name="T12" fmla="*/ 74 w 77"/>
                  <a:gd name="T13" fmla="*/ 8 h 51"/>
                  <a:gd name="T14" fmla="*/ 63 w 77"/>
                  <a:gd name="T15" fmla="*/ 2 h 51"/>
                  <a:gd name="T16" fmla="*/ 45 w 77"/>
                  <a:gd name="T17" fmla="*/ 10 h 51"/>
                  <a:gd name="T18" fmla="*/ 31 w 77"/>
                  <a:gd name="T19" fmla="*/ 8 h 51"/>
                  <a:gd name="T20" fmla="*/ 21 w 77"/>
                  <a:gd name="T21" fmla="*/ 15 h 51"/>
                  <a:gd name="T22" fmla="*/ 7 w 77"/>
                  <a:gd name="T23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51">
                    <a:moveTo>
                      <a:pt x="7" y="18"/>
                    </a:moveTo>
                    <a:cubicBezTo>
                      <a:pt x="0" y="18"/>
                      <a:pt x="6" y="26"/>
                      <a:pt x="6" y="31"/>
                    </a:cubicBezTo>
                    <a:cubicBezTo>
                      <a:pt x="6" y="36"/>
                      <a:pt x="7" y="42"/>
                      <a:pt x="14" y="49"/>
                    </a:cubicBezTo>
                    <a:cubicBezTo>
                      <a:pt x="14" y="49"/>
                      <a:pt x="21" y="51"/>
                      <a:pt x="26" y="46"/>
                    </a:cubicBezTo>
                    <a:cubicBezTo>
                      <a:pt x="31" y="41"/>
                      <a:pt x="37" y="35"/>
                      <a:pt x="42" y="31"/>
                    </a:cubicBezTo>
                    <a:cubicBezTo>
                      <a:pt x="49" y="27"/>
                      <a:pt x="58" y="28"/>
                      <a:pt x="58" y="21"/>
                    </a:cubicBezTo>
                    <a:cubicBezTo>
                      <a:pt x="58" y="14"/>
                      <a:pt x="71" y="10"/>
                      <a:pt x="74" y="8"/>
                    </a:cubicBezTo>
                    <a:cubicBezTo>
                      <a:pt x="77" y="7"/>
                      <a:pt x="70" y="5"/>
                      <a:pt x="63" y="2"/>
                    </a:cubicBezTo>
                    <a:cubicBezTo>
                      <a:pt x="56" y="0"/>
                      <a:pt x="51" y="6"/>
                      <a:pt x="45" y="10"/>
                    </a:cubicBezTo>
                    <a:cubicBezTo>
                      <a:pt x="39" y="13"/>
                      <a:pt x="35" y="14"/>
                      <a:pt x="31" y="8"/>
                    </a:cubicBezTo>
                    <a:cubicBezTo>
                      <a:pt x="27" y="2"/>
                      <a:pt x="20" y="11"/>
                      <a:pt x="21" y="15"/>
                    </a:cubicBezTo>
                    <a:cubicBezTo>
                      <a:pt x="23" y="19"/>
                      <a:pt x="13" y="19"/>
                      <a:pt x="7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şḷiďé">
                <a:extLst>
                  <a:ext uri="{FF2B5EF4-FFF2-40B4-BE49-F238E27FC236}">
                    <a16:creationId xmlns:a16="http://schemas.microsoft.com/office/drawing/2014/main" xmlns="" id="{B71EA397-8E33-4E68-9BAD-B711F07105CE}"/>
                  </a:ext>
                </a:extLst>
              </p:cNvPr>
              <p:cNvSpPr/>
              <p:nvPr/>
            </p:nvSpPr>
            <p:spPr bwMode="auto">
              <a:xfrm>
                <a:off x="8369010" y="2437774"/>
                <a:ext cx="16439" cy="10960"/>
              </a:xfrm>
              <a:custGeom>
                <a:avLst/>
                <a:gdLst>
                  <a:gd name="T0" fmla="*/ 16 w 31"/>
                  <a:gd name="T1" fmla="*/ 19 h 21"/>
                  <a:gd name="T2" fmla="*/ 25 w 31"/>
                  <a:gd name="T3" fmla="*/ 21 h 21"/>
                  <a:gd name="T4" fmla="*/ 25 w 31"/>
                  <a:gd name="T5" fmla="*/ 6 h 21"/>
                  <a:gd name="T6" fmla="*/ 5 w 31"/>
                  <a:gd name="T7" fmla="*/ 13 h 21"/>
                  <a:gd name="T8" fmla="*/ 16 w 3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16" y="19"/>
                    </a:moveTo>
                    <a:cubicBezTo>
                      <a:pt x="16" y="19"/>
                      <a:pt x="20" y="21"/>
                      <a:pt x="25" y="21"/>
                    </a:cubicBezTo>
                    <a:cubicBezTo>
                      <a:pt x="31" y="20"/>
                      <a:pt x="28" y="12"/>
                      <a:pt x="25" y="6"/>
                    </a:cubicBezTo>
                    <a:cubicBezTo>
                      <a:pt x="21" y="0"/>
                      <a:pt x="10" y="9"/>
                      <a:pt x="5" y="13"/>
                    </a:cubicBezTo>
                    <a:cubicBezTo>
                      <a:pt x="0" y="17"/>
                      <a:pt x="14" y="15"/>
                      <a:pt x="16" y="1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îde">
                <a:extLst>
                  <a:ext uri="{FF2B5EF4-FFF2-40B4-BE49-F238E27FC236}">
                    <a16:creationId xmlns:a16="http://schemas.microsoft.com/office/drawing/2014/main" xmlns="" id="{D83F4ADC-4436-4059-9F1E-0825B6A144E8}"/>
                  </a:ext>
                </a:extLst>
              </p:cNvPr>
              <p:cNvSpPr/>
              <p:nvPr/>
            </p:nvSpPr>
            <p:spPr bwMode="auto">
              <a:xfrm>
                <a:off x="8406273" y="2444350"/>
                <a:ext cx="13151" cy="10960"/>
              </a:xfrm>
              <a:custGeom>
                <a:avLst/>
                <a:gdLst>
                  <a:gd name="T0" fmla="*/ 8 w 26"/>
                  <a:gd name="T1" fmla="*/ 18 h 22"/>
                  <a:gd name="T2" fmla="*/ 21 w 26"/>
                  <a:gd name="T3" fmla="*/ 7 h 22"/>
                  <a:gd name="T4" fmla="*/ 10 w 26"/>
                  <a:gd name="T5" fmla="*/ 0 h 22"/>
                  <a:gd name="T6" fmla="*/ 4 w 26"/>
                  <a:gd name="T7" fmla="*/ 12 h 22"/>
                  <a:gd name="T8" fmla="*/ 8 w 2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8" y="18"/>
                    </a:moveTo>
                    <a:cubicBezTo>
                      <a:pt x="14" y="22"/>
                      <a:pt x="16" y="14"/>
                      <a:pt x="21" y="7"/>
                    </a:cubicBezTo>
                    <a:cubicBezTo>
                      <a:pt x="26" y="0"/>
                      <a:pt x="20" y="1"/>
                      <a:pt x="10" y="0"/>
                    </a:cubicBezTo>
                    <a:cubicBezTo>
                      <a:pt x="0" y="0"/>
                      <a:pt x="0" y="3"/>
                      <a:pt x="4" y="12"/>
                    </a:cubicBezTo>
                    <a:cubicBezTo>
                      <a:pt x="4" y="12"/>
                      <a:pt x="2" y="14"/>
                      <a:pt x="8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ŝ1iḓê">
                <a:extLst>
                  <a:ext uri="{FF2B5EF4-FFF2-40B4-BE49-F238E27FC236}">
                    <a16:creationId xmlns:a16="http://schemas.microsoft.com/office/drawing/2014/main" xmlns="" id="{0E02A90B-F8C7-40C7-8CF9-159623CB73FE}"/>
                  </a:ext>
                </a:extLst>
              </p:cNvPr>
              <p:cNvSpPr/>
              <p:nvPr/>
            </p:nvSpPr>
            <p:spPr bwMode="auto">
              <a:xfrm>
                <a:off x="8430384" y="2420239"/>
                <a:ext cx="6576" cy="8768"/>
              </a:xfrm>
              <a:custGeom>
                <a:avLst/>
                <a:gdLst>
                  <a:gd name="T0" fmla="*/ 9 w 13"/>
                  <a:gd name="T1" fmla="*/ 17 h 19"/>
                  <a:gd name="T2" fmla="*/ 7 w 13"/>
                  <a:gd name="T3" fmla="*/ 5 h 19"/>
                  <a:gd name="T4" fmla="*/ 2 w 13"/>
                  <a:gd name="T5" fmla="*/ 18 h 19"/>
                  <a:gd name="T6" fmla="*/ 9 w 13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9">
                    <a:moveTo>
                      <a:pt x="9" y="17"/>
                    </a:moveTo>
                    <a:cubicBezTo>
                      <a:pt x="13" y="15"/>
                      <a:pt x="12" y="10"/>
                      <a:pt x="7" y="5"/>
                    </a:cubicBezTo>
                    <a:cubicBezTo>
                      <a:pt x="2" y="0"/>
                      <a:pt x="0" y="11"/>
                      <a:pt x="2" y="18"/>
                    </a:cubicBezTo>
                    <a:cubicBezTo>
                      <a:pt x="2" y="18"/>
                      <a:pt x="6" y="19"/>
                      <a:pt x="9" y="1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ŝľíḑé">
                <a:extLst>
                  <a:ext uri="{FF2B5EF4-FFF2-40B4-BE49-F238E27FC236}">
                    <a16:creationId xmlns:a16="http://schemas.microsoft.com/office/drawing/2014/main" xmlns="" id="{DD23E522-AF2E-4580-A426-4837ED9FCABD}"/>
                  </a:ext>
                </a:extLst>
              </p:cNvPr>
              <p:cNvSpPr/>
              <p:nvPr/>
            </p:nvSpPr>
            <p:spPr bwMode="auto">
              <a:xfrm>
                <a:off x="8363531" y="2433390"/>
                <a:ext cx="98636" cy="165489"/>
              </a:xfrm>
              <a:custGeom>
                <a:avLst/>
                <a:gdLst>
                  <a:gd name="T0" fmla="*/ 191 w 195"/>
                  <a:gd name="T1" fmla="*/ 47 h 327"/>
                  <a:gd name="T2" fmla="*/ 174 w 195"/>
                  <a:gd name="T3" fmla="*/ 30 h 327"/>
                  <a:gd name="T4" fmla="*/ 171 w 195"/>
                  <a:gd name="T5" fmla="*/ 4 h 327"/>
                  <a:gd name="T6" fmla="*/ 153 w 195"/>
                  <a:gd name="T7" fmla="*/ 24 h 327"/>
                  <a:gd name="T8" fmla="*/ 146 w 195"/>
                  <a:gd name="T9" fmla="*/ 49 h 327"/>
                  <a:gd name="T10" fmla="*/ 131 w 195"/>
                  <a:gd name="T11" fmla="*/ 64 h 327"/>
                  <a:gd name="T12" fmla="*/ 119 w 195"/>
                  <a:gd name="T13" fmla="*/ 76 h 327"/>
                  <a:gd name="T14" fmla="*/ 103 w 195"/>
                  <a:gd name="T15" fmla="*/ 87 h 327"/>
                  <a:gd name="T16" fmla="*/ 94 w 195"/>
                  <a:gd name="T17" fmla="*/ 81 h 327"/>
                  <a:gd name="T18" fmla="*/ 81 w 195"/>
                  <a:gd name="T19" fmla="*/ 96 h 327"/>
                  <a:gd name="T20" fmla="*/ 55 w 195"/>
                  <a:gd name="T21" fmla="*/ 108 h 327"/>
                  <a:gd name="T22" fmla="*/ 37 w 195"/>
                  <a:gd name="T23" fmla="*/ 116 h 327"/>
                  <a:gd name="T24" fmla="*/ 22 w 195"/>
                  <a:gd name="T25" fmla="*/ 151 h 327"/>
                  <a:gd name="T26" fmla="*/ 20 w 195"/>
                  <a:gd name="T27" fmla="*/ 174 h 327"/>
                  <a:gd name="T28" fmla="*/ 23 w 195"/>
                  <a:gd name="T29" fmla="*/ 200 h 327"/>
                  <a:gd name="T30" fmla="*/ 9 w 195"/>
                  <a:gd name="T31" fmla="*/ 231 h 327"/>
                  <a:gd name="T32" fmla="*/ 3 w 195"/>
                  <a:gd name="T33" fmla="*/ 284 h 327"/>
                  <a:gd name="T34" fmla="*/ 19 w 195"/>
                  <a:gd name="T35" fmla="*/ 315 h 327"/>
                  <a:gd name="T36" fmla="*/ 46 w 195"/>
                  <a:gd name="T37" fmla="*/ 326 h 327"/>
                  <a:gd name="T38" fmla="*/ 62 w 195"/>
                  <a:gd name="T39" fmla="*/ 316 h 327"/>
                  <a:gd name="T40" fmla="*/ 77 w 195"/>
                  <a:gd name="T41" fmla="*/ 309 h 327"/>
                  <a:gd name="T42" fmla="*/ 97 w 195"/>
                  <a:gd name="T43" fmla="*/ 295 h 327"/>
                  <a:gd name="T44" fmla="*/ 109 w 195"/>
                  <a:gd name="T45" fmla="*/ 274 h 327"/>
                  <a:gd name="T46" fmla="*/ 118 w 195"/>
                  <a:gd name="T47" fmla="*/ 250 h 327"/>
                  <a:gd name="T48" fmla="*/ 128 w 195"/>
                  <a:gd name="T49" fmla="*/ 230 h 327"/>
                  <a:gd name="T50" fmla="*/ 135 w 195"/>
                  <a:gd name="T51" fmla="*/ 218 h 327"/>
                  <a:gd name="T52" fmla="*/ 141 w 195"/>
                  <a:gd name="T53" fmla="*/ 202 h 327"/>
                  <a:gd name="T54" fmla="*/ 144 w 195"/>
                  <a:gd name="T55" fmla="*/ 191 h 327"/>
                  <a:gd name="T56" fmla="*/ 152 w 195"/>
                  <a:gd name="T57" fmla="*/ 164 h 327"/>
                  <a:gd name="T58" fmla="*/ 152 w 195"/>
                  <a:gd name="T59" fmla="*/ 141 h 327"/>
                  <a:gd name="T60" fmla="*/ 162 w 195"/>
                  <a:gd name="T61" fmla="*/ 142 h 327"/>
                  <a:gd name="T62" fmla="*/ 173 w 195"/>
                  <a:gd name="T63" fmla="*/ 129 h 327"/>
                  <a:gd name="T64" fmla="*/ 161 w 195"/>
                  <a:gd name="T65" fmla="*/ 122 h 327"/>
                  <a:gd name="T66" fmla="*/ 161 w 195"/>
                  <a:gd name="T67" fmla="*/ 117 h 327"/>
                  <a:gd name="T68" fmla="*/ 179 w 195"/>
                  <a:gd name="T69" fmla="*/ 96 h 327"/>
                  <a:gd name="T70" fmla="*/ 189 w 195"/>
                  <a:gd name="T71" fmla="*/ 103 h 327"/>
                  <a:gd name="T72" fmla="*/ 191 w 195"/>
                  <a:gd name="T73" fmla="*/ 87 h 327"/>
                  <a:gd name="T74" fmla="*/ 191 w 195"/>
                  <a:gd name="T75" fmla="*/ 4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327">
                    <a:moveTo>
                      <a:pt x="191" y="47"/>
                    </a:moveTo>
                    <a:cubicBezTo>
                      <a:pt x="191" y="36"/>
                      <a:pt x="181" y="34"/>
                      <a:pt x="174" y="30"/>
                    </a:cubicBezTo>
                    <a:cubicBezTo>
                      <a:pt x="166" y="27"/>
                      <a:pt x="173" y="8"/>
                      <a:pt x="171" y="4"/>
                    </a:cubicBezTo>
                    <a:cubicBezTo>
                      <a:pt x="168" y="0"/>
                      <a:pt x="162" y="11"/>
                      <a:pt x="153" y="24"/>
                    </a:cubicBezTo>
                    <a:cubicBezTo>
                      <a:pt x="143" y="38"/>
                      <a:pt x="151" y="42"/>
                      <a:pt x="146" y="49"/>
                    </a:cubicBezTo>
                    <a:cubicBezTo>
                      <a:pt x="141" y="56"/>
                      <a:pt x="133" y="55"/>
                      <a:pt x="131" y="64"/>
                    </a:cubicBezTo>
                    <a:cubicBezTo>
                      <a:pt x="130" y="72"/>
                      <a:pt x="134" y="73"/>
                      <a:pt x="119" y="76"/>
                    </a:cubicBezTo>
                    <a:cubicBezTo>
                      <a:pt x="104" y="80"/>
                      <a:pt x="109" y="82"/>
                      <a:pt x="103" y="87"/>
                    </a:cubicBezTo>
                    <a:cubicBezTo>
                      <a:pt x="98" y="92"/>
                      <a:pt x="99" y="85"/>
                      <a:pt x="94" y="81"/>
                    </a:cubicBezTo>
                    <a:cubicBezTo>
                      <a:pt x="89" y="77"/>
                      <a:pt x="90" y="87"/>
                      <a:pt x="81" y="96"/>
                    </a:cubicBezTo>
                    <a:cubicBezTo>
                      <a:pt x="73" y="105"/>
                      <a:pt x="63" y="103"/>
                      <a:pt x="55" y="108"/>
                    </a:cubicBezTo>
                    <a:cubicBezTo>
                      <a:pt x="48" y="112"/>
                      <a:pt x="45" y="115"/>
                      <a:pt x="37" y="116"/>
                    </a:cubicBezTo>
                    <a:cubicBezTo>
                      <a:pt x="29" y="117"/>
                      <a:pt x="26" y="132"/>
                      <a:pt x="22" y="151"/>
                    </a:cubicBezTo>
                    <a:cubicBezTo>
                      <a:pt x="22" y="151"/>
                      <a:pt x="16" y="167"/>
                      <a:pt x="20" y="174"/>
                    </a:cubicBezTo>
                    <a:cubicBezTo>
                      <a:pt x="24" y="181"/>
                      <a:pt x="27" y="193"/>
                      <a:pt x="23" y="200"/>
                    </a:cubicBezTo>
                    <a:cubicBezTo>
                      <a:pt x="18" y="207"/>
                      <a:pt x="12" y="222"/>
                      <a:pt x="9" y="231"/>
                    </a:cubicBezTo>
                    <a:cubicBezTo>
                      <a:pt x="7" y="240"/>
                      <a:pt x="0" y="271"/>
                      <a:pt x="3" y="284"/>
                    </a:cubicBezTo>
                    <a:cubicBezTo>
                      <a:pt x="5" y="298"/>
                      <a:pt x="10" y="306"/>
                      <a:pt x="19" y="315"/>
                    </a:cubicBezTo>
                    <a:cubicBezTo>
                      <a:pt x="29" y="323"/>
                      <a:pt x="33" y="325"/>
                      <a:pt x="46" y="326"/>
                    </a:cubicBezTo>
                    <a:cubicBezTo>
                      <a:pt x="60" y="327"/>
                      <a:pt x="56" y="322"/>
                      <a:pt x="62" y="316"/>
                    </a:cubicBezTo>
                    <a:cubicBezTo>
                      <a:pt x="68" y="310"/>
                      <a:pt x="68" y="313"/>
                      <a:pt x="77" y="309"/>
                    </a:cubicBezTo>
                    <a:cubicBezTo>
                      <a:pt x="86" y="306"/>
                      <a:pt x="90" y="301"/>
                      <a:pt x="97" y="295"/>
                    </a:cubicBezTo>
                    <a:cubicBezTo>
                      <a:pt x="104" y="289"/>
                      <a:pt x="106" y="284"/>
                      <a:pt x="109" y="274"/>
                    </a:cubicBezTo>
                    <a:cubicBezTo>
                      <a:pt x="112" y="264"/>
                      <a:pt x="116" y="255"/>
                      <a:pt x="118" y="250"/>
                    </a:cubicBezTo>
                    <a:cubicBezTo>
                      <a:pt x="120" y="244"/>
                      <a:pt x="125" y="237"/>
                      <a:pt x="128" y="230"/>
                    </a:cubicBezTo>
                    <a:cubicBezTo>
                      <a:pt x="132" y="223"/>
                      <a:pt x="136" y="224"/>
                      <a:pt x="135" y="218"/>
                    </a:cubicBezTo>
                    <a:cubicBezTo>
                      <a:pt x="135" y="213"/>
                      <a:pt x="137" y="207"/>
                      <a:pt x="141" y="202"/>
                    </a:cubicBezTo>
                    <a:cubicBezTo>
                      <a:pt x="144" y="197"/>
                      <a:pt x="145" y="196"/>
                      <a:pt x="144" y="191"/>
                    </a:cubicBezTo>
                    <a:cubicBezTo>
                      <a:pt x="143" y="186"/>
                      <a:pt x="147" y="177"/>
                      <a:pt x="152" y="164"/>
                    </a:cubicBezTo>
                    <a:cubicBezTo>
                      <a:pt x="158" y="152"/>
                      <a:pt x="154" y="148"/>
                      <a:pt x="152" y="141"/>
                    </a:cubicBezTo>
                    <a:cubicBezTo>
                      <a:pt x="151" y="134"/>
                      <a:pt x="158" y="138"/>
                      <a:pt x="162" y="142"/>
                    </a:cubicBezTo>
                    <a:cubicBezTo>
                      <a:pt x="167" y="147"/>
                      <a:pt x="170" y="139"/>
                      <a:pt x="173" y="129"/>
                    </a:cubicBezTo>
                    <a:cubicBezTo>
                      <a:pt x="176" y="120"/>
                      <a:pt x="165" y="121"/>
                      <a:pt x="161" y="122"/>
                    </a:cubicBezTo>
                    <a:cubicBezTo>
                      <a:pt x="158" y="124"/>
                      <a:pt x="156" y="121"/>
                      <a:pt x="161" y="117"/>
                    </a:cubicBezTo>
                    <a:cubicBezTo>
                      <a:pt x="166" y="113"/>
                      <a:pt x="175" y="104"/>
                      <a:pt x="179" y="96"/>
                    </a:cubicBezTo>
                    <a:cubicBezTo>
                      <a:pt x="183" y="88"/>
                      <a:pt x="183" y="103"/>
                      <a:pt x="189" y="103"/>
                    </a:cubicBezTo>
                    <a:cubicBezTo>
                      <a:pt x="195" y="104"/>
                      <a:pt x="192" y="96"/>
                      <a:pt x="191" y="87"/>
                    </a:cubicBezTo>
                    <a:cubicBezTo>
                      <a:pt x="190" y="78"/>
                      <a:pt x="192" y="59"/>
                      <a:pt x="191" y="4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ṣlíḍe">
                <a:extLst>
                  <a:ext uri="{FF2B5EF4-FFF2-40B4-BE49-F238E27FC236}">
                    <a16:creationId xmlns:a16="http://schemas.microsoft.com/office/drawing/2014/main" xmlns="" id="{171B2A31-EBCF-45E8-8125-E72D1F9DC938}"/>
                  </a:ext>
                </a:extLst>
              </p:cNvPr>
              <p:cNvSpPr/>
              <p:nvPr/>
            </p:nvSpPr>
            <p:spPr bwMode="auto">
              <a:xfrm>
                <a:off x="7861583" y="2205432"/>
                <a:ext cx="10960" cy="18631"/>
              </a:xfrm>
              <a:custGeom>
                <a:avLst/>
                <a:gdLst>
                  <a:gd name="T0" fmla="*/ 20 w 23"/>
                  <a:gd name="T1" fmla="*/ 24 h 37"/>
                  <a:gd name="T2" fmla="*/ 14 w 23"/>
                  <a:gd name="T3" fmla="*/ 13 h 37"/>
                  <a:gd name="T4" fmla="*/ 8 w 23"/>
                  <a:gd name="T5" fmla="*/ 2 h 37"/>
                  <a:gd name="T6" fmla="*/ 1 w 23"/>
                  <a:gd name="T7" fmla="*/ 19 h 37"/>
                  <a:gd name="T8" fmla="*/ 6 w 23"/>
                  <a:gd name="T9" fmla="*/ 35 h 37"/>
                  <a:gd name="T10" fmla="*/ 9 w 23"/>
                  <a:gd name="T11" fmla="*/ 35 h 37"/>
                  <a:gd name="T12" fmla="*/ 13 w 23"/>
                  <a:gd name="T13" fmla="*/ 26 h 37"/>
                  <a:gd name="T14" fmla="*/ 20 w 23"/>
                  <a:gd name="T1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7">
                    <a:moveTo>
                      <a:pt x="20" y="24"/>
                    </a:moveTo>
                    <a:cubicBezTo>
                      <a:pt x="23" y="22"/>
                      <a:pt x="18" y="14"/>
                      <a:pt x="14" y="13"/>
                    </a:cubicBezTo>
                    <a:cubicBezTo>
                      <a:pt x="11" y="11"/>
                      <a:pt x="11" y="4"/>
                      <a:pt x="8" y="2"/>
                    </a:cubicBezTo>
                    <a:cubicBezTo>
                      <a:pt x="5" y="0"/>
                      <a:pt x="0" y="10"/>
                      <a:pt x="1" y="19"/>
                    </a:cubicBezTo>
                    <a:cubicBezTo>
                      <a:pt x="2" y="28"/>
                      <a:pt x="2" y="28"/>
                      <a:pt x="6" y="35"/>
                    </a:cubicBezTo>
                    <a:cubicBezTo>
                      <a:pt x="6" y="35"/>
                      <a:pt x="6" y="37"/>
                      <a:pt x="9" y="35"/>
                    </a:cubicBezTo>
                    <a:cubicBezTo>
                      <a:pt x="12" y="33"/>
                      <a:pt x="10" y="30"/>
                      <a:pt x="13" y="26"/>
                    </a:cubicBezTo>
                    <a:cubicBezTo>
                      <a:pt x="15" y="22"/>
                      <a:pt x="16" y="26"/>
                      <a:pt x="20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ṡlïḑé">
                <a:extLst>
                  <a:ext uri="{FF2B5EF4-FFF2-40B4-BE49-F238E27FC236}">
                    <a16:creationId xmlns:a16="http://schemas.microsoft.com/office/drawing/2014/main" xmlns="" id="{F8CD5337-D022-40BB-8629-7B7B88266A16}"/>
                  </a:ext>
                </a:extLst>
              </p:cNvPr>
              <p:cNvSpPr/>
              <p:nvPr/>
            </p:nvSpPr>
            <p:spPr bwMode="auto">
              <a:xfrm>
                <a:off x="7836376" y="2240502"/>
                <a:ext cx="9864" cy="13151"/>
              </a:xfrm>
              <a:custGeom>
                <a:avLst/>
                <a:gdLst>
                  <a:gd name="T0" fmla="*/ 3 w 20"/>
                  <a:gd name="T1" fmla="*/ 4 h 26"/>
                  <a:gd name="T2" fmla="*/ 9 w 20"/>
                  <a:gd name="T3" fmla="*/ 23 h 26"/>
                  <a:gd name="T4" fmla="*/ 18 w 20"/>
                  <a:gd name="T5" fmla="*/ 21 h 26"/>
                  <a:gd name="T6" fmla="*/ 14 w 20"/>
                  <a:gd name="T7" fmla="*/ 6 h 26"/>
                  <a:gd name="T8" fmla="*/ 3 w 20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3" y="4"/>
                    </a:moveTo>
                    <a:cubicBezTo>
                      <a:pt x="0" y="8"/>
                      <a:pt x="3" y="19"/>
                      <a:pt x="9" y="23"/>
                    </a:cubicBezTo>
                    <a:cubicBezTo>
                      <a:pt x="9" y="23"/>
                      <a:pt x="16" y="26"/>
                      <a:pt x="18" y="21"/>
                    </a:cubicBezTo>
                    <a:cubicBezTo>
                      <a:pt x="20" y="16"/>
                      <a:pt x="17" y="11"/>
                      <a:pt x="14" y="6"/>
                    </a:cubicBezTo>
                    <a:cubicBezTo>
                      <a:pt x="10" y="0"/>
                      <a:pt x="6" y="0"/>
                      <a:pt x="3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ṡľíḑè">
                <a:extLst>
                  <a:ext uri="{FF2B5EF4-FFF2-40B4-BE49-F238E27FC236}">
                    <a16:creationId xmlns:a16="http://schemas.microsoft.com/office/drawing/2014/main" xmlns="" id="{C5AC2257-6454-4A0C-AA83-B3AC02E8C66E}"/>
                  </a:ext>
                </a:extLst>
              </p:cNvPr>
              <p:cNvSpPr/>
              <p:nvPr/>
            </p:nvSpPr>
            <p:spPr bwMode="auto">
              <a:xfrm>
                <a:off x="7887886" y="1454703"/>
                <a:ext cx="84389" cy="95348"/>
              </a:xfrm>
              <a:custGeom>
                <a:avLst/>
                <a:gdLst>
                  <a:gd name="T0" fmla="*/ 158 w 166"/>
                  <a:gd name="T1" fmla="*/ 20 h 188"/>
                  <a:gd name="T2" fmla="*/ 164 w 166"/>
                  <a:gd name="T3" fmla="*/ 11 h 188"/>
                  <a:gd name="T4" fmla="*/ 157 w 166"/>
                  <a:gd name="T5" fmla="*/ 5 h 188"/>
                  <a:gd name="T6" fmla="*/ 143 w 166"/>
                  <a:gd name="T7" fmla="*/ 3 h 188"/>
                  <a:gd name="T8" fmla="*/ 125 w 166"/>
                  <a:gd name="T9" fmla="*/ 21 h 188"/>
                  <a:gd name="T10" fmla="*/ 118 w 166"/>
                  <a:gd name="T11" fmla="*/ 19 h 188"/>
                  <a:gd name="T12" fmla="*/ 111 w 166"/>
                  <a:gd name="T13" fmla="*/ 21 h 188"/>
                  <a:gd name="T14" fmla="*/ 101 w 166"/>
                  <a:gd name="T15" fmla="*/ 27 h 188"/>
                  <a:gd name="T16" fmla="*/ 88 w 166"/>
                  <a:gd name="T17" fmla="*/ 36 h 188"/>
                  <a:gd name="T18" fmla="*/ 99 w 166"/>
                  <a:gd name="T19" fmla="*/ 33 h 188"/>
                  <a:gd name="T20" fmla="*/ 111 w 166"/>
                  <a:gd name="T21" fmla="*/ 32 h 188"/>
                  <a:gd name="T22" fmla="*/ 109 w 166"/>
                  <a:gd name="T23" fmla="*/ 41 h 188"/>
                  <a:gd name="T24" fmla="*/ 99 w 166"/>
                  <a:gd name="T25" fmla="*/ 60 h 188"/>
                  <a:gd name="T26" fmla="*/ 88 w 166"/>
                  <a:gd name="T27" fmla="*/ 79 h 188"/>
                  <a:gd name="T28" fmla="*/ 99 w 166"/>
                  <a:gd name="T29" fmla="*/ 86 h 188"/>
                  <a:gd name="T30" fmla="*/ 97 w 166"/>
                  <a:gd name="T31" fmla="*/ 93 h 188"/>
                  <a:gd name="T32" fmla="*/ 82 w 166"/>
                  <a:gd name="T33" fmla="*/ 109 h 188"/>
                  <a:gd name="T34" fmla="*/ 59 w 166"/>
                  <a:gd name="T35" fmla="*/ 124 h 188"/>
                  <a:gd name="T36" fmla="*/ 38 w 166"/>
                  <a:gd name="T37" fmla="*/ 159 h 188"/>
                  <a:gd name="T38" fmla="*/ 24 w 166"/>
                  <a:gd name="T39" fmla="*/ 172 h 188"/>
                  <a:gd name="T40" fmla="*/ 5 w 166"/>
                  <a:gd name="T41" fmla="*/ 178 h 188"/>
                  <a:gd name="T42" fmla="*/ 23 w 166"/>
                  <a:gd name="T43" fmla="*/ 187 h 188"/>
                  <a:gd name="T44" fmla="*/ 41 w 166"/>
                  <a:gd name="T45" fmla="*/ 178 h 188"/>
                  <a:gd name="T46" fmla="*/ 53 w 166"/>
                  <a:gd name="T47" fmla="*/ 181 h 188"/>
                  <a:gd name="T48" fmla="*/ 86 w 166"/>
                  <a:gd name="T49" fmla="*/ 188 h 188"/>
                  <a:gd name="T50" fmla="*/ 107 w 166"/>
                  <a:gd name="T51" fmla="*/ 187 h 188"/>
                  <a:gd name="T52" fmla="*/ 116 w 166"/>
                  <a:gd name="T53" fmla="*/ 178 h 188"/>
                  <a:gd name="T54" fmla="*/ 116 w 166"/>
                  <a:gd name="T55" fmla="*/ 167 h 188"/>
                  <a:gd name="T56" fmla="*/ 135 w 166"/>
                  <a:gd name="T57" fmla="*/ 159 h 188"/>
                  <a:gd name="T58" fmla="*/ 142 w 166"/>
                  <a:gd name="T59" fmla="*/ 148 h 188"/>
                  <a:gd name="T60" fmla="*/ 156 w 166"/>
                  <a:gd name="T61" fmla="*/ 139 h 188"/>
                  <a:gd name="T62" fmla="*/ 158 w 166"/>
                  <a:gd name="T63" fmla="*/ 126 h 188"/>
                  <a:gd name="T64" fmla="*/ 147 w 166"/>
                  <a:gd name="T65" fmla="*/ 119 h 188"/>
                  <a:gd name="T66" fmla="*/ 139 w 166"/>
                  <a:gd name="T67" fmla="*/ 108 h 188"/>
                  <a:gd name="T68" fmla="*/ 142 w 166"/>
                  <a:gd name="T69" fmla="*/ 96 h 188"/>
                  <a:gd name="T70" fmla="*/ 134 w 166"/>
                  <a:gd name="T71" fmla="*/ 96 h 188"/>
                  <a:gd name="T72" fmla="*/ 143 w 166"/>
                  <a:gd name="T73" fmla="*/ 76 h 188"/>
                  <a:gd name="T74" fmla="*/ 138 w 166"/>
                  <a:gd name="T75" fmla="*/ 69 h 188"/>
                  <a:gd name="T76" fmla="*/ 152 w 166"/>
                  <a:gd name="T77" fmla="*/ 53 h 188"/>
                  <a:gd name="T78" fmla="*/ 161 w 166"/>
                  <a:gd name="T79" fmla="*/ 31 h 188"/>
                  <a:gd name="T80" fmla="*/ 155 w 166"/>
                  <a:gd name="T81" fmla="*/ 27 h 188"/>
                  <a:gd name="T82" fmla="*/ 158 w 166"/>
                  <a:gd name="T83" fmla="*/ 2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6" h="188">
                    <a:moveTo>
                      <a:pt x="158" y="20"/>
                    </a:moveTo>
                    <a:cubicBezTo>
                      <a:pt x="164" y="17"/>
                      <a:pt x="166" y="10"/>
                      <a:pt x="164" y="11"/>
                    </a:cubicBezTo>
                    <a:cubicBezTo>
                      <a:pt x="163" y="12"/>
                      <a:pt x="158" y="7"/>
                      <a:pt x="157" y="5"/>
                    </a:cubicBezTo>
                    <a:cubicBezTo>
                      <a:pt x="156" y="3"/>
                      <a:pt x="150" y="0"/>
                      <a:pt x="143" y="3"/>
                    </a:cubicBezTo>
                    <a:cubicBezTo>
                      <a:pt x="136" y="5"/>
                      <a:pt x="128" y="17"/>
                      <a:pt x="125" y="21"/>
                    </a:cubicBezTo>
                    <a:cubicBezTo>
                      <a:pt x="122" y="24"/>
                      <a:pt x="119" y="21"/>
                      <a:pt x="118" y="19"/>
                    </a:cubicBezTo>
                    <a:cubicBezTo>
                      <a:pt x="117" y="17"/>
                      <a:pt x="112" y="19"/>
                      <a:pt x="111" y="21"/>
                    </a:cubicBezTo>
                    <a:cubicBezTo>
                      <a:pt x="109" y="23"/>
                      <a:pt x="104" y="26"/>
                      <a:pt x="101" y="27"/>
                    </a:cubicBezTo>
                    <a:cubicBezTo>
                      <a:pt x="97" y="29"/>
                      <a:pt x="92" y="31"/>
                      <a:pt x="88" y="36"/>
                    </a:cubicBezTo>
                    <a:cubicBezTo>
                      <a:pt x="84" y="40"/>
                      <a:pt x="94" y="36"/>
                      <a:pt x="99" y="33"/>
                    </a:cubicBezTo>
                    <a:cubicBezTo>
                      <a:pt x="104" y="31"/>
                      <a:pt x="108" y="31"/>
                      <a:pt x="111" y="32"/>
                    </a:cubicBezTo>
                    <a:cubicBezTo>
                      <a:pt x="115" y="33"/>
                      <a:pt x="111" y="37"/>
                      <a:pt x="109" y="41"/>
                    </a:cubicBezTo>
                    <a:cubicBezTo>
                      <a:pt x="108" y="45"/>
                      <a:pt x="100" y="55"/>
                      <a:pt x="99" y="60"/>
                    </a:cubicBezTo>
                    <a:cubicBezTo>
                      <a:pt x="97" y="66"/>
                      <a:pt x="88" y="77"/>
                      <a:pt x="88" y="79"/>
                    </a:cubicBezTo>
                    <a:cubicBezTo>
                      <a:pt x="90" y="81"/>
                      <a:pt x="97" y="84"/>
                      <a:pt x="99" y="86"/>
                    </a:cubicBezTo>
                    <a:cubicBezTo>
                      <a:pt x="101" y="87"/>
                      <a:pt x="101" y="90"/>
                      <a:pt x="97" y="93"/>
                    </a:cubicBezTo>
                    <a:cubicBezTo>
                      <a:pt x="92" y="95"/>
                      <a:pt x="86" y="103"/>
                      <a:pt x="82" y="109"/>
                    </a:cubicBezTo>
                    <a:cubicBezTo>
                      <a:pt x="78" y="116"/>
                      <a:pt x="64" y="120"/>
                      <a:pt x="59" y="124"/>
                    </a:cubicBezTo>
                    <a:cubicBezTo>
                      <a:pt x="54" y="128"/>
                      <a:pt x="44" y="148"/>
                      <a:pt x="38" y="159"/>
                    </a:cubicBezTo>
                    <a:cubicBezTo>
                      <a:pt x="31" y="169"/>
                      <a:pt x="33" y="169"/>
                      <a:pt x="24" y="172"/>
                    </a:cubicBezTo>
                    <a:cubicBezTo>
                      <a:pt x="14" y="176"/>
                      <a:pt x="9" y="173"/>
                      <a:pt x="5" y="178"/>
                    </a:cubicBezTo>
                    <a:cubicBezTo>
                      <a:pt x="0" y="182"/>
                      <a:pt x="15" y="187"/>
                      <a:pt x="23" y="187"/>
                    </a:cubicBezTo>
                    <a:cubicBezTo>
                      <a:pt x="30" y="186"/>
                      <a:pt x="32" y="183"/>
                      <a:pt x="41" y="178"/>
                    </a:cubicBezTo>
                    <a:cubicBezTo>
                      <a:pt x="49" y="172"/>
                      <a:pt x="47" y="178"/>
                      <a:pt x="53" y="181"/>
                    </a:cubicBezTo>
                    <a:cubicBezTo>
                      <a:pt x="60" y="183"/>
                      <a:pt x="76" y="188"/>
                      <a:pt x="86" y="188"/>
                    </a:cubicBezTo>
                    <a:cubicBezTo>
                      <a:pt x="95" y="188"/>
                      <a:pt x="95" y="187"/>
                      <a:pt x="107" y="187"/>
                    </a:cubicBezTo>
                    <a:cubicBezTo>
                      <a:pt x="107" y="187"/>
                      <a:pt x="116" y="181"/>
                      <a:pt x="116" y="178"/>
                    </a:cubicBezTo>
                    <a:cubicBezTo>
                      <a:pt x="116" y="174"/>
                      <a:pt x="113" y="172"/>
                      <a:pt x="116" y="167"/>
                    </a:cubicBezTo>
                    <a:cubicBezTo>
                      <a:pt x="119" y="161"/>
                      <a:pt x="125" y="162"/>
                      <a:pt x="135" y="159"/>
                    </a:cubicBezTo>
                    <a:cubicBezTo>
                      <a:pt x="144" y="156"/>
                      <a:pt x="141" y="153"/>
                      <a:pt x="142" y="148"/>
                    </a:cubicBezTo>
                    <a:cubicBezTo>
                      <a:pt x="144" y="143"/>
                      <a:pt x="149" y="143"/>
                      <a:pt x="156" y="139"/>
                    </a:cubicBezTo>
                    <a:cubicBezTo>
                      <a:pt x="163" y="135"/>
                      <a:pt x="161" y="131"/>
                      <a:pt x="158" y="126"/>
                    </a:cubicBezTo>
                    <a:cubicBezTo>
                      <a:pt x="155" y="121"/>
                      <a:pt x="151" y="124"/>
                      <a:pt x="147" y="119"/>
                    </a:cubicBezTo>
                    <a:cubicBezTo>
                      <a:pt x="142" y="114"/>
                      <a:pt x="141" y="112"/>
                      <a:pt x="139" y="108"/>
                    </a:cubicBezTo>
                    <a:cubicBezTo>
                      <a:pt x="137" y="104"/>
                      <a:pt x="144" y="100"/>
                      <a:pt x="142" y="96"/>
                    </a:cubicBezTo>
                    <a:cubicBezTo>
                      <a:pt x="141" y="92"/>
                      <a:pt x="136" y="99"/>
                      <a:pt x="134" y="96"/>
                    </a:cubicBezTo>
                    <a:cubicBezTo>
                      <a:pt x="132" y="94"/>
                      <a:pt x="141" y="82"/>
                      <a:pt x="143" y="76"/>
                    </a:cubicBezTo>
                    <a:cubicBezTo>
                      <a:pt x="145" y="71"/>
                      <a:pt x="141" y="72"/>
                      <a:pt x="138" y="69"/>
                    </a:cubicBezTo>
                    <a:cubicBezTo>
                      <a:pt x="136" y="65"/>
                      <a:pt x="149" y="57"/>
                      <a:pt x="152" y="53"/>
                    </a:cubicBezTo>
                    <a:cubicBezTo>
                      <a:pt x="155" y="49"/>
                      <a:pt x="161" y="34"/>
                      <a:pt x="161" y="31"/>
                    </a:cubicBezTo>
                    <a:cubicBezTo>
                      <a:pt x="160" y="29"/>
                      <a:pt x="158" y="27"/>
                      <a:pt x="155" y="27"/>
                    </a:cubicBezTo>
                    <a:cubicBezTo>
                      <a:pt x="151" y="27"/>
                      <a:pt x="153" y="22"/>
                      <a:pt x="15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śľíḓè">
                <a:extLst>
                  <a:ext uri="{FF2B5EF4-FFF2-40B4-BE49-F238E27FC236}">
                    <a16:creationId xmlns:a16="http://schemas.microsoft.com/office/drawing/2014/main" xmlns="" id="{4BD4F4FD-8FAA-4FC9-A835-6AD5E27EB551}"/>
                  </a:ext>
                </a:extLst>
              </p:cNvPr>
              <p:cNvSpPr/>
              <p:nvPr/>
            </p:nvSpPr>
            <p:spPr bwMode="auto">
              <a:xfrm>
                <a:off x="7876927" y="1484293"/>
                <a:ext cx="51510" cy="44934"/>
              </a:xfrm>
              <a:custGeom>
                <a:avLst/>
                <a:gdLst>
                  <a:gd name="T0" fmla="*/ 19 w 101"/>
                  <a:gd name="T1" fmla="*/ 79 h 88"/>
                  <a:gd name="T2" fmla="*/ 32 w 101"/>
                  <a:gd name="T3" fmla="*/ 81 h 88"/>
                  <a:gd name="T4" fmla="*/ 45 w 101"/>
                  <a:gd name="T5" fmla="*/ 80 h 88"/>
                  <a:gd name="T6" fmla="*/ 48 w 101"/>
                  <a:gd name="T7" fmla="*/ 78 h 88"/>
                  <a:gd name="T8" fmla="*/ 54 w 101"/>
                  <a:gd name="T9" fmla="*/ 67 h 88"/>
                  <a:gd name="T10" fmla="*/ 72 w 101"/>
                  <a:gd name="T11" fmla="*/ 45 h 88"/>
                  <a:gd name="T12" fmla="*/ 86 w 101"/>
                  <a:gd name="T13" fmla="*/ 32 h 88"/>
                  <a:gd name="T14" fmla="*/ 98 w 101"/>
                  <a:gd name="T15" fmla="*/ 24 h 88"/>
                  <a:gd name="T16" fmla="*/ 97 w 101"/>
                  <a:gd name="T17" fmla="*/ 12 h 88"/>
                  <a:gd name="T18" fmla="*/ 87 w 101"/>
                  <a:gd name="T19" fmla="*/ 12 h 88"/>
                  <a:gd name="T20" fmla="*/ 86 w 101"/>
                  <a:gd name="T21" fmla="*/ 3 h 88"/>
                  <a:gd name="T22" fmla="*/ 75 w 101"/>
                  <a:gd name="T23" fmla="*/ 5 h 88"/>
                  <a:gd name="T24" fmla="*/ 63 w 101"/>
                  <a:gd name="T25" fmla="*/ 20 h 88"/>
                  <a:gd name="T26" fmla="*/ 54 w 101"/>
                  <a:gd name="T27" fmla="*/ 19 h 88"/>
                  <a:gd name="T28" fmla="*/ 42 w 101"/>
                  <a:gd name="T29" fmla="*/ 20 h 88"/>
                  <a:gd name="T30" fmla="*/ 38 w 101"/>
                  <a:gd name="T31" fmla="*/ 34 h 88"/>
                  <a:gd name="T32" fmla="*/ 24 w 101"/>
                  <a:gd name="T33" fmla="*/ 56 h 88"/>
                  <a:gd name="T34" fmla="*/ 13 w 101"/>
                  <a:gd name="T35" fmla="*/ 52 h 88"/>
                  <a:gd name="T36" fmla="*/ 1 w 101"/>
                  <a:gd name="T37" fmla="*/ 70 h 88"/>
                  <a:gd name="T38" fmla="*/ 5 w 101"/>
                  <a:gd name="T39" fmla="*/ 84 h 88"/>
                  <a:gd name="T40" fmla="*/ 19 w 101"/>
                  <a:gd name="T41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88">
                    <a:moveTo>
                      <a:pt x="19" y="79"/>
                    </a:moveTo>
                    <a:cubicBezTo>
                      <a:pt x="26" y="79"/>
                      <a:pt x="26" y="82"/>
                      <a:pt x="32" y="81"/>
                    </a:cubicBezTo>
                    <a:cubicBezTo>
                      <a:pt x="38" y="80"/>
                      <a:pt x="40" y="79"/>
                      <a:pt x="45" y="80"/>
                    </a:cubicBezTo>
                    <a:cubicBezTo>
                      <a:pt x="45" y="80"/>
                      <a:pt x="47" y="80"/>
                      <a:pt x="48" y="78"/>
                    </a:cubicBezTo>
                    <a:cubicBezTo>
                      <a:pt x="50" y="77"/>
                      <a:pt x="52" y="71"/>
                      <a:pt x="54" y="67"/>
                    </a:cubicBezTo>
                    <a:cubicBezTo>
                      <a:pt x="57" y="63"/>
                      <a:pt x="69" y="51"/>
                      <a:pt x="72" y="45"/>
                    </a:cubicBezTo>
                    <a:cubicBezTo>
                      <a:pt x="74" y="38"/>
                      <a:pt x="78" y="37"/>
                      <a:pt x="86" y="32"/>
                    </a:cubicBezTo>
                    <a:cubicBezTo>
                      <a:pt x="93" y="28"/>
                      <a:pt x="95" y="27"/>
                      <a:pt x="98" y="24"/>
                    </a:cubicBezTo>
                    <a:cubicBezTo>
                      <a:pt x="101" y="21"/>
                      <a:pt x="100" y="16"/>
                      <a:pt x="97" y="12"/>
                    </a:cubicBezTo>
                    <a:cubicBezTo>
                      <a:pt x="95" y="7"/>
                      <a:pt x="91" y="14"/>
                      <a:pt x="87" y="12"/>
                    </a:cubicBezTo>
                    <a:cubicBezTo>
                      <a:pt x="84" y="11"/>
                      <a:pt x="88" y="6"/>
                      <a:pt x="86" y="3"/>
                    </a:cubicBezTo>
                    <a:cubicBezTo>
                      <a:pt x="84" y="0"/>
                      <a:pt x="82" y="3"/>
                      <a:pt x="75" y="5"/>
                    </a:cubicBezTo>
                    <a:cubicBezTo>
                      <a:pt x="68" y="7"/>
                      <a:pt x="68" y="12"/>
                      <a:pt x="63" y="20"/>
                    </a:cubicBezTo>
                    <a:cubicBezTo>
                      <a:pt x="58" y="27"/>
                      <a:pt x="56" y="24"/>
                      <a:pt x="54" y="19"/>
                    </a:cubicBezTo>
                    <a:cubicBezTo>
                      <a:pt x="52" y="15"/>
                      <a:pt x="51" y="15"/>
                      <a:pt x="42" y="20"/>
                    </a:cubicBezTo>
                    <a:cubicBezTo>
                      <a:pt x="32" y="25"/>
                      <a:pt x="41" y="27"/>
                      <a:pt x="38" y="34"/>
                    </a:cubicBezTo>
                    <a:cubicBezTo>
                      <a:pt x="35" y="42"/>
                      <a:pt x="30" y="45"/>
                      <a:pt x="24" y="56"/>
                    </a:cubicBezTo>
                    <a:cubicBezTo>
                      <a:pt x="17" y="67"/>
                      <a:pt x="18" y="51"/>
                      <a:pt x="13" y="52"/>
                    </a:cubicBezTo>
                    <a:cubicBezTo>
                      <a:pt x="9" y="53"/>
                      <a:pt x="2" y="66"/>
                      <a:pt x="1" y="70"/>
                    </a:cubicBezTo>
                    <a:cubicBezTo>
                      <a:pt x="0" y="75"/>
                      <a:pt x="1" y="79"/>
                      <a:pt x="5" y="84"/>
                    </a:cubicBezTo>
                    <a:cubicBezTo>
                      <a:pt x="8" y="88"/>
                      <a:pt x="11" y="80"/>
                      <a:pt x="19" y="7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ş1ïḍè">
                <a:extLst>
                  <a:ext uri="{FF2B5EF4-FFF2-40B4-BE49-F238E27FC236}">
                    <a16:creationId xmlns:a16="http://schemas.microsoft.com/office/drawing/2014/main" xmlns="" id="{2A3D0B94-F96D-4B07-8295-BE7A047778DD}"/>
                  </a:ext>
                </a:extLst>
              </p:cNvPr>
              <p:cNvSpPr/>
              <p:nvPr/>
            </p:nvSpPr>
            <p:spPr bwMode="auto">
              <a:xfrm>
                <a:off x="7870351" y="1512788"/>
                <a:ext cx="7672" cy="8768"/>
              </a:xfrm>
              <a:custGeom>
                <a:avLst/>
                <a:gdLst>
                  <a:gd name="T0" fmla="*/ 5 w 16"/>
                  <a:gd name="T1" fmla="*/ 11 h 18"/>
                  <a:gd name="T2" fmla="*/ 7 w 16"/>
                  <a:gd name="T3" fmla="*/ 18 h 18"/>
                  <a:gd name="T4" fmla="*/ 15 w 16"/>
                  <a:gd name="T5" fmla="*/ 5 h 18"/>
                  <a:gd name="T6" fmla="*/ 5 w 16"/>
                  <a:gd name="T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5" y="11"/>
                    </a:moveTo>
                    <a:cubicBezTo>
                      <a:pt x="0" y="15"/>
                      <a:pt x="4" y="17"/>
                      <a:pt x="7" y="18"/>
                    </a:cubicBezTo>
                    <a:cubicBezTo>
                      <a:pt x="7" y="18"/>
                      <a:pt x="15" y="9"/>
                      <a:pt x="15" y="5"/>
                    </a:cubicBezTo>
                    <a:cubicBezTo>
                      <a:pt x="16" y="0"/>
                      <a:pt x="11" y="7"/>
                      <a:pt x="5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ṥľiḓè">
                <a:extLst>
                  <a:ext uri="{FF2B5EF4-FFF2-40B4-BE49-F238E27FC236}">
                    <a16:creationId xmlns:a16="http://schemas.microsoft.com/office/drawing/2014/main" xmlns="" id="{B01EEB30-5850-41D2-9F0A-17D7741381CA}"/>
                  </a:ext>
                </a:extLst>
              </p:cNvPr>
              <p:cNvSpPr/>
              <p:nvPr/>
            </p:nvSpPr>
            <p:spPr bwMode="auto">
              <a:xfrm>
                <a:off x="7930628" y="1462374"/>
                <a:ext cx="6576" cy="6576"/>
              </a:xfrm>
              <a:custGeom>
                <a:avLst/>
                <a:gdLst>
                  <a:gd name="T0" fmla="*/ 8 w 11"/>
                  <a:gd name="T1" fmla="*/ 11 h 12"/>
                  <a:gd name="T2" fmla="*/ 11 w 11"/>
                  <a:gd name="T3" fmla="*/ 3 h 12"/>
                  <a:gd name="T4" fmla="*/ 4 w 11"/>
                  <a:gd name="T5" fmla="*/ 6 h 12"/>
                  <a:gd name="T6" fmla="*/ 8 w 11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8" y="11"/>
                    </a:moveTo>
                    <a:cubicBezTo>
                      <a:pt x="8" y="11"/>
                      <a:pt x="10" y="5"/>
                      <a:pt x="11" y="3"/>
                    </a:cubicBezTo>
                    <a:cubicBezTo>
                      <a:pt x="11" y="0"/>
                      <a:pt x="8" y="4"/>
                      <a:pt x="4" y="6"/>
                    </a:cubicBezTo>
                    <a:cubicBezTo>
                      <a:pt x="0" y="9"/>
                      <a:pt x="5" y="12"/>
                      <a:pt x="8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ŝ1íḍé">
                <a:extLst>
                  <a:ext uri="{FF2B5EF4-FFF2-40B4-BE49-F238E27FC236}">
                    <a16:creationId xmlns:a16="http://schemas.microsoft.com/office/drawing/2014/main" xmlns="" id="{89E7391B-0234-4F89-B48C-C72D762DD7A2}"/>
                  </a:ext>
                </a:extLst>
              </p:cNvPr>
              <p:cNvSpPr/>
              <p:nvPr/>
            </p:nvSpPr>
            <p:spPr bwMode="auto">
              <a:xfrm>
                <a:off x="7938300" y="1462374"/>
                <a:ext cx="5480" cy="4384"/>
              </a:xfrm>
              <a:custGeom>
                <a:avLst/>
                <a:gdLst>
                  <a:gd name="T0" fmla="*/ 7 w 10"/>
                  <a:gd name="T1" fmla="*/ 5 h 8"/>
                  <a:gd name="T2" fmla="*/ 8 w 10"/>
                  <a:gd name="T3" fmla="*/ 0 h 8"/>
                  <a:gd name="T4" fmla="*/ 0 w 10"/>
                  <a:gd name="T5" fmla="*/ 6 h 8"/>
                  <a:gd name="T6" fmla="*/ 7 w 1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7" y="5"/>
                    </a:moveTo>
                    <a:cubicBezTo>
                      <a:pt x="10" y="3"/>
                      <a:pt x="8" y="0"/>
                      <a:pt x="8" y="0"/>
                    </a:cubicBezTo>
                    <a:cubicBezTo>
                      <a:pt x="8" y="0"/>
                      <a:pt x="0" y="2"/>
                      <a:pt x="0" y="6"/>
                    </a:cubicBezTo>
                    <a:cubicBezTo>
                      <a:pt x="0" y="6"/>
                      <a:pt x="3" y="8"/>
                      <a:pt x="7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ídè">
                <a:extLst>
                  <a:ext uri="{FF2B5EF4-FFF2-40B4-BE49-F238E27FC236}">
                    <a16:creationId xmlns:a16="http://schemas.microsoft.com/office/drawing/2014/main" xmlns="" id="{B0E20B69-A52E-4363-83A1-7F5AEC1AF2FE}"/>
                  </a:ext>
                </a:extLst>
              </p:cNvPr>
              <p:cNvSpPr/>
              <p:nvPr/>
            </p:nvSpPr>
            <p:spPr bwMode="auto">
              <a:xfrm>
                <a:off x="7943780" y="1449223"/>
                <a:ext cx="12056" cy="13151"/>
              </a:xfrm>
              <a:custGeom>
                <a:avLst/>
                <a:gdLst>
                  <a:gd name="T0" fmla="*/ 2 w 25"/>
                  <a:gd name="T1" fmla="*/ 26 h 26"/>
                  <a:gd name="T2" fmla="*/ 11 w 25"/>
                  <a:gd name="T3" fmla="*/ 22 h 26"/>
                  <a:gd name="T4" fmla="*/ 23 w 25"/>
                  <a:gd name="T5" fmla="*/ 7 h 26"/>
                  <a:gd name="T6" fmla="*/ 15 w 25"/>
                  <a:gd name="T7" fmla="*/ 7 h 26"/>
                  <a:gd name="T8" fmla="*/ 5 w 25"/>
                  <a:gd name="T9" fmla="*/ 15 h 26"/>
                  <a:gd name="T10" fmla="*/ 1 w 25"/>
                  <a:gd name="T11" fmla="*/ 24 h 26"/>
                  <a:gd name="T12" fmla="*/ 2 w 25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6">
                    <a:moveTo>
                      <a:pt x="2" y="26"/>
                    </a:moveTo>
                    <a:cubicBezTo>
                      <a:pt x="3" y="25"/>
                      <a:pt x="8" y="24"/>
                      <a:pt x="11" y="22"/>
                    </a:cubicBezTo>
                    <a:cubicBezTo>
                      <a:pt x="15" y="20"/>
                      <a:pt x="21" y="15"/>
                      <a:pt x="23" y="7"/>
                    </a:cubicBezTo>
                    <a:cubicBezTo>
                      <a:pt x="25" y="0"/>
                      <a:pt x="19" y="5"/>
                      <a:pt x="15" y="7"/>
                    </a:cubicBezTo>
                    <a:cubicBezTo>
                      <a:pt x="12" y="9"/>
                      <a:pt x="7" y="12"/>
                      <a:pt x="5" y="15"/>
                    </a:cubicBezTo>
                    <a:cubicBezTo>
                      <a:pt x="4" y="18"/>
                      <a:pt x="2" y="21"/>
                      <a:pt x="1" y="24"/>
                    </a:cubicBezTo>
                    <a:cubicBezTo>
                      <a:pt x="1" y="24"/>
                      <a:pt x="0" y="26"/>
                      <a:pt x="2" y="2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ṧliḑè">
                <a:extLst>
                  <a:ext uri="{FF2B5EF4-FFF2-40B4-BE49-F238E27FC236}">
                    <a16:creationId xmlns:a16="http://schemas.microsoft.com/office/drawing/2014/main" xmlns="" id="{C7A527BB-7A95-4616-B042-86145F062CCA}"/>
                  </a:ext>
                </a:extLst>
              </p:cNvPr>
              <p:cNvSpPr/>
              <p:nvPr/>
            </p:nvSpPr>
            <p:spPr bwMode="auto">
              <a:xfrm>
                <a:off x="7975563" y="1451415"/>
                <a:ext cx="6576" cy="5480"/>
              </a:xfrm>
              <a:custGeom>
                <a:avLst/>
                <a:gdLst>
                  <a:gd name="T0" fmla="*/ 9 w 13"/>
                  <a:gd name="T1" fmla="*/ 1 h 11"/>
                  <a:gd name="T2" fmla="*/ 0 w 13"/>
                  <a:gd name="T3" fmla="*/ 11 h 11"/>
                  <a:gd name="T4" fmla="*/ 11 w 13"/>
                  <a:gd name="T5" fmla="*/ 3 h 11"/>
                  <a:gd name="T6" fmla="*/ 9 w 13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9" y="1"/>
                    </a:moveTo>
                    <a:cubicBezTo>
                      <a:pt x="7" y="2"/>
                      <a:pt x="0" y="5"/>
                      <a:pt x="0" y="11"/>
                    </a:cubicBezTo>
                    <a:cubicBezTo>
                      <a:pt x="0" y="11"/>
                      <a:pt x="8" y="5"/>
                      <a:pt x="11" y="3"/>
                    </a:cubicBezTo>
                    <a:cubicBezTo>
                      <a:pt x="13" y="1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Sḷïḋè">
                <a:extLst>
                  <a:ext uri="{FF2B5EF4-FFF2-40B4-BE49-F238E27FC236}">
                    <a16:creationId xmlns:a16="http://schemas.microsoft.com/office/drawing/2014/main" xmlns="" id="{AAF9CDA7-EFC9-4264-B4DE-20D3759A2604}"/>
                  </a:ext>
                </a:extLst>
              </p:cNvPr>
              <p:cNvSpPr/>
              <p:nvPr/>
            </p:nvSpPr>
            <p:spPr bwMode="auto">
              <a:xfrm>
                <a:off x="7990906" y="1433879"/>
                <a:ext cx="15343" cy="16439"/>
              </a:xfrm>
              <a:custGeom>
                <a:avLst/>
                <a:gdLst>
                  <a:gd name="T0" fmla="*/ 10 w 29"/>
                  <a:gd name="T1" fmla="*/ 9 h 33"/>
                  <a:gd name="T2" fmla="*/ 7 w 29"/>
                  <a:gd name="T3" fmla="*/ 23 h 33"/>
                  <a:gd name="T4" fmla="*/ 3 w 29"/>
                  <a:gd name="T5" fmla="*/ 33 h 33"/>
                  <a:gd name="T6" fmla="*/ 12 w 29"/>
                  <a:gd name="T7" fmla="*/ 27 h 33"/>
                  <a:gd name="T8" fmla="*/ 26 w 29"/>
                  <a:gd name="T9" fmla="*/ 17 h 33"/>
                  <a:gd name="T10" fmla="*/ 27 w 29"/>
                  <a:gd name="T11" fmla="*/ 6 h 33"/>
                  <a:gd name="T12" fmla="*/ 10 w 29"/>
                  <a:gd name="T1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3">
                    <a:moveTo>
                      <a:pt x="10" y="9"/>
                    </a:moveTo>
                    <a:cubicBezTo>
                      <a:pt x="9" y="12"/>
                      <a:pt x="10" y="16"/>
                      <a:pt x="7" y="23"/>
                    </a:cubicBezTo>
                    <a:cubicBezTo>
                      <a:pt x="3" y="31"/>
                      <a:pt x="0" y="30"/>
                      <a:pt x="3" y="33"/>
                    </a:cubicBezTo>
                    <a:cubicBezTo>
                      <a:pt x="3" y="33"/>
                      <a:pt x="9" y="29"/>
                      <a:pt x="12" y="27"/>
                    </a:cubicBezTo>
                    <a:cubicBezTo>
                      <a:pt x="16" y="24"/>
                      <a:pt x="22" y="19"/>
                      <a:pt x="26" y="17"/>
                    </a:cubicBezTo>
                    <a:cubicBezTo>
                      <a:pt x="29" y="14"/>
                      <a:pt x="27" y="11"/>
                      <a:pt x="27" y="6"/>
                    </a:cubicBezTo>
                    <a:cubicBezTo>
                      <a:pt x="27" y="0"/>
                      <a:pt x="11" y="7"/>
                      <a:pt x="10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ṡḻïde">
                <a:extLst>
                  <a:ext uri="{FF2B5EF4-FFF2-40B4-BE49-F238E27FC236}">
                    <a16:creationId xmlns:a16="http://schemas.microsoft.com/office/drawing/2014/main" xmlns="" id="{E8B90A15-35F9-4D39-833E-D0E3A23C4D20}"/>
                  </a:ext>
                </a:extLst>
              </p:cNvPr>
              <p:cNvSpPr/>
              <p:nvPr/>
            </p:nvSpPr>
            <p:spPr bwMode="auto">
              <a:xfrm>
                <a:off x="8341612" y="1353875"/>
                <a:ext cx="18631" cy="6576"/>
              </a:xfrm>
              <a:custGeom>
                <a:avLst/>
                <a:gdLst>
                  <a:gd name="T0" fmla="*/ 4 w 38"/>
                  <a:gd name="T1" fmla="*/ 8 h 13"/>
                  <a:gd name="T2" fmla="*/ 23 w 38"/>
                  <a:gd name="T3" fmla="*/ 13 h 13"/>
                  <a:gd name="T4" fmla="*/ 33 w 38"/>
                  <a:gd name="T5" fmla="*/ 11 h 13"/>
                  <a:gd name="T6" fmla="*/ 27 w 38"/>
                  <a:gd name="T7" fmla="*/ 8 h 13"/>
                  <a:gd name="T8" fmla="*/ 9 w 38"/>
                  <a:gd name="T9" fmla="*/ 1 h 13"/>
                  <a:gd name="T10" fmla="*/ 4 w 38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3">
                    <a:moveTo>
                      <a:pt x="4" y="8"/>
                    </a:moveTo>
                    <a:cubicBezTo>
                      <a:pt x="7" y="12"/>
                      <a:pt x="17" y="12"/>
                      <a:pt x="23" y="13"/>
                    </a:cubicBezTo>
                    <a:cubicBezTo>
                      <a:pt x="23" y="13"/>
                      <a:pt x="28" y="12"/>
                      <a:pt x="33" y="11"/>
                    </a:cubicBezTo>
                    <a:cubicBezTo>
                      <a:pt x="38" y="10"/>
                      <a:pt x="34" y="9"/>
                      <a:pt x="27" y="8"/>
                    </a:cubicBezTo>
                    <a:cubicBezTo>
                      <a:pt x="20" y="7"/>
                      <a:pt x="14" y="3"/>
                      <a:pt x="9" y="1"/>
                    </a:cubicBezTo>
                    <a:cubicBezTo>
                      <a:pt x="4" y="0"/>
                      <a:pt x="0" y="4"/>
                      <a:pt x="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ṧļiďê">
                <a:extLst>
                  <a:ext uri="{FF2B5EF4-FFF2-40B4-BE49-F238E27FC236}">
                    <a16:creationId xmlns:a16="http://schemas.microsoft.com/office/drawing/2014/main" xmlns="" id="{B6D53B6C-46F0-440F-B9A4-60A0D2DC5357}"/>
                  </a:ext>
                </a:extLst>
              </p:cNvPr>
              <p:cNvSpPr/>
              <p:nvPr/>
            </p:nvSpPr>
            <p:spPr bwMode="auto">
              <a:xfrm>
                <a:off x="8303253" y="1336339"/>
                <a:ext cx="36167" cy="20823"/>
              </a:xfrm>
              <a:custGeom>
                <a:avLst/>
                <a:gdLst>
                  <a:gd name="T0" fmla="*/ 55 w 71"/>
                  <a:gd name="T1" fmla="*/ 27 h 40"/>
                  <a:gd name="T2" fmla="*/ 43 w 71"/>
                  <a:gd name="T3" fmla="*/ 19 h 40"/>
                  <a:gd name="T4" fmla="*/ 34 w 71"/>
                  <a:gd name="T5" fmla="*/ 4 h 40"/>
                  <a:gd name="T6" fmla="*/ 18 w 71"/>
                  <a:gd name="T7" fmla="*/ 2 h 40"/>
                  <a:gd name="T8" fmla="*/ 4 w 71"/>
                  <a:gd name="T9" fmla="*/ 9 h 40"/>
                  <a:gd name="T10" fmla="*/ 3 w 71"/>
                  <a:gd name="T11" fmla="*/ 18 h 40"/>
                  <a:gd name="T12" fmla="*/ 6 w 71"/>
                  <a:gd name="T13" fmla="*/ 26 h 40"/>
                  <a:gd name="T14" fmla="*/ 15 w 71"/>
                  <a:gd name="T15" fmla="*/ 31 h 40"/>
                  <a:gd name="T16" fmla="*/ 19 w 71"/>
                  <a:gd name="T17" fmla="*/ 38 h 40"/>
                  <a:gd name="T18" fmla="*/ 30 w 71"/>
                  <a:gd name="T19" fmla="*/ 36 h 40"/>
                  <a:gd name="T20" fmla="*/ 34 w 71"/>
                  <a:gd name="T21" fmla="*/ 31 h 40"/>
                  <a:gd name="T22" fmla="*/ 43 w 71"/>
                  <a:gd name="T23" fmla="*/ 39 h 40"/>
                  <a:gd name="T24" fmla="*/ 62 w 71"/>
                  <a:gd name="T25" fmla="*/ 36 h 40"/>
                  <a:gd name="T26" fmla="*/ 68 w 71"/>
                  <a:gd name="T27" fmla="*/ 33 h 40"/>
                  <a:gd name="T28" fmla="*/ 55 w 71"/>
                  <a:gd name="T29" fmla="*/ 2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40">
                    <a:moveTo>
                      <a:pt x="55" y="27"/>
                    </a:moveTo>
                    <a:cubicBezTo>
                      <a:pt x="50" y="26"/>
                      <a:pt x="48" y="24"/>
                      <a:pt x="43" y="19"/>
                    </a:cubicBezTo>
                    <a:cubicBezTo>
                      <a:pt x="39" y="13"/>
                      <a:pt x="36" y="8"/>
                      <a:pt x="34" y="4"/>
                    </a:cubicBezTo>
                    <a:cubicBezTo>
                      <a:pt x="32" y="0"/>
                      <a:pt x="26" y="2"/>
                      <a:pt x="18" y="2"/>
                    </a:cubicBezTo>
                    <a:cubicBezTo>
                      <a:pt x="11" y="2"/>
                      <a:pt x="6" y="5"/>
                      <a:pt x="4" y="9"/>
                    </a:cubicBezTo>
                    <a:cubicBezTo>
                      <a:pt x="1" y="14"/>
                      <a:pt x="6" y="17"/>
                      <a:pt x="3" y="18"/>
                    </a:cubicBezTo>
                    <a:cubicBezTo>
                      <a:pt x="0" y="19"/>
                      <a:pt x="2" y="23"/>
                      <a:pt x="6" y="26"/>
                    </a:cubicBezTo>
                    <a:cubicBezTo>
                      <a:pt x="9" y="30"/>
                      <a:pt x="13" y="28"/>
                      <a:pt x="15" y="31"/>
                    </a:cubicBezTo>
                    <a:cubicBezTo>
                      <a:pt x="18" y="34"/>
                      <a:pt x="15" y="37"/>
                      <a:pt x="19" y="38"/>
                    </a:cubicBezTo>
                    <a:cubicBezTo>
                      <a:pt x="23" y="40"/>
                      <a:pt x="26" y="38"/>
                      <a:pt x="30" y="36"/>
                    </a:cubicBezTo>
                    <a:cubicBezTo>
                      <a:pt x="33" y="33"/>
                      <a:pt x="29" y="30"/>
                      <a:pt x="34" y="31"/>
                    </a:cubicBezTo>
                    <a:cubicBezTo>
                      <a:pt x="39" y="32"/>
                      <a:pt x="34" y="39"/>
                      <a:pt x="43" y="39"/>
                    </a:cubicBezTo>
                    <a:cubicBezTo>
                      <a:pt x="43" y="39"/>
                      <a:pt x="54" y="37"/>
                      <a:pt x="62" y="36"/>
                    </a:cubicBezTo>
                    <a:cubicBezTo>
                      <a:pt x="71" y="35"/>
                      <a:pt x="67" y="35"/>
                      <a:pt x="68" y="33"/>
                    </a:cubicBezTo>
                    <a:cubicBezTo>
                      <a:pt x="69" y="30"/>
                      <a:pt x="61" y="28"/>
                      <a:pt x="55" y="2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ḷîḍé">
                <a:extLst>
                  <a:ext uri="{FF2B5EF4-FFF2-40B4-BE49-F238E27FC236}">
                    <a16:creationId xmlns:a16="http://schemas.microsoft.com/office/drawing/2014/main" xmlns="" id="{8812DF32-0CFA-4E38-AD65-8671A7186196}"/>
                  </a:ext>
                </a:extLst>
              </p:cNvPr>
              <p:cNvSpPr/>
              <p:nvPr/>
            </p:nvSpPr>
            <p:spPr bwMode="auto">
              <a:xfrm>
                <a:off x="8302157" y="1305653"/>
                <a:ext cx="48222" cy="31783"/>
              </a:xfrm>
              <a:custGeom>
                <a:avLst/>
                <a:gdLst>
                  <a:gd name="T0" fmla="*/ 10 w 96"/>
                  <a:gd name="T1" fmla="*/ 45 h 62"/>
                  <a:gd name="T2" fmla="*/ 4 w 96"/>
                  <a:gd name="T3" fmla="*/ 57 h 62"/>
                  <a:gd name="T4" fmla="*/ 21 w 96"/>
                  <a:gd name="T5" fmla="*/ 56 h 62"/>
                  <a:gd name="T6" fmla="*/ 35 w 96"/>
                  <a:gd name="T7" fmla="*/ 57 h 62"/>
                  <a:gd name="T8" fmla="*/ 38 w 96"/>
                  <a:gd name="T9" fmla="*/ 50 h 62"/>
                  <a:gd name="T10" fmla="*/ 55 w 96"/>
                  <a:gd name="T11" fmla="*/ 46 h 62"/>
                  <a:gd name="T12" fmla="*/ 49 w 96"/>
                  <a:gd name="T13" fmla="*/ 39 h 62"/>
                  <a:gd name="T14" fmla="*/ 61 w 96"/>
                  <a:gd name="T15" fmla="*/ 30 h 62"/>
                  <a:gd name="T16" fmla="*/ 58 w 96"/>
                  <a:gd name="T17" fmla="*/ 20 h 62"/>
                  <a:gd name="T18" fmla="*/ 70 w 96"/>
                  <a:gd name="T19" fmla="*/ 16 h 62"/>
                  <a:gd name="T20" fmla="*/ 77 w 96"/>
                  <a:gd name="T21" fmla="*/ 10 h 62"/>
                  <a:gd name="T22" fmla="*/ 88 w 96"/>
                  <a:gd name="T23" fmla="*/ 14 h 62"/>
                  <a:gd name="T24" fmla="*/ 83 w 96"/>
                  <a:gd name="T25" fmla="*/ 7 h 62"/>
                  <a:gd name="T26" fmla="*/ 68 w 96"/>
                  <a:gd name="T27" fmla="*/ 7 h 62"/>
                  <a:gd name="T28" fmla="*/ 57 w 96"/>
                  <a:gd name="T29" fmla="*/ 3 h 62"/>
                  <a:gd name="T30" fmla="*/ 51 w 96"/>
                  <a:gd name="T31" fmla="*/ 7 h 62"/>
                  <a:gd name="T32" fmla="*/ 43 w 96"/>
                  <a:gd name="T33" fmla="*/ 13 h 62"/>
                  <a:gd name="T34" fmla="*/ 28 w 96"/>
                  <a:gd name="T35" fmla="*/ 17 h 62"/>
                  <a:gd name="T36" fmla="*/ 30 w 96"/>
                  <a:gd name="T37" fmla="*/ 30 h 62"/>
                  <a:gd name="T38" fmla="*/ 16 w 96"/>
                  <a:gd name="T39" fmla="*/ 34 h 62"/>
                  <a:gd name="T40" fmla="*/ 4 w 96"/>
                  <a:gd name="T41" fmla="*/ 37 h 62"/>
                  <a:gd name="T42" fmla="*/ 10 w 96"/>
                  <a:gd name="T43" fmla="*/ 4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62">
                    <a:moveTo>
                      <a:pt x="10" y="45"/>
                    </a:moveTo>
                    <a:cubicBezTo>
                      <a:pt x="13" y="49"/>
                      <a:pt x="8" y="52"/>
                      <a:pt x="4" y="57"/>
                    </a:cubicBezTo>
                    <a:cubicBezTo>
                      <a:pt x="0" y="62"/>
                      <a:pt x="15" y="58"/>
                      <a:pt x="21" y="56"/>
                    </a:cubicBezTo>
                    <a:cubicBezTo>
                      <a:pt x="21" y="56"/>
                      <a:pt x="33" y="56"/>
                      <a:pt x="35" y="57"/>
                    </a:cubicBezTo>
                    <a:cubicBezTo>
                      <a:pt x="37" y="58"/>
                      <a:pt x="37" y="55"/>
                      <a:pt x="38" y="50"/>
                    </a:cubicBezTo>
                    <a:cubicBezTo>
                      <a:pt x="39" y="45"/>
                      <a:pt x="47" y="47"/>
                      <a:pt x="55" y="46"/>
                    </a:cubicBezTo>
                    <a:cubicBezTo>
                      <a:pt x="62" y="44"/>
                      <a:pt x="52" y="42"/>
                      <a:pt x="49" y="39"/>
                    </a:cubicBezTo>
                    <a:cubicBezTo>
                      <a:pt x="46" y="35"/>
                      <a:pt x="55" y="32"/>
                      <a:pt x="61" y="30"/>
                    </a:cubicBezTo>
                    <a:cubicBezTo>
                      <a:pt x="67" y="27"/>
                      <a:pt x="60" y="23"/>
                      <a:pt x="58" y="20"/>
                    </a:cubicBezTo>
                    <a:cubicBezTo>
                      <a:pt x="56" y="18"/>
                      <a:pt x="63" y="18"/>
                      <a:pt x="70" y="16"/>
                    </a:cubicBezTo>
                    <a:cubicBezTo>
                      <a:pt x="76" y="14"/>
                      <a:pt x="77" y="15"/>
                      <a:pt x="77" y="10"/>
                    </a:cubicBezTo>
                    <a:cubicBezTo>
                      <a:pt x="76" y="6"/>
                      <a:pt x="80" y="14"/>
                      <a:pt x="88" y="14"/>
                    </a:cubicBezTo>
                    <a:cubicBezTo>
                      <a:pt x="96" y="14"/>
                      <a:pt x="85" y="9"/>
                      <a:pt x="83" y="7"/>
                    </a:cubicBezTo>
                    <a:cubicBezTo>
                      <a:pt x="80" y="5"/>
                      <a:pt x="72" y="7"/>
                      <a:pt x="68" y="7"/>
                    </a:cubicBezTo>
                    <a:cubicBezTo>
                      <a:pt x="64" y="7"/>
                      <a:pt x="59" y="5"/>
                      <a:pt x="57" y="3"/>
                    </a:cubicBezTo>
                    <a:cubicBezTo>
                      <a:pt x="54" y="0"/>
                      <a:pt x="54" y="3"/>
                      <a:pt x="51" y="7"/>
                    </a:cubicBezTo>
                    <a:cubicBezTo>
                      <a:pt x="47" y="10"/>
                      <a:pt x="45" y="14"/>
                      <a:pt x="43" y="13"/>
                    </a:cubicBezTo>
                    <a:cubicBezTo>
                      <a:pt x="41" y="13"/>
                      <a:pt x="32" y="15"/>
                      <a:pt x="28" y="17"/>
                    </a:cubicBezTo>
                    <a:cubicBezTo>
                      <a:pt x="24" y="20"/>
                      <a:pt x="32" y="26"/>
                      <a:pt x="30" y="30"/>
                    </a:cubicBezTo>
                    <a:cubicBezTo>
                      <a:pt x="27" y="35"/>
                      <a:pt x="24" y="34"/>
                      <a:pt x="16" y="34"/>
                    </a:cubicBezTo>
                    <a:cubicBezTo>
                      <a:pt x="9" y="33"/>
                      <a:pt x="8" y="35"/>
                      <a:pt x="4" y="37"/>
                    </a:cubicBezTo>
                    <a:cubicBezTo>
                      <a:pt x="0" y="40"/>
                      <a:pt x="8" y="41"/>
                      <a:pt x="10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ŝḻïḋé">
                <a:extLst>
                  <a:ext uri="{FF2B5EF4-FFF2-40B4-BE49-F238E27FC236}">
                    <a16:creationId xmlns:a16="http://schemas.microsoft.com/office/drawing/2014/main" xmlns="" id="{D0366290-C157-43E5-8979-3640AF4C0D93}"/>
                  </a:ext>
                </a:extLst>
              </p:cNvPr>
              <p:cNvSpPr/>
              <p:nvPr/>
            </p:nvSpPr>
            <p:spPr bwMode="auto">
              <a:xfrm>
                <a:off x="7937204" y="1371410"/>
                <a:ext cx="53702" cy="27399"/>
              </a:xfrm>
              <a:custGeom>
                <a:avLst/>
                <a:gdLst>
                  <a:gd name="T0" fmla="*/ 104 w 107"/>
                  <a:gd name="T1" fmla="*/ 6 h 54"/>
                  <a:gd name="T2" fmla="*/ 85 w 107"/>
                  <a:gd name="T3" fmla="*/ 2 h 54"/>
                  <a:gd name="T4" fmla="*/ 65 w 107"/>
                  <a:gd name="T5" fmla="*/ 9 h 54"/>
                  <a:gd name="T6" fmla="*/ 53 w 107"/>
                  <a:gd name="T7" fmla="*/ 6 h 54"/>
                  <a:gd name="T8" fmla="*/ 26 w 107"/>
                  <a:gd name="T9" fmla="*/ 22 h 54"/>
                  <a:gd name="T10" fmla="*/ 3 w 107"/>
                  <a:gd name="T11" fmla="*/ 46 h 54"/>
                  <a:gd name="T12" fmla="*/ 23 w 107"/>
                  <a:gd name="T13" fmla="*/ 52 h 54"/>
                  <a:gd name="T14" fmla="*/ 40 w 107"/>
                  <a:gd name="T15" fmla="*/ 54 h 54"/>
                  <a:gd name="T16" fmla="*/ 54 w 107"/>
                  <a:gd name="T17" fmla="*/ 47 h 54"/>
                  <a:gd name="T18" fmla="*/ 75 w 107"/>
                  <a:gd name="T19" fmla="*/ 44 h 54"/>
                  <a:gd name="T20" fmla="*/ 93 w 107"/>
                  <a:gd name="T21" fmla="*/ 31 h 54"/>
                  <a:gd name="T22" fmla="*/ 104 w 107"/>
                  <a:gd name="T23" fmla="*/ 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54">
                    <a:moveTo>
                      <a:pt x="104" y="6"/>
                    </a:moveTo>
                    <a:cubicBezTo>
                      <a:pt x="107" y="0"/>
                      <a:pt x="89" y="2"/>
                      <a:pt x="85" y="2"/>
                    </a:cubicBezTo>
                    <a:cubicBezTo>
                      <a:pt x="81" y="1"/>
                      <a:pt x="75" y="8"/>
                      <a:pt x="65" y="9"/>
                    </a:cubicBezTo>
                    <a:cubicBezTo>
                      <a:pt x="56" y="9"/>
                      <a:pt x="59" y="4"/>
                      <a:pt x="53" y="6"/>
                    </a:cubicBezTo>
                    <a:cubicBezTo>
                      <a:pt x="46" y="7"/>
                      <a:pt x="32" y="14"/>
                      <a:pt x="26" y="22"/>
                    </a:cubicBezTo>
                    <a:cubicBezTo>
                      <a:pt x="19" y="30"/>
                      <a:pt x="0" y="44"/>
                      <a:pt x="3" y="46"/>
                    </a:cubicBezTo>
                    <a:cubicBezTo>
                      <a:pt x="7" y="47"/>
                      <a:pt x="14" y="51"/>
                      <a:pt x="23" y="52"/>
                    </a:cubicBezTo>
                    <a:cubicBezTo>
                      <a:pt x="32" y="52"/>
                      <a:pt x="32" y="54"/>
                      <a:pt x="40" y="54"/>
                    </a:cubicBezTo>
                    <a:cubicBezTo>
                      <a:pt x="47" y="54"/>
                      <a:pt x="49" y="49"/>
                      <a:pt x="54" y="47"/>
                    </a:cubicBezTo>
                    <a:cubicBezTo>
                      <a:pt x="59" y="45"/>
                      <a:pt x="61" y="49"/>
                      <a:pt x="75" y="44"/>
                    </a:cubicBezTo>
                    <a:cubicBezTo>
                      <a:pt x="75" y="44"/>
                      <a:pt x="87" y="37"/>
                      <a:pt x="93" y="31"/>
                    </a:cubicBezTo>
                    <a:cubicBezTo>
                      <a:pt x="99" y="24"/>
                      <a:pt x="101" y="13"/>
                      <a:pt x="104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ṧ1idé">
                <a:extLst>
                  <a:ext uri="{FF2B5EF4-FFF2-40B4-BE49-F238E27FC236}">
                    <a16:creationId xmlns:a16="http://schemas.microsoft.com/office/drawing/2014/main" xmlns="" id="{E017D649-2469-4A42-B5CB-2EA066C47D91}"/>
                  </a:ext>
                </a:extLst>
              </p:cNvPr>
              <p:cNvSpPr/>
              <p:nvPr/>
            </p:nvSpPr>
            <p:spPr bwMode="auto">
              <a:xfrm>
                <a:off x="7862679" y="1259623"/>
                <a:ext cx="305771" cy="124939"/>
              </a:xfrm>
              <a:custGeom>
                <a:avLst/>
                <a:gdLst>
                  <a:gd name="T0" fmla="*/ 5 w 605"/>
                  <a:gd name="T1" fmla="*/ 245 h 247"/>
                  <a:gd name="T2" fmla="*/ 50 w 605"/>
                  <a:gd name="T3" fmla="*/ 220 h 247"/>
                  <a:gd name="T4" fmla="*/ 81 w 605"/>
                  <a:gd name="T5" fmla="*/ 208 h 247"/>
                  <a:gd name="T6" fmla="*/ 97 w 605"/>
                  <a:gd name="T7" fmla="*/ 195 h 247"/>
                  <a:gd name="T8" fmla="*/ 126 w 605"/>
                  <a:gd name="T9" fmla="*/ 189 h 247"/>
                  <a:gd name="T10" fmla="*/ 149 w 605"/>
                  <a:gd name="T11" fmla="*/ 182 h 247"/>
                  <a:gd name="T12" fmla="*/ 158 w 605"/>
                  <a:gd name="T13" fmla="*/ 183 h 247"/>
                  <a:gd name="T14" fmla="*/ 186 w 605"/>
                  <a:gd name="T15" fmla="*/ 171 h 247"/>
                  <a:gd name="T16" fmla="*/ 220 w 605"/>
                  <a:gd name="T17" fmla="*/ 163 h 247"/>
                  <a:gd name="T18" fmla="*/ 237 w 605"/>
                  <a:gd name="T19" fmla="*/ 163 h 247"/>
                  <a:gd name="T20" fmla="*/ 250 w 605"/>
                  <a:gd name="T21" fmla="*/ 167 h 247"/>
                  <a:gd name="T22" fmla="*/ 272 w 605"/>
                  <a:gd name="T23" fmla="*/ 161 h 247"/>
                  <a:gd name="T24" fmla="*/ 276 w 605"/>
                  <a:gd name="T25" fmla="*/ 165 h 247"/>
                  <a:gd name="T26" fmla="*/ 287 w 605"/>
                  <a:gd name="T27" fmla="*/ 153 h 247"/>
                  <a:gd name="T28" fmla="*/ 290 w 605"/>
                  <a:gd name="T29" fmla="*/ 145 h 247"/>
                  <a:gd name="T30" fmla="*/ 308 w 605"/>
                  <a:gd name="T31" fmla="*/ 140 h 247"/>
                  <a:gd name="T32" fmla="*/ 320 w 605"/>
                  <a:gd name="T33" fmla="*/ 142 h 247"/>
                  <a:gd name="T34" fmla="*/ 366 w 605"/>
                  <a:gd name="T35" fmla="*/ 114 h 247"/>
                  <a:gd name="T36" fmla="*/ 373 w 605"/>
                  <a:gd name="T37" fmla="*/ 119 h 247"/>
                  <a:gd name="T38" fmla="*/ 397 w 605"/>
                  <a:gd name="T39" fmla="*/ 105 h 247"/>
                  <a:gd name="T40" fmla="*/ 413 w 605"/>
                  <a:gd name="T41" fmla="*/ 99 h 247"/>
                  <a:gd name="T42" fmla="*/ 430 w 605"/>
                  <a:gd name="T43" fmla="*/ 89 h 247"/>
                  <a:gd name="T44" fmla="*/ 461 w 605"/>
                  <a:gd name="T45" fmla="*/ 76 h 247"/>
                  <a:gd name="T46" fmla="*/ 482 w 605"/>
                  <a:gd name="T47" fmla="*/ 65 h 247"/>
                  <a:gd name="T48" fmla="*/ 507 w 605"/>
                  <a:gd name="T49" fmla="*/ 54 h 247"/>
                  <a:gd name="T50" fmla="*/ 536 w 605"/>
                  <a:gd name="T51" fmla="*/ 46 h 247"/>
                  <a:gd name="T52" fmla="*/ 577 w 605"/>
                  <a:gd name="T53" fmla="*/ 30 h 247"/>
                  <a:gd name="T54" fmla="*/ 603 w 605"/>
                  <a:gd name="T55" fmla="*/ 24 h 247"/>
                  <a:gd name="T56" fmla="*/ 573 w 605"/>
                  <a:gd name="T57" fmla="*/ 10 h 247"/>
                  <a:gd name="T58" fmla="*/ 531 w 605"/>
                  <a:gd name="T59" fmla="*/ 8 h 247"/>
                  <a:gd name="T60" fmla="*/ 505 w 605"/>
                  <a:gd name="T61" fmla="*/ 3 h 247"/>
                  <a:gd name="T62" fmla="*/ 462 w 605"/>
                  <a:gd name="T63" fmla="*/ 5 h 247"/>
                  <a:gd name="T64" fmla="*/ 418 w 605"/>
                  <a:gd name="T65" fmla="*/ 16 h 247"/>
                  <a:gd name="T66" fmla="*/ 390 w 605"/>
                  <a:gd name="T67" fmla="*/ 31 h 247"/>
                  <a:gd name="T68" fmla="*/ 370 w 605"/>
                  <a:gd name="T69" fmla="*/ 41 h 247"/>
                  <a:gd name="T70" fmla="*/ 301 w 605"/>
                  <a:gd name="T71" fmla="*/ 70 h 247"/>
                  <a:gd name="T72" fmla="*/ 267 w 605"/>
                  <a:gd name="T73" fmla="*/ 83 h 247"/>
                  <a:gd name="T74" fmla="*/ 202 w 605"/>
                  <a:gd name="T75" fmla="*/ 109 h 247"/>
                  <a:gd name="T76" fmla="*/ 148 w 605"/>
                  <a:gd name="T77" fmla="*/ 134 h 247"/>
                  <a:gd name="T78" fmla="*/ 100 w 605"/>
                  <a:gd name="T79" fmla="*/ 158 h 247"/>
                  <a:gd name="T80" fmla="*/ 39 w 605"/>
                  <a:gd name="T81" fmla="*/ 195 h 247"/>
                  <a:gd name="T82" fmla="*/ 6 w 605"/>
                  <a:gd name="T83" fmla="*/ 234 h 247"/>
                  <a:gd name="T84" fmla="*/ 5 w 605"/>
                  <a:gd name="T85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5" h="247">
                    <a:moveTo>
                      <a:pt x="5" y="245"/>
                    </a:moveTo>
                    <a:cubicBezTo>
                      <a:pt x="11" y="242"/>
                      <a:pt x="44" y="224"/>
                      <a:pt x="50" y="220"/>
                    </a:cubicBezTo>
                    <a:cubicBezTo>
                      <a:pt x="57" y="217"/>
                      <a:pt x="75" y="212"/>
                      <a:pt x="81" y="208"/>
                    </a:cubicBezTo>
                    <a:cubicBezTo>
                      <a:pt x="87" y="203"/>
                      <a:pt x="89" y="197"/>
                      <a:pt x="97" y="195"/>
                    </a:cubicBezTo>
                    <a:cubicBezTo>
                      <a:pt x="106" y="193"/>
                      <a:pt x="119" y="193"/>
                      <a:pt x="126" y="189"/>
                    </a:cubicBezTo>
                    <a:cubicBezTo>
                      <a:pt x="133" y="186"/>
                      <a:pt x="149" y="182"/>
                      <a:pt x="149" y="182"/>
                    </a:cubicBezTo>
                    <a:cubicBezTo>
                      <a:pt x="149" y="182"/>
                      <a:pt x="152" y="187"/>
                      <a:pt x="158" y="183"/>
                    </a:cubicBezTo>
                    <a:cubicBezTo>
                      <a:pt x="165" y="180"/>
                      <a:pt x="180" y="174"/>
                      <a:pt x="186" y="171"/>
                    </a:cubicBezTo>
                    <a:cubicBezTo>
                      <a:pt x="192" y="168"/>
                      <a:pt x="216" y="165"/>
                      <a:pt x="220" y="163"/>
                    </a:cubicBezTo>
                    <a:cubicBezTo>
                      <a:pt x="225" y="162"/>
                      <a:pt x="235" y="160"/>
                      <a:pt x="237" y="163"/>
                    </a:cubicBezTo>
                    <a:cubicBezTo>
                      <a:pt x="239" y="167"/>
                      <a:pt x="245" y="169"/>
                      <a:pt x="250" y="167"/>
                    </a:cubicBezTo>
                    <a:cubicBezTo>
                      <a:pt x="254" y="166"/>
                      <a:pt x="272" y="161"/>
                      <a:pt x="272" y="161"/>
                    </a:cubicBezTo>
                    <a:cubicBezTo>
                      <a:pt x="276" y="165"/>
                      <a:pt x="276" y="165"/>
                      <a:pt x="276" y="165"/>
                    </a:cubicBezTo>
                    <a:cubicBezTo>
                      <a:pt x="285" y="161"/>
                      <a:pt x="293" y="156"/>
                      <a:pt x="287" y="153"/>
                    </a:cubicBezTo>
                    <a:cubicBezTo>
                      <a:pt x="282" y="151"/>
                      <a:pt x="285" y="148"/>
                      <a:pt x="290" y="145"/>
                    </a:cubicBezTo>
                    <a:cubicBezTo>
                      <a:pt x="294" y="142"/>
                      <a:pt x="310" y="137"/>
                      <a:pt x="308" y="140"/>
                    </a:cubicBezTo>
                    <a:cubicBezTo>
                      <a:pt x="305" y="143"/>
                      <a:pt x="309" y="148"/>
                      <a:pt x="320" y="142"/>
                    </a:cubicBezTo>
                    <a:cubicBezTo>
                      <a:pt x="331" y="135"/>
                      <a:pt x="363" y="113"/>
                      <a:pt x="366" y="114"/>
                    </a:cubicBezTo>
                    <a:cubicBezTo>
                      <a:pt x="368" y="115"/>
                      <a:pt x="367" y="122"/>
                      <a:pt x="373" y="119"/>
                    </a:cubicBezTo>
                    <a:cubicBezTo>
                      <a:pt x="379" y="116"/>
                      <a:pt x="392" y="107"/>
                      <a:pt x="397" y="105"/>
                    </a:cubicBezTo>
                    <a:cubicBezTo>
                      <a:pt x="402" y="102"/>
                      <a:pt x="413" y="102"/>
                      <a:pt x="413" y="99"/>
                    </a:cubicBezTo>
                    <a:cubicBezTo>
                      <a:pt x="413" y="95"/>
                      <a:pt x="426" y="88"/>
                      <a:pt x="430" y="89"/>
                    </a:cubicBezTo>
                    <a:cubicBezTo>
                      <a:pt x="433" y="89"/>
                      <a:pt x="457" y="78"/>
                      <a:pt x="461" y="76"/>
                    </a:cubicBezTo>
                    <a:cubicBezTo>
                      <a:pt x="464" y="74"/>
                      <a:pt x="477" y="69"/>
                      <a:pt x="482" y="65"/>
                    </a:cubicBezTo>
                    <a:cubicBezTo>
                      <a:pt x="487" y="61"/>
                      <a:pt x="497" y="57"/>
                      <a:pt x="507" y="54"/>
                    </a:cubicBezTo>
                    <a:cubicBezTo>
                      <a:pt x="517" y="51"/>
                      <a:pt x="522" y="52"/>
                      <a:pt x="536" y="46"/>
                    </a:cubicBezTo>
                    <a:cubicBezTo>
                      <a:pt x="550" y="40"/>
                      <a:pt x="571" y="30"/>
                      <a:pt x="577" y="30"/>
                    </a:cubicBezTo>
                    <a:cubicBezTo>
                      <a:pt x="583" y="30"/>
                      <a:pt x="605" y="29"/>
                      <a:pt x="603" y="24"/>
                    </a:cubicBezTo>
                    <a:cubicBezTo>
                      <a:pt x="601" y="18"/>
                      <a:pt x="584" y="14"/>
                      <a:pt x="573" y="10"/>
                    </a:cubicBezTo>
                    <a:cubicBezTo>
                      <a:pt x="562" y="6"/>
                      <a:pt x="547" y="9"/>
                      <a:pt x="531" y="8"/>
                    </a:cubicBezTo>
                    <a:cubicBezTo>
                      <a:pt x="515" y="6"/>
                      <a:pt x="525" y="7"/>
                      <a:pt x="505" y="3"/>
                    </a:cubicBezTo>
                    <a:cubicBezTo>
                      <a:pt x="484" y="0"/>
                      <a:pt x="470" y="4"/>
                      <a:pt x="462" y="5"/>
                    </a:cubicBezTo>
                    <a:cubicBezTo>
                      <a:pt x="453" y="7"/>
                      <a:pt x="428" y="11"/>
                      <a:pt x="418" y="16"/>
                    </a:cubicBezTo>
                    <a:cubicBezTo>
                      <a:pt x="408" y="20"/>
                      <a:pt x="392" y="25"/>
                      <a:pt x="390" y="31"/>
                    </a:cubicBezTo>
                    <a:cubicBezTo>
                      <a:pt x="388" y="37"/>
                      <a:pt x="387" y="36"/>
                      <a:pt x="370" y="41"/>
                    </a:cubicBezTo>
                    <a:cubicBezTo>
                      <a:pt x="353" y="46"/>
                      <a:pt x="308" y="66"/>
                      <a:pt x="301" y="70"/>
                    </a:cubicBezTo>
                    <a:cubicBezTo>
                      <a:pt x="293" y="74"/>
                      <a:pt x="277" y="77"/>
                      <a:pt x="267" y="83"/>
                    </a:cubicBezTo>
                    <a:cubicBezTo>
                      <a:pt x="257" y="88"/>
                      <a:pt x="219" y="100"/>
                      <a:pt x="202" y="109"/>
                    </a:cubicBezTo>
                    <a:cubicBezTo>
                      <a:pt x="185" y="118"/>
                      <a:pt x="162" y="126"/>
                      <a:pt x="148" y="134"/>
                    </a:cubicBezTo>
                    <a:cubicBezTo>
                      <a:pt x="133" y="142"/>
                      <a:pt x="119" y="147"/>
                      <a:pt x="100" y="158"/>
                    </a:cubicBezTo>
                    <a:cubicBezTo>
                      <a:pt x="81" y="169"/>
                      <a:pt x="51" y="188"/>
                      <a:pt x="39" y="195"/>
                    </a:cubicBezTo>
                    <a:cubicBezTo>
                      <a:pt x="27" y="202"/>
                      <a:pt x="11" y="229"/>
                      <a:pt x="6" y="234"/>
                    </a:cubicBezTo>
                    <a:cubicBezTo>
                      <a:pt x="1" y="239"/>
                      <a:pt x="0" y="247"/>
                      <a:pt x="5" y="2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ľîḑe">
                <a:extLst>
                  <a:ext uri="{FF2B5EF4-FFF2-40B4-BE49-F238E27FC236}">
                    <a16:creationId xmlns:a16="http://schemas.microsoft.com/office/drawing/2014/main" xmlns="" id="{D7D8CF78-1CA0-44F4-B5A6-2C5993131833}"/>
                  </a:ext>
                </a:extLst>
              </p:cNvPr>
              <p:cNvSpPr/>
              <p:nvPr/>
            </p:nvSpPr>
            <p:spPr bwMode="auto">
              <a:xfrm>
                <a:off x="8167355" y="1300173"/>
                <a:ext cx="41646" cy="23015"/>
              </a:xfrm>
              <a:custGeom>
                <a:avLst/>
                <a:gdLst>
                  <a:gd name="T0" fmla="*/ 17 w 82"/>
                  <a:gd name="T1" fmla="*/ 21 h 46"/>
                  <a:gd name="T2" fmla="*/ 21 w 82"/>
                  <a:gd name="T3" fmla="*/ 23 h 46"/>
                  <a:gd name="T4" fmla="*/ 18 w 82"/>
                  <a:gd name="T5" fmla="*/ 37 h 46"/>
                  <a:gd name="T6" fmla="*/ 34 w 82"/>
                  <a:gd name="T7" fmla="*/ 39 h 46"/>
                  <a:gd name="T8" fmla="*/ 36 w 82"/>
                  <a:gd name="T9" fmla="*/ 28 h 46"/>
                  <a:gd name="T10" fmla="*/ 53 w 82"/>
                  <a:gd name="T11" fmla="*/ 18 h 46"/>
                  <a:gd name="T12" fmla="*/ 76 w 82"/>
                  <a:gd name="T13" fmla="*/ 8 h 46"/>
                  <a:gd name="T14" fmla="*/ 35 w 82"/>
                  <a:gd name="T15" fmla="*/ 5 h 46"/>
                  <a:gd name="T16" fmla="*/ 33 w 82"/>
                  <a:gd name="T17" fmla="*/ 16 h 46"/>
                  <a:gd name="T18" fmla="*/ 26 w 82"/>
                  <a:gd name="T19" fmla="*/ 13 h 46"/>
                  <a:gd name="T20" fmla="*/ 19 w 82"/>
                  <a:gd name="T21" fmla="*/ 8 h 46"/>
                  <a:gd name="T22" fmla="*/ 12 w 82"/>
                  <a:gd name="T23" fmla="*/ 4 h 46"/>
                  <a:gd name="T24" fmla="*/ 7 w 82"/>
                  <a:gd name="T25" fmla="*/ 20 h 46"/>
                  <a:gd name="T26" fmla="*/ 17 w 82"/>
                  <a:gd name="T27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46">
                    <a:moveTo>
                      <a:pt x="17" y="21"/>
                    </a:moveTo>
                    <a:cubicBezTo>
                      <a:pt x="22" y="17"/>
                      <a:pt x="16" y="23"/>
                      <a:pt x="21" y="23"/>
                    </a:cubicBezTo>
                    <a:cubicBezTo>
                      <a:pt x="25" y="23"/>
                      <a:pt x="23" y="29"/>
                      <a:pt x="18" y="37"/>
                    </a:cubicBezTo>
                    <a:cubicBezTo>
                      <a:pt x="12" y="46"/>
                      <a:pt x="23" y="45"/>
                      <a:pt x="34" y="39"/>
                    </a:cubicBezTo>
                    <a:cubicBezTo>
                      <a:pt x="34" y="39"/>
                      <a:pt x="37" y="32"/>
                      <a:pt x="36" y="28"/>
                    </a:cubicBezTo>
                    <a:cubicBezTo>
                      <a:pt x="35" y="24"/>
                      <a:pt x="46" y="22"/>
                      <a:pt x="53" y="18"/>
                    </a:cubicBezTo>
                    <a:cubicBezTo>
                      <a:pt x="59" y="14"/>
                      <a:pt x="70" y="12"/>
                      <a:pt x="76" y="8"/>
                    </a:cubicBezTo>
                    <a:cubicBezTo>
                      <a:pt x="82" y="3"/>
                      <a:pt x="39" y="3"/>
                      <a:pt x="35" y="5"/>
                    </a:cubicBezTo>
                    <a:cubicBezTo>
                      <a:pt x="30" y="6"/>
                      <a:pt x="36" y="14"/>
                      <a:pt x="33" y="16"/>
                    </a:cubicBezTo>
                    <a:cubicBezTo>
                      <a:pt x="31" y="18"/>
                      <a:pt x="29" y="13"/>
                      <a:pt x="26" y="13"/>
                    </a:cubicBezTo>
                    <a:cubicBezTo>
                      <a:pt x="24" y="14"/>
                      <a:pt x="19" y="16"/>
                      <a:pt x="19" y="8"/>
                    </a:cubicBezTo>
                    <a:cubicBezTo>
                      <a:pt x="19" y="0"/>
                      <a:pt x="17" y="2"/>
                      <a:pt x="12" y="4"/>
                    </a:cubicBezTo>
                    <a:cubicBezTo>
                      <a:pt x="7" y="6"/>
                      <a:pt x="14" y="11"/>
                      <a:pt x="7" y="20"/>
                    </a:cubicBezTo>
                    <a:cubicBezTo>
                      <a:pt x="0" y="28"/>
                      <a:pt x="12" y="24"/>
                      <a:pt x="17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1ïḋè">
                <a:extLst>
                  <a:ext uri="{FF2B5EF4-FFF2-40B4-BE49-F238E27FC236}">
                    <a16:creationId xmlns:a16="http://schemas.microsoft.com/office/drawing/2014/main" xmlns="" id="{D09D3E89-132D-4830-9FD2-9B94538D399B}"/>
                  </a:ext>
                </a:extLst>
              </p:cNvPr>
              <p:cNvSpPr/>
              <p:nvPr/>
            </p:nvSpPr>
            <p:spPr bwMode="auto">
              <a:xfrm>
                <a:off x="8191466" y="1311133"/>
                <a:ext cx="19727" cy="6576"/>
              </a:xfrm>
              <a:custGeom>
                <a:avLst/>
                <a:gdLst>
                  <a:gd name="T0" fmla="*/ 15 w 39"/>
                  <a:gd name="T1" fmla="*/ 2 h 14"/>
                  <a:gd name="T2" fmla="*/ 0 w 39"/>
                  <a:gd name="T3" fmla="*/ 12 h 14"/>
                  <a:gd name="T4" fmla="*/ 12 w 39"/>
                  <a:gd name="T5" fmla="*/ 11 h 14"/>
                  <a:gd name="T6" fmla="*/ 30 w 39"/>
                  <a:gd name="T7" fmla="*/ 7 h 14"/>
                  <a:gd name="T8" fmla="*/ 15 w 3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15" y="2"/>
                    </a:moveTo>
                    <a:cubicBezTo>
                      <a:pt x="7" y="1"/>
                      <a:pt x="3" y="6"/>
                      <a:pt x="0" y="12"/>
                    </a:cubicBezTo>
                    <a:cubicBezTo>
                      <a:pt x="0" y="12"/>
                      <a:pt x="6" y="11"/>
                      <a:pt x="12" y="11"/>
                    </a:cubicBezTo>
                    <a:cubicBezTo>
                      <a:pt x="18" y="11"/>
                      <a:pt x="21" y="14"/>
                      <a:pt x="30" y="7"/>
                    </a:cubicBezTo>
                    <a:cubicBezTo>
                      <a:pt x="39" y="0"/>
                      <a:pt x="24" y="3"/>
                      <a:pt x="15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ṥḷíďe">
                <a:extLst>
                  <a:ext uri="{FF2B5EF4-FFF2-40B4-BE49-F238E27FC236}">
                    <a16:creationId xmlns:a16="http://schemas.microsoft.com/office/drawing/2014/main" xmlns="" id="{9C571CF8-A96E-4FAE-AFAC-E29660CAB8D9}"/>
                  </a:ext>
                </a:extLst>
              </p:cNvPr>
              <p:cNvSpPr/>
              <p:nvPr/>
            </p:nvSpPr>
            <p:spPr bwMode="auto">
              <a:xfrm>
                <a:off x="7874735" y="1688141"/>
                <a:ext cx="8768" cy="10960"/>
              </a:xfrm>
              <a:custGeom>
                <a:avLst/>
                <a:gdLst>
                  <a:gd name="T0" fmla="*/ 10 w 16"/>
                  <a:gd name="T1" fmla="*/ 1 h 23"/>
                  <a:gd name="T2" fmla="*/ 2 w 16"/>
                  <a:gd name="T3" fmla="*/ 11 h 23"/>
                  <a:gd name="T4" fmla="*/ 3 w 16"/>
                  <a:gd name="T5" fmla="*/ 23 h 23"/>
                  <a:gd name="T6" fmla="*/ 8 w 16"/>
                  <a:gd name="T7" fmla="*/ 22 h 23"/>
                  <a:gd name="T8" fmla="*/ 13 w 16"/>
                  <a:gd name="T9" fmla="*/ 8 h 23"/>
                  <a:gd name="T10" fmla="*/ 10 w 16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0" y="1"/>
                    </a:moveTo>
                    <a:cubicBezTo>
                      <a:pt x="6" y="2"/>
                      <a:pt x="0" y="7"/>
                      <a:pt x="2" y="11"/>
                    </a:cubicBezTo>
                    <a:cubicBezTo>
                      <a:pt x="3" y="14"/>
                      <a:pt x="1" y="16"/>
                      <a:pt x="3" y="23"/>
                    </a:cubicBezTo>
                    <a:cubicBezTo>
                      <a:pt x="3" y="23"/>
                      <a:pt x="5" y="23"/>
                      <a:pt x="8" y="22"/>
                    </a:cubicBezTo>
                    <a:cubicBezTo>
                      <a:pt x="10" y="21"/>
                      <a:pt x="16" y="14"/>
                      <a:pt x="13" y="8"/>
                    </a:cubicBezTo>
                    <a:cubicBezTo>
                      <a:pt x="10" y="2"/>
                      <a:pt x="14" y="0"/>
                      <a:pt x="1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ṡļiḑé">
                <a:extLst>
                  <a:ext uri="{FF2B5EF4-FFF2-40B4-BE49-F238E27FC236}">
                    <a16:creationId xmlns:a16="http://schemas.microsoft.com/office/drawing/2014/main" xmlns="" id="{BD699F41-5A31-476E-AF89-41D9FB1653B3}"/>
                  </a:ext>
                </a:extLst>
              </p:cNvPr>
              <p:cNvSpPr/>
              <p:nvPr/>
            </p:nvSpPr>
            <p:spPr bwMode="auto">
              <a:xfrm>
                <a:off x="7887886" y="1692525"/>
                <a:ext cx="7672" cy="7672"/>
              </a:xfrm>
              <a:custGeom>
                <a:avLst/>
                <a:gdLst>
                  <a:gd name="T0" fmla="*/ 0 w 14"/>
                  <a:gd name="T1" fmla="*/ 12 h 14"/>
                  <a:gd name="T2" fmla="*/ 10 w 14"/>
                  <a:gd name="T3" fmla="*/ 14 h 14"/>
                  <a:gd name="T4" fmla="*/ 11 w 14"/>
                  <a:gd name="T5" fmla="*/ 3 h 14"/>
                  <a:gd name="T6" fmla="*/ 0 w 14"/>
                  <a:gd name="T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cubicBezTo>
                      <a:pt x="0" y="12"/>
                      <a:pt x="5" y="14"/>
                      <a:pt x="10" y="14"/>
                    </a:cubicBezTo>
                    <a:cubicBezTo>
                      <a:pt x="14" y="14"/>
                      <a:pt x="14" y="6"/>
                      <a:pt x="11" y="3"/>
                    </a:cubicBezTo>
                    <a:cubicBezTo>
                      <a:pt x="7" y="0"/>
                      <a:pt x="0" y="7"/>
                      <a:pt x="0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slíḑè">
                <a:extLst>
                  <a:ext uri="{FF2B5EF4-FFF2-40B4-BE49-F238E27FC236}">
                    <a16:creationId xmlns:a16="http://schemas.microsoft.com/office/drawing/2014/main" xmlns="" id="{A203D5BA-A61A-4037-8704-7623A4157060}"/>
                  </a:ext>
                </a:extLst>
              </p:cNvPr>
              <p:cNvSpPr/>
              <p:nvPr/>
            </p:nvSpPr>
            <p:spPr bwMode="auto">
              <a:xfrm>
                <a:off x="7886790" y="1682661"/>
                <a:ext cx="12056" cy="9864"/>
              </a:xfrm>
              <a:custGeom>
                <a:avLst/>
                <a:gdLst>
                  <a:gd name="T0" fmla="*/ 20 w 24"/>
                  <a:gd name="T1" fmla="*/ 4 h 20"/>
                  <a:gd name="T2" fmla="*/ 6 w 24"/>
                  <a:gd name="T3" fmla="*/ 11 h 20"/>
                  <a:gd name="T4" fmla="*/ 7 w 24"/>
                  <a:gd name="T5" fmla="*/ 19 h 20"/>
                  <a:gd name="T6" fmla="*/ 18 w 24"/>
                  <a:gd name="T7" fmla="*/ 17 h 20"/>
                  <a:gd name="T8" fmla="*/ 20 w 24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0" y="4"/>
                    </a:moveTo>
                    <a:cubicBezTo>
                      <a:pt x="18" y="0"/>
                      <a:pt x="11" y="3"/>
                      <a:pt x="6" y="11"/>
                    </a:cubicBezTo>
                    <a:cubicBezTo>
                      <a:pt x="0" y="20"/>
                      <a:pt x="2" y="20"/>
                      <a:pt x="7" y="19"/>
                    </a:cubicBezTo>
                    <a:cubicBezTo>
                      <a:pt x="7" y="19"/>
                      <a:pt x="12" y="20"/>
                      <a:pt x="18" y="17"/>
                    </a:cubicBezTo>
                    <a:cubicBezTo>
                      <a:pt x="24" y="15"/>
                      <a:pt x="22" y="7"/>
                      <a:pt x="20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ḷïḑé">
                <a:extLst>
                  <a:ext uri="{FF2B5EF4-FFF2-40B4-BE49-F238E27FC236}">
                    <a16:creationId xmlns:a16="http://schemas.microsoft.com/office/drawing/2014/main" xmlns="" id="{44720A88-10E4-454A-B444-7313E8A73924}"/>
                  </a:ext>
                </a:extLst>
              </p:cNvPr>
              <p:cNvSpPr/>
              <p:nvPr/>
            </p:nvSpPr>
            <p:spPr bwMode="auto">
              <a:xfrm>
                <a:off x="7902134" y="1678277"/>
                <a:ext cx="9864" cy="10960"/>
              </a:xfrm>
              <a:custGeom>
                <a:avLst/>
                <a:gdLst>
                  <a:gd name="T0" fmla="*/ 9 w 20"/>
                  <a:gd name="T1" fmla="*/ 20 h 22"/>
                  <a:gd name="T2" fmla="*/ 17 w 20"/>
                  <a:gd name="T3" fmla="*/ 13 h 22"/>
                  <a:gd name="T4" fmla="*/ 13 w 20"/>
                  <a:gd name="T5" fmla="*/ 3 h 22"/>
                  <a:gd name="T6" fmla="*/ 3 w 20"/>
                  <a:gd name="T7" fmla="*/ 16 h 22"/>
                  <a:gd name="T8" fmla="*/ 9 w 2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9" y="20"/>
                    </a:moveTo>
                    <a:cubicBezTo>
                      <a:pt x="15" y="18"/>
                      <a:pt x="15" y="17"/>
                      <a:pt x="17" y="13"/>
                    </a:cubicBezTo>
                    <a:cubicBezTo>
                      <a:pt x="20" y="10"/>
                      <a:pt x="17" y="6"/>
                      <a:pt x="13" y="3"/>
                    </a:cubicBezTo>
                    <a:cubicBezTo>
                      <a:pt x="9" y="0"/>
                      <a:pt x="0" y="11"/>
                      <a:pt x="3" y="16"/>
                    </a:cubicBezTo>
                    <a:cubicBezTo>
                      <a:pt x="3" y="16"/>
                      <a:pt x="3" y="22"/>
                      <a:pt x="9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ṥḻîďè">
                <a:extLst>
                  <a:ext uri="{FF2B5EF4-FFF2-40B4-BE49-F238E27FC236}">
                    <a16:creationId xmlns:a16="http://schemas.microsoft.com/office/drawing/2014/main" xmlns="" id="{7AD40711-B391-4F45-A6D1-03371C54DBBC}"/>
                  </a:ext>
                </a:extLst>
              </p:cNvPr>
              <p:cNvSpPr/>
              <p:nvPr/>
            </p:nvSpPr>
            <p:spPr bwMode="auto">
              <a:xfrm>
                <a:off x="7950356" y="1676085"/>
                <a:ext cx="6576" cy="6576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12 h 12"/>
                  <a:gd name="T4" fmla="*/ 9 w 13"/>
                  <a:gd name="T5" fmla="*/ 9 h 12"/>
                  <a:gd name="T6" fmla="*/ 9 w 13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0"/>
                      <a:pt x="0" y="9"/>
                      <a:pt x="2" y="12"/>
                    </a:cubicBezTo>
                    <a:cubicBezTo>
                      <a:pt x="2" y="12"/>
                      <a:pt x="6" y="11"/>
                      <a:pt x="9" y="9"/>
                    </a:cubicBezTo>
                    <a:cubicBezTo>
                      <a:pt x="13" y="7"/>
                      <a:pt x="11" y="3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ľîdé">
                <a:extLst>
                  <a:ext uri="{FF2B5EF4-FFF2-40B4-BE49-F238E27FC236}">
                    <a16:creationId xmlns:a16="http://schemas.microsoft.com/office/drawing/2014/main" xmlns="" id="{C49D6493-C5A0-4959-AA32-ADEB8864770D}"/>
                  </a:ext>
                </a:extLst>
              </p:cNvPr>
              <p:cNvSpPr/>
              <p:nvPr/>
            </p:nvSpPr>
            <p:spPr bwMode="auto">
              <a:xfrm>
                <a:off x="8000770" y="1750610"/>
                <a:ext cx="8768" cy="6576"/>
              </a:xfrm>
              <a:custGeom>
                <a:avLst/>
                <a:gdLst>
                  <a:gd name="T0" fmla="*/ 7 w 16"/>
                  <a:gd name="T1" fmla="*/ 1 h 13"/>
                  <a:gd name="T2" fmla="*/ 1 w 16"/>
                  <a:gd name="T3" fmla="*/ 11 h 13"/>
                  <a:gd name="T4" fmla="*/ 10 w 16"/>
                  <a:gd name="T5" fmla="*/ 9 h 13"/>
                  <a:gd name="T6" fmla="*/ 7 w 16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7" y="1"/>
                    </a:moveTo>
                    <a:cubicBezTo>
                      <a:pt x="3" y="1"/>
                      <a:pt x="0" y="8"/>
                      <a:pt x="1" y="11"/>
                    </a:cubicBezTo>
                    <a:cubicBezTo>
                      <a:pt x="1" y="11"/>
                      <a:pt x="3" y="13"/>
                      <a:pt x="10" y="9"/>
                    </a:cubicBezTo>
                    <a:cubicBezTo>
                      <a:pt x="16" y="4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šḻïḑé">
                <a:extLst>
                  <a:ext uri="{FF2B5EF4-FFF2-40B4-BE49-F238E27FC236}">
                    <a16:creationId xmlns:a16="http://schemas.microsoft.com/office/drawing/2014/main" xmlns="" id="{26D1268C-06DC-4CD4-B924-19CE9ACD8351}"/>
                  </a:ext>
                </a:extLst>
              </p:cNvPr>
              <p:cNvSpPr/>
              <p:nvPr/>
            </p:nvSpPr>
            <p:spPr bwMode="auto">
              <a:xfrm>
                <a:off x="8482990" y="2098028"/>
                <a:ext cx="6576" cy="4384"/>
              </a:xfrm>
              <a:custGeom>
                <a:avLst/>
                <a:gdLst>
                  <a:gd name="T0" fmla="*/ 5 w 13"/>
                  <a:gd name="T1" fmla="*/ 1 h 9"/>
                  <a:gd name="T2" fmla="*/ 6 w 13"/>
                  <a:gd name="T3" fmla="*/ 9 h 9"/>
                  <a:gd name="T4" fmla="*/ 13 w 13"/>
                  <a:gd name="T5" fmla="*/ 4 h 9"/>
                  <a:gd name="T6" fmla="*/ 5 w 1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5" y="1"/>
                    </a:moveTo>
                    <a:cubicBezTo>
                      <a:pt x="0" y="0"/>
                      <a:pt x="0" y="7"/>
                      <a:pt x="6" y="9"/>
                    </a:cubicBezTo>
                    <a:cubicBezTo>
                      <a:pt x="6" y="9"/>
                      <a:pt x="12" y="7"/>
                      <a:pt x="13" y="4"/>
                    </a:cubicBezTo>
                    <a:cubicBezTo>
                      <a:pt x="13" y="0"/>
                      <a:pt x="10" y="3"/>
                      <a:pt x="5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ḷïḋè">
                <a:extLst>
                  <a:ext uri="{FF2B5EF4-FFF2-40B4-BE49-F238E27FC236}">
                    <a16:creationId xmlns:a16="http://schemas.microsoft.com/office/drawing/2014/main" xmlns="" id="{0B2DB463-8209-479E-BA24-8F0FDC12E7B5}"/>
                  </a:ext>
                </a:extLst>
              </p:cNvPr>
              <p:cNvSpPr/>
              <p:nvPr/>
            </p:nvSpPr>
            <p:spPr bwMode="auto">
              <a:xfrm>
                <a:off x="8498333" y="2088164"/>
                <a:ext cx="16439" cy="13151"/>
              </a:xfrm>
              <a:custGeom>
                <a:avLst/>
                <a:gdLst>
                  <a:gd name="T0" fmla="*/ 20 w 32"/>
                  <a:gd name="T1" fmla="*/ 1 h 27"/>
                  <a:gd name="T2" fmla="*/ 6 w 32"/>
                  <a:gd name="T3" fmla="*/ 18 h 27"/>
                  <a:gd name="T4" fmla="*/ 11 w 32"/>
                  <a:gd name="T5" fmla="*/ 24 h 27"/>
                  <a:gd name="T6" fmla="*/ 25 w 32"/>
                  <a:gd name="T7" fmla="*/ 23 h 27"/>
                  <a:gd name="T8" fmla="*/ 30 w 32"/>
                  <a:gd name="T9" fmla="*/ 14 h 27"/>
                  <a:gd name="T10" fmla="*/ 20 w 32"/>
                  <a:gd name="T1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20" y="1"/>
                    </a:moveTo>
                    <a:cubicBezTo>
                      <a:pt x="15" y="0"/>
                      <a:pt x="0" y="9"/>
                      <a:pt x="6" y="18"/>
                    </a:cubicBezTo>
                    <a:cubicBezTo>
                      <a:pt x="6" y="18"/>
                      <a:pt x="8" y="21"/>
                      <a:pt x="11" y="24"/>
                    </a:cubicBezTo>
                    <a:cubicBezTo>
                      <a:pt x="15" y="27"/>
                      <a:pt x="19" y="26"/>
                      <a:pt x="25" y="23"/>
                    </a:cubicBezTo>
                    <a:cubicBezTo>
                      <a:pt x="32" y="20"/>
                      <a:pt x="31" y="18"/>
                      <a:pt x="30" y="14"/>
                    </a:cubicBezTo>
                    <a:cubicBezTo>
                      <a:pt x="29" y="10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ṩľïďe">
                <a:extLst>
                  <a:ext uri="{FF2B5EF4-FFF2-40B4-BE49-F238E27FC236}">
                    <a16:creationId xmlns:a16="http://schemas.microsoft.com/office/drawing/2014/main" xmlns="" id="{BED50845-8860-4BAD-A9C5-7A29032F3150}"/>
                  </a:ext>
                </a:extLst>
              </p:cNvPr>
              <p:cNvSpPr/>
              <p:nvPr/>
            </p:nvSpPr>
            <p:spPr bwMode="auto">
              <a:xfrm>
                <a:off x="7616089" y="1262911"/>
                <a:ext cx="1390767" cy="1413782"/>
              </a:xfrm>
              <a:custGeom>
                <a:avLst/>
                <a:gdLst>
                  <a:gd name="T0" fmla="*/ 2672 w 2749"/>
                  <a:gd name="T1" fmla="*/ 1350 h 2796"/>
                  <a:gd name="T2" fmla="*/ 2677 w 2749"/>
                  <a:gd name="T3" fmla="*/ 1084 h 2796"/>
                  <a:gd name="T4" fmla="*/ 2493 w 2749"/>
                  <a:gd name="T5" fmla="*/ 613 h 2796"/>
                  <a:gd name="T6" fmla="*/ 1584 w 2749"/>
                  <a:gd name="T7" fmla="*/ 71 h 2796"/>
                  <a:gd name="T8" fmla="*/ 1561 w 2749"/>
                  <a:gd name="T9" fmla="*/ 128 h 2796"/>
                  <a:gd name="T10" fmla="*/ 1619 w 2749"/>
                  <a:gd name="T11" fmla="*/ 219 h 2796"/>
                  <a:gd name="T12" fmla="*/ 1510 w 2749"/>
                  <a:gd name="T13" fmla="*/ 191 h 2796"/>
                  <a:gd name="T14" fmla="*/ 1353 w 2749"/>
                  <a:gd name="T15" fmla="*/ 245 h 2796"/>
                  <a:gd name="T16" fmla="*/ 1240 w 2749"/>
                  <a:gd name="T17" fmla="*/ 288 h 2796"/>
                  <a:gd name="T18" fmla="*/ 1186 w 2749"/>
                  <a:gd name="T19" fmla="*/ 207 h 2796"/>
                  <a:gd name="T20" fmla="*/ 1045 w 2749"/>
                  <a:gd name="T21" fmla="*/ 218 h 2796"/>
                  <a:gd name="T22" fmla="*/ 914 w 2749"/>
                  <a:gd name="T23" fmla="*/ 312 h 2796"/>
                  <a:gd name="T24" fmla="*/ 842 w 2749"/>
                  <a:gd name="T25" fmla="*/ 416 h 2796"/>
                  <a:gd name="T26" fmla="*/ 992 w 2749"/>
                  <a:gd name="T27" fmla="*/ 382 h 2796"/>
                  <a:gd name="T28" fmla="*/ 1074 w 2749"/>
                  <a:gd name="T29" fmla="*/ 307 h 2796"/>
                  <a:gd name="T30" fmla="*/ 1045 w 2749"/>
                  <a:gd name="T31" fmla="*/ 416 h 2796"/>
                  <a:gd name="T32" fmla="*/ 945 w 2749"/>
                  <a:gd name="T33" fmla="*/ 498 h 2796"/>
                  <a:gd name="T34" fmla="*/ 769 w 2749"/>
                  <a:gd name="T35" fmla="*/ 508 h 2796"/>
                  <a:gd name="T36" fmla="*/ 560 w 2749"/>
                  <a:gd name="T37" fmla="*/ 597 h 2796"/>
                  <a:gd name="T38" fmla="*/ 540 w 2749"/>
                  <a:gd name="T39" fmla="*/ 684 h 2796"/>
                  <a:gd name="T40" fmla="*/ 331 w 2749"/>
                  <a:gd name="T41" fmla="*/ 856 h 2796"/>
                  <a:gd name="T42" fmla="*/ 601 w 2749"/>
                  <a:gd name="T43" fmla="*/ 758 h 2796"/>
                  <a:gd name="T44" fmla="*/ 798 w 2749"/>
                  <a:gd name="T45" fmla="*/ 904 h 2796"/>
                  <a:gd name="T46" fmla="*/ 771 w 2749"/>
                  <a:gd name="T47" fmla="*/ 725 h 2796"/>
                  <a:gd name="T48" fmla="*/ 887 w 2749"/>
                  <a:gd name="T49" fmla="*/ 851 h 2796"/>
                  <a:gd name="T50" fmla="*/ 957 w 2749"/>
                  <a:gd name="T51" fmla="*/ 923 h 2796"/>
                  <a:gd name="T52" fmla="*/ 1038 w 2749"/>
                  <a:gd name="T53" fmla="*/ 921 h 2796"/>
                  <a:gd name="T54" fmla="*/ 1236 w 2749"/>
                  <a:gd name="T55" fmla="*/ 1020 h 2796"/>
                  <a:gd name="T56" fmla="*/ 879 w 2749"/>
                  <a:gd name="T57" fmla="*/ 1055 h 2796"/>
                  <a:gd name="T58" fmla="*/ 685 w 2749"/>
                  <a:gd name="T59" fmla="*/ 927 h 2796"/>
                  <a:gd name="T60" fmla="*/ 351 w 2749"/>
                  <a:gd name="T61" fmla="*/ 908 h 2796"/>
                  <a:gd name="T62" fmla="*/ 105 w 2749"/>
                  <a:gd name="T63" fmla="*/ 1155 h 2796"/>
                  <a:gd name="T64" fmla="*/ 17 w 2749"/>
                  <a:gd name="T65" fmla="*/ 1514 h 2796"/>
                  <a:gd name="T66" fmla="*/ 263 w 2749"/>
                  <a:gd name="T67" fmla="*/ 1788 h 2796"/>
                  <a:gd name="T68" fmla="*/ 515 w 2749"/>
                  <a:gd name="T69" fmla="*/ 1933 h 2796"/>
                  <a:gd name="T70" fmla="*/ 611 w 2749"/>
                  <a:gd name="T71" fmla="*/ 2174 h 2796"/>
                  <a:gd name="T72" fmla="*/ 694 w 2749"/>
                  <a:gd name="T73" fmla="*/ 2513 h 2796"/>
                  <a:gd name="T74" fmla="*/ 974 w 2749"/>
                  <a:gd name="T75" fmla="*/ 2793 h 2796"/>
                  <a:gd name="T76" fmla="*/ 1235 w 2749"/>
                  <a:gd name="T77" fmla="*/ 2524 h 2796"/>
                  <a:gd name="T78" fmla="*/ 1379 w 2749"/>
                  <a:gd name="T79" fmla="*/ 2286 h 2796"/>
                  <a:gd name="T80" fmla="*/ 1534 w 2749"/>
                  <a:gd name="T81" fmla="*/ 1962 h 2796"/>
                  <a:gd name="T82" fmla="*/ 1629 w 2749"/>
                  <a:gd name="T83" fmla="*/ 1686 h 2796"/>
                  <a:gd name="T84" fmla="*/ 1296 w 2749"/>
                  <a:gd name="T85" fmla="*/ 1412 h 2796"/>
                  <a:gd name="T86" fmla="*/ 1159 w 2749"/>
                  <a:gd name="T87" fmla="*/ 1173 h 2796"/>
                  <a:gd name="T88" fmla="*/ 1335 w 2749"/>
                  <a:gd name="T89" fmla="*/ 1402 h 2796"/>
                  <a:gd name="T90" fmla="*/ 1659 w 2749"/>
                  <a:gd name="T91" fmla="*/ 1574 h 2796"/>
                  <a:gd name="T92" fmla="*/ 1862 w 2749"/>
                  <a:gd name="T93" fmla="*/ 1394 h 2796"/>
                  <a:gd name="T94" fmla="*/ 1639 w 2749"/>
                  <a:gd name="T95" fmla="*/ 1251 h 2796"/>
                  <a:gd name="T96" fmla="*/ 1642 w 2749"/>
                  <a:gd name="T97" fmla="*/ 1195 h 2796"/>
                  <a:gd name="T98" fmla="*/ 2034 w 2749"/>
                  <a:gd name="T99" fmla="*/ 1243 h 2796"/>
                  <a:gd name="T100" fmla="*/ 2159 w 2749"/>
                  <a:gd name="T101" fmla="*/ 1314 h 2796"/>
                  <a:gd name="T102" fmla="*/ 2364 w 2749"/>
                  <a:gd name="T103" fmla="*/ 1600 h 2796"/>
                  <a:gd name="T104" fmla="*/ 2420 w 2749"/>
                  <a:gd name="T105" fmla="*/ 1301 h 2796"/>
                  <a:gd name="T106" fmla="*/ 2536 w 2749"/>
                  <a:gd name="T107" fmla="*/ 1227 h 2796"/>
                  <a:gd name="T108" fmla="*/ 2660 w 2749"/>
                  <a:gd name="T109" fmla="*/ 1489 h 2796"/>
                  <a:gd name="T110" fmla="*/ 1077 w 2749"/>
                  <a:gd name="T111" fmla="*/ 851 h 2796"/>
                  <a:gd name="T112" fmla="*/ 1076 w 2749"/>
                  <a:gd name="T113" fmla="*/ 788 h 2796"/>
                  <a:gd name="T114" fmla="*/ 1246 w 2749"/>
                  <a:gd name="T115" fmla="*/ 722 h 2796"/>
                  <a:gd name="T116" fmla="*/ 1262 w 2749"/>
                  <a:gd name="T117" fmla="*/ 723 h 2796"/>
                  <a:gd name="T118" fmla="*/ 1542 w 2749"/>
                  <a:gd name="T119" fmla="*/ 880 h 2796"/>
                  <a:gd name="T120" fmla="*/ 1489 w 2749"/>
                  <a:gd name="T121" fmla="*/ 763 h 2796"/>
                  <a:gd name="T122" fmla="*/ 1573 w 2749"/>
                  <a:gd name="T123" fmla="*/ 706 h 2796"/>
                  <a:gd name="T124" fmla="*/ 1621 w 2749"/>
                  <a:gd name="T125" fmla="*/ 807 h 2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49" h="2796">
                    <a:moveTo>
                      <a:pt x="2745" y="1635"/>
                    </a:moveTo>
                    <a:cubicBezTo>
                      <a:pt x="2745" y="1630"/>
                      <a:pt x="2739" y="1608"/>
                      <a:pt x="2736" y="1599"/>
                    </a:cubicBezTo>
                    <a:cubicBezTo>
                      <a:pt x="2733" y="1591"/>
                      <a:pt x="2736" y="1571"/>
                      <a:pt x="2738" y="1563"/>
                    </a:cubicBezTo>
                    <a:cubicBezTo>
                      <a:pt x="2739" y="1555"/>
                      <a:pt x="2734" y="1552"/>
                      <a:pt x="2729" y="1545"/>
                    </a:cubicBezTo>
                    <a:cubicBezTo>
                      <a:pt x="2723" y="1538"/>
                      <a:pt x="2722" y="1534"/>
                      <a:pt x="2718" y="1524"/>
                    </a:cubicBezTo>
                    <a:cubicBezTo>
                      <a:pt x="2714" y="1514"/>
                      <a:pt x="2711" y="1522"/>
                      <a:pt x="2706" y="1519"/>
                    </a:cubicBezTo>
                    <a:cubicBezTo>
                      <a:pt x="2700" y="1517"/>
                      <a:pt x="2698" y="1500"/>
                      <a:pt x="2697" y="1493"/>
                    </a:cubicBezTo>
                    <a:cubicBezTo>
                      <a:pt x="2696" y="1487"/>
                      <a:pt x="2690" y="1475"/>
                      <a:pt x="2686" y="1466"/>
                    </a:cubicBezTo>
                    <a:cubicBezTo>
                      <a:pt x="2682" y="1456"/>
                      <a:pt x="2682" y="1466"/>
                      <a:pt x="2677" y="1469"/>
                    </a:cubicBezTo>
                    <a:cubicBezTo>
                      <a:pt x="2672" y="1472"/>
                      <a:pt x="2674" y="1459"/>
                      <a:pt x="2674" y="1449"/>
                    </a:cubicBezTo>
                    <a:cubicBezTo>
                      <a:pt x="2673" y="1439"/>
                      <a:pt x="2677" y="1429"/>
                      <a:pt x="2679" y="1422"/>
                    </a:cubicBezTo>
                    <a:cubicBezTo>
                      <a:pt x="2680" y="1414"/>
                      <a:pt x="2680" y="1408"/>
                      <a:pt x="2676" y="1402"/>
                    </a:cubicBezTo>
                    <a:cubicBezTo>
                      <a:pt x="2673" y="1396"/>
                      <a:pt x="2674" y="1384"/>
                      <a:pt x="2674" y="1375"/>
                    </a:cubicBezTo>
                    <a:cubicBezTo>
                      <a:pt x="2673" y="1367"/>
                      <a:pt x="2667" y="1354"/>
                      <a:pt x="2672" y="1350"/>
                    </a:cubicBezTo>
                    <a:cubicBezTo>
                      <a:pt x="2676" y="1347"/>
                      <a:pt x="2676" y="1359"/>
                      <a:pt x="2681" y="1362"/>
                    </a:cubicBezTo>
                    <a:cubicBezTo>
                      <a:pt x="2685" y="1364"/>
                      <a:pt x="2689" y="1356"/>
                      <a:pt x="2690" y="1359"/>
                    </a:cubicBezTo>
                    <a:cubicBezTo>
                      <a:pt x="2690" y="1362"/>
                      <a:pt x="2699" y="1395"/>
                      <a:pt x="2710" y="1400"/>
                    </a:cubicBezTo>
                    <a:cubicBezTo>
                      <a:pt x="2721" y="1405"/>
                      <a:pt x="2722" y="1402"/>
                      <a:pt x="2726" y="1410"/>
                    </a:cubicBezTo>
                    <a:cubicBezTo>
                      <a:pt x="2730" y="1417"/>
                      <a:pt x="2726" y="1445"/>
                      <a:pt x="2729" y="1452"/>
                    </a:cubicBezTo>
                    <a:cubicBezTo>
                      <a:pt x="2731" y="1460"/>
                      <a:pt x="2734" y="1447"/>
                      <a:pt x="2736" y="1429"/>
                    </a:cubicBezTo>
                    <a:cubicBezTo>
                      <a:pt x="2739" y="1411"/>
                      <a:pt x="2741" y="1406"/>
                      <a:pt x="2737" y="1393"/>
                    </a:cubicBezTo>
                    <a:cubicBezTo>
                      <a:pt x="2734" y="1379"/>
                      <a:pt x="2741" y="1376"/>
                      <a:pt x="2745" y="1364"/>
                    </a:cubicBezTo>
                    <a:cubicBezTo>
                      <a:pt x="2749" y="1352"/>
                      <a:pt x="2745" y="1318"/>
                      <a:pt x="2741" y="1297"/>
                    </a:cubicBezTo>
                    <a:cubicBezTo>
                      <a:pt x="2737" y="1275"/>
                      <a:pt x="2722" y="1241"/>
                      <a:pt x="2706" y="1214"/>
                    </a:cubicBezTo>
                    <a:cubicBezTo>
                      <a:pt x="2689" y="1186"/>
                      <a:pt x="2686" y="1180"/>
                      <a:pt x="2680" y="1168"/>
                    </a:cubicBezTo>
                    <a:cubicBezTo>
                      <a:pt x="2673" y="1155"/>
                      <a:pt x="2670" y="1142"/>
                      <a:pt x="2667" y="1129"/>
                    </a:cubicBezTo>
                    <a:cubicBezTo>
                      <a:pt x="2663" y="1116"/>
                      <a:pt x="2666" y="1095"/>
                      <a:pt x="2666" y="1085"/>
                    </a:cubicBezTo>
                    <a:cubicBezTo>
                      <a:pt x="2666" y="1075"/>
                      <a:pt x="2673" y="1074"/>
                      <a:pt x="2677" y="1084"/>
                    </a:cubicBezTo>
                    <a:cubicBezTo>
                      <a:pt x="2682" y="1093"/>
                      <a:pt x="2685" y="1116"/>
                      <a:pt x="2685" y="1131"/>
                    </a:cubicBezTo>
                    <a:cubicBezTo>
                      <a:pt x="2684" y="1145"/>
                      <a:pt x="2694" y="1155"/>
                      <a:pt x="2702" y="1155"/>
                    </a:cubicBezTo>
                    <a:cubicBezTo>
                      <a:pt x="2710" y="1156"/>
                      <a:pt x="2703" y="1139"/>
                      <a:pt x="2701" y="1125"/>
                    </a:cubicBezTo>
                    <a:cubicBezTo>
                      <a:pt x="2699" y="1111"/>
                      <a:pt x="2686" y="1082"/>
                      <a:pt x="2681" y="1073"/>
                    </a:cubicBezTo>
                    <a:cubicBezTo>
                      <a:pt x="2676" y="1064"/>
                      <a:pt x="2686" y="1066"/>
                      <a:pt x="2686" y="1053"/>
                    </a:cubicBezTo>
                    <a:cubicBezTo>
                      <a:pt x="2686" y="1039"/>
                      <a:pt x="2684" y="1030"/>
                      <a:pt x="2681" y="1020"/>
                    </a:cubicBezTo>
                    <a:cubicBezTo>
                      <a:pt x="2677" y="1010"/>
                      <a:pt x="2685" y="1017"/>
                      <a:pt x="2686" y="1009"/>
                    </a:cubicBezTo>
                    <a:cubicBezTo>
                      <a:pt x="2688" y="1002"/>
                      <a:pt x="2682" y="961"/>
                      <a:pt x="2680" y="950"/>
                    </a:cubicBezTo>
                    <a:cubicBezTo>
                      <a:pt x="2679" y="938"/>
                      <a:pt x="2660" y="894"/>
                      <a:pt x="2650" y="874"/>
                    </a:cubicBezTo>
                    <a:cubicBezTo>
                      <a:pt x="2639" y="854"/>
                      <a:pt x="2613" y="791"/>
                      <a:pt x="2607" y="775"/>
                    </a:cubicBezTo>
                    <a:cubicBezTo>
                      <a:pt x="2601" y="758"/>
                      <a:pt x="2590" y="733"/>
                      <a:pt x="2586" y="728"/>
                    </a:cubicBezTo>
                    <a:cubicBezTo>
                      <a:pt x="2583" y="724"/>
                      <a:pt x="2555" y="701"/>
                      <a:pt x="2547" y="692"/>
                    </a:cubicBezTo>
                    <a:cubicBezTo>
                      <a:pt x="2539" y="683"/>
                      <a:pt x="2524" y="656"/>
                      <a:pt x="2517" y="630"/>
                    </a:cubicBezTo>
                    <a:cubicBezTo>
                      <a:pt x="2510" y="604"/>
                      <a:pt x="2509" y="617"/>
                      <a:pt x="2493" y="613"/>
                    </a:cubicBezTo>
                    <a:cubicBezTo>
                      <a:pt x="2478" y="609"/>
                      <a:pt x="2488" y="619"/>
                      <a:pt x="2479" y="609"/>
                    </a:cubicBezTo>
                    <a:cubicBezTo>
                      <a:pt x="2470" y="599"/>
                      <a:pt x="2480" y="586"/>
                      <a:pt x="2487" y="582"/>
                    </a:cubicBezTo>
                    <a:cubicBezTo>
                      <a:pt x="2494" y="578"/>
                      <a:pt x="2493" y="576"/>
                      <a:pt x="2496" y="561"/>
                    </a:cubicBezTo>
                    <a:cubicBezTo>
                      <a:pt x="2497" y="557"/>
                      <a:pt x="2498" y="552"/>
                      <a:pt x="2500" y="546"/>
                    </a:cubicBezTo>
                    <a:cubicBezTo>
                      <a:pt x="2291" y="277"/>
                      <a:pt x="2002" y="92"/>
                      <a:pt x="1685" y="7"/>
                    </a:cubicBezTo>
                    <a:cubicBezTo>
                      <a:pt x="1675" y="8"/>
                      <a:pt x="1649" y="5"/>
                      <a:pt x="1632" y="3"/>
                    </a:cubicBezTo>
                    <a:cubicBezTo>
                      <a:pt x="1613" y="0"/>
                      <a:pt x="1629" y="10"/>
                      <a:pt x="1640" y="19"/>
                    </a:cubicBezTo>
                    <a:cubicBezTo>
                      <a:pt x="1652" y="28"/>
                      <a:pt x="1705" y="26"/>
                      <a:pt x="1722" y="35"/>
                    </a:cubicBezTo>
                    <a:cubicBezTo>
                      <a:pt x="1738" y="44"/>
                      <a:pt x="1731" y="50"/>
                      <a:pt x="1719" y="48"/>
                    </a:cubicBezTo>
                    <a:cubicBezTo>
                      <a:pt x="1706" y="46"/>
                      <a:pt x="1693" y="49"/>
                      <a:pt x="1688" y="58"/>
                    </a:cubicBezTo>
                    <a:cubicBezTo>
                      <a:pt x="1684" y="67"/>
                      <a:pt x="1683" y="74"/>
                      <a:pt x="1675" y="78"/>
                    </a:cubicBezTo>
                    <a:cubicBezTo>
                      <a:pt x="1666" y="82"/>
                      <a:pt x="1631" y="52"/>
                      <a:pt x="1623" y="47"/>
                    </a:cubicBezTo>
                    <a:cubicBezTo>
                      <a:pt x="1615" y="42"/>
                      <a:pt x="1598" y="54"/>
                      <a:pt x="1583" y="54"/>
                    </a:cubicBezTo>
                    <a:cubicBezTo>
                      <a:pt x="1569" y="54"/>
                      <a:pt x="1594" y="65"/>
                      <a:pt x="1584" y="71"/>
                    </a:cubicBezTo>
                    <a:cubicBezTo>
                      <a:pt x="1574" y="76"/>
                      <a:pt x="1581" y="66"/>
                      <a:pt x="1574" y="64"/>
                    </a:cubicBezTo>
                    <a:cubicBezTo>
                      <a:pt x="1568" y="62"/>
                      <a:pt x="1561" y="66"/>
                      <a:pt x="1554" y="65"/>
                    </a:cubicBezTo>
                    <a:cubicBezTo>
                      <a:pt x="1547" y="63"/>
                      <a:pt x="1547" y="70"/>
                      <a:pt x="1545" y="75"/>
                    </a:cubicBezTo>
                    <a:cubicBezTo>
                      <a:pt x="1543" y="80"/>
                      <a:pt x="1549" y="77"/>
                      <a:pt x="1557" y="80"/>
                    </a:cubicBezTo>
                    <a:cubicBezTo>
                      <a:pt x="1564" y="83"/>
                      <a:pt x="1556" y="90"/>
                      <a:pt x="1550" y="95"/>
                    </a:cubicBezTo>
                    <a:cubicBezTo>
                      <a:pt x="1543" y="99"/>
                      <a:pt x="1552" y="103"/>
                      <a:pt x="1561" y="106"/>
                    </a:cubicBezTo>
                    <a:cubicBezTo>
                      <a:pt x="1570" y="110"/>
                      <a:pt x="1581" y="106"/>
                      <a:pt x="1585" y="108"/>
                    </a:cubicBezTo>
                    <a:cubicBezTo>
                      <a:pt x="1590" y="110"/>
                      <a:pt x="1576" y="114"/>
                      <a:pt x="1569" y="117"/>
                    </a:cubicBezTo>
                    <a:cubicBezTo>
                      <a:pt x="1563" y="121"/>
                      <a:pt x="1578" y="123"/>
                      <a:pt x="1582" y="128"/>
                    </a:cubicBezTo>
                    <a:cubicBezTo>
                      <a:pt x="1587" y="133"/>
                      <a:pt x="1593" y="131"/>
                      <a:pt x="1604" y="133"/>
                    </a:cubicBezTo>
                    <a:cubicBezTo>
                      <a:pt x="1616" y="136"/>
                      <a:pt x="1632" y="148"/>
                      <a:pt x="1633" y="153"/>
                    </a:cubicBezTo>
                    <a:cubicBezTo>
                      <a:pt x="1634" y="158"/>
                      <a:pt x="1605" y="139"/>
                      <a:pt x="1597" y="136"/>
                    </a:cubicBezTo>
                    <a:cubicBezTo>
                      <a:pt x="1589" y="134"/>
                      <a:pt x="1580" y="138"/>
                      <a:pt x="1576" y="136"/>
                    </a:cubicBezTo>
                    <a:cubicBezTo>
                      <a:pt x="1571" y="134"/>
                      <a:pt x="1572" y="127"/>
                      <a:pt x="1561" y="128"/>
                    </a:cubicBezTo>
                    <a:cubicBezTo>
                      <a:pt x="1549" y="129"/>
                      <a:pt x="1559" y="134"/>
                      <a:pt x="1563" y="140"/>
                    </a:cubicBezTo>
                    <a:cubicBezTo>
                      <a:pt x="1567" y="145"/>
                      <a:pt x="1581" y="148"/>
                      <a:pt x="1582" y="155"/>
                    </a:cubicBezTo>
                    <a:cubicBezTo>
                      <a:pt x="1584" y="161"/>
                      <a:pt x="1570" y="153"/>
                      <a:pt x="1565" y="150"/>
                    </a:cubicBezTo>
                    <a:cubicBezTo>
                      <a:pt x="1559" y="146"/>
                      <a:pt x="1551" y="139"/>
                      <a:pt x="1546" y="134"/>
                    </a:cubicBezTo>
                    <a:cubicBezTo>
                      <a:pt x="1542" y="128"/>
                      <a:pt x="1537" y="131"/>
                      <a:pt x="1536" y="135"/>
                    </a:cubicBezTo>
                    <a:cubicBezTo>
                      <a:pt x="1536" y="139"/>
                      <a:pt x="1547" y="145"/>
                      <a:pt x="1549" y="149"/>
                    </a:cubicBezTo>
                    <a:cubicBezTo>
                      <a:pt x="1551" y="154"/>
                      <a:pt x="1560" y="159"/>
                      <a:pt x="1568" y="166"/>
                    </a:cubicBezTo>
                    <a:cubicBezTo>
                      <a:pt x="1575" y="173"/>
                      <a:pt x="1586" y="181"/>
                      <a:pt x="1596" y="184"/>
                    </a:cubicBezTo>
                    <a:cubicBezTo>
                      <a:pt x="1605" y="188"/>
                      <a:pt x="1612" y="184"/>
                      <a:pt x="1623" y="186"/>
                    </a:cubicBezTo>
                    <a:cubicBezTo>
                      <a:pt x="1635" y="187"/>
                      <a:pt x="1642" y="194"/>
                      <a:pt x="1649" y="197"/>
                    </a:cubicBezTo>
                    <a:cubicBezTo>
                      <a:pt x="1656" y="200"/>
                      <a:pt x="1662" y="200"/>
                      <a:pt x="1659" y="208"/>
                    </a:cubicBezTo>
                    <a:cubicBezTo>
                      <a:pt x="1657" y="215"/>
                      <a:pt x="1637" y="198"/>
                      <a:pt x="1631" y="194"/>
                    </a:cubicBezTo>
                    <a:cubicBezTo>
                      <a:pt x="1626" y="190"/>
                      <a:pt x="1614" y="189"/>
                      <a:pt x="1606" y="191"/>
                    </a:cubicBezTo>
                    <a:cubicBezTo>
                      <a:pt x="1597" y="193"/>
                      <a:pt x="1619" y="206"/>
                      <a:pt x="1619" y="219"/>
                    </a:cubicBezTo>
                    <a:cubicBezTo>
                      <a:pt x="1620" y="232"/>
                      <a:pt x="1609" y="224"/>
                      <a:pt x="1608" y="213"/>
                    </a:cubicBezTo>
                    <a:cubicBezTo>
                      <a:pt x="1606" y="202"/>
                      <a:pt x="1592" y="191"/>
                      <a:pt x="1584" y="186"/>
                    </a:cubicBezTo>
                    <a:cubicBezTo>
                      <a:pt x="1575" y="180"/>
                      <a:pt x="1569" y="179"/>
                      <a:pt x="1566" y="173"/>
                    </a:cubicBezTo>
                    <a:cubicBezTo>
                      <a:pt x="1563" y="166"/>
                      <a:pt x="1554" y="161"/>
                      <a:pt x="1543" y="155"/>
                    </a:cubicBezTo>
                    <a:cubicBezTo>
                      <a:pt x="1531" y="148"/>
                      <a:pt x="1529" y="141"/>
                      <a:pt x="1525" y="139"/>
                    </a:cubicBezTo>
                    <a:cubicBezTo>
                      <a:pt x="1521" y="137"/>
                      <a:pt x="1518" y="140"/>
                      <a:pt x="1515" y="135"/>
                    </a:cubicBezTo>
                    <a:cubicBezTo>
                      <a:pt x="1512" y="131"/>
                      <a:pt x="1502" y="126"/>
                      <a:pt x="1495" y="130"/>
                    </a:cubicBezTo>
                    <a:cubicBezTo>
                      <a:pt x="1488" y="133"/>
                      <a:pt x="1504" y="135"/>
                      <a:pt x="1503" y="143"/>
                    </a:cubicBezTo>
                    <a:cubicBezTo>
                      <a:pt x="1502" y="151"/>
                      <a:pt x="1504" y="153"/>
                      <a:pt x="1502" y="158"/>
                    </a:cubicBezTo>
                    <a:cubicBezTo>
                      <a:pt x="1500" y="163"/>
                      <a:pt x="1502" y="164"/>
                      <a:pt x="1508" y="169"/>
                    </a:cubicBezTo>
                    <a:cubicBezTo>
                      <a:pt x="1514" y="174"/>
                      <a:pt x="1520" y="175"/>
                      <a:pt x="1529" y="180"/>
                    </a:cubicBezTo>
                    <a:cubicBezTo>
                      <a:pt x="1537" y="184"/>
                      <a:pt x="1548" y="185"/>
                      <a:pt x="1547" y="191"/>
                    </a:cubicBezTo>
                    <a:cubicBezTo>
                      <a:pt x="1547" y="197"/>
                      <a:pt x="1546" y="196"/>
                      <a:pt x="1533" y="193"/>
                    </a:cubicBezTo>
                    <a:cubicBezTo>
                      <a:pt x="1519" y="190"/>
                      <a:pt x="1522" y="192"/>
                      <a:pt x="1510" y="191"/>
                    </a:cubicBezTo>
                    <a:cubicBezTo>
                      <a:pt x="1498" y="190"/>
                      <a:pt x="1481" y="192"/>
                      <a:pt x="1470" y="193"/>
                    </a:cubicBezTo>
                    <a:cubicBezTo>
                      <a:pt x="1457" y="194"/>
                      <a:pt x="1460" y="198"/>
                      <a:pt x="1466" y="200"/>
                    </a:cubicBezTo>
                    <a:cubicBezTo>
                      <a:pt x="1472" y="202"/>
                      <a:pt x="1473" y="206"/>
                      <a:pt x="1471" y="214"/>
                    </a:cubicBezTo>
                    <a:cubicBezTo>
                      <a:pt x="1470" y="221"/>
                      <a:pt x="1459" y="210"/>
                      <a:pt x="1453" y="209"/>
                    </a:cubicBezTo>
                    <a:cubicBezTo>
                      <a:pt x="1447" y="208"/>
                      <a:pt x="1438" y="212"/>
                      <a:pt x="1430" y="214"/>
                    </a:cubicBezTo>
                    <a:cubicBezTo>
                      <a:pt x="1422" y="216"/>
                      <a:pt x="1421" y="211"/>
                      <a:pt x="1419" y="208"/>
                    </a:cubicBezTo>
                    <a:cubicBezTo>
                      <a:pt x="1416" y="204"/>
                      <a:pt x="1405" y="211"/>
                      <a:pt x="1400" y="216"/>
                    </a:cubicBezTo>
                    <a:cubicBezTo>
                      <a:pt x="1394" y="221"/>
                      <a:pt x="1386" y="220"/>
                      <a:pt x="1378" y="224"/>
                    </a:cubicBezTo>
                    <a:cubicBezTo>
                      <a:pt x="1370" y="227"/>
                      <a:pt x="1375" y="214"/>
                      <a:pt x="1373" y="210"/>
                    </a:cubicBezTo>
                    <a:cubicBezTo>
                      <a:pt x="1372" y="207"/>
                      <a:pt x="1370" y="213"/>
                      <a:pt x="1361" y="211"/>
                    </a:cubicBezTo>
                    <a:cubicBezTo>
                      <a:pt x="1353" y="209"/>
                      <a:pt x="1352" y="207"/>
                      <a:pt x="1351" y="212"/>
                    </a:cubicBezTo>
                    <a:cubicBezTo>
                      <a:pt x="1351" y="217"/>
                      <a:pt x="1360" y="215"/>
                      <a:pt x="1359" y="220"/>
                    </a:cubicBezTo>
                    <a:cubicBezTo>
                      <a:pt x="1358" y="227"/>
                      <a:pt x="1362" y="226"/>
                      <a:pt x="1366" y="235"/>
                    </a:cubicBezTo>
                    <a:cubicBezTo>
                      <a:pt x="1371" y="244"/>
                      <a:pt x="1362" y="243"/>
                      <a:pt x="1353" y="245"/>
                    </a:cubicBezTo>
                    <a:cubicBezTo>
                      <a:pt x="1343" y="246"/>
                      <a:pt x="1348" y="242"/>
                      <a:pt x="1348" y="231"/>
                    </a:cubicBezTo>
                    <a:cubicBezTo>
                      <a:pt x="1347" y="219"/>
                      <a:pt x="1340" y="218"/>
                      <a:pt x="1331" y="218"/>
                    </a:cubicBezTo>
                    <a:cubicBezTo>
                      <a:pt x="1322" y="218"/>
                      <a:pt x="1323" y="219"/>
                      <a:pt x="1317" y="218"/>
                    </a:cubicBezTo>
                    <a:cubicBezTo>
                      <a:pt x="1312" y="217"/>
                      <a:pt x="1305" y="214"/>
                      <a:pt x="1304" y="219"/>
                    </a:cubicBezTo>
                    <a:cubicBezTo>
                      <a:pt x="1303" y="223"/>
                      <a:pt x="1313" y="223"/>
                      <a:pt x="1316" y="228"/>
                    </a:cubicBezTo>
                    <a:cubicBezTo>
                      <a:pt x="1318" y="233"/>
                      <a:pt x="1317" y="237"/>
                      <a:pt x="1321" y="241"/>
                    </a:cubicBezTo>
                    <a:cubicBezTo>
                      <a:pt x="1326" y="245"/>
                      <a:pt x="1330" y="251"/>
                      <a:pt x="1331" y="257"/>
                    </a:cubicBezTo>
                    <a:cubicBezTo>
                      <a:pt x="1332" y="262"/>
                      <a:pt x="1317" y="260"/>
                      <a:pt x="1314" y="257"/>
                    </a:cubicBezTo>
                    <a:cubicBezTo>
                      <a:pt x="1311" y="253"/>
                      <a:pt x="1307" y="255"/>
                      <a:pt x="1303" y="257"/>
                    </a:cubicBezTo>
                    <a:cubicBezTo>
                      <a:pt x="1300" y="259"/>
                      <a:pt x="1295" y="255"/>
                      <a:pt x="1287" y="256"/>
                    </a:cubicBezTo>
                    <a:cubicBezTo>
                      <a:pt x="1279" y="256"/>
                      <a:pt x="1287" y="261"/>
                      <a:pt x="1277" y="266"/>
                    </a:cubicBezTo>
                    <a:cubicBezTo>
                      <a:pt x="1267" y="271"/>
                      <a:pt x="1267" y="272"/>
                      <a:pt x="1261" y="273"/>
                    </a:cubicBezTo>
                    <a:cubicBezTo>
                      <a:pt x="1254" y="274"/>
                      <a:pt x="1255" y="271"/>
                      <a:pt x="1244" y="274"/>
                    </a:cubicBezTo>
                    <a:cubicBezTo>
                      <a:pt x="1233" y="277"/>
                      <a:pt x="1237" y="280"/>
                      <a:pt x="1240" y="288"/>
                    </a:cubicBezTo>
                    <a:cubicBezTo>
                      <a:pt x="1242" y="296"/>
                      <a:pt x="1250" y="298"/>
                      <a:pt x="1250" y="303"/>
                    </a:cubicBezTo>
                    <a:cubicBezTo>
                      <a:pt x="1251" y="308"/>
                      <a:pt x="1232" y="302"/>
                      <a:pt x="1227" y="296"/>
                    </a:cubicBezTo>
                    <a:cubicBezTo>
                      <a:pt x="1221" y="289"/>
                      <a:pt x="1227" y="279"/>
                      <a:pt x="1228" y="269"/>
                    </a:cubicBezTo>
                    <a:cubicBezTo>
                      <a:pt x="1229" y="258"/>
                      <a:pt x="1220" y="255"/>
                      <a:pt x="1216" y="249"/>
                    </a:cubicBezTo>
                    <a:cubicBezTo>
                      <a:pt x="1213" y="243"/>
                      <a:pt x="1228" y="250"/>
                      <a:pt x="1235" y="256"/>
                    </a:cubicBezTo>
                    <a:cubicBezTo>
                      <a:pt x="1241" y="262"/>
                      <a:pt x="1246" y="258"/>
                      <a:pt x="1259" y="261"/>
                    </a:cubicBezTo>
                    <a:cubicBezTo>
                      <a:pt x="1272" y="263"/>
                      <a:pt x="1278" y="257"/>
                      <a:pt x="1280" y="251"/>
                    </a:cubicBezTo>
                    <a:cubicBezTo>
                      <a:pt x="1283" y="245"/>
                      <a:pt x="1277" y="240"/>
                      <a:pt x="1268" y="236"/>
                    </a:cubicBezTo>
                    <a:cubicBezTo>
                      <a:pt x="1259" y="232"/>
                      <a:pt x="1264" y="233"/>
                      <a:pt x="1261" y="227"/>
                    </a:cubicBezTo>
                    <a:cubicBezTo>
                      <a:pt x="1257" y="220"/>
                      <a:pt x="1254" y="218"/>
                      <a:pt x="1246" y="216"/>
                    </a:cubicBezTo>
                    <a:cubicBezTo>
                      <a:pt x="1238" y="214"/>
                      <a:pt x="1227" y="214"/>
                      <a:pt x="1219" y="213"/>
                    </a:cubicBezTo>
                    <a:cubicBezTo>
                      <a:pt x="1211" y="213"/>
                      <a:pt x="1209" y="216"/>
                      <a:pt x="1206" y="213"/>
                    </a:cubicBezTo>
                    <a:cubicBezTo>
                      <a:pt x="1202" y="209"/>
                      <a:pt x="1206" y="205"/>
                      <a:pt x="1203" y="203"/>
                    </a:cubicBezTo>
                    <a:cubicBezTo>
                      <a:pt x="1200" y="201"/>
                      <a:pt x="1192" y="204"/>
                      <a:pt x="1186" y="207"/>
                    </a:cubicBezTo>
                    <a:cubicBezTo>
                      <a:pt x="1181" y="210"/>
                      <a:pt x="1177" y="208"/>
                      <a:pt x="1179" y="206"/>
                    </a:cubicBezTo>
                    <a:cubicBezTo>
                      <a:pt x="1182" y="203"/>
                      <a:pt x="1190" y="201"/>
                      <a:pt x="1190" y="195"/>
                    </a:cubicBezTo>
                    <a:cubicBezTo>
                      <a:pt x="1189" y="189"/>
                      <a:pt x="1181" y="190"/>
                      <a:pt x="1173" y="191"/>
                    </a:cubicBezTo>
                    <a:cubicBezTo>
                      <a:pt x="1165" y="192"/>
                      <a:pt x="1167" y="189"/>
                      <a:pt x="1162" y="187"/>
                    </a:cubicBezTo>
                    <a:cubicBezTo>
                      <a:pt x="1158" y="186"/>
                      <a:pt x="1158" y="190"/>
                      <a:pt x="1151" y="194"/>
                    </a:cubicBezTo>
                    <a:cubicBezTo>
                      <a:pt x="1145" y="197"/>
                      <a:pt x="1140" y="194"/>
                      <a:pt x="1137" y="193"/>
                    </a:cubicBezTo>
                    <a:cubicBezTo>
                      <a:pt x="1134" y="192"/>
                      <a:pt x="1133" y="187"/>
                      <a:pt x="1126" y="187"/>
                    </a:cubicBezTo>
                    <a:cubicBezTo>
                      <a:pt x="1119" y="188"/>
                      <a:pt x="1110" y="187"/>
                      <a:pt x="1105" y="190"/>
                    </a:cubicBezTo>
                    <a:cubicBezTo>
                      <a:pt x="1101" y="194"/>
                      <a:pt x="1115" y="194"/>
                      <a:pt x="1111" y="197"/>
                    </a:cubicBezTo>
                    <a:cubicBezTo>
                      <a:pt x="1108" y="200"/>
                      <a:pt x="1105" y="198"/>
                      <a:pt x="1102" y="198"/>
                    </a:cubicBezTo>
                    <a:cubicBezTo>
                      <a:pt x="1100" y="197"/>
                      <a:pt x="1091" y="198"/>
                      <a:pt x="1086" y="200"/>
                    </a:cubicBezTo>
                    <a:cubicBezTo>
                      <a:pt x="1081" y="203"/>
                      <a:pt x="1066" y="203"/>
                      <a:pt x="1060" y="206"/>
                    </a:cubicBezTo>
                    <a:cubicBezTo>
                      <a:pt x="1054" y="208"/>
                      <a:pt x="1045" y="207"/>
                      <a:pt x="1042" y="209"/>
                    </a:cubicBezTo>
                    <a:cubicBezTo>
                      <a:pt x="1039" y="211"/>
                      <a:pt x="1049" y="215"/>
                      <a:pt x="1045" y="218"/>
                    </a:cubicBezTo>
                    <a:cubicBezTo>
                      <a:pt x="1041" y="221"/>
                      <a:pt x="1034" y="225"/>
                      <a:pt x="1029" y="226"/>
                    </a:cubicBezTo>
                    <a:cubicBezTo>
                      <a:pt x="1023" y="227"/>
                      <a:pt x="1031" y="215"/>
                      <a:pt x="1032" y="213"/>
                    </a:cubicBezTo>
                    <a:cubicBezTo>
                      <a:pt x="1033" y="211"/>
                      <a:pt x="1027" y="213"/>
                      <a:pt x="1023" y="216"/>
                    </a:cubicBezTo>
                    <a:cubicBezTo>
                      <a:pt x="1019" y="218"/>
                      <a:pt x="1011" y="223"/>
                      <a:pt x="1006" y="226"/>
                    </a:cubicBezTo>
                    <a:cubicBezTo>
                      <a:pt x="1001" y="228"/>
                      <a:pt x="1008" y="237"/>
                      <a:pt x="1003" y="243"/>
                    </a:cubicBezTo>
                    <a:cubicBezTo>
                      <a:pt x="998" y="249"/>
                      <a:pt x="997" y="235"/>
                      <a:pt x="991" y="239"/>
                    </a:cubicBezTo>
                    <a:cubicBezTo>
                      <a:pt x="985" y="242"/>
                      <a:pt x="983" y="251"/>
                      <a:pt x="978" y="251"/>
                    </a:cubicBezTo>
                    <a:cubicBezTo>
                      <a:pt x="974" y="252"/>
                      <a:pt x="971" y="253"/>
                      <a:pt x="963" y="257"/>
                    </a:cubicBezTo>
                    <a:cubicBezTo>
                      <a:pt x="955" y="262"/>
                      <a:pt x="972" y="262"/>
                      <a:pt x="971" y="265"/>
                    </a:cubicBezTo>
                    <a:cubicBezTo>
                      <a:pt x="971" y="268"/>
                      <a:pt x="965" y="268"/>
                      <a:pt x="960" y="270"/>
                    </a:cubicBezTo>
                    <a:cubicBezTo>
                      <a:pt x="955" y="273"/>
                      <a:pt x="952" y="274"/>
                      <a:pt x="947" y="277"/>
                    </a:cubicBezTo>
                    <a:cubicBezTo>
                      <a:pt x="942" y="280"/>
                      <a:pt x="942" y="283"/>
                      <a:pt x="934" y="287"/>
                    </a:cubicBezTo>
                    <a:cubicBezTo>
                      <a:pt x="927" y="292"/>
                      <a:pt x="928" y="295"/>
                      <a:pt x="925" y="303"/>
                    </a:cubicBezTo>
                    <a:cubicBezTo>
                      <a:pt x="922" y="310"/>
                      <a:pt x="917" y="307"/>
                      <a:pt x="914" y="312"/>
                    </a:cubicBezTo>
                    <a:cubicBezTo>
                      <a:pt x="911" y="318"/>
                      <a:pt x="902" y="318"/>
                      <a:pt x="898" y="320"/>
                    </a:cubicBezTo>
                    <a:cubicBezTo>
                      <a:pt x="895" y="321"/>
                      <a:pt x="892" y="317"/>
                      <a:pt x="883" y="319"/>
                    </a:cubicBezTo>
                    <a:cubicBezTo>
                      <a:pt x="874" y="322"/>
                      <a:pt x="866" y="324"/>
                      <a:pt x="856" y="332"/>
                    </a:cubicBezTo>
                    <a:cubicBezTo>
                      <a:pt x="846" y="340"/>
                      <a:pt x="854" y="344"/>
                      <a:pt x="859" y="343"/>
                    </a:cubicBezTo>
                    <a:cubicBezTo>
                      <a:pt x="864" y="342"/>
                      <a:pt x="865" y="347"/>
                      <a:pt x="863" y="351"/>
                    </a:cubicBezTo>
                    <a:cubicBezTo>
                      <a:pt x="861" y="355"/>
                      <a:pt x="852" y="348"/>
                      <a:pt x="847" y="348"/>
                    </a:cubicBezTo>
                    <a:cubicBezTo>
                      <a:pt x="843" y="348"/>
                      <a:pt x="841" y="352"/>
                      <a:pt x="838" y="357"/>
                    </a:cubicBezTo>
                    <a:cubicBezTo>
                      <a:pt x="834" y="362"/>
                      <a:pt x="841" y="369"/>
                      <a:pt x="839" y="375"/>
                    </a:cubicBezTo>
                    <a:cubicBezTo>
                      <a:pt x="838" y="381"/>
                      <a:pt x="834" y="378"/>
                      <a:pt x="831" y="377"/>
                    </a:cubicBezTo>
                    <a:cubicBezTo>
                      <a:pt x="828" y="376"/>
                      <a:pt x="819" y="384"/>
                      <a:pt x="812" y="389"/>
                    </a:cubicBezTo>
                    <a:cubicBezTo>
                      <a:pt x="806" y="394"/>
                      <a:pt x="814" y="393"/>
                      <a:pt x="815" y="404"/>
                    </a:cubicBezTo>
                    <a:cubicBezTo>
                      <a:pt x="816" y="415"/>
                      <a:pt x="802" y="415"/>
                      <a:pt x="804" y="419"/>
                    </a:cubicBezTo>
                    <a:cubicBezTo>
                      <a:pt x="807" y="423"/>
                      <a:pt x="822" y="424"/>
                      <a:pt x="828" y="423"/>
                    </a:cubicBezTo>
                    <a:cubicBezTo>
                      <a:pt x="834" y="421"/>
                      <a:pt x="835" y="420"/>
                      <a:pt x="842" y="416"/>
                    </a:cubicBezTo>
                    <a:cubicBezTo>
                      <a:pt x="850" y="413"/>
                      <a:pt x="851" y="414"/>
                      <a:pt x="853" y="410"/>
                    </a:cubicBezTo>
                    <a:cubicBezTo>
                      <a:pt x="855" y="406"/>
                      <a:pt x="859" y="400"/>
                      <a:pt x="863" y="397"/>
                    </a:cubicBezTo>
                    <a:cubicBezTo>
                      <a:pt x="868" y="395"/>
                      <a:pt x="876" y="392"/>
                      <a:pt x="881" y="388"/>
                    </a:cubicBezTo>
                    <a:cubicBezTo>
                      <a:pt x="885" y="385"/>
                      <a:pt x="887" y="382"/>
                      <a:pt x="888" y="388"/>
                    </a:cubicBezTo>
                    <a:cubicBezTo>
                      <a:pt x="889" y="395"/>
                      <a:pt x="884" y="406"/>
                      <a:pt x="879" y="418"/>
                    </a:cubicBezTo>
                    <a:cubicBezTo>
                      <a:pt x="873" y="429"/>
                      <a:pt x="880" y="429"/>
                      <a:pt x="880" y="440"/>
                    </a:cubicBezTo>
                    <a:cubicBezTo>
                      <a:pt x="880" y="452"/>
                      <a:pt x="876" y="463"/>
                      <a:pt x="878" y="473"/>
                    </a:cubicBezTo>
                    <a:cubicBezTo>
                      <a:pt x="880" y="482"/>
                      <a:pt x="890" y="474"/>
                      <a:pt x="899" y="469"/>
                    </a:cubicBezTo>
                    <a:cubicBezTo>
                      <a:pt x="908" y="464"/>
                      <a:pt x="919" y="456"/>
                      <a:pt x="927" y="450"/>
                    </a:cubicBezTo>
                    <a:cubicBezTo>
                      <a:pt x="934" y="444"/>
                      <a:pt x="940" y="446"/>
                      <a:pt x="941" y="439"/>
                    </a:cubicBezTo>
                    <a:cubicBezTo>
                      <a:pt x="941" y="431"/>
                      <a:pt x="946" y="430"/>
                      <a:pt x="952" y="424"/>
                    </a:cubicBezTo>
                    <a:cubicBezTo>
                      <a:pt x="958" y="419"/>
                      <a:pt x="955" y="419"/>
                      <a:pt x="957" y="411"/>
                    </a:cubicBezTo>
                    <a:cubicBezTo>
                      <a:pt x="960" y="403"/>
                      <a:pt x="970" y="396"/>
                      <a:pt x="973" y="394"/>
                    </a:cubicBezTo>
                    <a:cubicBezTo>
                      <a:pt x="976" y="392"/>
                      <a:pt x="988" y="387"/>
                      <a:pt x="992" y="382"/>
                    </a:cubicBezTo>
                    <a:cubicBezTo>
                      <a:pt x="995" y="378"/>
                      <a:pt x="993" y="375"/>
                      <a:pt x="989" y="369"/>
                    </a:cubicBezTo>
                    <a:cubicBezTo>
                      <a:pt x="986" y="364"/>
                      <a:pt x="989" y="360"/>
                      <a:pt x="991" y="354"/>
                    </a:cubicBezTo>
                    <a:cubicBezTo>
                      <a:pt x="993" y="349"/>
                      <a:pt x="998" y="331"/>
                      <a:pt x="999" y="329"/>
                    </a:cubicBezTo>
                    <a:cubicBezTo>
                      <a:pt x="1000" y="327"/>
                      <a:pt x="1015" y="320"/>
                      <a:pt x="1020" y="317"/>
                    </a:cubicBezTo>
                    <a:cubicBezTo>
                      <a:pt x="1026" y="314"/>
                      <a:pt x="1036" y="315"/>
                      <a:pt x="1040" y="312"/>
                    </a:cubicBezTo>
                    <a:cubicBezTo>
                      <a:pt x="1043" y="309"/>
                      <a:pt x="1040" y="309"/>
                      <a:pt x="1053" y="304"/>
                    </a:cubicBezTo>
                    <a:cubicBezTo>
                      <a:pt x="1067" y="299"/>
                      <a:pt x="1062" y="298"/>
                      <a:pt x="1063" y="294"/>
                    </a:cubicBezTo>
                    <a:cubicBezTo>
                      <a:pt x="1064" y="290"/>
                      <a:pt x="1065" y="287"/>
                      <a:pt x="1070" y="284"/>
                    </a:cubicBezTo>
                    <a:cubicBezTo>
                      <a:pt x="1075" y="282"/>
                      <a:pt x="1077" y="279"/>
                      <a:pt x="1080" y="275"/>
                    </a:cubicBezTo>
                    <a:cubicBezTo>
                      <a:pt x="1082" y="271"/>
                      <a:pt x="1084" y="277"/>
                      <a:pt x="1089" y="277"/>
                    </a:cubicBezTo>
                    <a:cubicBezTo>
                      <a:pt x="1094" y="277"/>
                      <a:pt x="1108" y="281"/>
                      <a:pt x="1109" y="286"/>
                    </a:cubicBezTo>
                    <a:cubicBezTo>
                      <a:pt x="1111" y="290"/>
                      <a:pt x="1100" y="291"/>
                      <a:pt x="1098" y="295"/>
                    </a:cubicBezTo>
                    <a:cubicBezTo>
                      <a:pt x="1096" y="300"/>
                      <a:pt x="1094" y="297"/>
                      <a:pt x="1087" y="299"/>
                    </a:cubicBezTo>
                    <a:cubicBezTo>
                      <a:pt x="1080" y="301"/>
                      <a:pt x="1077" y="302"/>
                      <a:pt x="1074" y="307"/>
                    </a:cubicBezTo>
                    <a:cubicBezTo>
                      <a:pt x="1070" y="312"/>
                      <a:pt x="1058" y="319"/>
                      <a:pt x="1050" y="325"/>
                    </a:cubicBezTo>
                    <a:cubicBezTo>
                      <a:pt x="1042" y="332"/>
                      <a:pt x="1044" y="332"/>
                      <a:pt x="1045" y="335"/>
                    </a:cubicBezTo>
                    <a:cubicBezTo>
                      <a:pt x="1046" y="339"/>
                      <a:pt x="1045" y="343"/>
                      <a:pt x="1043" y="350"/>
                    </a:cubicBezTo>
                    <a:cubicBezTo>
                      <a:pt x="1042" y="358"/>
                      <a:pt x="1036" y="361"/>
                      <a:pt x="1033" y="367"/>
                    </a:cubicBezTo>
                    <a:cubicBezTo>
                      <a:pt x="1029" y="372"/>
                      <a:pt x="1034" y="380"/>
                      <a:pt x="1037" y="386"/>
                    </a:cubicBezTo>
                    <a:cubicBezTo>
                      <a:pt x="1040" y="391"/>
                      <a:pt x="1048" y="391"/>
                      <a:pt x="1058" y="388"/>
                    </a:cubicBezTo>
                    <a:cubicBezTo>
                      <a:pt x="1068" y="385"/>
                      <a:pt x="1080" y="380"/>
                      <a:pt x="1090" y="375"/>
                    </a:cubicBezTo>
                    <a:cubicBezTo>
                      <a:pt x="1101" y="370"/>
                      <a:pt x="1128" y="376"/>
                      <a:pt x="1133" y="377"/>
                    </a:cubicBezTo>
                    <a:cubicBezTo>
                      <a:pt x="1139" y="378"/>
                      <a:pt x="1136" y="382"/>
                      <a:pt x="1134" y="386"/>
                    </a:cubicBezTo>
                    <a:cubicBezTo>
                      <a:pt x="1132" y="391"/>
                      <a:pt x="1111" y="393"/>
                      <a:pt x="1104" y="394"/>
                    </a:cubicBezTo>
                    <a:cubicBezTo>
                      <a:pt x="1098" y="396"/>
                      <a:pt x="1078" y="390"/>
                      <a:pt x="1072" y="392"/>
                    </a:cubicBezTo>
                    <a:cubicBezTo>
                      <a:pt x="1067" y="395"/>
                      <a:pt x="1058" y="394"/>
                      <a:pt x="1052" y="396"/>
                    </a:cubicBezTo>
                    <a:cubicBezTo>
                      <a:pt x="1045" y="398"/>
                      <a:pt x="1042" y="405"/>
                      <a:pt x="1041" y="409"/>
                    </a:cubicBezTo>
                    <a:cubicBezTo>
                      <a:pt x="1041" y="414"/>
                      <a:pt x="1043" y="417"/>
                      <a:pt x="1045" y="416"/>
                    </a:cubicBezTo>
                    <a:cubicBezTo>
                      <a:pt x="1047" y="415"/>
                      <a:pt x="1053" y="418"/>
                      <a:pt x="1059" y="417"/>
                    </a:cubicBezTo>
                    <a:cubicBezTo>
                      <a:pt x="1065" y="416"/>
                      <a:pt x="1062" y="418"/>
                      <a:pt x="1061" y="422"/>
                    </a:cubicBezTo>
                    <a:cubicBezTo>
                      <a:pt x="1059" y="427"/>
                      <a:pt x="1056" y="434"/>
                      <a:pt x="1049" y="441"/>
                    </a:cubicBezTo>
                    <a:cubicBezTo>
                      <a:pt x="1042" y="447"/>
                      <a:pt x="1041" y="440"/>
                      <a:pt x="1038" y="438"/>
                    </a:cubicBezTo>
                    <a:cubicBezTo>
                      <a:pt x="1035" y="437"/>
                      <a:pt x="1030" y="434"/>
                      <a:pt x="1028" y="430"/>
                    </a:cubicBezTo>
                    <a:cubicBezTo>
                      <a:pt x="1026" y="426"/>
                      <a:pt x="1023" y="432"/>
                      <a:pt x="1020" y="435"/>
                    </a:cubicBezTo>
                    <a:cubicBezTo>
                      <a:pt x="1017" y="439"/>
                      <a:pt x="1010" y="443"/>
                      <a:pt x="1007" y="448"/>
                    </a:cubicBezTo>
                    <a:cubicBezTo>
                      <a:pt x="1005" y="452"/>
                      <a:pt x="1005" y="458"/>
                      <a:pt x="997" y="462"/>
                    </a:cubicBezTo>
                    <a:cubicBezTo>
                      <a:pt x="989" y="466"/>
                      <a:pt x="994" y="471"/>
                      <a:pt x="991" y="477"/>
                    </a:cubicBezTo>
                    <a:cubicBezTo>
                      <a:pt x="987" y="483"/>
                      <a:pt x="980" y="487"/>
                      <a:pt x="974" y="491"/>
                    </a:cubicBezTo>
                    <a:cubicBezTo>
                      <a:pt x="968" y="494"/>
                      <a:pt x="968" y="500"/>
                      <a:pt x="967" y="502"/>
                    </a:cubicBezTo>
                    <a:cubicBezTo>
                      <a:pt x="966" y="505"/>
                      <a:pt x="955" y="508"/>
                      <a:pt x="951" y="508"/>
                    </a:cubicBezTo>
                    <a:cubicBezTo>
                      <a:pt x="946" y="506"/>
                      <a:pt x="953" y="503"/>
                      <a:pt x="956" y="499"/>
                    </a:cubicBezTo>
                    <a:cubicBezTo>
                      <a:pt x="959" y="496"/>
                      <a:pt x="950" y="497"/>
                      <a:pt x="945" y="498"/>
                    </a:cubicBezTo>
                    <a:cubicBezTo>
                      <a:pt x="939" y="499"/>
                      <a:pt x="927" y="501"/>
                      <a:pt x="922" y="502"/>
                    </a:cubicBezTo>
                    <a:cubicBezTo>
                      <a:pt x="917" y="504"/>
                      <a:pt x="898" y="504"/>
                      <a:pt x="894" y="505"/>
                    </a:cubicBezTo>
                    <a:cubicBezTo>
                      <a:pt x="890" y="505"/>
                      <a:pt x="885" y="509"/>
                      <a:pt x="880" y="513"/>
                    </a:cubicBezTo>
                    <a:cubicBezTo>
                      <a:pt x="876" y="516"/>
                      <a:pt x="880" y="505"/>
                      <a:pt x="880" y="502"/>
                    </a:cubicBezTo>
                    <a:cubicBezTo>
                      <a:pt x="880" y="500"/>
                      <a:pt x="872" y="499"/>
                      <a:pt x="870" y="499"/>
                    </a:cubicBezTo>
                    <a:cubicBezTo>
                      <a:pt x="867" y="499"/>
                      <a:pt x="857" y="498"/>
                      <a:pt x="852" y="498"/>
                    </a:cubicBezTo>
                    <a:cubicBezTo>
                      <a:pt x="847" y="499"/>
                      <a:pt x="842" y="503"/>
                      <a:pt x="837" y="501"/>
                    </a:cubicBezTo>
                    <a:cubicBezTo>
                      <a:pt x="832" y="499"/>
                      <a:pt x="826" y="496"/>
                      <a:pt x="823" y="492"/>
                    </a:cubicBezTo>
                    <a:cubicBezTo>
                      <a:pt x="820" y="488"/>
                      <a:pt x="820" y="477"/>
                      <a:pt x="820" y="474"/>
                    </a:cubicBezTo>
                    <a:cubicBezTo>
                      <a:pt x="820" y="470"/>
                      <a:pt x="815" y="476"/>
                      <a:pt x="813" y="478"/>
                    </a:cubicBezTo>
                    <a:cubicBezTo>
                      <a:pt x="810" y="481"/>
                      <a:pt x="800" y="485"/>
                      <a:pt x="798" y="490"/>
                    </a:cubicBezTo>
                    <a:cubicBezTo>
                      <a:pt x="795" y="496"/>
                      <a:pt x="804" y="506"/>
                      <a:pt x="802" y="510"/>
                    </a:cubicBezTo>
                    <a:cubicBezTo>
                      <a:pt x="800" y="515"/>
                      <a:pt x="796" y="514"/>
                      <a:pt x="789" y="514"/>
                    </a:cubicBezTo>
                    <a:cubicBezTo>
                      <a:pt x="782" y="514"/>
                      <a:pt x="775" y="511"/>
                      <a:pt x="769" y="508"/>
                    </a:cubicBezTo>
                    <a:cubicBezTo>
                      <a:pt x="764" y="506"/>
                      <a:pt x="759" y="515"/>
                      <a:pt x="754" y="518"/>
                    </a:cubicBezTo>
                    <a:cubicBezTo>
                      <a:pt x="749" y="521"/>
                      <a:pt x="738" y="524"/>
                      <a:pt x="735" y="526"/>
                    </a:cubicBezTo>
                    <a:cubicBezTo>
                      <a:pt x="731" y="527"/>
                      <a:pt x="726" y="525"/>
                      <a:pt x="723" y="527"/>
                    </a:cubicBezTo>
                    <a:cubicBezTo>
                      <a:pt x="719" y="528"/>
                      <a:pt x="720" y="531"/>
                      <a:pt x="717" y="539"/>
                    </a:cubicBezTo>
                    <a:cubicBezTo>
                      <a:pt x="713" y="548"/>
                      <a:pt x="712" y="550"/>
                      <a:pt x="708" y="554"/>
                    </a:cubicBezTo>
                    <a:cubicBezTo>
                      <a:pt x="704" y="557"/>
                      <a:pt x="705" y="559"/>
                      <a:pt x="699" y="556"/>
                    </a:cubicBezTo>
                    <a:cubicBezTo>
                      <a:pt x="693" y="553"/>
                      <a:pt x="679" y="559"/>
                      <a:pt x="669" y="564"/>
                    </a:cubicBezTo>
                    <a:cubicBezTo>
                      <a:pt x="659" y="568"/>
                      <a:pt x="650" y="576"/>
                      <a:pt x="644" y="578"/>
                    </a:cubicBezTo>
                    <a:cubicBezTo>
                      <a:pt x="639" y="581"/>
                      <a:pt x="639" y="582"/>
                      <a:pt x="635" y="589"/>
                    </a:cubicBezTo>
                    <a:cubicBezTo>
                      <a:pt x="630" y="595"/>
                      <a:pt x="627" y="594"/>
                      <a:pt x="615" y="592"/>
                    </a:cubicBezTo>
                    <a:cubicBezTo>
                      <a:pt x="604" y="591"/>
                      <a:pt x="592" y="585"/>
                      <a:pt x="587" y="584"/>
                    </a:cubicBezTo>
                    <a:cubicBezTo>
                      <a:pt x="582" y="583"/>
                      <a:pt x="580" y="595"/>
                      <a:pt x="577" y="599"/>
                    </a:cubicBezTo>
                    <a:cubicBezTo>
                      <a:pt x="573" y="604"/>
                      <a:pt x="573" y="598"/>
                      <a:pt x="568" y="598"/>
                    </a:cubicBezTo>
                    <a:cubicBezTo>
                      <a:pt x="564" y="599"/>
                      <a:pt x="564" y="601"/>
                      <a:pt x="560" y="597"/>
                    </a:cubicBezTo>
                    <a:cubicBezTo>
                      <a:pt x="555" y="593"/>
                      <a:pt x="554" y="593"/>
                      <a:pt x="552" y="595"/>
                    </a:cubicBezTo>
                    <a:cubicBezTo>
                      <a:pt x="549" y="596"/>
                      <a:pt x="540" y="598"/>
                      <a:pt x="539" y="602"/>
                    </a:cubicBezTo>
                    <a:cubicBezTo>
                      <a:pt x="538" y="606"/>
                      <a:pt x="530" y="609"/>
                      <a:pt x="527" y="614"/>
                    </a:cubicBezTo>
                    <a:cubicBezTo>
                      <a:pt x="523" y="618"/>
                      <a:pt x="525" y="618"/>
                      <a:pt x="532" y="620"/>
                    </a:cubicBezTo>
                    <a:cubicBezTo>
                      <a:pt x="540" y="623"/>
                      <a:pt x="537" y="622"/>
                      <a:pt x="541" y="628"/>
                    </a:cubicBezTo>
                    <a:cubicBezTo>
                      <a:pt x="545" y="633"/>
                      <a:pt x="546" y="627"/>
                      <a:pt x="548" y="626"/>
                    </a:cubicBezTo>
                    <a:cubicBezTo>
                      <a:pt x="551" y="625"/>
                      <a:pt x="551" y="627"/>
                      <a:pt x="554" y="633"/>
                    </a:cubicBezTo>
                    <a:cubicBezTo>
                      <a:pt x="556" y="639"/>
                      <a:pt x="557" y="635"/>
                      <a:pt x="557" y="639"/>
                    </a:cubicBezTo>
                    <a:cubicBezTo>
                      <a:pt x="557" y="643"/>
                      <a:pt x="552" y="645"/>
                      <a:pt x="553" y="653"/>
                    </a:cubicBezTo>
                    <a:cubicBezTo>
                      <a:pt x="554" y="661"/>
                      <a:pt x="553" y="665"/>
                      <a:pt x="551" y="671"/>
                    </a:cubicBezTo>
                    <a:cubicBezTo>
                      <a:pt x="549" y="677"/>
                      <a:pt x="546" y="677"/>
                      <a:pt x="548" y="682"/>
                    </a:cubicBezTo>
                    <a:cubicBezTo>
                      <a:pt x="551" y="687"/>
                      <a:pt x="552" y="689"/>
                      <a:pt x="550" y="692"/>
                    </a:cubicBezTo>
                    <a:cubicBezTo>
                      <a:pt x="548" y="696"/>
                      <a:pt x="546" y="691"/>
                      <a:pt x="545" y="687"/>
                    </a:cubicBezTo>
                    <a:cubicBezTo>
                      <a:pt x="544" y="684"/>
                      <a:pt x="543" y="682"/>
                      <a:pt x="540" y="684"/>
                    </a:cubicBezTo>
                    <a:cubicBezTo>
                      <a:pt x="538" y="687"/>
                      <a:pt x="534" y="689"/>
                      <a:pt x="532" y="692"/>
                    </a:cubicBezTo>
                    <a:cubicBezTo>
                      <a:pt x="529" y="695"/>
                      <a:pt x="532" y="701"/>
                      <a:pt x="532" y="701"/>
                    </a:cubicBezTo>
                    <a:cubicBezTo>
                      <a:pt x="531" y="706"/>
                      <a:pt x="524" y="705"/>
                      <a:pt x="519" y="710"/>
                    </a:cubicBezTo>
                    <a:cubicBezTo>
                      <a:pt x="513" y="714"/>
                      <a:pt x="515" y="726"/>
                      <a:pt x="496" y="723"/>
                    </a:cubicBezTo>
                    <a:cubicBezTo>
                      <a:pt x="477" y="720"/>
                      <a:pt x="484" y="715"/>
                      <a:pt x="477" y="714"/>
                    </a:cubicBezTo>
                    <a:cubicBezTo>
                      <a:pt x="471" y="712"/>
                      <a:pt x="464" y="712"/>
                      <a:pt x="461" y="705"/>
                    </a:cubicBezTo>
                    <a:cubicBezTo>
                      <a:pt x="457" y="698"/>
                      <a:pt x="455" y="699"/>
                      <a:pt x="449" y="697"/>
                    </a:cubicBezTo>
                    <a:cubicBezTo>
                      <a:pt x="443" y="696"/>
                      <a:pt x="433" y="691"/>
                      <a:pt x="426" y="695"/>
                    </a:cubicBezTo>
                    <a:cubicBezTo>
                      <a:pt x="419" y="699"/>
                      <a:pt x="417" y="699"/>
                      <a:pt x="414" y="695"/>
                    </a:cubicBezTo>
                    <a:cubicBezTo>
                      <a:pt x="411" y="691"/>
                      <a:pt x="406" y="693"/>
                      <a:pt x="402" y="701"/>
                    </a:cubicBezTo>
                    <a:cubicBezTo>
                      <a:pt x="399" y="709"/>
                      <a:pt x="395" y="720"/>
                      <a:pt x="393" y="731"/>
                    </a:cubicBezTo>
                    <a:cubicBezTo>
                      <a:pt x="391" y="742"/>
                      <a:pt x="377" y="767"/>
                      <a:pt x="363" y="787"/>
                    </a:cubicBezTo>
                    <a:cubicBezTo>
                      <a:pt x="349" y="806"/>
                      <a:pt x="339" y="819"/>
                      <a:pt x="338" y="831"/>
                    </a:cubicBezTo>
                    <a:cubicBezTo>
                      <a:pt x="337" y="843"/>
                      <a:pt x="335" y="848"/>
                      <a:pt x="331" y="856"/>
                    </a:cubicBezTo>
                    <a:cubicBezTo>
                      <a:pt x="328" y="864"/>
                      <a:pt x="336" y="862"/>
                      <a:pt x="343" y="863"/>
                    </a:cubicBezTo>
                    <a:cubicBezTo>
                      <a:pt x="350" y="863"/>
                      <a:pt x="356" y="863"/>
                      <a:pt x="358" y="865"/>
                    </a:cubicBezTo>
                    <a:cubicBezTo>
                      <a:pt x="360" y="867"/>
                      <a:pt x="359" y="889"/>
                      <a:pt x="363" y="895"/>
                    </a:cubicBezTo>
                    <a:cubicBezTo>
                      <a:pt x="367" y="901"/>
                      <a:pt x="372" y="891"/>
                      <a:pt x="377" y="888"/>
                    </a:cubicBezTo>
                    <a:cubicBezTo>
                      <a:pt x="382" y="886"/>
                      <a:pt x="386" y="885"/>
                      <a:pt x="394" y="886"/>
                    </a:cubicBezTo>
                    <a:cubicBezTo>
                      <a:pt x="402" y="887"/>
                      <a:pt x="407" y="895"/>
                      <a:pt x="420" y="895"/>
                    </a:cubicBezTo>
                    <a:cubicBezTo>
                      <a:pt x="432" y="896"/>
                      <a:pt x="446" y="894"/>
                      <a:pt x="452" y="892"/>
                    </a:cubicBezTo>
                    <a:cubicBezTo>
                      <a:pt x="459" y="890"/>
                      <a:pt x="464" y="878"/>
                      <a:pt x="468" y="876"/>
                    </a:cubicBezTo>
                    <a:cubicBezTo>
                      <a:pt x="472" y="874"/>
                      <a:pt x="493" y="861"/>
                      <a:pt x="498" y="858"/>
                    </a:cubicBezTo>
                    <a:cubicBezTo>
                      <a:pt x="503" y="856"/>
                      <a:pt x="506" y="832"/>
                      <a:pt x="509" y="822"/>
                    </a:cubicBezTo>
                    <a:cubicBezTo>
                      <a:pt x="512" y="812"/>
                      <a:pt x="521" y="810"/>
                      <a:pt x="529" y="806"/>
                    </a:cubicBezTo>
                    <a:cubicBezTo>
                      <a:pt x="537" y="802"/>
                      <a:pt x="554" y="798"/>
                      <a:pt x="560" y="797"/>
                    </a:cubicBezTo>
                    <a:cubicBezTo>
                      <a:pt x="567" y="796"/>
                      <a:pt x="584" y="780"/>
                      <a:pt x="585" y="774"/>
                    </a:cubicBezTo>
                    <a:cubicBezTo>
                      <a:pt x="585" y="768"/>
                      <a:pt x="588" y="763"/>
                      <a:pt x="601" y="758"/>
                    </a:cubicBezTo>
                    <a:cubicBezTo>
                      <a:pt x="614" y="753"/>
                      <a:pt x="617" y="756"/>
                      <a:pt x="630" y="758"/>
                    </a:cubicBezTo>
                    <a:cubicBezTo>
                      <a:pt x="644" y="759"/>
                      <a:pt x="647" y="762"/>
                      <a:pt x="653" y="758"/>
                    </a:cubicBezTo>
                    <a:cubicBezTo>
                      <a:pt x="659" y="755"/>
                      <a:pt x="665" y="754"/>
                      <a:pt x="673" y="754"/>
                    </a:cubicBezTo>
                    <a:cubicBezTo>
                      <a:pt x="680" y="754"/>
                      <a:pt x="693" y="748"/>
                      <a:pt x="696" y="746"/>
                    </a:cubicBezTo>
                    <a:cubicBezTo>
                      <a:pt x="699" y="745"/>
                      <a:pt x="705" y="749"/>
                      <a:pt x="709" y="748"/>
                    </a:cubicBezTo>
                    <a:cubicBezTo>
                      <a:pt x="714" y="748"/>
                      <a:pt x="708" y="741"/>
                      <a:pt x="712" y="737"/>
                    </a:cubicBezTo>
                    <a:cubicBezTo>
                      <a:pt x="717" y="732"/>
                      <a:pt x="716" y="739"/>
                      <a:pt x="721" y="748"/>
                    </a:cubicBezTo>
                    <a:cubicBezTo>
                      <a:pt x="727" y="757"/>
                      <a:pt x="728" y="762"/>
                      <a:pt x="732" y="769"/>
                    </a:cubicBezTo>
                    <a:cubicBezTo>
                      <a:pt x="736" y="776"/>
                      <a:pt x="745" y="782"/>
                      <a:pt x="750" y="793"/>
                    </a:cubicBezTo>
                    <a:cubicBezTo>
                      <a:pt x="755" y="805"/>
                      <a:pt x="752" y="807"/>
                      <a:pt x="760" y="809"/>
                    </a:cubicBezTo>
                    <a:cubicBezTo>
                      <a:pt x="768" y="811"/>
                      <a:pt x="771" y="812"/>
                      <a:pt x="780" y="824"/>
                    </a:cubicBezTo>
                    <a:cubicBezTo>
                      <a:pt x="789" y="835"/>
                      <a:pt x="801" y="851"/>
                      <a:pt x="803" y="863"/>
                    </a:cubicBezTo>
                    <a:cubicBezTo>
                      <a:pt x="804" y="874"/>
                      <a:pt x="791" y="895"/>
                      <a:pt x="786" y="900"/>
                    </a:cubicBezTo>
                    <a:cubicBezTo>
                      <a:pt x="780" y="905"/>
                      <a:pt x="789" y="907"/>
                      <a:pt x="798" y="904"/>
                    </a:cubicBezTo>
                    <a:cubicBezTo>
                      <a:pt x="807" y="901"/>
                      <a:pt x="812" y="901"/>
                      <a:pt x="816" y="893"/>
                    </a:cubicBezTo>
                    <a:cubicBezTo>
                      <a:pt x="821" y="885"/>
                      <a:pt x="819" y="878"/>
                      <a:pt x="822" y="876"/>
                    </a:cubicBezTo>
                    <a:cubicBezTo>
                      <a:pt x="825" y="874"/>
                      <a:pt x="835" y="868"/>
                      <a:pt x="835" y="862"/>
                    </a:cubicBezTo>
                    <a:cubicBezTo>
                      <a:pt x="836" y="856"/>
                      <a:pt x="828" y="856"/>
                      <a:pt x="826" y="852"/>
                    </a:cubicBezTo>
                    <a:cubicBezTo>
                      <a:pt x="824" y="848"/>
                      <a:pt x="833" y="837"/>
                      <a:pt x="838" y="835"/>
                    </a:cubicBezTo>
                    <a:cubicBezTo>
                      <a:pt x="843" y="833"/>
                      <a:pt x="851" y="845"/>
                      <a:pt x="854" y="851"/>
                    </a:cubicBezTo>
                    <a:cubicBezTo>
                      <a:pt x="857" y="857"/>
                      <a:pt x="869" y="847"/>
                      <a:pt x="867" y="842"/>
                    </a:cubicBezTo>
                    <a:cubicBezTo>
                      <a:pt x="865" y="837"/>
                      <a:pt x="858" y="826"/>
                      <a:pt x="850" y="822"/>
                    </a:cubicBezTo>
                    <a:cubicBezTo>
                      <a:pt x="842" y="819"/>
                      <a:pt x="836" y="819"/>
                      <a:pt x="832" y="812"/>
                    </a:cubicBezTo>
                    <a:cubicBezTo>
                      <a:pt x="829" y="805"/>
                      <a:pt x="825" y="796"/>
                      <a:pt x="821" y="791"/>
                    </a:cubicBezTo>
                    <a:cubicBezTo>
                      <a:pt x="816" y="786"/>
                      <a:pt x="797" y="781"/>
                      <a:pt x="792" y="777"/>
                    </a:cubicBezTo>
                    <a:cubicBezTo>
                      <a:pt x="788" y="772"/>
                      <a:pt x="791" y="748"/>
                      <a:pt x="791" y="742"/>
                    </a:cubicBezTo>
                    <a:cubicBezTo>
                      <a:pt x="792" y="736"/>
                      <a:pt x="781" y="738"/>
                      <a:pt x="773" y="736"/>
                    </a:cubicBezTo>
                    <a:cubicBezTo>
                      <a:pt x="765" y="733"/>
                      <a:pt x="769" y="727"/>
                      <a:pt x="771" y="725"/>
                    </a:cubicBezTo>
                    <a:cubicBezTo>
                      <a:pt x="774" y="724"/>
                      <a:pt x="777" y="712"/>
                      <a:pt x="775" y="708"/>
                    </a:cubicBezTo>
                    <a:cubicBezTo>
                      <a:pt x="773" y="704"/>
                      <a:pt x="778" y="703"/>
                      <a:pt x="787" y="706"/>
                    </a:cubicBezTo>
                    <a:cubicBezTo>
                      <a:pt x="796" y="709"/>
                      <a:pt x="790" y="712"/>
                      <a:pt x="788" y="717"/>
                    </a:cubicBezTo>
                    <a:cubicBezTo>
                      <a:pt x="786" y="723"/>
                      <a:pt x="793" y="729"/>
                      <a:pt x="797" y="729"/>
                    </a:cubicBezTo>
                    <a:cubicBezTo>
                      <a:pt x="801" y="730"/>
                      <a:pt x="805" y="722"/>
                      <a:pt x="806" y="717"/>
                    </a:cubicBezTo>
                    <a:cubicBezTo>
                      <a:pt x="806" y="711"/>
                      <a:pt x="809" y="717"/>
                      <a:pt x="815" y="724"/>
                    </a:cubicBezTo>
                    <a:cubicBezTo>
                      <a:pt x="822" y="731"/>
                      <a:pt x="820" y="733"/>
                      <a:pt x="825" y="741"/>
                    </a:cubicBezTo>
                    <a:cubicBezTo>
                      <a:pt x="828" y="749"/>
                      <a:pt x="819" y="752"/>
                      <a:pt x="816" y="759"/>
                    </a:cubicBezTo>
                    <a:cubicBezTo>
                      <a:pt x="813" y="766"/>
                      <a:pt x="818" y="762"/>
                      <a:pt x="828" y="765"/>
                    </a:cubicBezTo>
                    <a:cubicBezTo>
                      <a:pt x="837" y="769"/>
                      <a:pt x="830" y="769"/>
                      <a:pt x="841" y="774"/>
                    </a:cubicBezTo>
                    <a:cubicBezTo>
                      <a:pt x="852" y="779"/>
                      <a:pt x="856" y="781"/>
                      <a:pt x="861" y="783"/>
                    </a:cubicBezTo>
                    <a:cubicBezTo>
                      <a:pt x="867" y="785"/>
                      <a:pt x="878" y="789"/>
                      <a:pt x="887" y="796"/>
                    </a:cubicBezTo>
                    <a:cubicBezTo>
                      <a:pt x="895" y="804"/>
                      <a:pt x="891" y="809"/>
                      <a:pt x="888" y="818"/>
                    </a:cubicBezTo>
                    <a:cubicBezTo>
                      <a:pt x="886" y="827"/>
                      <a:pt x="887" y="836"/>
                      <a:pt x="887" y="851"/>
                    </a:cubicBezTo>
                    <a:cubicBezTo>
                      <a:pt x="886" y="866"/>
                      <a:pt x="892" y="856"/>
                      <a:pt x="898" y="867"/>
                    </a:cubicBezTo>
                    <a:cubicBezTo>
                      <a:pt x="904" y="877"/>
                      <a:pt x="905" y="881"/>
                      <a:pt x="908" y="888"/>
                    </a:cubicBezTo>
                    <a:cubicBezTo>
                      <a:pt x="911" y="894"/>
                      <a:pt x="913" y="896"/>
                      <a:pt x="918" y="898"/>
                    </a:cubicBezTo>
                    <a:cubicBezTo>
                      <a:pt x="922" y="899"/>
                      <a:pt x="935" y="898"/>
                      <a:pt x="935" y="903"/>
                    </a:cubicBezTo>
                    <a:cubicBezTo>
                      <a:pt x="935" y="909"/>
                      <a:pt x="924" y="902"/>
                      <a:pt x="914" y="906"/>
                    </a:cubicBezTo>
                    <a:cubicBezTo>
                      <a:pt x="904" y="909"/>
                      <a:pt x="906" y="911"/>
                      <a:pt x="905" y="920"/>
                    </a:cubicBezTo>
                    <a:cubicBezTo>
                      <a:pt x="903" y="929"/>
                      <a:pt x="907" y="924"/>
                      <a:pt x="913" y="936"/>
                    </a:cubicBezTo>
                    <a:cubicBezTo>
                      <a:pt x="919" y="949"/>
                      <a:pt x="914" y="948"/>
                      <a:pt x="917" y="948"/>
                    </a:cubicBezTo>
                    <a:cubicBezTo>
                      <a:pt x="921" y="949"/>
                      <a:pt x="923" y="946"/>
                      <a:pt x="926" y="953"/>
                    </a:cubicBezTo>
                    <a:cubicBezTo>
                      <a:pt x="930" y="959"/>
                      <a:pt x="929" y="958"/>
                      <a:pt x="936" y="954"/>
                    </a:cubicBezTo>
                    <a:cubicBezTo>
                      <a:pt x="944" y="951"/>
                      <a:pt x="946" y="952"/>
                      <a:pt x="947" y="949"/>
                    </a:cubicBezTo>
                    <a:cubicBezTo>
                      <a:pt x="948" y="945"/>
                      <a:pt x="948" y="940"/>
                      <a:pt x="953" y="943"/>
                    </a:cubicBezTo>
                    <a:cubicBezTo>
                      <a:pt x="959" y="946"/>
                      <a:pt x="962" y="939"/>
                      <a:pt x="960" y="931"/>
                    </a:cubicBezTo>
                    <a:cubicBezTo>
                      <a:pt x="959" y="924"/>
                      <a:pt x="960" y="922"/>
                      <a:pt x="957" y="923"/>
                    </a:cubicBezTo>
                    <a:cubicBezTo>
                      <a:pt x="955" y="924"/>
                      <a:pt x="949" y="935"/>
                      <a:pt x="942" y="931"/>
                    </a:cubicBezTo>
                    <a:cubicBezTo>
                      <a:pt x="935" y="926"/>
                      <a:pt x="955" y="922"/>
                      <a:pt x="960" y="919"/>
                    </a:cubicBezTo>
                    <a:cubicBezTo>
                      <a:pt x="965" y="917"/>
                      <a:pt x="964" y="913"/>
                      <a:pt x="970" y="915"/>
                    </a:cubicBezTo>
                    <a:cubicBezTo>
                      <a:pt x="976" y="916"/>
                      <a:pt x="982" y="913"/>
                      <a:pt x="979" y="904"/>
                    </a:cubicBezTo>
                    <a:cubicBezTo>
                      <a:pt x="976" y="895"/>
                      <a:pt x="968" y="891"/>
                      <a:pt x="952" y="873"/>
                    </a:cubicBezTo>
                    <a:cubicBezTo>
                      <a:pt x="935" y="855"/>
                      <a:pt x="954" y="853"/>
                      <a:pt x="970" y="846"/>
                    </a:cubicBezTo>
                    <a:cubicBezTo>
                      <a:pt x="986" y="840"/>
                      <a:pt x="1015" y="836"/>
                      <a:pt x="1020" y="837"/>
                    </a:cubicBezTo>
                    <a:cubicBezTo>
                      <a:pt x="1024" y="839"/>
                      <a:pt x="1022" y="847"/>
                      <a:pt x="1017" y="852"/>
                    </a:cubicBezTo>
                    <a:cubicBezTo>
                      <a:pt x="1012" y="856"/>
                      <a:pt x="1010" y="863"/>
                      <a:pt x="1011" y="867"/>
                    </a:cubicBezTo>
                    <a:cubicBezTo>
                      <a:pt x="1013" y="871"/>
                      <a:pt x="1021" y="872"/>
                      <a:pt x="1023" y="872"/>
                    </a:cubicBezTo>
                    <a:cubicBezTo>
                      <a:pt x="1025" y="872"/>
                      <a:pt x="1031" y="873"/>
                      <a:pt x="1034" y="884"/>
                    </a:cubicBezTo>
                    <a:cubicBezTo>
                      <a:pt x="1036" y="895"/>
                      <a:pt x="1027" y="900"/>
                      <a:pt x="1022" y="901"/>
                    </a:cubicBezTo>
                    <a:cubicBezTo>
                      <a:pt x="1017" y="902"/>
                      <a:pt x="1016" y="915"/>
                      <a:pt x="1015" y="921"/>
                    </a:cubicBezTo>
                    <a:cubicBezTo>
                      <a:pt x="1013" y="926"/>
                      <a:pt x="1033" y="920"/>
                      <a:pt x="1038" y="921"/>
                    </a:cubicBezTo>
                    <a:cubicBezTo>
                      <a:pt x="1043" y="923"/>
                      <a:pt x="1042" y="930"/>
                      <a:pt x="1047" y="938"/>
                    </a:cubicBezTo>
                    <a:cubicBezTo>
                      <a:pt x="1051" y="947"/>
                      <a:pt x="1052" y="946"/>
                      <a:pt x="1055" y="955"/>
                    </a:cubicBezTo>
                    <a:cubicBezTo>
                      <a:pt x="1057" y="964"/>
                      <a:pt x="1047" y="960"/>
                      <a:pt x="1057" y="964"/>
                    </a:cubicBezTo>
                    <a:cubicBezTo>
                      <a:pt x="1068" y="968"/>
                      <a:pt x="1070" y="963"/>
                      <a:pt x="1080" y="964"/>
                    </a:cubicBezTo>
                    <a:cubicBezTo>
                      <a:pt x="1089" y="964"/>
                      <a:pt x="1113" y="971"/>
                      <a:pt x="1120" y="969"/>
                    </a:cubicBezTo>
                    <a:cubicBezTo>
                      <a:pt x="1128" y="966"/>
                      <a:pt x="1133" y="957"/>
                      <a:pt x="1142" y="955"/>
                    </a:cubicBezTo>
                    <a:cubicBezTo>
                      <a:pt x="1150" y="954"/>
                      <a:pt x="1158" y="969"/>
                      <a:pt x="1168" y="974"/>
                    </a:cubicBezTo>
                    <a:cubicBezTo>
                      <a:pt x="1178" y="978"/>
                      <a:pt x="1193" y="970"/>
                      <a:pt x="1197" y="966"/>
                    </a:cubicBezTo>
                    <a:cubicBezTo>
                      <a:pt x="1201" y="963"/>
                      <a:pt x="1204" y="964"/>
                      <a:pt x="1216" y="963"/>
                    </a:cubicBezTo>
                    <a:cubicBezTo>
                      <a:pt x="1227" y="962"/>
                      <a:pt x="1231" y="963"/>
                      <a:pt x="1232" y="957"/>
                    </a:cubicBezTo>
                    <a:cubicBezTo>
                      <a:pt x="1233" y="952"/>
                      <a:pt x="1240" y="948"/>
                      <a:pt x="1242" y="958"/>
                    </a:cubicBezTo>
                    <a:cubicBezTo>
                      <a:pt x="1243" y="968"/>
                      <a:pt x="1238" y="966"/>
                      <a:pt x="1233" y="972"/>
                    </a:cubicBezTo>
                    <a:cubicBezTo>
                      <a:pt x="1229" y="978"/>
                      <a:pt x="1232" y="983"/>
                      <a:pt x="1235" y="993"/>
                    </a:cubicBezTo>
                    <a:cubicBezTo>
                      <a:pt x="1238" y="1003"/>
                      <a:pt x="1235" y="1013"/>
                      <a:pt x="1236" y="1020"/>
                    </a:cubicBezTo>
                    <a:cubicBezTo>
                      <a:pt x="1237" y="1027"/>
                      <a:pt x="1233" y="1030"/>
                      <a:pt x="1231" y="1036"/>
                    </a:cubicBezTo>
                    <a:cubicBezTo>
                      <a:pt x="1229" y="1043"/>
                      <a:pt x="1227" y="1039"/>
                      <a:pt x="1223" y="1047"/>
                    </a:cubicBezTo>
                    <a:cubicBezTo>
                      <a:pt x="1218" y="1055"/>
                      <a:pt x="1217" y="1062"/>
                      <a:pt x="1220" y="1072"/>
                    </a:cubicBezTo>
                    <a:cubicBezTo>
                      <a:pt x="1223" y="1082"/>
                      <a:pt x="1212" y="1090"/>
                      <a:pt x="1205" y="1099"/>
                    </a:cubicBezTo>
                    <a:cubicBezTo>
                      <a:pt x="1198" y="1108"/>
                      <a:pt x="1192" y="1118"/>
                      <a:pt x="1186" y="1117"/>
                    </a:cubicBezTo>
                    <a:cubicBezTo>
                      <a:pt x="1180" y="1116"/>
                      <a:pt x="1163" y="1114"/>
                      <a:pt x="1158" y="1111"/>
                    </a:cubicBezTo>
                    <a:cubicBezTo>
                      <a:pt x="1153" y="1107"/>
                      <a:pt x="1142" y="1093"/>
                      <a:pt x="1133" y="1095"/>
                    </a:cubicBezTo>
                    <a:cubicBezTo>
                      <a:pt x="1124" y="1096"/>
                      <a:pt x="1087" y="1106"/>
                      <a:pt x="1073" y="1112"/>
                    </a:cubicBezTo>
                    <a:cubicBezTo>
                      <a:pt x="1058" y="1117"/>
                      <a:pt x="1034" y="1105"/>
                      <a:pt x="1025" y="1099"/>
                    </a:cubicBezTo>
                    <a:cubicBezTo>
                      <a:pt x="1016" y="1093"/>
                      <a:pt x="1003" y="1097"/>
                      <a:pt x="994" y="1099"/>
                    </a:cubicBezTo>
                    <a:cubicBezTo>
                      <a:pt x="984" y="1101"/>
                      <a:pt x="981" y="1089"/>
                      <a:pt x="970" y="1082"/>
                    </a:cubicBezTo>
                    <a:cubicBezTo>
                      <a:pt x="959" y="1075"/>
                      <a:pt x="950" y="1081"/>
                      <a:pt x="939" y="1080"/>
                    </a:cubicBezTo>
                    <a:cubicBezTo>
                      <a:pt x="927" y="1078"/>
                      <a:pt x="929" y="1066"/>
                      <a:pt x="925" y="1061"/>
                    </a:cubicBezTo>
                    <a:cubicBezTo>
                      <a:pt x="921" y="1055"/>
                      <a:pt x="893" y="1054"/>
                      <a:pt x="879" y="1055"/>
                    </a:cubicBezTo>
                    <a:cubicBezTo>
                      <a:pt x="865" y="1055"/>
                      <a:pt x="864" y="1056"/>
                      <a:pt x="864" y="1064"/>
                    </a:cubicBezTo>
                    <a:cubicBezTo>
                      <a:pt x="865" y="1071"/>
                      <a:pt x="860" y="1092"/>
                      <a:pt x="857" y="1102"/>
                    </a:cubicBezTo>
                    <a:cubicBezTo>
                      <a:pt x="855" y="1112"/>
                      <a:pt x="834" y="1115"/>
                      <a:pt x="828" y="1116"/>
                    </a:cubicBezTo>
                    <a:cubicBezTo>
                      <a:pt x="823" y="1117"/>
                      <a:pt x="806" y="1106"/>
                      <a:pt x="800" y="1106"/>
                    </a:cubicBezTo>
                    <a:cubicBezTo>
                      <a:pt x="795" y="1106"/>
                      <a:pt x="785" y="1106"/>
                      <a:pt x="782" y="1101"/>
                    </a:cubicBezTo>
                    <a:cubicBezTo>
                      <a:pt x="780" y="1096"/>
                      <a:pt x="774" y="1096"/>
                      <a:pt x="764" y="1092"/>
                    </a:cubicBezTo>
                    <a:cubicBezTo>
                      <a:pt x="754" y="1088"/>
                      <a:pt x="754" y="1076"/>
                      <a:pt x="752" y="1066"/>
                    </a:cubicBezTo>
                    <a:cubicBezTo>
                      <a:pt x="750" y="1055"/>
                      <a:pt x="739" y="1050"/>
                      <a:pt x="724" y="1041"/>
                    </a:cubicBezTo>
                    <a:cubicBezTo>
                      <a:pt x="709" y="1033"/>
                      <a:pt x="693" y="1042"/>
                      <a:pt x="688" y="1045"/>
                    </a:cubicBezTo>
                    <a:cubicBezTo>
                      <a:pt x="683" y="1047"/>
                      <a:pt x="667" y="1041"/>
                      <a:pt x="654" y="1023"/>
                    </a:cubicBezTo>
                    <a:cubicBezTo>
                      <a:pt x="641" y="1005"/>
                      <a:pt x="663" y="1001"/>
                      <a:pt x="662" y="994"/>
                    </a:cubicBezTo>
                    <a:cubicBezTo>
                      <a:pt x="660" y="989"/>
                      <a:pt x="671" y="982"/>
                      <a:pt x="679" y="975"/>
                    </a:cubicBezTo>
                    <a:cubicBezTo>
                      <a:pt x="688" y="969"/>
                      <a:pt x="678" y="962"/>
                      <a:pt x="672" y="953"/>
                    </a:cubicBezTo>
                    <a:cubicBezTo>
                      <a:pt x="666" y="945"/>
                      <a:pt x="676" y="937"/>
                      <a:pt x="685" y="927"/>
                    </a:cubicBezTo>
                    <a:cubicBezTo>
                      <a:pt x="694" y="917"/>
                      <a:pt x="676" y="919"/>
                      <a:pt x="673" y="917"/>
                    </a:cubicBezTo>
                    <a:cubicBezTo>
                      <a:pt x="670" y="916"/>
                      <a:pt x="675" y="908"/>
                      <a:pt x="672" y="904"/>
                    </a:cubicBezTo>
                    <a:cubicBezTo>
                      <a:pt x="668" y="900"/>
                      <a:pt x="660" y="904"/>
                      <a:pt x="660" y="910"/>
                    </a:cubicBezTo>
                    <a:cubicBezTo>
                      <a:pt x="661" y="916"/>
                      <a:pt x="649" y="917"/>
                      <a:pt x="642" y="920"/>
                    </a:cubicBezTo>
                    <a:cubicBezTo>
                      <a:pt x="634" y="924"/>
                      <a:pt x="628" y="931"/>
                      <a:pt x="622" y="926"/>
                    </a:cubicBezTo>
                    <a:cubicBezTo>
                      <a:pt x="617" y="921"/>
                      <a:pt x="618" y="918"/>
                      <a:pt x="607" y="915"/>
                    </a:cubicBezTo>
                    <a:cubicBezTo>
                      <a:pt x="596" y="912"/>
                      <a:pt x="583" y="918"/>
                      <a:pt x="576" y="922"/>
                    </a:cubicBezTo>
                    <a:cubicBezTo>
                      <a:pt x="569" y="926"/>
                      <a:pt x="567" y="924"/>
                      <a:pt x="564" y="918"/>
                    </a:cubicBezTo>
                    <a:cubicBezTo>
                      <a:pt x="562" y="913"/>
                      <a:pt x="558" y="911"/>
                      <a:pt x="541" y="909"/>
                    </a:cubicBezTo>
                    <a:cubicBezTo>
                      <a:pt x="524" y="908"/>
                      <a:pt x="505" y="908"/>
                      <a:pt x="489" y="912"/>
                    </a:cubicBezTo>
                    <a:cubicBezTo>
                      <a:pt x="474" y="915"/>
                      <a:pt x="443" y="925"/>
                      <a:pt x="431" y="930"/>
                    </a:cubicBezTo>
                    <a:cubicBezTo>
                      <a:pt x="419" y="936"/>
                      <a:pt x="401" y="932"/>
                      <a:pt x="385" y="926"/>
                    </a:cubicBezTo>
                    <a:cubicBezTo>
                      <a:pt x="369" y="921"/>
                      <a:pt x="365" y="913"/>
                      <a:pt x="361" y="904"/>
                    </a:cubicBezTo>
                    <a:cubicBezTo>
                      <a:pt x="357" y="895"/>
                      <a:pt x="357" y="899"/>
                      <a:pt x="351" y="908"/>
                    </a:cubicBezTo>
                    <a:cubicBezTo>
                      <a:pt x="345" y="916"/>
                      <a:pt x="343" y="916"/>
                      <a:pt x="337" y="926"/>
                    </a:cubicBezTo>
                    <a:cubicBezTo>
                      <a:pt x="330" y="935"/>
                      <a:pt x="326" y="937"/>
                      <a:pt x="318" y="942"/>
                    </a:cubicBezTo>
                    <a:cubicBezTo>
                      <a:pt x="309" y="947"/>
                      <a:pt x="304" y="949"/>
                      <a:pt x="300" y="953"/>
                    </a:cubicBezTo>
                    <a:cubicBezTo>
                      <a:pt x="296" y="958"/>
                      <a:pt x="283" y="961"/>
                      <a:pt x="276" y="965"/>
                    </a:cubicBezTo>
                    <a:cubicBezTo>
                      <a:pt x="270" y="968"/>
                      <a:pt x="272" y="982"/>
                      <a:pt x="265" y="988"/>
                    </a:cubicBezTo>
                    <a:cubicBezTo>
                      <a:pt x="258" y="995"/>
                      <a:pt x="251" y="1005"/>
                      <a:pt x="247" y="1017"/>
                    </a:cubicBezTo>
                    <a:cubicBezTo>
                      <a:pt x="243" y="1028"/>
                      <a:pt x="242" y="1029"/>
                      <a:pt x="245" y="1036"/>
                    </a:cubicBezTo>
                    <a:cubicBezTo>
                      <a:pt x="249" y="1044"/>
                      <a:pt x="243" y="1044"/>
                      <a:pt x="239" y="1042"/>
                    </a:cubicBezTo>
                    <a:cubicBezTo>
                      <a:pt x="236" y="1041"/>
                      <a:pt x="233" y="1044"/>
                      <a:pt x="225" y="1053"/>
                    </a:cubicBezTo>
                    <a:cubicBezTo>
                      <a:pt x="218" y="1062"/>
                      <a:pt x="212" y="1063"/>
                      <a:pt x="204" y="1063"/>
                    </a:cubicBezTo>
                    <a:cubicBezTo>
                      <a:pt x="196" y="1064"/>
                      <a:pt x="200" y="1069"/>
                      <a:pt x="190" y="1074"/>
                    </a:cubicBezTo>
                    <a:cubicBezTo>
                      <a:pt x="180" y="1080"/>
                      <a:pt x="173" y="1076"/>
                      <a:pt x="166" y="1084"/>
                    </a:cubicBezTo>
                    <a:cubicBezTo>
                      <a:pt x="166" y="1084"/>
                      <a:pt x="149" y="1098"/>
                      <a:pt x="139" y="1110"/>
                    </a:cubicBezTo>
                    <a:cubicBezTo>
                      <a:pt x="128" y="1121"/>
                      <a:pt x="112" y="1144"/>
                      <a:pt x="105" y="1155"/>
                    </a:cubicBezTo>
                    <a:cubicBezTo>
                      <a:pt x="98" y="1165"/>
                      <a:pt x="87" y="1182"/>
                      <a:pt x="85" y="1186"/>
                    </a:cubicBezTo>
                    <a:cubicBezTo>
                      <a:pt x="82" y="1191"/>
                      <a:pt x="72" y="1207"/>
                      <a:pt x="62" y="1218"/>
                    </a:cubicBezTo>
                    <a:cubicBezTo>
                      <a:pt x="52" y="1229"/>
                      <a:pt x="48" y="1232"/>
                      <a:pt x="47" y="1238"/>
                    </a:cubicBezTo>
                    <a:cubicBezTo>
                      <a:pt x="46" y="1245"/>
                      <a:pt x="56" y="1268"/>
                      <a:pt x="54" y="1272"/>
                    </a:cubicBezTo>
                    <a:cubicBezTo>
                      <a:pt x="53" y="1275"/>
                      <a:pt x="49" y="1292"/>
                      <a:pt x="48" y="1300"/>
                    </a:cubicBezTo>
                    <a:cubicBezTo>
                      <a:pt x="48" y="1309"/>
                      <a:pt x="46" y="1317"/>
                      <a:pt x="41" y="1327"/>
                    </a:cubicBezTo>
                    <a:cubicBezTo>
                      <a:pt x="36" y="1337"/>
                      <a:pt x="34" y="1343"/>
                      <a:pt x="35" y="1351"/>
                    </a:cubicBezTo>
                    <a:cubicBezTo>
                      <a:pt x="35" y="1359"/>
                      <a:pt x="32" y="1367"/>
                      <a:pt x="25" y="1370"/>
                    </a:cubicBezTo>
                    <a:cubicBezTo>
                      <a:pt x="19" y="1374"/>
                      <a:pt x="22" y="1389"/>
                      <a:pt x="17" y="1396"/>
                    </a:cubicBezTo>
                    <a:cubicBezTo>
                      <a:pt x="12" y="1402"/>
                      <a:pt x="5" y="1397"/>
                      <a:pt x="3" y="1403"/>
                    </a:cubicBezTo>
                    <a:cubicBezTo>
                      <a:pt x="0" y="1409"/>
                      <a:pt x="3" y="1420"/>
                      <a:pt x="4" y="1429"/>
                    </a:cubicBezTo>
                    <a:cubicBezTo>
                      <a:pt x="5" y="1439"/>
                      <a:pt x="0" y="1453"/>
                      <a:pt x="1" y="1458"/>
                    </a:cubicBezTo>
                    <a:cubicBezTo>
                      <a:pt x="2" y="1462"/>
                      <a:pt x="5" y="1475"/>
                      <a:pt x="6" y="1489"/>
                    </a:cubicBezTo>
                    <a:cubicBezTo>
                      <a:pt x="7" y="1503"/>
                      <a:pt x="12" y="1508"/>
                      <a:pt x="17" y="1514"/>
                    </a:cubicBezTo>
                    <a:cubicBezTo>
                      <a:pt x="22" y="1519"/>
                      <a:pt x="21" y="1528"/>
                      <a:pt x="23" y="1537"/>
                    </a:cubicBezTo>
                    <a:cubicBezTo>
                      <a:pt x="25" y="1545"/>
                      <a:pt x="28" y="1553"/>
                      <a:pt x="28" y="1563"/>
                    </a:cubicBezTo>
                    <a:cubicBezTo>
                      <a:pt x="28" y="1573"/>
                      <a:pt x="40" y="1573"/>
                      <a:pt x="45" y="1583"/>
                    </a:cubicBezTo>
                    <a:cubicBezTo>
                      <a:pt x="51" y="1594"/>
                      <a:pt x="43" y="1610"/>
                      <a:pt x="44" y="1618"/>
                    </a:cubicBezTo>
                    <a:cubicBezTo>
                      <a:pt x="44" y="1627"/>
                      <a:pt x="46" y="1645"/>
                      <a:pt x="47" y="1657"/>
                    </a:cubicBezTo>
                    <a:cubicBezTo>
                      <a:pt x="47" y="1669"/>
                      <a:pt x="63" y="1676"/>
                      <a:pt x="74" y="1691"/>
                    </a:cubicBezTo>
                    <a:cubicBezTo>
                      <a:pt x="85" y="1706"/>
                      <a:pt x="96" y="1721"/>
                      <a:pt x="110" y="1744"/>
                    </a:cubicBezTo>
                    <a:cubicBezTo>
                      <a:pt x="125" y="1767"/>
                      <a:pt x="136" y="1766"/>
                      <a:pt x="147" y="1769"/>
                    </a:cubicBezTo>
                    <a:cubicBezTo>
                      <a:pt x="159" y="1771"/>
                      <a:pt x="161" y="1762"/>
                      <a:pt x="170" y="1757"/>
                    </a:cubicBezTo>
                    <a:cubicBezTo>
                      <a:pt x="179" y="1751"/>
                      <a:pt x="176" y="1761"/>
                      <a:pt x="185" y="1764"/>
                    </a:cubicBezTo>
                    <a:cubicBezTo>
                      <a:pt x="195" y="1768"/>
                      <a:pt x="203" y="1768"/>
                      <a:pt x="209" y="1767"/>
                    </a:cubicBezTo>
                    <a:cubicBezTo>
                      <a:pt x="215" y="1765"/>
                      <a:pt x="216" y="1762"/>
                      <a:pt x="223" y="1763"/>
                    </a:cubicBezTo>
                    <a:cubicBezTo>
                      <a:pt x="230" y="1764"/>
                      <a:pt x="230" y="1771"/>
                      <a:pt x="235" y="1781"/>
                    </a:cubicBezTo>
                    <a:cubicBezTo>
                      <a:pt x="241" y="1790"/>
                      <a:pt x="247" y="1785"/>
                      <a:pt x="263" y="1788"/>
                    </a:cubicBezTo>
                    <a:cubicBezTo>
                      <a:pt x="279" y="1791"/>
                      <a:pt x="285" y="1788"/>
                      <a:pt x="294" y="1784"/>
                    </a:cubicBezTo>
                    <a:cubicBezTo>
                      <a:pt x="303" y="1779"/>
                      <a:pt x="332" y="1768"/>
                      <a:pt x="335" y="1767"/>
                    </a:cubicBezTo>
                    <a:cubicBezTo>
                      <a:pt x="338" y="1765"/>
                      <a:pt x="347" y="1764"/>
                      <a:pt x="356" y="1763"/>
                    </a:cubicBezTo>
                    <a:cubicBezTo>
                      <a:pt x="366" y="1762"/>
                      <a:pt x="363" y="1767"/>
                      <a:pt x="365" y="1775"/>
                    </a:cubicBezTo>
                    <a:cubicBezTo>
                      <a:pt x="367" y="1782"/>
                      <a:pt x="372" y="1774"/>
                      <a:pt x="381" y="1775"/>
                    </a:cubicBezTo>
                    <a:cubicBezTo>
                      <a:pt x="390" y="1777"/>
                      <a:pt x="390" y="1775"/>
                      <a:pt x="398" y="1784"/>
                    </a:cubicBezTo>
                    <a:cubicBezTo>
                      <a:pt x="406" y="1793"/>
                      <a:pt x="413" y="1809"/>
                      <a:pt x="416" y="1821"/>
                    </a:cubicBezTo>
                    <a:cubicBezTo>
                      <a:pt x="419" y="1833"/>
                      <a:pt x="424" y="1838"/>
                      <a:pt x="432" y="1842"/>
                    </a:cubicBezTo>
                    <a:cubicBezTo>
                      <a:pt x="439" y="1845"/>
                      <a:pt x="453" y="1838"/>
                      <a:pt x="465" y="1838"/>
                    </a:cubicBezTo>
                    <a:cubicBezTo>
                      <a:pt x="478" y="1839"/>
                      <a:pt x="488" y="1835"/>
                      <a:pt x="496" y="1841"/>
                    </a:cubicBezTo>
                    <a:cubicBezTo>
                      <a:pt x="504" y="1847"/>
                      <a:pt x="506" y="1868"/>
                      <a:pt x="508" y="1872"/>
                    </a:cubicBezTo>
                    <a:cubicBezTo>
                      <a:pt x="510" y="1876"/>
                      <a:pt x="523" y="1872"/>
                      <a:pt x="525" y="1879"/>
                    </a:cubicBezTo>
                    <a:cubicBezTo>
                      <a:pt x="528" y="1885"/>
                      <a:pt x="520" y="1898"/>
                      <a:pt x="517" y="1905"/>
                    </a:cubicBezTo>
                    <a:cubicBezTo>
                      <a:pt x="514" y="1913"/>
                      <a:pt x="516" y="1925"/>
                      <a:pt x="515" y="1933"/>
                    </a:cubicBezTo>
                    <a:cubicBezTo>
                      <a:pt x="515" y="1942"/>
                      <a:pt x="514" y="1953"/>
                      <a:pt x="514" y="1962"/>
                    </a:cubicBezTo>
                    <a:cubicBezTo>
                      <a:pt x="513" y="1972"/>
                      <a:pt x="513" y="1973"/>
                      <a:pt x="503" y="1978"/>
                    </a:cubicBezTo>
                    <a:cubicBezTo>
                      <a:pt x="493" y="1983"/>
                      <a:pt x="495" y="1985"/>
                      <a:pt x="499" y="1991"/>
                    </a:cubicBezTo>
                    <a:cubicBezTo>
                      <a:pt x="503" y="1998"/>
                      <a:pt x="509" y="2003"/>
                      <a:pt x="512" y="2014"/>
                    </a:cubicBezTo>
                    <a:cubicBezTo>
                      <a:pt x="514" y="2024"/>
                      <a:pt x="506" y="2022"/>
                      <a:pt x="509" y="2028"/>
                    </a:cubicBezTo>
                    <a:cubicBezTo>
                      <a:pt x="512" y="2033"/>
                      <a:pt x="515" y="2033"/>
                      <a:pt x="521" y="2032"/>
                    </a:cubicBezTo>
                    <a:cubicBezTo>
                      <a:pt x="527" y="2031"/>
                      <a:pt x="532" y="2039"/>
                      <a:pt x="530" y="2047"/>
                    </a:cubicBezTo>
                    <a:cubicBezTo>
                      <a:pt x="528" y="2056"/>
                      <a:pt x="537" y="2061"/>
                      <a:pt x="541" y="2069"/>
                    </a:cubicBezTo>
                    <a:cubicBezTo>
                      <a:pt x="546" y="2077"/>
                      <a:pt x="552" y="2076"/>
                      <a:pt x="564" y="2079"/>
                    </a:cubicBezTo>
                    <a:cubicBezTo>
                      <a:pt x="576" y="2082"/>
                      <a:pt x="584" y="2090"/>
                      <a:pt x="588" y="2102"/>
                    </a:cubicBezTo>
                    <a:cubicBezTo>
                      <a:pt x="593" y="2114"/>
                      <a:pt x="589" y="2113"/>
                      <a:pt x="593" y="2122"/>
                    </a:cubicBezTo>
                    <a:cubicBezTo>
                      <a:pt x="598" y="2131"/>
                      <a:pt x="593" y="2137"/>
                      <a:pt x="594" y="2142"/>
                    </a:cubicBezTo>
                    <a:cubicBezTo>
                      <a:pt x="594" y="2147"/>
                      <a:pt x="600" y="2152"/>
                      <a:pt x="606" y="2158"/>
                    </a:cubicBezTo>
                    <a:cubicBezTo>
                      <a:pt x="612" y="2165"/>
                      <a:pt x="611" y="2166"/>
                      <a:pt x="611" y="2174"/>
                    </a:cubicBezTo>
                    <a:cubicBezTo>
                      <a:pt x="611" y="2181"/>
                      <a:pt x="616" y="2179"/>
                      <a:pt x="618" y="2184"/>
                    </a:cubicBezTo>
                    <a:cubicBezTo>
                      <a:pt x="621" y="2189"/>
                      <a:pt x="625" y="2201"/>
                      <a:pt x="621" y="2206"/>
                    </a:cubicBezTo>
                    <a:cubicBezTo>
                      <a:pt x="617" y="2211"/>
                      <a:pt x="618" y="2221"/>
                      <a:pt x="622" y="2226"/>
                    </a:cubicBezTo>
                    <a:cubicBezTo>
                      <a:pt x="625" y="2230"/>
                      <a:pt x="631" y="2232"/>
                      <a:pt x="633" y="2238"/>
                    </a:cubicBezTo>
                    <a:cubicBezTo>
                      <a:pt x="636" y="2245"/>
                      <a:pt x="647" y="2279"/>
                      <a:pt x="650" y="2285"/>
                    </a:cubicBezTo>
                    <a:cubicBezTo>
                      <a:pt x="653" y="2291"/>
                      <a:pt x="652" y="2300"/>
                      <a:pt x="647" y="2305"/>
                    </a:cubicBezTo>
                    <a:cubicBezTo>
                      <a:pt x="643" y="2309"/>
                      <a:pt x="629" y="2318"/>
                      <a:pt x="626" y="2328"/>
                    </a:cubicBezTo>
                    <a:cubicBezTo>
                      <a:pt x="622" y="2339"/>
                      <a:pt x="624" y="2343"/>
                      <a:pt x="629" y="2353"/>
                    </a:cubicBezTo>
                    <a:cubicBezTo>
                      <a:pt x="634" y="2362"/>
                      <a:pt x="626" y="2360"/>
                      <a:pt x="623" y="2370"/>
                    </a:cubicBezTo>
                    <a:cubicBezTo>
                      <a:pt x="619" y="2381"/>
                      <a:pt x="618" y="2381"/>
                      <a:pt x="619" y="2391"/>
                    </a:cubicBezTo>
                    <a:cubicBezTo>
                      <a:pt x="620" y="2402"/>
                      <a:pt x="618" y="2403"/>
                      <a:pt x="625" y="2424"/>
                    </a:cubicBezTo>
                    <a:cubicBezTo>
                      <a:pt x="632" y="2445"/>
                      <a:pt x="641" y="2442"/>
                      <a:pt x="650" y="2451"/>
                    </a:cubicBezTo>
                    <a:cubicBezTo>
                      <a:pt x="659" y="2460"/>
                      <a:pt x="654" y="2465"/>
                      <a:pt x="657" y="2471"/>
                    </a:cubicBezTo>
                    <a:cubicBezTo>
                      <a:pt x="660" y="2477"/>
                      <a:pt x="676" y="2492"/>
                      <a:pt x="694" y="2513"/>
                    </a:cubicBezTo>
                    <a:cubicBezTo>
                      <a:pt x="711" y="2534"/>
                      <a:pt x="705" y="2532"/>
                      <a:pt x="704" y="2538"/>
                    </a:cubicBezTo>
                    <a:cubicBezTo>
                      <a:pt x="703" y="2544"/>
                      <a:pt x="705" y="2546"/>
                      <a:pt x="713" y="2560"/>
                    </a:cubicBezTo>
                    <a:cubicBezTo>
                      <a:pt x="721" y="2575"/>
                      <a:pt x="735" y="2586"/>
                      <a:pt x="733" y="2601"/>
                    </a:cubicBezTo>
                    <a:cubicBezTo>
                      <a:pt x="731" y="2617"/>
                      <a:pt x="738" y="2613"/>
                      <a:pt x="743" y="2626"/>
                    </a:cubicBezTo>
                    <a:cubicBezTo>
                      <a:pt x="748" y="2639"/>
                      <a:pt x="772" y="2653"/>
                      <a:pt x="786" y="2666"/>
                    </a:cubicBezTo>
                    <a:cubicBezTo>
                      <a:pt x="800" y="2679"/>
                      <a:pt x="806" y="2684"/>
                      <a:pt x="821" y="2707"/>
                    </a:cubicBezTo>
                    <a:cubicBezTo>
                      <a:pt x="835" y="2729"/>
                      <a:pt x="848" y="2734"/>
                      <a:pt x="853" y="2738"/>
                    </a:cubicBezTo>
                    <a:cubicBezTo>
                      <a:pt x="858" y="2743"/>
                      <a:pt x="855" y="2745"/>
                      <a:pt x="849" y="2746"/>
                    </a:cubicBezTo>
                    <a:cubicBezTo>
                      <a:pt x="843" y="2747"/>
                      <a:pt x="842" y="2750"/>
                      <a:pt x="844" y="2755"/>
                    </a:cubicBezTo>
                    <a:cubicBezTo>
                      <a:pt x="847" y="2760"/>
                      <a:pt x="850" y="2765"/>
                      <a:pt x="855" y="2774"/>
                    </a:cubicBezTo>
                    <a:cubicBezTo>
                      <a:pt x="859" y="2783"/>
                      <a:pt x="865" y="2779"/>
                      <a:pt x="873" y="2782"/>
                    </a:cubicBezTo>
                    <a:cubicBezTo>
                      <a:pt x="882" y="2786"/>
                      <a:pt x="890" y="2791"/>
                      <a:pt x="899" y="2791"/>
                    </a:cubicBezTo>
                    <a:cubicBezTo>
                      <a:pt x="907" y="2791"/>
                      <a:pt x="926" y="2786"/>
                      <a:pt x="939" y="2786"/>
                    </a:cubicBezTo>
                    <a:cubicBezTo>
                      <a:pt x="952" y="2787"/>
                      <a:pt x="958" y="2794"/>
                      <a:pt x="974" y="2793"/>
                    </a:cubicBezTo>
                    <a:cubicBezTo>
                      <a:pt x="991" y="2791"/>
                      <a:pt x="988" y="2791"/>
                      <a:pt x="1008" y="2793"/>
                    </a:cubicBezTo>
                    <a:cubicBezTo>
                      <a:pt x="1027" y="2796"/>
                      <a:pt x="1074" y="2786"/>
                      <a:pt x="1082" y="2777"/>
                    </a:cubicBezTo>
                    <a:cubicBezTo>
                      <a:pt x="1090" y="2769"/>
                      <a:pt x="1106" y="2755"/>
                      <a:pt x="1122" y="2748"/>
                    </a:cubicBezTo>
                    <a:cubicBezTo>
                      <a:pt x="1137" y="2740"/>
                      <a:pt x="1162" y="2727"/>
                      <a:pt x="1168" y="2723"/>
                    </a:cubicBezTo>
                    <a:cubicBezTo>
                      <a:pt x="1174" y="2718"/>
                      <a:pt x="1171" y="2713"/>
                      <a:pt x="1171" y="2704"/>
                    </a:cubicBezTo>
                    <a:cubicBezTo>
                      <a:pt x="1171" y="2695"/>
                      <a:pt x="1179" y="2691"/>
                      <a:pt x="1183" y="2681"/>
                    </a:cubicBezTo>
                    <a:cubicBezTo>
                      <a:pt x="1186" y="2671"/>
                      <a:pt x="1189" y="2668"/>
                      <a:pt x="1186" y="2657"/>
                    </a:cubicBezTo>
                    <a:cubicBezTo>
                      <a:pt x="1182" y="2646"/>
                      <a:pt x="1194" y="2649"/>
                      <a:pt x="1204" y="2642"/>
                    </a:cubicBezTo>
                    <a:cubicBezTo>
                      <a:pt x="1214" y="2635"/>
                      <a:pt x="1244" y="2628"/>
                      <a:pt x="1252" y="2624"/>
                    </a:cubicBezTo>
                    <a:cubicBezTo>
                      <a:pt x="1260" y="2620"/>
                      <a:pt x="1259" y="2620"/>
                      <a:pt x="1255" y="2613"/>
                    </a:cubicBezTo>
                    <a:cubicBezTo>
                      <a:pt x="1251" y="2605"/>
                      <a:pt x="1257" y="2587"/>
                      <a:pt x="1258" y="2576"/>
                    </a:cubicBezTo>
                    <a:cubicBezTo>
                      <a:pt x="1258" y="2565"/>
                      <a:pt x="1257" y="2562"/>
                      <a:pt x="1254" y="2564"/>
                    </a:cubicBezTo>
                    <a:cubicBezTo>
                      <a:pt x="1250" y="2566"/>
                      <a:pt x="1247" y="2564"/>
                      <a:pt x="1242" y="2550"/>
                    </a:cubicBezTo>
                    <a:cubicBezTo>
                      <a:pt x="1237" y="2536"/>
                      <a:pt x="1233" y="2531"/>
                      <a:pt x="1235" y="2524"/>
                    </a:cubicBezTo>
                    <a:cubicBezTo>
                      <a:pt x="1237" y="2517"/>
                      <a:pt x="1265" y="2512"/>
                      <a:pt x="1275" y="2506"/>
                    </a:cubicBezTo>
                    <a:cubicBezTo>
                      <a:pt x="1284" y="2501"/>
                      <a:pt x="1285" y="2498"/>
                      <a:pt x="1294" y="2490"/>
                    </a:cubicBezTo>
                    <a:cubicBezTo>
                      <a:pt x="1303" y="2481"/>
                      <a:pt x="1311" y="2474"/>
                      <a:pt x="1316" y="2472"/>
                    </a:cubicBezTo>
                    <a:cubicBezTo>
                      <a:pt x="1320" y="2469"/>
                      <a:pt x="1328" y="2466"/>
                      <a:pt x="1339" y="2460"/>
                    </a:cubicBezTo>
                    <a:cubicBezTo>
                      <a:pt x="1350" y="2454"/>
                      <a:pt x="1356" y="2450"/>
                      <a:pt x="1361" y="2446"/>
                    </a:cubicBezTo>
                    <a:cubicBezTo>
                      <a:pt x="1366" y="2443"/>
                      <a:pt x="1366" y="2450"/>
                      <a:pt x="1374" y="2446"/>
                    </a:cubicBezTo>
                    <a:cubicBezTo>
                      <a:pt x="1381" y="2443"/>
                      <a:pt x="1396" y="2432"/>
                      <a:pt x="1409" y="2424"/>
                    </a:cubicBezTo>
                    <a:cubicBezTo>
                      <a:pt x="1422" y="2415"/>
                      <a:pt x="1419" y="2403"/>
                      <a:pt x="1410" y="2395"/>
                    </a:cubicBezTo>
                    <a:cubicBezTo>
                      <a:pt x="1402" y="2387"/>
                      <a:pt x="1402" y="2384"/>
                      <a:pt x="1403" y="2371"/>
                    </a:cubicBezTo>
                    <a:cubicBezTo>
                      <a:pt x="1405" y="2358"/>
                      <a:pt x="1403" y="2361"/>
                      <a:pt x="1400" y="2360"/>
                    </a:cubicBezTo>
                    <a:cubicBezTo>
                      <a:pt x="1398" y="2360"/>
                      <a:pt x="1396" y="2356"/>
                      <a:pt x="1398" y="2349"/>
                    </a:cubicBezTo>
                    <a:cubicBezTo>
                      <a:pt x="1401" y="2342"/>
                      <a:pt x="1400" y="2335"/>
                      <a:pt x="1397" y="2329"/>
                    </a:cubicBezTo>
                    <a:cubicBezTo>
                      <a:pt x="1394" y="2323"/>
                      <a:pt x="1392" y="2316"/>
                      <a:pt x="1392" y="2307"/>
                    </a:cubicBezTo>
                    <a:cubicBezTo>
                      <a:pt x="1393" y="2297"/>
                      <a:pt x="1385" y="2290"/>
                      <a:pt x="1379" y="2286"/>
                    </a:cubicBezTo>
                    <a:cubicBezTo>
                      <a:pt x="1373" y="2282"/>
                      <a:pt x="1370" y="2274"/>
                      <a:pt x="1368" y="2266"/>
                    </a:cubicBezTo>
                    <a:cubicBezTo>
                      <a:pt x="1366" y="2259"/>
                      <a:pt x="1355" y="2262"/>
                      <a:pt x="1352" y="2256"/>
                    </a:cubicBezTo>
                    <a:cubicBezTo>
                      <a:pt x="1348" y="2249"/>
                      <a:pt x="1351" y="2227"/>
                      <a:pt x="1356" y="2219"/>
                    </a:cubicBezTo>
                    <a:cubicBezTo>
                      <a:pt x="1361" y="2211"/>
                      <a:pt x="1353" y="2202"/>
                      <a:pt x="1347" y="2199"/>
                    </a:cubicBezTo>
                    <a:cubicBezTo>
                      <a:pt x="1340" y="2195"/>
                      <a:pt x="1342" y="2178"/>
                      <a:pt x="1349" y="2165"/>
                    </a:cubicBezTo>
                    <a:cubicBezTo>
                      <a:pt x="1356" y="2151"/>
                      <a:pt x="1366" y="2147"/>
                      <a:pt x="1375" y="2141"/>
                    </a:cubicBezTo>
                    <a:cubicBezTo>
                      <a:pt x="1384" y="2135"/>
                      <a:pt x="1395" y="2116"/>
                      <a:pt x="1402" y="2112"/>
                    </a:cubicBezTo>
                    <a:cubicBezTo>
                      <a:pt x="1409" y="2107"/>
                      <a:pt x="1415" y="2098"/>
                      <a:pt x="1414" y="2086"/>
                    </a:cubicBezTo>
                    <a:cubicBezTo>
                      <a:pt x="1413" y="2075"/>
                      <a:pt x="1423" y="2077"/>
                      <a:pt x="1429" y="2074"/>
                    </a:cubicBezTo>
                    <a:cubicBezTo>
                      <a:pt x="1435" y="2070"/>
                      <a:pt x="1436" y="2064"/>
                      <a:pt x="1435" y="2055"/>
                    </a:cubicBezTo>
                    <a:cubicBezTo>
                      <a:pt x="1435" y="2047"/>
                      <a:pt x="1438" y="2049"/>
                      <a:pt x="1448" y="2043"/>
                    </a:cubicBezTo>
                    <a:cubicBezTo>
                      <a:pt x="1457" y="2038"/>
                      <a:pt x="1470" y="2026"/>
                      <a:pt x="1475" y="2016"/>
                    </a:cubicBezTo>
                    <a:cubicBezTo>
                      <a:pt x="1480" y="2007"/>
                      <a:pt x="1497" y="1998"/>
                      <a:pt x="1512" y="1988"/>
                    </a:cubicBezTo>
                    <a:cubicBezTo>
                      <a:pt x="1528" y="1979"/>
                      <a:pt x="1534" y="1968"/>
                      <a:pt x="1534" y="1962"/>
                    </a:cubicBezTo>
                    <a:cubicBezTo>
                      <a:pt x="1535" y="1956"/>
                      <a:pt x="1542" y="1947"/>
                      <a:pt x="1557" y="1944"/>
                    </a:cubicBezTo>
                    <a:cubicBezTo>
                      <a:pt x="1572" y="1940"/>
                      <a:pt x="1589" y="1928"/>
                      <a:pt x="1596" y="1918"/>
                    </a:cubicBezTo>
                    <a:cubicBezTo>
                      <a:pt x="1603" y="1907"/>
                      <a:pt x="1612" y="1888"/>
                      <a:pt x="1621" y="1872"/>
                    </a:cubicBezTo>
                    <a:cubicBezTo>
                      <a:pt x="1629" y="1856"/>
                      <a:pt x="1646" y="1838"/>
                      <a:pt x="1642" y="1824"/>
                    </a:cubicBezTo>
                    <a:cubicBezTo>
                      <a:pt x="1638" y="1809"/>
                      <a:pt x="1648" y="1797"/>
                      <a:pt x="1660" y="1788"/>
                    </a:cubicBezTo>
                    <a:cubicBezTo>
                      <a:pt x="1671" y="1779"/>
                      <a:pt x="1663" y="1772"/>
                      <a:pt x="1666" y="1759"/>
                    </a:cubicBezTo>
                    <a:cubicBezTo>
                      <a:pt x="1670" y="1745"/>
                      <a:pt x="1681" y="1750"/>
                      <a:pt x="1684" y="1743"/>
                    </a:cubicBezTo>
                    <a:cubicBezTo>
                      <a:pt x="1687" y="1735"/>
                      <a:pt x="1682" y="1723"/>
                      <a:pt x="1682" y="1718"/>
                    </a:cubicBezTo>
                    <a:cubicBezTo>
                      <a:pt x="1682" y="1713"/>
                      <a:pt x="1697" y="1706"/>
                      <a:pt x="1701" y="1703"/>
                    </a:cubicBezTo>
                    <a:cubicBezTo>
                      <a:pt x="1705" y="1701"/>
                      <a:pt x="1700" y="1693"/>
                      <a:pt x="1694" y="1691"/>
                    </a:cubicBezTo>
                    <a:cubicBezTo>
                      <a:pt x="1689" y="1689"/>
                      <a:pt x="1690" y="1680"/>
                      <a:pt x="1687" y="1670"/>
                    </a:cubicBezTo>
                    <a:cubicBezTo>
                      <a:pt x="1683" y="1660"/>
                      <a:pt x="1675" y="1660"/>
                      <a:pt x="1668" y="1665"/>
                    </a:cubicBezTo>
                    <a:cubicBezTo>
                      <a:pt x="1661" y="1670"/>
                      <a:pt x="1653" y="1674"/>
                      <a:pt x="1646" y="1677"/>
                    </a:cubicBezTo>
                    <a:cubicBezTo>
                      <a:pt x="1639" y="1681"/>
                      <a:pt x="1635" y="1682"/>
                      <a:pt x="1629" y="1686"/>
                    </a:cubicBezTo>
                    <a:cubicBezTo>
                      <a:pt x="1624" y="1690"/>
                      <a:pt x="1607" y="1691"/>
                      <a:pt x="1581" y="1694"/>
                    </a:cubicBezTo>
                    <a:cubicBezTo>
                      <a:pt x="1554" y="1697"/>
                      <a:pt x="1516" y="1699"/>
                      <a:pt x="1496" y="1702"/>
                    </a:cubicBezTo>
                    <a:cubicBezTo>
                      <a:pt x="1476" y="1706"/>
                      <a:pt x="1470" y="1698"/>
                      <a:pt x="1463" y="1690"/>
                    </a:cubicBezTo>
                    <a:cubicBezTo>
                      <a:pt x="1457" y="1682"/>
                      <a:pt x="1459" y="1671"/>
                      <a:pt x="1458" y="1658"/>
                    </a:cubicBezTo>
                    <a:cubicBezTo>
                      <a:pt x="1456" y="1644"/>
                      <a:pt x="1452" y="1641"/>
                      <a:pt x="1443" y="1642"/>
                    </a:cubicBezTo>
                    <a:cubicBezTo>
                      <a:pt x="1434" y="1643"/>
                      <a:pt x="1431" y="1634"/>
                      <a:pt x="1423" y="1619"/>
                    </a:cubicBezTo>
                    <a:cubicBezTo>
                      <a:pt x="1415" y="1604"/>
                      <a:pt x="1406" y="1599"/>
                      <a:pt x="1395" y="1593"/>
                    </a:cubicBezTo>
                    <a:cubicBezTo>
                      <a:pt x="1385" y="1587"/>
                      <a:pt x="1361" y="1588"/>
                      <a:pt x="1354" y="1586"/>
                    </a:cubicBezTo>
                    <a:cubicBezTo>
                      <a:pt x="1346" y="1584"/>
                      <a:pt x="1350" y="1576"/>
                      <a:pt x="1347" y="1568"/>
                    </a:cubicBezTo>
                    <a:cubicBezTo>
                      <a:pt x="1344" y="1560"/>
                      <a:pt x="1339" y="1537"/>
                      <a:pt x="1336" y="1524"/>
                    </a:cubicBezTo>
                    <a:cubicBezTo>
                      <a:pt x="1332" y="1510"/>
                      <a:pt x="1319" y="1498"/>
                      <a:pt x="1307" y="1495"/>
                    </a:cubicBezTo>
                    <a:cubicBezTo>
                      <a:pt x="1295" y="1493"/>
                      <a:pt x="1295" y="1474"/>
                      <a:pt x="1296" y="1459"/>
                    </a:cubicBezTo>
                    <a:cubicBezTo>
                      <a:pt x="1297" y="1445"/>
                      <a:pt x="1298" y="1432"/>
                      <a:pt x="1297" y="1428"/>
                    </a:cubicBezTo>
                    <a:cubicBezTo>
                      <a:pt x="1296" y="1423"/>
                      <a:pt x="1292" y="1415"/>
                      <a:pt x="1296" y="1412"/>
                    </a:cubicBezTo>
                    <a:cubicBezTo>
                      <a:pt x="1299" y="1408"/>
                      <a:pt x="1291" y="1402"/>
                      <a:pt x="1285" y="1400"/>
                    </a:cubicBezTo>
                    <a:cubicBezTo>
                      <a:pt x="1279" y="1399"/>
                      <a:pt x="1283" y="1383"/>
                      <a:pt x="1279" y="1376"/>
                    </a:cubicBezTo>
                    <a:cubicBezTo>
                      <a:pt x="1276" y="1369"/>
                      <a:pt x="1268" y="1363"/>
                      <a:pt x="1260" y="1360"/>
                    </a:cubicBezTo>
                    <a:cubicBezTo>
                      <a:pt x="1252" y="1357"/>
                      <a:pt x="1242" y="1355"/>
                      <a:pt x="1238" y="1349"/>
                    </a:cubicBezTo>
                    <a:cubicBezTo>
                      <a:pt x="1234" y="1343"/>
                      <a:pt x="1246" y="1338"/>
                      <a:pt x="1248" y="1337"/>
                    </a:cubicBezTo>
                    <a:cubicBezTo>
                      <a:pt x="1251" y="1336"/>
                      <a:pt x="1237" y="1328"/>
                      <a:pt x="1232" y="1320"/>
                    </a:cubicBezTo>
                    <a:cubicBezTo>
                      <a:pt x="1226" y="1313"/>
                      <a:pt x="1224" y="1312"/>
                      <a:pt x="1220" y="1307"/>
                    </a:cubicBezTo>
                    <a:cubicBezTo>
                      <a:pt x="1216" y="1302"/>
                      <a:pt x="1216" y="1301"/>
                      <a:pt x="1215" y="1294"/>
                    </a:cubicBezTo>
                    <a:cubicBezTo>
                      <a:pt x="1213" y="1286"/>
                      <a:pt x="1215" y="1286"/>
                      <a:pt x="1211" y="1278"/>
                    </a:cubicBezTo>
                    <a:cubicBezTo>
                      <a:pt x="1207" y="1270"/>
                      <a:pt x="1209" y="1267"/>
                      <a:pt x="1205" y="1257"/>
                    </a:cubicBezTo>
                    <a:cubicBezTo>
                      <a:pt x="1202" y="1247"/>
                      <a:pt x="1198" y="1243"/>
                      <a:pt x="1196" y="1239"/>
                    </a:cubicBezTo>
                    <a:cubicBezTo>
                      <a:pt x="1193" y="1236"/>
                      <a:pt x="1191" y="1228"/>
                      <a:pt x="1188" y="1217"/>
                    </a:cubicBezTo>
                    <a:cubicBezTo>
                      <a:pt x="1185" y="1206"/>
                      <a:pt x="1179" y="1203"/>
                      <a:pt x="1175" y="1200"/>
                    </a:cubicBezTo>
                    <a:cubicBezTo>
                      <a:pt x="1170" y="1197"/>
                      <a:pt x="1164" y="1180"/>
                      <a:pt x="1159" y="1173"/>
                    </a:cubicBezTo>
                    <a:cubicBezTo>
                      <a:pt x="1154" y="1166"/>
                      <a:pt x="1157" y="1162"/>
                      <a:pt x="1161" y="1167"/>
                    </a:cubicBezTo>
                    <a:cubicBezTo>
                      <a:pt x="1166" y="1172"/>
                      <a:pt x="1168" y="1172"/>
                      <a:pt x="1179" y="1177"/>
                    </a:cubicBezTo>
                    <a:cubicBezTo>
                      <a:pt x="1190" y="1182"/>
                      <a:pt x="1184" y="1186"/>
                      <a:pt x="1189" y="1198"/>
                    </a:cubicBezTo>
                    <a:cubicBezTo>
                      <a:pt x="1195" y="1210"/>
                      <a:pt x="1200" y="1205"/>
                      <a:pt x="1206" y="1202"/>
                    </a:cubicBezTo>
                    <a:cubicBezTo>
                      <a:pt x="1211" y="1199"/>
                      <a:pt x="1206" y="1178"/>
                      <a:pt x="1210" y="1170"/>
                    </a:cubicBezTo>
                    <a:cubicBezTo>
                      <a:pt x="1213" y="1162"/>
                      <a:pt x="1221" y="1163"/>
                      <a:pt x="1220" y="1170"/>
                    </a:cubicBezTo>
                    <a:cubicBezTo>
                      <a:pt x="1218" y="1177"/>
                      <a:pt x="1211" y="1183"/>
                      <a:pt x="1216" y="1195"/>
                    </a:cubicBezTo>
                    <a:cubicBezTo>
                      <a:pt x="1220" y="1206"/>
                      <a:pt x="1231" y="1213"/>
                      <a:pt x="1243" y="1227"/>
                    </a:cubicBezTo>
                    <a:cubicBezTo>
                      <a:pt x="1255" y="1241"/>
                      <a:pt x="1274" y="1252"/>
                      <a:pt x="1281" y="1273"/>
                    </a:cubicBezTo>
                    <a:cubicBezTo>
                      <a:pt x="1288" y="1294"/>
                      <a:pt x="1280" y="1302"/>
                      <a:pt x="1285" y="1311"/>
                    </a:cubicBezTo>
                    <a:cubicBezTo>
                      <a:pt x="1289" y="1321"/>
                      <a:pt x="1303" y="1315"/>
                      <a:pt x="1315" y="1321"/>
                    </a:cubicBezTo>
                    <a:cubicBezTo>
                      <a:pt x="1327" y="1327"/>
                      <a:pt x="1321" y="1331"/>
                      <a:pt x="1324" y="1338"/>
                    </a:cubicBezTo>
                    <a:cubicBezTo>
                      <a:pt x="1326" y="1345"/>
                      <a:pt x="1334" y="1347"/>
                      <a:pt x="1338" y="1356"/>
                    </a:cubicBezTo>
                    <a:cubicBezTo>
                      <a:pt x="1342" y="1364"/>
                      <a:pt x="1331" y="1387"/>
                      <a:pt x="1335" y="1402"/>
                    </a:cubicBezTo>
                    <a:cubicBezTo>
                      <a:pt x="1340" y="1418"/>
                      <a:pt x="1352" y="1429"/>
                      <a:pt x="1367" y="1439"/>
                    </a:cubicBezTo>
                    <a:cubicBezTo>
                      <a:pt x="1381" y="1449"/>
                      <a:pt x="1401" y="1477"/>
                      <a:pt x="1405" y="1484"/>
                    </a:cubicBezTo>
                    <a:cubicBezTo>
                      <a:pt x="1409" y="1491"/>
                      <a:pt x="1419" y="1503"/>
                      <a:pt x="1424" y="1518"/>
                    </a:cubicBezTo>
                    <a:cubicBezTo>
                      <a:pt x="1428" y="1532"/>
                      <a:pt x="1447" y="1553"/>
                      <a:pt x="1451" y="1561"/>
                    </a:cubicBezTo>
                    <a:cubicBezTo>
                      <a:pt x="1454" y="1570"/>
                      <a:pt x="1443" y="1564"/>
                      <a:pt x="1440" y="1564"/>
                    </a:cubicBezTo>
                    <a:cubicBezTo>
                      <a:pt x="1438" y="1564"/>
                      <a:pt x="1433" y="1581"/>
                      <a:pt x="1437" y="1589"/>
                    </a:cubicBezTo>
                    <a:cubicBezTo>
                      <a:pt x="1440" y="1597"/>
                      <a:pt x="1449" y="1604"/>
                      <a:pt x="1456" y="1615"/>
                    </a:cubicBezTo>
                    <a:cubicBezTo>
                      <a:pt x="1464" y="1627"/>
                      <a:pt x="1458" y="1639"/>
                      <a:pt x="1466" y="1650"/>
                    </a:cubicBezTo>
                    <a:cubicBezTo>
                      <a:pt x="1474" y="1660"/>
                      <a:pt x="1483" y="1656"/>
                      <a:pt x="1497" y="1649"/>
                    </a:cubicBezTo>
                    <a:cubicBezTo>
                      <a:pt x="1510" y="1643"/>
                      <a:pt x="1518" y="1634"/>
                      <a:pt x="1526" y="1631"/>
                    </a:cubicBezTo>
                    <a:cubicBezTo>
                      <a:pt x="1533" y="1627"/>
                      <a:pt x="1548" y="1630"/>
                      <a:pt x="1560" y="1625"/>
                    </a:cubicBezTo>
                    <a:cubicBezTo>
                      <a:pt x="1572" y="1619"/>
                      <a:pt x="1584" y="1611"/>
                      <a:pt x="1596" y="1609"/>
                    </a:cubicBezTo>
                    <a:cubicBezTo>
                      <a:pt x="1609" y="1608"/>
                      <a:pt x="1613" y="1601"/>
                      <a:pt x="1623" y="1594"/>
                    </a:cubicBezTo>
                    <a:cubicBezTo>
                      <a:pt x="1633" y="1587"/>
                      <a:pt x="1646" y="1581"/>
                      <a:pt x="1659" y="1574"/>
                    </a:cubicBezTo>
                    <a:cubicBezTo>
                      <a:pt x="1673" y="1568"/>
                      <a:pt x="1691" y="1564"/>
                      <a:pt x="1697" y="1561"/>
                    </a:cubicBezTo>
                    <a:cubicBezTo>
                      <a:pt x="1704" y="1558"/>
                      <a:pt x="1708" y="1551"/>
                      <a:pt x="1713" y="1540"/>
                    </a:cubicBezTo>
                    <a:cubicBezTo>
                      <a:pt x="1719" y="1528"/>
                      <a:pt x="1723" y="1530"/>
                      <a:pt x="1731" y="1526"/>
                    </a:cubicBezTo>
                    <a:cubicBezTo>
                      <a:pt x="1739" y="1522"/>
                      <a:pt x="1740" y="1522"/>
                      <a:pt x="1744" y="1520"/>
                    </a:cubicBezTo>
                    <a:cubicBezTo>
                      <a:pt x="1748" y="1519"/>
                      <a:pt x="1751" y="1516"/>
                      <a:pt x="1762" y="1509"/>
                    </a:cubicBezTo>
                    <a:cubicBezTo>
                      <a:pt x="1772" y="1502"/>
                      <a:pt x="1784" y="1504"/>
                      <a:pt x="1793" y="1498"/>
                    </a:cubicBezTo>
                    <a:cubicBezTo>
                      <a:pt x="1801" y="1493"/>
                      <a:pt x="1795" y="1488"/>
                      <a:pt x="1813" y="1483"/>
                    </a:cubicBezTo>
                    <a:cubicBezTo>
                      <a:pt x="1830" y="1478"/>
                      <a:pt x="1823" y="1478"/>
                      <a:pt x="1822" y="1468"/>
                    </a:cubicBezTo>
                    <a:cubicBezTo>
                      <a:pt x="1820" y="1459"/>
                      <a:pt x="1820" y="1457"/>
                      <a:pt x="1828" y="1449"/>
                    </a:cubicBezTo>
                    <a:cubicBezTo>
                      <a:pt x="1835" y="1440"/>
                      <a:pt x="1845" y="1454"/>
                      <a:pt x="1854" y="1452"/>
                    </a:cubicBezTo>
                    <a:cubicBezTo>
                      <a:pt x="1862" y="1450"/>
                      <a:pt x="1857" y="1448"/>
                      <a:pt x="1856" y="1436"/>
                    </a:cubicBezTo>
                    <a:cubicBezTo>
                      <a:pt x="1855" y="1424"/>
                      <a:pt x="1847" y="1410"/>
                      <a:pt x="1842" y="1403"/>
                    </a:cubicBezTo>
                    <a:cubicBezTo>
                      <a:pt x="1837" y="1395"/>
                      <a:pt x="1840" y="1391"/>
                      <a:pt x="1847" y="1388"/>
                    </a:cubicBezTo>
                    <a:cubicBezTo>
                      <a:pt x="1853" y="1385"/>
                      <a:pt x="1856" y="1393"/>
                      <a:pt x="1862" y="1394"/>
                    </a:cubicBezTo>
                    <a:cubicBezTo>
                      <a:pt x="1868" y="1395"/>
                      <a:pt x="1866" y="1379"/>
                      <a:pt x="1863" y="1368"/>
                    </a:cubicBezTo>
                    <a:cubicBezTo>
                      <a:pt x="1861" y="1358"/>
                      <a:pt x="1871" y="1353"/>
                      <a:pt x="1875" y="1342"/>
                    </a:cubicBezTo>
                    <a:cubicBezTo>
                      <a:pt x="1879" y="1331"/>
                      <a:pt x="1874" y="1330"/>
                      <a:pt x="1866" y="1320"/>
                    </a:cubicBezTo>
                    <a:cubicBezTo>
                      <a:pt x="1858" y="1309"/>
                      <a:pt x="1851" y="1297"/>
                      <a:pt x="1845" y="1296"/>
                    </a:cubicBezTo>
                    <a:cubicBezTo>
                      <a:pt x="1839" y="1295"/>
                      <a:pt x="1797" y="1287"/>
                      <a:pt x="1794" y="1285"/>
                    </a:cubicBezTo>
                    <a:cubicBezTo>
                      <a:pt x="1790" y="1282"/>
                      <a:pt x="1786" y="1258"/>
                      <a:pt x="1784" y="1239"/>
                    </a:cubicBezTo>
                    <a:cubicBezTo>
                      <a:pt x="1782" y="1221"/>
                      <a:pt x="1767" y="1228"/>
                      <a:pt x="1761" y="1232"/>
                    </a:cubicBezTo>
                    <a:cubicBezTo>
                      <a:pt x="1754" y="1237"/>
                      <a:pt x="1751" y="1261"/>
                      <a:pt x="1738" y="1279"/>
                    </a:cubicBezTo>
                    <a:cubicBezTo>
                      <a:pt x="1725" y="1297"/>
                      <a:pt x="1712" y="1284"/>
                      <a:pt x="1701" y="1286"/>
                    </a:cubicBezTo>
                    <a:cubicBezTo>
                      <a:pt x="1691" y="1289"/>
                      <a:pt x="1672" y="1295"/>
                      <a:pt x="1665" y="1287"/>
                    </a:cubicBezTo>
                    <a:cubicBezTo>
                      <a:pt x="1658" y="1280"/>
                      <a:pt x="1669" y="1276"/>
                      <a:pt x="1669" y="1264"/>
                    </a:cubicBezTo>
                    <a:cubicBezTo>
                      <a:pt x="1670" y="1252"/>
                      <a:pt x="1660" y="1250"/>
                      <a:pt x="1652" y="1255"/>
                    </a:cubicBezTo>
                    <a:cubicBezTo>
                      <a:pt x="1644" y="1261"/>
                      <a:pt x="1641" y="1271"/>
                      <a:pt x="1636" y="1271"/>
                    </a:cubicBezTo>
                    <a:cubicBezTo>
                      <a:pt x="1631" y="1271"/>
                      <a:pt x="1631" y="1255"/>
                      <a:pt x="1639" y="1251"/>
                    </a:cubicBezTo>
                    <a:cubicBezTo>
                      <a:pt x="1647" y="1247"/>
                      <a:pt x="1642" y="1243"/>
                      <a:pt x="1637" y="1235"/>
                    </a:cubicBezTo>
                    <a:cubicBezTo>
                      <a:pt x="1633" y="1226"/>
                      <a:pt x="1630" y="1235"/>
                      <a:pt x="1621" y="1231"/>
                    </a:cubicBezTo>
                    <a:cubicBezTo>
                      <a:pt x="1613" y="1228"/>
                      <a:pt x="1625" y="1225"/>
                      <a:pt x="1622" y="1218"/>
                    </a:cubicBezTo>
                    <a:cubicBezTo>
                      <a:pt x="1619" y="1211"/>
                      <a:pt x="1615" y="1209"/>
                      <a:pt x="1606" y="1209"/>
                    </a:cubicBezTo>
                    <a:cubicBezTo>
                      <a:pt x="1597" y="1209"/>
                      <a:pt x="1600" y="1203"/>
                      <a:pt x="1594" y="1191"/>
                    </a:cubicBezTo>
                    <a:cubicBezTo>
                      <a:pt x="1588" y="1178"/>
                      <a:pt x="1589" y="1182"/>
                      <a:pt x="1577" y="1173"/>
                    </a:cubicBezTo>
                    <a:cubicBezTo>
                      <a:pt x="1566" y="1164"/>
                      <a:pt x="1564" y="1159"/>
                      <a:pt x="1559" y="1149"/>
                    </a:cubicBezTo>
                    <a:cubicBezTo>
                      <a:pt x="1554" y="1140"/>
                      <a:pt x="1556" y="1139"/>
                      <a:pt x="1560" y="1140"/>
                    </a:cubicBezTo>
                    <a:cubicBezTo>
                      <a:pt x="1565" y="1140"/>
                      <a:pt x="1574" y="1137"/>
                      <a:pt x="1572" y="1133"/>
                    </a:cubicBezTo>
                    <a:cubicBezTo>
                      <a:pt x="1570" y="1128"/>
                      <a:pt x="1575" y="1116"/>
                      <a:pt x="1584" y="1119"/>
                    </a:cubicBezTo>
                    <a:cubicBezTo>
                      <a:pt x="1593" y="1122"/>
                      <a:pt x="1583" y="1130"/>
                      <a:pt x="1588" y="1135"/>
                    </a:cubicBezTo>
                    <a:cubicBezTo>
                      <a:pt x="1592" y="1139"/>
                      <a:pt x="1603" y="1129"/>
                      <a:pt x="1612" y="1132"/>
                    </a:cubicBezTo>
                    <a:cubicBezTo>
                      <a:pt x="1622" y="1136"/>
                      <a:pt x="1619" y="1148"/>
                      <a:pt x="1626" y="1162"/>
                    </a:cubicBezTo>
                    <a:cubicBezTo>
                      <a:pt x="1632" y="1175"/>
                      <a:pt x="1636" y="1189"/>
                      <a:pt x="1642" y="1195"/>
                    </a:cubicBezTo>
                    <a:cubicBezTo>
                      <a:pt x="1648" y="1201"/>
                      <a:pt x="1656" y="1198"/>
                      <a:pt x="1666" y="1204"/>
                    </a:cubicBezTo>
                    <a:cubicBezTo>
                      <a:pt x="1677" y="1210"/>
                      <a:pt x="1681" y="1219"/>
                      <a:pt x="1692" y="1222"/>
                    </a:cubicBezTo>
                    <a:cubicBezTo>
                      <a:pt x="1702" y="1225"/>
                      <a:pt x="1719" y="1223"/>
                      <a:pt x="1732" y="1222"/>
                    </a:cubicBezTo>
                    <a:cubicBezTo>
                      <a:pt x="1744" y="1222"/>
                      <a:pt x="1750" y="1205"/>
                      <a:pt x="1759" y="1205"/>
                    </a:cubicBezTo>
                    <a:cubicBezTo>
                      <a:pt x="1767" y="1204"/>
                      <a:pt x="1778" y="1214"/>
                      <a:pt x="1783" y="1227"/>
                    </a:cubicBezTo>
                    <a:cubicBezTo>
                      <a:pt x="1789" y="1239"/>
                      <a:pt x="1804" y="1239"/>
                      <a:pt x="1815" y="1243"/>
                    </a:cubicBezTo>
                    <a:cubicBezTo>
                      <a:pt x="1825" y="1246"/>
                      <a:pt x="1829" y="1244"/>
                      <a:pt x="1842" y="1248"/>
                    </a:cubicBezTo>
                    <a:cubicBezTo>
                      <a:pt x="1854" y="1253"/>
                      <a:pt x="1877" y="1254"/>
                      <a:pt x="1892" y="1253"/>
                    </a:cubicBezTo>
                    <a:cubicBezTo>
                      <a:pt x="1907" y="1253"/>
                      <a:pt x="1905" y="1245"/>
                      <a:pt x="1915" y="1241"/>
                    </a:cubicBezTo>
                    <a:cubicBezTo>
                      <a:pt x="1924" y="1236"/>
                      <a:pt x="1936" y="1234"/>
                      <a:pt x="1948" y="1235"/>
                    </a:cubicBezTo>
                    <a:cubicBezTo>
                      <a:pt x="1959" y="1236"/>
                      <a:pt x="1963" y="1234"/>
                      <a:pt x="1975" y="1232"/>
                    </a:cubicBezTo>
                    <a:cubicBezTo>
                      <a:pt x="1987" y="1229"/>
                      <a:pt x="2005" y="1221"/>
                      <a:pt x="2011" y="1222"/>
                    </a:cubicBezTo>
                    <a:cubicBezTo>
                      <a:pt x="2017" y="1224"/>
                      <a:pt x="2021" y="1234"/>
                      <a:pt x="2025" y="1238"/>
                    </a:cubicBezTo>
                    <a:cubicBezTo>
                      <a:pt x="2029" y="1241"/>
                      <a:pt x="2032" y="1240"/>
                      <a:pt x="2034" y="1243"/>
                    </a:cubicBezTo>
                    <a:cubicBezTo>
                      <a:pt x="2035" y="1246"/>
                      <a:pt x="2045" y="1258"/>
                      <a:pt x="2054" y="1262"/>
                    </a:cubicBezTo>
                    <a:cubicBezTo>
                      <a:pt x="2062" y="1267"/>
                      <a:pt x="2067" y="1268"/>
                      <a:pt x="2076" y="1273"/>
                    </a:cubicBezTo>
                    <a:cubicBezTo>
                      <a:pt x="2084" y="1277"/>
                      <a:pt x="2080" y="1276"/>
                      <a:pt x="2087" y="1280"/>
                    </a:cubicBezTo>
                    <a:cubicBezTo>
                      <a:pt x="2093" y="1285"/>
                      <a:pt x="2105" y="1273"/>
                      <a:pt x="2110" y="1275"/>
                    </a:cubicBezTo>
                    <a:cubicBezTo>
                      <a:pt x="2115" y="1277"/>
                      <a:pt x="2107" y="1283"/>
                      <a:pt x="2100" y="1293"/>
                    </a:cubicBezTo>
                    <a:cubicBezTo>
                      <a:pt x="2093" y="1303"/>
                      <a:pt x="2097" y="1306"/>
                      <a:pt x="2099" y="1309"/>
                    </a:cubicBezTo>
                    <a:cubicBezTo>
                      <a:pt x="2101" y="1312"/>
                      <a:pt x="2112" y="1312"/>
                      <a:pt x="2118" y="1317"/>
                    </a:cubicBezTo>
                    <a:cubicBezTo>
                      <a:pt x="2123" y="1322"/>
                      <a:pt x="2124" y="1327"/>
                      <a:pt x="2131" y="1329"/>
                    </a:cubicBezTo>
                    <a:cubicBezTo>
                      <a:pt x="2138" y="1331"/>
                      <a:pt x="2139" y="1322"/>
                      <a:pt x="2142" y="1315"/>
                    </a:cubicBezTo>
                    <a:cubicBezTo>
                      <a:pt x="2144" y="1308"/>
                      <a:pt x="2150" y="1311"/>
                      <a:pt x="2153" y="1304"/>
                    </a:cubicBezTo>
                    <a:cubicBezTo>
                      <a:pt x="2157" y="1297"/>
                      <a:pt x="2150" y="1287"/>
                      <a:pt x="2146" y="1282"/>
                    </a:cubicBezTo>
                    <a:cubicBezTo>
                      <a:pt x="2142" y="1276"/>
                      <a:pt x="2152" y="1277"/>
                      <a:pt x="2156" y="1278"/>
                    </a:cubicBezTo>
                    <a:cubicBezTo>
                      <a:pt x="2160" y="1279"/>
                      <a:pt x="2159" y="1292"/>
                      <a:pt x="2161" y="1297"/>
                    </a:cubicBezTo>
                    <a:cubicBezTo>
                      <a:pt x="2164" y="1302"/>
                      <a:pt x="2159" y="1309"/>
                      <a:pt x="2159" y="1314"/>
                    </a:cubicBezTo>
                    <a:cubicBezTo>
                      <a:pt x="2160" y="1320"/>
                      <a:pt x="2165" y="1326"/>
                      <a:pt x="2168" y="1336"/>
                    </a:cubicBezTo>
                    <a:cubicBezTo>
                      <a:pt x="2171" y="1346"/>
                      <a:pt x="2177" y="1369"/>
                      <a:pt x="2181" y="1391"/>
                    </a:cubicBezTo>
                    <a:cubicBezTo>
                      <a:pt x="2185" y="1413"/>
                      <a:pt x="2194" y="1420"/>
                      <a:pt x="2197" y="1427"/>
                    </a:cubicBezTo>
                    <a:cubicBezTo>
                      <a:pt x="2201" y="1434"/>
                      <a:pt x="2202" y="1444"/>
                      <a:pt x="2206" y="1452"/>
                    </a:cubicBezTo>
                    <a:cubicBezTo>
                      <a:pt x="2210" y="1460"/>
                      <a:pt x="2218" y="1464"/>
                      <a:pt x="2223" y="1476"/>
                    </a:cubicBezTo>
                    <a:cubicBezTo>
                      <a:pt x="2227" y="1488"/>
                      <a:pt x="2239" y="1496"/>
                      <a:pt x="2245" y="1509"/>
                    </a:cubicBezTo>
                    <a:cubicBezTo>
                      <a:pt x="2250" y="1522"/>
                      <a:pt x="2253" y="1530"/>
                      <a:pt x="2258" y="1540"/>
                    </a:cubicBezTo>
                    <a:cubicBezTo>
                      <a:pt x="2263" y="1551"/>
                      <a:pt x="2273" y="1569"/>
                      <a:pt x="2282" y="1580"/>
                    </a:cubicBezTo>
                    <a:cubicBezTo>
                      <a:pt x="2292" y="1592"/>
                      <a:pt x="2303" y="1608"/>
                      <a:pt x="2305" y="1617"/>
                    </a:cubicBezTo>
                    <a:cubicBezTo>
                      <a:pt x="2306" y="1625"/>
                      <a:pt x="2316" y="1634"/>
                      <a:pt x="2322" y="1646"/>
                    </a:cubicBezTo>
                    <a:cubicBezTo>
                      <a:pt x="2328" y="1658"/>
                      <a:pt x="2336" y="1650"/>
                      <a:pt x="2342" y="1647"/>
                    </a:cubicBezTo>
                    <a:cubicBezTo>
                      <a:pt x="2348" y="1644"/>
                      <a:pt x="2344" y="1636"/>
                      <a:pt x="2348" y="1626"/>
                    </a:cubicBezTo>
                    <a:cubicBezTo>
                      <a:pt x="2353" y="1615"/>
                      <a:pt x="2354" y="1623"/>
                      <a:pt x="2358" y="1617"/>
                    </a:cubicBezTo>
                    <a:cubicBezTo>
                      <a:pt x="2361" y="1611"/>
                      <a:pt x="2368" y="1606"/>
                      <a:pt x="2364" y="1600"/>
                    </a:cubicBezTo>
                    <a:cubicBezTo>
                      <a:pt x="2361" y="1594"/>
                      <a:pt x="2362" y="1585"/>
                      <a:pt x="2368" y="1577"/>
                    </a:cubicBezTo>
                    <a:cubicBezTo>
                      <a:pt x="2374" y="1570"/>
                      <a:pt x="2376" y="1574"/>
                      <a:pt x="2377" y="1567"/>
                    </a:cubicBezTo>
                    <a:cubicBezTo>
                      <a:pt x="2378" y="1560"/>
                      <a:pt x="2372" y="1552"/>
                      <a:pt x="2369" y="1544"/>
                    </a:cubicBezTo>
                    <a:cubicBezTo>
                      <a:pt x="2365" y="1536"/>
                      <a:pt x="2376" y="1518"/>
                      <a:pt x="2375" y="1513"/>
                    </a:cubicBezTo>
                    <a:cubicBezTo>
                      <a:pt x="2374" y="1507"/>
                      <a:pt x="2373" y="1496"/>
                      <a:pt x="2373" y="1488"/>
                    </a:cubicBezTo>
                    <a:cubicBezTo>
                      <a:pt x="2372" y="1480"/>
                      <a:pt x="2374" y="1475"/>
                      <a:pt x="2370" y="1468"/>
                    </a:cubicBezTo>
                    <a:cubicBezTo>
                      <a:pt x="2367" y="1462"/>
                      <a:pt x="2367" y="1462"/>
                      <a:pt x="2368" y="1451"/>
                    </a:cubicBezTo>
                    <a:cubicBezTo>
                      <a:pt x="2368" y="1440"/>
                      <a:pt x="2365" y="1432"/>
                      <a:pt x="2366" y="1426"/>
                    </a:cubicBezTo>
                    <a:cubicBezTo>
                      <a:pt x="2366" y="1421"/>
                      <a:pt x="2374" y="1412"/>
                      <a:pt x="2380" y="1402"/>
                    </a:cubicBezTo>
                    <a:cubicBezTo>
                      <a:pt x="2386" y="1391"/>
                      <a:pt x="2386" y="1380"/>
                      <a:pt x="2386" y="1374"/>
                    </a:cubicBezTo>
                    <a:cubicBezTo>
                      <a:pt x="2386" y="1368"/>
                      <a:pt x="2394" y="1368"/>
                      <a:pt x="2397" y="1365"/>
                    </a:cubicBezTo>
                    <a:cubicBezTo>
                      <a:pt x="2400" y="1363"/>
                      <a:pt x="2402" y="1355"/>
                      <a:pt x="2403" y="1349"/>
                    </a:cubicBezTo>
                    <a:cubicBezTo>
                      <a:pt x="2404" y="1342"/>
                      <a:pt x="2413" y="1329"/>
                      <a:pt x="2415" y="1322"/>
                    </a:cubicBezTo>
                    <a:cubicBezTo>
                      <a:pt x="2416" y="1315"/>
                      <a:pt x="2418" y="1308"/>
                      <a:pt x="2420" y="1301"/>
                    </a:cubicBezTo>
                    <a:cubicBezTo>
                      <a:pt x="2423" y="1295"/>
                      <a:pt x="2428" y="1291"/>
                      <a:pt x="2425" y="1286"/>
                    </a:cubicBezTo>
                    <a:cubicBezTo>
                      <a:pt x="2422" y="1282"/>
                      <a:pt x="2420" y="1277"/>
                      <a:pt x="2424" y="1277"/>
                    </a:cubicBezTo>
                    <a:cubicBezTo>
                      <a:pt x="2429" y="1276"/>
                      <a:pt x="2433" y="1279"/>
                      <a:pt x="2432" y="1272"/>
                    </a:cubicBezTo>
                    <a:cubicBezTo>
                      <a:pt x="2432" y="1265"/>
                      <a:pt x="2438" y="1263"/>
                      <a:pt x="2436" y="1254"/>
                    </a:cubicBezTo>
                    <a:cubicBezTo>
                      <a:pt x="2435" y="1245"/>
                      <a:pt x="2436" y="1238"/>
                      <a:pt x="2435" y="1227"/>
                    </a:cubicBezTo>
                    <a:cubicBezTo>
                      <a:pt x="2434" y="1216"/>
                      <a:pt x="2441" y="1213"/>
                      <a:pt x="2445" y="1213"/>
                    </a:cubicBezTo>
                    <a:cubicBezTo>
                      <a:pt x="2449" y="1212"/>
                      <a:pt x="2447" y="1208"/>
                      <a:pt x="2451" y="1201"/>
                    </a:cubicBezTo>
                    <a:cubicBezTo>
                      <a:pt x="2456" y="1194"/>
                      <a:pt x="2459" y="1196"/>
                      <a:pt x="2461" y="1191"/>
                    </a:cubicBezTo>
                    <a:cubicBezTo>
                      <a:pt x="2463" y="1187"/>
                      <a:pt x="2474" y="1179"/>
                      <a:pt x="2480" y="1174"/>
                    </a:cubicBezTo>
                    <a:cubicBezTo>
                      <a:pt x="2486" y="1169"/>
                      <a:pt x="2486" y="1179"/>
                      <a:pt x="2489" y="1186"/>
                    </a:cubicBezTo>
                    <a:cubicBezTo>
                      <a:pt x="2492" y="1193"/>
                      <a:pt x="2495" y="1183"/>
                      <a:pt x="2502" y="1185"/>
                    </a:cubicBezTo>
                    <a:cubicBezTo>
                      <a:pt x="2509" y="1187"/>
                      <a:pt x="2515" y="1205"/>
                      <a:pt x="2520" y="1211"/>
                    </a:cubicBezTo>
                    <a:cubicBezTo>
                      <a:pt x="2525" y="1217"/>
                      <a:pt x="2525" y="1206"/>
                      <a:pt x="2530" y="1209"/>
                    </a:cubicBezTo>
                    <a:cubicBezTo>
                      <a:pt x="2535" y="1211"/>
                      <a:pt x="2533" y="1221"/>
                      <a:pt x="2536" y="1227"/>
                    </a:cubicBezTo>
                    <a:cubicBezTo>
                      <a:pt x="2540" y="1233"/>
                      <a:pt x="2543" y="1234"/>
                      <a:pt x="2548" y="1243"/>
                    </a:cubicBezTo>
                    <a:cubicBezTo>
                      <a:pt x="2552" y="1252"/>
                      <a:pt x="2553" y="1248"/>
                      <a:pt x="2556" y="1248"/>
                    </a:cubicBezTo>
                    <a:cubicBezTo>
                      <a:pt x="2560" y="1248"/>
                      <a:pt x="2565" y="1260"/>
                      <a:pt x="2569" y="1270"/>
                    </a:cubicBezTo>
                    <a:cubicBezTo>
                      <a:pt x="2573" y="1279"/>
                      <a:pt x="2572" y="1310"/>
                      <a:pt x="2578" y="1321"/>
                    </a:cubicBezTo>
                    <a:cubicBezTo>
                      <a:pt x="2583" y="1333"/>
                      <a:pt x="2586" y="1338"/>
                      <a:pt x="2595" y="1335"/>
                    </a:cubicBezTo>
                    <a:cubicBezTo>
                      <a:pt x="2604" y="1333"/>
                      <a:pt x="2598" y="1320"/>
                      <a:pt x="2598" y="1313"/>
                    </a:cubicBezTo>
                    <a:cubicBezTo>
                      <a:pt x="2598" y="1305"/>
                      <a:pt x="2605" y="1299"/>
                      <a:pt x="2604" y="1294"/>
                    </a:cubicBezTo>
                    <a:cubicBezTo>
                      <a:pt x="2602" y="1290"/>
                      <a:pt x="2607" y="1280"/>
                      <a:pt x="2612" y="1288"/>
                    </a:cubicBezTo>
                    <a:cubicBezTo>
                      <a:pt x="2617" y="1295"/>
                      <a:pt x="2625" y="1327"/>
                      <a:pt x="2628" y="1334"/>
                    </a:cubicBezTo>
                    <a:cubicBezTo>
                      <a:pt x="2631" y="1341"/>
                      <a:pt x="2645" y="1352"/>
                      <a:pt x="2645" y="1366"/>
                    </a:cubicBezTo>
                    <a:cubicBezTo>
                      <a:pt x="2644" y="1379"/>
                      <a:pt x="2647" y="1393"/>
                      <a:pt x="2655" y="1400"/>
                    </a:cubicBezTo>
                    <a:cubicBezTo>
                      <a:pt x="2663" y="1406"/>
                      <a:pt x="2664" y="1417"/>
                      <a:pt x="2667" y="1435"/>
                    </a:cubicBezTo>
                    <a:cubicBezTo>
                      <a:pt x="2669" y="1454"/>
                      <a:pt x="2668" y="1467"/>
                      <a:pt x="2663" y="1470"/>
                    </a:cubicBezTo>
                    <a:cubicBezTo>
                      <a:pt x="2659" y="1473"/>
                      <a:pt x="2656" y="1482"/>
                      <a:pt x="2660" y="1489"/>
                    </a:cubicBezTo>
                    <a:cubicBezTo>
                      <a:pt x="2663" y="1496"/>
                      <a:pt x="2675" y="1511"/>
                      <a:pt x="2680" y="1523"/>
                    </a:cubicBezTo>
                    <a:cubicBezTo>
                      <a:pt x="2685" y="1536"/>
                      <a:pt x="2692" y="1535"/>
                      <a:pt x="2698" y="1548"/>
                    </a:cubicBezTo>
                    <a:cubicBezTo>
                      <a:pt x="2704" y="1560"/>
                      <a:pt x="2703" y="1582"/>
                      <a:pt x="2706" y="1591"/>
                    </a:cubicBezTo>
                    <a:cubicBezTo>
                      <a:pt x="2709" y="1601"/>
                      <a:pt x="2722" y="1637"/>
                      <a:pt x="2735" y="1650"/>
                    </a:cubicBezTo>
                    <a:cubicBezTo>
                      <a:pt x="2747" y="1663"/>
                      <a:pt x="2745" y="1641"/>
                      <a:pt x="2745" y="1635"/>
                    </a:cubicBezTo>
                    <a:close/>
                    <a:moveTo>
                      <a:pt x="1077" y="851"/>
                    </a:moveTo>
                    <a:cubicBezTo>
                      <a:pt x="1068" y="854"/>
                      <a:pt x="1056" y="855"/>
                      <a:pt x="1046" y="856"/>
                    </a:cubicBezTo>
                    <a:cubicBezTo>
                      <a:pt x="1036" y="857"/>
                      <a:pt x="1030" y="857"/>
                      <a:pt x="1030" y="857"/>
                    </a:cubicBezTo>
                    <a:cubicBezTo>
                      <a:pt x="1026" y="857"/>
                      <a:pt x="1031" y="851"/>
                      <a:pt x="1041" y="851"/>
                    </a:cubicBezTo>
                    <a:cubicBezTo>
                      <a:pt x="1050" y="850"/>
                      <a:pt x="1052" y="849"/>
                      <a:pt x="1060" y="842"/>
                    </a:cubicBezTo>
                    <a:cubicBezTo>
                      <a:pt x="1067" y="834"/>
                      <a:pt x="1073" y="838"/>
                      <a:pt x="1076" y="836"/>
                    </a:cubicBezTo>
                    <a:cubicBezTo>
                      <a:pt x="1080" y="833"/>
                      <a:pt x="1083" y="831"/>
                      <a:pt x="1081" y="834"/>
                    </a:cubicBezTo>
                    <a:cubicBezTo>
                      <a:pt x="1079" y="837"/>
                      <a:pt x="1078" y="840"/>
                      <a:pt x="1082" y="843"/>
                    </a:cubicBezTo>
                    <a:cubicBezTo>
                      <a:pt x="1086" y="846"/>
                      <a:pt x="1087" y="849"/>
                      <a:pt x="1077" y="851"/>
                    </a:cubicBezTo>
                    <a:close/>
                    <a:moveTo>
                      <a:pt x="1359" y="822"/>
                    </a:moveTo>
                    <a:cubicBezTo>
                      <a:pt x="1356" y="829"/>
                      <a:pt x="1344" y="837"/>
                      <a:pt x="1334" y="835"/>
                    </a:cubicBezTo>
                    <a:cubicBezTo>
                      <a:pt x="1324" y="834"/>
                      <a:pt x="1326" y="829"/>
                      <a:pt x="1316" y="833"/>
                    </a:cubicBezTo>
                    <a:cubicBezTo>
                      <a:pt x="1306" y="837"/>
                      <a:pt x="1297" y="839"/>
                      <a:pt x="1285" y="837"/>
                    </a:cubicBezTo>
                    <a:cubicBezTo>
                      <a:pt x="1272" y="835"/>
                      <a:pt x="1265" y="828"/>
                      <a:pt x="1253" y="823"/>
                    </a:cubicBezTo>
                    <a:cubicBezTo>
                      <a:pt x="1241" y="818"/>
                      <a:pt x="1215" y="814"/>
                      <a:pt x="1206" y="813"/>
                    </a:cubicBezTo>
                    <a:cubicBezTo>
                      <a:pt x="1196" y="812"/>
                      <a:pt x="1177" y="809"/>
                      <a:pt x="1169" y="811"/>
                    </a:cubicBezTo>
                    <a:cubicBezTo>
                      <a:pt x="1160" y="812"/>
                      <a:pt x="1156" y="811"/>
                      <a:pt x="1151" y="818"/>
                    </a:cubicBezTo>
                    <a:cubicBezTo>
                      <a:pt x="1145" y="824"/>
                      <a:pt x="1135" y="826"/>
                      <a:pt x="1121" y="828"/>
                    </a:cubicBezTo>
                    <a:cubicBezTo>
                      <a:pt x="1107" y="829"/>
                      <a:pt x="1095" y="830"/>
                      <a:pt x="1089" y="830"/>
                    </a:cubicBezTo>
                    <a:cubicBezTo>
                      <a:pt x="1084" y="830"/>
                      <a:pt x="1082" y="831"/>
                      <a:pt x="1081" y="824"/>
                    </a:cubicBezTo>
                    <a:cubicBezTo>
                      <a:pt x="1079" y="818"/>
                      <a:pt x="1080" y="815"/>
                      <a:pt x="1077" y="814"/>
                    </a:cubicBezTo>
                    <a:cubicBezTo>
                      <a:pt x="1074" y="813"/>
                      <a:pt x="1071" y="811"/>
                      <a:pt x="1071" y="811"/>
                    </a:cubicBezTo>
                    <a:cubicBezTo>
                      <a:pt x="1072" y="803"/>
                      <a:pt x="1078" y="793"/>
                      <a:pt x="1076" y="788"/>
                    </a:cubicBezTo>
                    <a:cubicBezTo>
                      <a:pt x="1074" y="783"/>
                      <a:pt x="1087" y="765"/>
                      <a:pt x="1090" y="758"/>
                    </a:cubicBezTo>
                    <a:cubicBezTo>
                      <a:pt x="1094" y="751"/>
                      <a:pt x="1106" y="735"/>
                      <a:pt x="1111" y="730"/>
                    </a:cubicBezTo>
                    <a:cubicBezTo>
                      <a:pt x="1116" y="726"/>
                      <a:pt x="1123" y="723"/>
                      <a:pt x="1129" y="718"/>
                    </a:cubicBezTo>
                    <a:cubicBezTo>
                      <a:pt x="1135" y="714"/>
                      <a:pt x="1138" y="712"/>
                      <a:pt x="1142" y="705"/>
                    </a:cubicBezTo>
                    <a:cubicBezTo>
                      <a:pt x="1146" y="697"/>
                      <a:pt x="1154" y="694"/>
                      <a:pt x="1160" y="692"/>
                    </a:cubicBezTo>
                    <a:cubicBezTo>
                      <a:pt x="1166" y="689"/>
                      <a:pt x="1179" y="696"/>
                      <a:pt x="1181" y="699"/>
                    </a:cubicBezTo>
                    <a:cubicBezTo>
                      <a:pt x="1184" y="702"/>
                      <a:pt x="1184" y="708"/>
                      <a:pt x="1180" y="711"/>
                    </a:cubicBezTo>
                    <a:cubicBezTo>
                      <a:pt x="1175" y="714"/>
                      <a:pt x="1169" y="720"/>
                      <a:pt x="1175" y="722"/>
                    </a:cubicBezTo>
                    <a:cubicBezTo>
                      <a:pt x="1181" y="725"/>
                      <a:pt x="1189" y="723"/>
                      <a:pt x="1192" y="724"/>
                    </a:cubicBezTo>
                    <a:cubicBezTo>
                      <a:pt x="1195" y="725"/>
                      <a:pt x="1195" y="731"/>
                      <a:pt x="1195" y="735"/>
                    </a:cubicBezTo>
                    <a:cubicBezTo>
                      <a:pt x="1195" y="739"/>
                      <a:pt x="1196" y="748"/>
                      <a:pt x="1204" y="744"/>
                    </a:cubicBezTo>
                    <a:cubicBezTo>
                      <a:pt x="1211" y="739"/>
                      <a:pt x="1216" y="736"/>
                      <a:pt x="1225" y="736"/>
                    </a:cubicBezTo>
                    <a:cubicBezTo>
                      <a:pt x="1235" y="735"/>
                      <a:pt x="1250" y="738"/>
                      <a:pt x="1250" y="733"/>
                    </a:cubicBezTo>
                    <a:cubicBezTo>
                      <a:pt x="1250" y="729"/>
                      <a:pt x="1252" y="722"/>
                      <a:pt x="1246" y="722"/>
                    </a:cubicBezTo>
                    <a:cubicBezTo>
                      <a:pt x="1240" y="722"/>
                      <a:pt x="1230" y="727"/>
                      <a:pt x="1228" y="722"/>
                    </a:cubicBezTo>
                    <a:cubicBezTo>
                      <a:pt x="1225" y="717"/>
                      <a:pt x="1221" y="719"/>
                      <a:pt x="1214" y="717"/>
                    </a:cubicBezTo>
                    <a:cubicBezTo>
                      <a:pt x="1207" y="716"/>
                      <a:pt x="1208" y="704"/>
                      <a:pt x="1213" y="701"/>
                    </a:cubicBezTo>
                    <a:cubicBezTo>
                      <a:pt x="1219" y="699"/>
                      <a:pt x="1229" y="705"/>
                      <a:pt x="1238" y="700"/>
                    </a:cubicBezTo>
                    <a:cubicBezTo>
                      <a:pt x="1246" y="695"/>
                      <a:pt x="1252" y="693"/>
                      <a:pt x="1254" y="692"/>
                    </a:cubicBezTo>
                    <a:cubicBezTo>
                      <a:pt x="1257" y="692"/>
                      <a:pt x="1265" y="691"/>
                      <a:pt x="1273" y="686"/>
                    </a:cubicBezTo>
                    <a:cubicBezTo>
                      <a:pt x="1280" y="681"/>
                      <a:pt x="1290" y="679"/>
                      <a:pt x="1295" y="681"/>
                    </a:cubicBezTo>
                    <a:cubicBezTo>
                      <a:pt x="1301" y="684"/>
                      <a:pt x="1302" y="688"/>
                      <a:pt x="1299" y="690"/>
                    </a:cubicBezTo>
                    <a:cubicBezTo>
                      <a:pt x="1295" y="692"/>
                      <a:pt x="1285" y="695"/>
                      <a:pt x="1280" y="698"/>
                    </a:cubicBezTo>
                    <a:cubicBezTo>
                      <a:pt x="1276" y="701"/>
                      <a:pt x="1273" y="702"/>
                      <a:pt x="1276" y="705"/>
                    </a:cubicBezTo>
                    <a:cubicBezTo>
                      <a:pt x="1279" y="708"/>
                      <a:pt x="1281" y="712"/>
                      <a:pt x="1279" y="713"/>
                    </a:cubicBezTo>
                    <a:cubicBezTo>
                      <a:pt x="1277" y="714"/>
                      <a:pt x="1278" y="722"/>
                      <a:pt x="1278" y="722"/>
                    </a:cubicBezTo>
                    <a:cubicBezTo>
                      <a:pt x="1278" y="722"/>
                      <a:pt x="1275" y="725"/>
                      <a:pt x="1271" y="723"/>
                    </a:cubicBezTo>
                    <a:cubicBezTo>
                      <a:pt x="1268" y="722"/>
                      <a:pt x="1265" y="719"/>
                      <a:pt x="1262" y="723"/>
                    </a:cubicBezTo>
                    <a:cubicBezTo>
                      <a:pt x="1259" y="728"/>
                      <a:pt x="1253" y="732"/>
                      <a:pt x="1261" y="734"/>
                    </a:cubicBezTo>
                    <a:cubicBezTo>
                      <a:pt x="1269" y="736"/>
                      <a:pt x="1285" y="739"/>
                      <a:pt x="1295" y="748"/>
                    </a:cubicBezTo>
                    <a:cubicBezTo>
                      <a:pt x="1305" y="757"/>
                      <a:pt x="1309" y="765"/>
                      <a:pt x="1314" y="772"/>
                    </a:cubicBezTo>
                    <a:cubicBezTo>
                      <a:pt x="1319" y="779"/>
                      <a:pt x="1335" y="777"/>
                      <a:pt x="1345" y="787"/>
                    </a:cubicBezTo>
                    <a:cubicBezTo>
                      <a:pt x="1356" y="798"/>
                      <a:pt x="1361" y="815"/>
                      <a:pt x="1359" y="822"/>
                    </a:cubicBezTo>
                    <a:close/>
                    <a:moveTo>
                      <a:pt x="1660" y="941"/>
                    </a:moveTo>
                    <a:cubicBezTo>
                      <a:pt x="1660" y="946"/>
                      <a:pt x="1653" y="950"/>
                      <a:pt x="1649" y="946"/>
                    </a:cubicBezTo>
                    <a:cubicBezTo>
                      <a:pt x="1645" y="941"/>
                      <a:pt x="1638" y="934"/>
                      <a:pt x="1634" y="936"/>
                    </a:cubicBezTo>
                    <a:cubicBezTo>
                      <a:pt x="1629" y="938"/>
                      <a:pt x="1619" y="942"/>
                      <a:pt x="1614" y="949"/>
                    </a:cubicBezTo>
                    <a:cubicBezTo>
                      <a:pt x="1609" y="955"/>
                      <a:pt x="1606" y="958"/>
                      <a:pt x="1600" y="952"/>
                    </a:cubicBezTo>
                    <a:cubicBezTo>
                      <a:pt x="1593" y="946"/>
                      <a:pt x="1579" y="935"/>
                      <a:pt x="1568" y="930"/>
                    </a:cubicBezTo>
                    <a:cubicBezTo>
                      <a:pt x="1558" y="926"/>
                      <a:pt x="1553" y="935"/>
                      <a:pt x="1547" y="926"/>
                    </a:cubicBezTo>
                    <a:cubicBezTo>
                      <a:pt x="1541" y="916"/>
                      <a:pt x="1540" y="903"/>
                      <a:pt x="1537" y="897"/>
                    </a:cubicBezTo>
                    <a:cubicBezTo>
                      <a:pt x="1534" y="890"/>
                      <a:pt x="1537" y="882"/>
                      <a:pt x="1542" y="880"/>
                    </a:cubicBezTo>
                    <a:cubicBezTo>
                      <a:pt x="1546" y="879"/>
                      <a:pt x="1550" y="886"/>
                      <a:pt x="1554" y="882"/>
                    </a:cubicBezTo>
                    <a:cubicBezTo>
                      <a:pt x="1558" y="879"/>
                      <a:pt x="1556" y="876"/>
                      <a:pt x="1559" y="872"/>
                    </a:cubicBezTo>
                    <a:cubicBezTo>
                      <a:pt x="1563" y="868"/>
                      <a:pt x="1568" y="866"/>
                      <a:pt x="1567" y="862"/>
                    </a:cubicBezTo>
                    <a:cubicBezTo>
                      <a:pt x="1565" y="859"/>
                      <a:pt x="1558" y="854"/>
                      <a:pt x="1561" y="849"/>
                    </a:cubicBezTo>
                    <a:cubicBezTo>
                      <a:pt x="1563" y="845"/>
                      <a:pt x="1570" y="848"/>
                      <a:pt x="1567" y="843"/>
                    </a:cubicBezTo>
                    <a:cubicBezTo>
                      <a:pt x="1565" y="837"/>
                      <a:pt x="1562" y="832"/>
                      <a:pt x="1555" y="831"/>
                    </a:cubicBezTo>
                    <a:cubicBezTo>
                      <a:pt x="1549" y="831"/>
                      <a:pt x="1550" y="833"/>
                      <a:pt x="1544" y="828"/>
                    </a:cubicBezTo>
                    <a:cubicBezTo>
                      <a:pt x="1538" y="822"/>
                      <a:pt x="1541" y="818"/>
                      <a:pt x="1534" y="817"/>
                    </a:cubicBezTo>
                    <a:cubicBezTo>
                      <a:pt x="1527" y="816"/>
                      <a:pt x="1525" y="822"/>
                      <a:pt x="1522" y="816"/>
                    </a:cubicBezTo>
                    <a:cubicBezTo>
                      <a:pt x="1519" y="810"/>
                      <a:pt x="1521" y="805"/>
                      <a:pt x="1512" y="800"/>
                    </a:cubicBezTo>
                    <a:cubicBezTo>
                      <a:pt x="1504" y="794"/>
                      <a:pt x="1502" y="796"/>
                      <a:pt x="1500" y="786"/>
                    </a:cubicBezTo>
                    <a:cubicBezTo>
                      <a:pt x="1499" y="777"/>
                      <a:pt x="1496" y="770"/>
                      <a:pt x="1501" y="767"/>
                    </a:cubicBezTo>
                    <a:cubicBezTo>
                      <a:pt x="1505" y="764"/>
                      <a:pt x="1504" y="760"/>
                      <a:pt x="1498" y="760"/>
                    </a:cubicBezTo>
                    <a:cubicBezTo>
                      <a:pt x="1493" y="760"/>
                      <a:pt x="1491" y="762"/>
                      <a:pt x="1489" y="763"/>
                    </a:cubicBezTo>
                    <a:cubicBezTo>
                      <a:pt x="1488" y="763"/>
                      <a:pt x="1486" y="762"/>
                      <a:pt x="1486" y="762"/>
                    </a:cubicBezTo>
                    <a:cubicBezTo>
                      <a:pt x="1484" y="757"/>
                      <a:pt x="1488" y="756"/>
                      <a:pt x="1487" y="751"/>
                    </a:cubicBezTo>
                    <a:cubicBezTo>
                      <a:pt x="1486" y="746"/>
                      <a:pt x="1478" y="745"/>
                      <a:pt x="1475" y="738"/>
                    </a:cubicBezTo>
                    <a:cubicBezTo>
                      <a:pt x="1471" y="732"/>
                      <a:pt x="1473" y="719"/>
                      <a:pt x="1479" y="714"/>
                    </a:cubicBezTo>
                    <a:cubicBezTo>
                      <a:pt x="1485" y="710"/>
                      <a:pt x="1498" y="698"/>
                      <a:pt x="1503" y="691"/>
                    </a:cubicBezTo>
                    <a:cubicBezTo>
                      <a:pt x="1507" y="683"/>
                      <a:pt x="1513" y="679"/>
                      <a:pt x="1522" y="675"/>
                    </a:cubicBezTo>
                    <a:cubicBezTo>
                      <a:pt x="1531" y="670"/>
                      <a:pt x="1542" y="661"/>
                      <a:pt x="1548" y="662"/>
                    </a:cubicBezTo>
                    <a:cubicBezTo>
                      <a:pt x="1554" y="664"/>
                      <a:pt x="1563" y="666"/>
                      <a:pt x="1569" y="665"/>
                    </a:cubicBezTo>
                    <a:cubicBezTo>
                      <a:pt x="1575" y="664"/>
                      <a:pt x="1583" y="669"/>
                      <a:pt x="1585" y="676"/>
                    </a:cubicBezTo>
                    <a:cubicBezTo>
                      <a:pt x="1586" y="683"/>
                      <a:pt x="1578" y="688"/>
                      <a:pt x="1581" y="695"/>
                    </a:cubicBezTo>
                    <a:cubicBezTo>
                      <a:pt x="1584" y="703"/>
                      <a:pt x="1587" y="703"/>
                      <a:pt x="1591" y="706"/>
                    </a:cubicBezTo>
                    <a:cubicBezTo>
                      <a:pt x="1595" y="708"/>
                      <a:pt x="1595" y="715"/>
                      <a:pt x="1590" y="715"/>
                    </a:cubicBezTo>
                    <a:cubicBezTo>
                      <a:pt x="1584" y="714"/>
                      <a:pt x="1585" y="714"/>
                      <a:pt x="1581" y="711"/>
                    </a:cubicBezTo>
                    <a:cubicBezTo>
                      <a:pt x="1576" y="709"/>
                      <a:pt x="1573" y="704"/>
                      <a:pt x="1573" y="706"/>
                    </a:cubicBezTo>
                    <a:cubicBezTo>
                      <a:pt x="1574" y="707"/>
                      <a:pt x="1574" y="713"/>
                      <a:pt x="1570" y="715"/>
                    </a:cubicBezTo>
                    <a:cubicBezTo>
                      <a:pt x="1565" y="716"/>
                      <a:pt x="1555" y="714"/>
                      <a:pt x="1557" y="717"/>
                    </a:cubicBezTo>
                    <a:cubicBezTo>
                      <a:pt x="1560" y="719"/>
                      <a:pt x="1567" y="722"/>
                      <a:pt x="1565" y="725"/>
                    </a:cubicBezTo>
                    <a:cubicBezTo>
                      <a:pt x="1563" y="728"/>
                      <a:pt x="1559" y="731"/>
                      <a:pt x="1554" y="733"/>
                    </a:cubicBezTo>
                    <a:cubicBezTo>
                      <a:pt x="1550" y="734"/>
                      <a:pt x="1542" y="740"/>
                      <a:pt x="1554" y="747"/>
                    </a:cubicBezTo>
                    <a:cubicBezTo>
                      <a:pt x="1566" y="754"/>
                      <a:pt x="1571" y="753"/>
                      <a:pt x="1577" y="766"/>
                    </a:cubicBezTo>
                    <a:cubicBezTo>
                      <a:pt x="1583" y="778"/>
                      <a:pt x="1582" y="781"/>
                      <a:pt x="1591" y="780"/>
                    </a:cubicBezTo>
                    <a:cubicBezTo>
                      <a:pt x="1600" y="779"/>
                      <a:pt x="1611" y="777"/>
                      <a:pt x="1609" y="781"/>
                    </a:cubicBezTo>
                    <a:cubicBezTo>
                      <a:pt x="1607" y="784"/>
                      <a:pt x="1597" y="785"/>
                      <a:pt x="1597" y="789"/>
                    </a:cubicBezTo>
                    <a:cubicBezTo>
                      <a:pt x="1597" y="793"/>
                      <a:pt x="1594" y="802"/>
                      <a:pt x="1600" y="812"/>
                    </a:cubicBezTo>
                    <a:cubicBezTo>
                      <a:pt x="1605" y="823"/>
                      <a:pt x="1610" y="821"/>
                      <a:pt x="1613" y="820"/>
                    </a:cubicBezTo>
                    <a:cubicBezTo>
                      <a:pt x="1616" y="818"/>
                      <a:pt x="1619" y="816"/>
                      <a:pt x="1616" y="810"/>
                    </a:cubicBezTo>
                    <a:cubicBezTo>
                      <a:pt x="1613" y="805"/>
                      <a:pt x="1607" y="792"/>
                      <a:pt x="1614" y="794"/>
                    </a:cubicBezTo>
                    <a:cubicBezTo>
                      <a:pt x="1620" y="796"/>
                      <a:pt x="1619" y="802"/>
                      <a:pt x="1621" y="807"/>
                    </a:cubicBezTo>
                    <a:cubicBezTo>
                      <a:pt x="1623" y="812"/>
                      <a:pt x="1633" y="820"/>
                      <a:pt x="1632" y="824"/>
                    </a:cubicBezTo>
                    <a:cubicBezTo>
                      <a:pt x="1631" y="828"/>
                      <a:pt x="1631" y="831"/>
                      <a:pt x="1624" y="830"/>
                    </a:cubicBezTo>
                    <a:cubicBezTo>
                      <a:pt x="1617" y="828"/>
                      <a:pt x="1606" y="827"/>
                      <a:pt x="1606" y="835"/>
                    </a:cubicBezTo>
                    <a:cubicBezTo>
                      <a:pt x="1606" y="843"/>
                      <a:pt x="1606" y="849"/>
                      <a:pt x="1611" y="851"/>
                    </a:cubicBezTo>
                    <a:cubicBezTo>
                      <a:pt x="1616" y="854"/>
                      <a:pt x="1628" y="855"/>
                      <a:pt x="1625" y="859"/>
                    </a:cubicBezTo>
                    <a:cubicBezTo>
                      <a:pt x="1621" y="862"/>
                      <a:pt x="1614" y="861"/>
                      <a:pt x="1617" y="869"/>
                    </a:cubicBezTo>
                    <a:cubicBezTo>
                      <a:pt x="1620" y="876"/>
                      <a:pt x="1626" y="874"/>
                      <a:pt x="1632" y="882"/>
                    </a:cubicBezTo>
                    <a:cubicBezTo>
                      <a:pt x="1639" y="890"/>
                      <a:pt x="1638" y="894"/>
                      <a:pt x="1641" y="907"/>
                    </a:cubicBezTo>
                    <a:cubicBezTo>
                      <a:pt x="1644" y="920"/>
                      <a:pt x="1648" y="926"/>
                      <a:pt x="1650" y="928"/>
                    </a:cubicBezTo>
                    <a:cubicBezTo>
                      <a:pt x="1653" y="930"/>
                      <a:pt x="1661" y="937"/>
                      <a:pt x="1660" y="94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ŝḻidè">
                <a:extLst>
                  <a:ext uri="{FF2B5EF4-FFF2-40B4-BE49-F238E27FC236}">
                    <a16:creationId xmlns:a16="http://schemas.microsoft.com/office/drawing/2014/main" xmlns="" id="{6A6EB2D9-9AB0-436F-868B-8E811094AA1A}"/>
                  </a:ext>
                </a:extLst>
              </p:cNvPr>
              <p:cNvSpPr/>
              <p:nvPr/>
            </p:nvSpPr>
            <p:spPr bwMode="auto">
              <a:xfrm>
                <a:off x="8135572" y="1683757"/>
                <a:ext cx="30687" cy="12056"/>
              </a:xfrm>
              <a:custGeom>
                <a:avLst/>
                <a:gdLst>
                  <a:gd name="T0" fmla="*/ 56 w 61"/>
                  <a:gd name="T1" fmla="*/ 12 h 26"/>
                  <a:gd name="T2" fmla="*/ 55 w 61"/>
                  <a:gd name="T3" fmla="*/ 3 h 26"/>
                  <a:gd name="T4" fmla="*/ 50 w 61"/>
                  <a:gd name="T5" fmla="*/ 5 h 26"/>
                  <a:gd name="T6" fmla="*/ 34 w 61"/>
                  <a:gd name="T7" fmla="*/ 11 h 26"/>
                  <a:gd name="T8" fmla="*/ 15 w 61"/>
                  <a:gd name="T9" fmla="*/ 20 h 26"/>
                  <a:gd name="T10" fmla="*/ 4 w 61"/>
                  <a:gd name="T11" fmla="*/ 26 h 26"/>
                  <a:gd name="T12" fmla="*/ 20 w 61"/>
                  <a:gd name="T13" fmla="*/ 25 h 26"/>
                  <a:gd name="T14" fmla="*/ 51 w 61"/>
                  <a:gd name="T15" fmla="*/ 20 h 26"/>
                  <a:gd name="T16" fmla="*/ 56 w 61"/>
                  <a:gd name="T1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6">
                    <a:moveTo>
                      <a:pt x="56" y="12"/>
                    </a:moveTo>
                    <a:cubicBezTo>
                      <a:pt x="52" y="9"/>
                      <a:pt x="53" y="6"/>
                      <a:pt x="55" y="3"/>
                    </a:cubicBezTo>
                    <a:cubicBezTo>
                      <a:pt x="57" y="0"/>
                      <a:pt x="54" y="2"/>
                      <a:pt x="50" y="5"/>
                    </a:cubicBezTo>
                    <a:cubicBezTo>
                      <a:pt x="47" y="7"/>
                      <a:pt x="41" y="3"/>
                      <a:pt x="34" y="11"/>
                    </a:cubicBezTo>
                    <a:cubicBezTo>
                      <a:pt x="26" y="18"/>
                      <a:pt x="24" y="19"/>
                      <a:pt x="15" y="20"/>
                    </a:cubicBezTo>
                    <a:cubicBezTo>
                      <a:pt x="5" y="20"/>
                      <a:pt x="0" y="26"/>
                      <a:pt x="4" y="26"/>
                    </a:cubicBezTo>
                    <a:cubicBezTo>
                      <a:pt x="4" y="26"/>
                      <a:pt x="10" y="26"/>
                      <a:pt x="20" y="25"/>
                    </a:cubicBezTo>
                    <a:cubicBezTo>
                      <a:pt x="30" y="24"/>
                      <a:pt x="42" y="23"/>
                      <a:pt x="51" y="20"/>
                    </a:cubicBezTo>
                    <a:cubicBezTo>
                      <a:pt x="61" y="18"/>
                      <a:pt x="60" y="15"/>
                      <a:pt x="56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ṧľíḍè">
                <a:extLst>
                  <a:ext uri="{FF2B5EF4-FFF2-40B4-BE49-F238E27FC236}">
                    <a16:creationId xmlns:a16="http://schemas.microsoft.com/office/drawing/2014/main" xmlns="" id="{EBD42AD6-A614-42A3-B365-7DC2E6B5F106}"/>
                  </a:ext>
                </a:extLst>
              </p:cNvPr>
              <p:cNvSpPr/>
              <p:nvPr/>
            </p:nvSpPr>
            <p:spPr bwMode="auto">
              <a:xfrm>
                <a:off x="3450365" y="3340841"/>
                <a:ext cx="900875" cy="855941"/>
              </a:xfrm>
              <a:custGeom>
                <a:avLst/>
                <a:gdLst>
                  <a:gd name="T0" fmla="*/ 1239 w 1779"/>
                  <a:gd name="T1" fmla="*/ 1670 h 1693"/>
                  <a:gd name="T2" fmla="*/ 96 w 1779"/>
                  <a:gd name="T3" fmla="*/ 1249 h 1693"/>
                  <a:gd name="T4" fmla="*/ 24 w 1779"/>
                  <a:gd name="T5" fmla="*/ 1093 h 1693"/>
                  <a:gd name="T6" fmla="*/ 369 w 1779"/>
                  <a:gd name="T7" fmla="*/ 155 h 1693"/>
                  <a:gd name="T8" fmla="*/ 623 w 1779"/>
                  <a:gd name="T9" fmla="*/ 37 h 1693"/>
                  <a:gd name="T10" fmla="*/ 1624 w 1779"/>
                  <a:gd name="T11" fmla="*/ 406 h 1693"/>
                  <a:gd name="T12" fmla="*/ 1741 w 1779"/>
                  <a:gd name="T13" fmla="*/ 660 h 1693"/>
                  <a:gd name="T14" fmla="*/ 1396 w 1779"/>
                  <a:gd name="T15" fmla="*/ 1598 h 1693"/>
                  <a:gd name="T16" fmla="*/ 1239 w 1779"/>
                  <a:gd name="T17" fmla="*/ 1670 h 1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9" h="1693">
                    <a:moveTo>
                      <a:pt x="1239" y="1670"/>
                    </a:moveTo>
                    <a:cubicBezTo>
                      <a:pt x="96" y="1249"/>
                      <a:pt x="96" y="1249"/>
                      <a:pt x="96" y="1249"/>
                    </a:cubicBezTo>
                    <a:cubicBezTo>
                      <a:pt x="33" y="1226"/>
                      <a:pt x="0" y="1156"/>
                      <a:pt x="24" y="1093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407" y="52"/>
                      <a:pt x="521" y="0"/>
                      <a:pt x="623" y="37"/>
                    </a:cubicBezTo>
                    <a:cubicBezTo>
                      <a:pt x="1624" y="406"/>
                      <a:pt x="1624" y="406"/>
                      <a:pt x="1624" y="406"/>
                    </a:cubicBezTo>
                    <a:cubicBezTo>
                      <a:pt x="1726" y="443"/>
                      <a:pt x="1779" y="558"/>
                      <a:pt x="1741" y="660"/>
                    </a:cubicBezTo>
                    <a:cubicBezTo>
                      <a:pt x="1396" y="1598"/>
                      <a:pt x="1396" y="1598"/>
                      <a:pt x="1396" y="1598"/>
                    </a:cubicBezTo>
                    <a:cubicBezTo>
                      <a:pt x="1372" y="1661"/>
                      <a:pt x="1302" y="1693"/>
                      <a:pt x="1239" y="1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ŝ1îḑé">
                <a:extLst>
                  <a:ext uri="{FF2B5EF4-FFF2-40B4-BE49-F238E27FC236}">
                    <a16:creationId xmlns:a16="http://schemas.microsoft.com/office/drawing/2014/main" xmlns="" id="{02C1CE00-29D2-410F-9173-2A65DC53FDF7}"/>
                  </a:ext>
                </a:extLst>
              </p:cNvPr>
              <p:cNvSpPr/>
              <p:nvPr/>
            </p:nvSpPr>
            <p:spPr bwMode="auto">
              <a:xfrm>
                <a:off x="3612566" y="3340841"/>
                <a:ext cx="738674" cy="402215"/>
              </a:xfrm>
              <a:custGeom>
                <a:avLst/>
                <a:gdLst>
                  <a:gd name="T0" fmla="*/ 1372 w 1460"/>
                  <a:gd name="T1" fmla="*/ 796 h 796"/>
                  <a:gd name="T2" fmla="*/ 0 w 1460"/>
                  <a:gd name="T3" fmla="*/ 291 h 796"/>
                  <a:gd name="T4" fmla="*/ 50 w 1460"/>
                  <a:gd name="T5" fmla="*/ 155 h 796"/>
                  <a:gd name="T6" fmla="*/ 304 w 1460"/>
                  <a:gd name="T7" fmla="*/ 37 h 796"/>
                  <a:gd name="T8" fmla="*/ 1305 w 1460"/>
                  <a:gd name="T9" fmla="*/ 406 h 796"/>
                  <a:gd name="T10" fmla="*/ 1422 w 1460"/>
                  <a:gd name="T11" fmla="*/ 660 h 796"/>
                  <a:gd name="T12" fmla="*/ 1372 w 1460"/>
                  <a:gd name="T13" fmla="*/ 796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0" h="796">
                    <a:moveTo>
                      <a:pt x="1372" y="796"/>
                    </a:moveTo>
                    <a:cubicBezTo>
                      <a:pt x="0" y="291"/>
                      <a:pt x="0" y="291"/>
                      <a:pt x="0" y="291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88" y="52"/>
                      <a:pt x="202" y="0"/>
                      <a:pt x="304" y="37"/>
                    </a:cubicBezTo>
                    <a:cubicBezTo>
                      <a:pt x="1305" y="406"/>
                      <a:pt x="1305" y="406"/>
                      <a:pt x="1305" y="406"/>
                    </a:cubicBezTo>
                    <a:cubicBezTo>
                      <a:pt x="1407" y="443"/>
                      <a:pt x="1460" y="558"/>
                      <a:pt x="1422" y="660"/>
                    </a:cubicBezTo>
                    <a:lnTo>
                      <a:pt x="1372" y="79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Sļïďe">
                <a:extLst>
                  <a:ext uri="{FF2B5EF4-FFF2-40B4-BE49-F238E27FC236}">
                    <a16:creationId xmlns:a16="http://schemas.microsoft.com/office/drawing/2014/main" xmlns="" id="{AF900B92-DA41-42EA-8EB2-8176C0279BEF}"/>
                  </a:ext>
                </a:extLst>
              </p:cNvPr>
              <p:cNvSpPr/>
              <p:nvPr/>
            </p:nvSpPr>
            <p:spPr bwMode="auto">
              <a:xfrm>
                <a:off x="3756136" y="3361664"/>
                <a:ext cx="43838" cy="54798"/>
              </a:xfrm>
              <a:custGeom>
                <a:avLst/>
                <a:gdLst>
                  <a:gd name="T0" fmla="*/ 23 w 86"/>
                  <a:gd name="T1" fmla="*/ 104 h 109"/>
                  <a:gd name="T2" fmla="*/ 23 w 86"/>
                  <a:gd name="T3" fmla="*/ 104 h 109"/>
                  <a:gd name="T4" fmla="*/ 6 w 86"/>
                  <a:gd name="T5" fmla="*/ 66 h 109"/>
                  <a:gd name="T6" fmla="*/ 30 w 86"/>
                  <a:gd name="T7" fmla="*/ 0 h 109"/>
                  <a:gd name="T8" fmla="*/ 86 w 86"/>
                  <a:gd name="T9" fmla="*/ 20 h 109"/>
                  <a:gd name="T10" fmla="*/ 61 w 86"/>
                  <a:gd name="T11" fmla="*/ 86 h 109"/>
                  <a:gd name="T12" fmla="*/ 23 w 86"/>
                  <a:gd name="T13" fmla="*/ 10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8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6" y="102"/>
                      <a:pt x="39" y="109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ṣlíďè">
                <a:extLst>
                  <a:ext uri="{FF2B5EF4-FFF2-40B4-BE49-F238E27FC236}">
                    <a16:creationId xmlns:a16="http://schemas.microsoft.com/office/drawing/2014/main" xmlns="" id="{01D5C0EA-097D-4877-92DE-43C35600E41A}"/>
                  </a:ext>
                </a:extLst>
              </p:cNvPr>
              <p:cNvSpPr/>
              <p:nvPr/>
            </p:nvSpPr>
            <p:spPr bwMode="auto">
              <a:xfrm>
                <a:off x="3922721" y="3423037"/>
                <a:ext cx="43838" cy="54798"/>
              </a:xfrm>
              <a:custGeom>
                <a:avLst/>
                <a:gdLst>
                  <a:gd name="T0" fmla="*/ 24 w 86"/>
                  <a:gd name="T1" fmla="*/ 103 h 109"/>
                  <a:gd name="T2" fmla="*/ 24 w 86"/>
                  <a:gd name="T3" fmla="*/ 103 h 109"/>
                  <a:gd name="T4" fmla="*/ 6 w 86"/>
                  <a:gd name="T5" fmla="*/ 65 h 109"/>
                  <a:gd name="T6" fmla="*/ 30 w 86"/>
                  <a:gd name="T7" fmla="*/ 0 h 109"/>
                  <a:gd name="T8" fmla="*/ 86 w 86"/>
                  <a:gd name="T9" fmla="*/ 20 h 109"/>
                  <a:gd name="T10" fmla="*/ 62 w 86"/>
                  <a:gd name="T11" fmla="*/ 86 h 109"/>
                  <a:gd name="T12" fmla="*/ 24 w 86"/>
                  <a:gd name="T13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4" y="103"/>
                    </a:moveTo>
                    <a:cubicBezTo>
                      <a:pt x="24" y="103"/>
                      <a:pt x="24" y="103"/>
                      <a:pt x="24" y="103"/>
                    </a:cubicBezTo>
                    <a:cubicBezTo>
                      <a:pt x="8" y="98"/>
                      <a:pt x="0" y="81"/>
                      <a:pt x="6" y="6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6" y="101"/>
                      <a:pt x="39" y="109"/>
                      <a:pt x="24" y="103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šľidè">
                <a:extLst>
                  <a:ext uri="{FF2B5EF4-FFF2-40B4-BE49-F238E27FC236}">
                    <a16:creationId xmlns:a16="http://schemas.microsoft.com/office/drawing/2014/main" xmlns="" id="{EC151E78-3CF5-426E-A06F-47CA38B1814C}"/>
                  </a:ext>
                </a:extLst>
              </p:cNvPr>
              <p:cNvSpPr/>
              <p:nvPr/>
            </p:nvSpPr>
            <p:spPr bwMode="auto">
              <a:xfrm>
                <a:off x="4079443" y="3480027"/>
                <a:ext cx="43838" cy="55894"/>
              </a:xfrm>
              <a:custGeom>
                <a:avLst/>
                <a:gdLst>
                  <a:gd name="T0" fmla="*/ 23 w 86"/>
                  <a:gd name="T1" fmla="*/ 104 h 110"/>
                  <a:gd name="T2" fmla="*/ 23 w 86"/>
                  <a:gd name="T3" fmla="*/ 104 h 110"/>
                  <a:gd name="T4" fmla="*/ 6 w 86"/>
                  <a:gd name="T5" fmla="*/ 66 h 110"/>
                  <a:gd name="T6" fmla="*/ 30 w 86"/>
                  <a:gd name="T7" fmla="*/ 0 h 110"/>
                  <a:gd name="T8" fmla="*/ 86 w 86"/>
                  <a:gd name="T9" fmla="*/ 21 h 110"/>
                  <a:gd name="T10" fmla="*/ 62 w 86"/>
                  <a:gd name="T11" fmla="*/ 87 h 110"/>
                  <a:gd name="T12" fmla="*/ 23 w 86"/>
                  <a:gd name="T13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0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9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62" y="87"/>
                      <a:pt x="62" y="87"/>
                      <a:pt x="62" y="87"/>
                    </a:cubicBezTo>
                    <a:cubicBezTo>
                      <a:pt x="56" y="102"/>
                      <a:pt x="39" y="110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ṥḻîďê">
                <a:extLst>
                  <a:ext uri="{FF2B5EF4-FFF2-40B4-BE49-F238E27FC236}">
                    <a16:creationId xmlns:a16="http://schemas.microsoft.com/office/drawing/2014/main" xmlns="" id="{AC525643-59BA-4C8E-A807-401E642A368E}"/>
                  </a:ext>
                </a:extLst>
              </p:cNvPr>
              <p:cNvSpPr/>
              <p:nvPr/>
            </p:nvSpPr>
            <p:spPr bwMode="auto">
              <a:xfrm>
                <a:off x="4237261" y="3535921"/>
                <a:ext cx="42742" cy="58086"/>
              </a:xfrm>
              <a:custGeom>
                <a:avLst/>
                <a:gdLst>
                  <a:gd name="T0" fmla="*/ 23 w 86"/>
                  <a:gd name="T1" fmla="*/ 109 h 114"/>
                  <a:gd name="T2" fmla="*/ 23 w 86"/>
                  <a:gd name="T3" fmla="*/ 109 h 114"/>
                  <a:gd name="T4" fmla="*/ 6 w 86"/>
                  <a:gd name="T5" fmla="*/ 71 h 114"/>
                  <a:gd name="T6" fmla="*/ 30 w 86"/>
                  <a:gd name="T7" fmla="*/ 5 h 114"/>
                  <a:gd name="T8" fmla="*/ 86 w 86"/>
                  <a:gd name="T9" fmla="*/ 26 h 114"/>
                  <a:gd name="T10" fmla="*/ 62 w 86"/>
                  <a:gd name="T11" fmla="*/ 91 h 114"/>
                  <a:gd name="T12" fmla="*/ 23 w 86"/>
                  <a:gd name="T13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4">
                    <a:moveTo>
                      <a:pt x="23" y="109"/>
                    </a:moveTo>
                    <a:cubicBezTo>
                      <a:pt x="23" y="109"/>
                      <a:pt x="23" y="109"/>
                      <a:pt x="23" y="109"/>
                    </a:cubicBezTo>
                    <a:cubicBezTo>
                      <a:pt x="8" y="103"/>
                      <a:pt x="0" y="86"/>
                      <a:pt x="6" y="71"/>
                    </a:cubicBezTo>
                    <a:cubicBezTo>
                      <a:pt x="6" y="71"/>
                      <a:pt x="28" y="10"/>
                      <a:pt x="30" y="5"/>
                    </a:cubicBezTo>
                    <a:cubicBezTo>
                      <a:pt x="32" y="0"/>
                      <a:pt x="86" y="26"/>
                      <a:pt x="86" y="26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56" y="106"/>
                      <a:pt x="39" y="114"/>
                      <a:pt x="23" y="109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š1îḑé">
                <a:extLst>
                  <a:ext uri="{FF2B5EF4-FFF2-40B4-BE49-F238E27FC236}">
                    <a16:creationId xmlns:a16="http://schemas.microsoft.com/office/drawing/2014/main" xmlns="" id="{1030B75F-EC7D-48B5-8DF4-2C1AD6B9D9A2}"/>
                  </a:ext>
                </a:extLst>
              </p:cNvPr>
              <p:cNvSpPr/>
              <p:nvPr/>
            </p:nvSpPr>
            <p:spPr bwMode="auto">
              <a:xfrm>
                <a:off x="3919434" y="3401118"/>
                <a:ext cx="47126" cy="70141"/>
              </a:xfrm>
              <a:custGeom>
                <a:avLst/>
                <a:gdLst>
                  <a:gd name="T0" fmla="*/ 23 w 93"/>
                  <a:gd name="T1" fmla="*/ 133 h 139"/>
                  <a:gd name="T2" fmla="*/ 23 w 93"/>
                  <a:gd name="T3" fmla="*/ 133 h 139"/>
                  <a:gd name="T4" fmla="*/ 5 w 93"/>
                  <a:gd name="T5" fmla="*/ 95 h 139"/>
                  <a:gd name="T6" fmla="*/ 32 w 93"/>
                  <a:gd name="T7" fmla="*/ 23 h 139"/>
                  <a:gd name="T8" fmla="*/ 70 w 93"/>
                  <a:gd name="T9" fmla="*/ 5 h 139"/>
                  <a:gd name="T10" fmla="*/ 70 w 93"/>
                  <a:gd name="T11" fmla="*/ 5 h 139"/>
                  <a:gd name="T12" fmla="*/ 88 w 93"/>
                  <a:gd name="T13" fmla="*/ 43 h 139"/>
                  <a:gd name="T14" fmla="*/ 61 w 93"/>
                  <a:gd name="T15" fmla="*/ 115 h 139"/>
                  <a:gd name="T16" fmla="*/ 23 w 93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7"/>
                      <a:pt x="0" y="110"/>
                      <a:pt x="5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7" y="8"/>
                      <a:pt x="55" y="0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5" y="11"/>
                      <a:pt x="93" y="28"/>
                      <a:pt x="88" y="43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56" y="131"/>
                      <a:pt x="38" y="139"/>
                      <a:pt x="23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ṡḻîḍê">
                <a:extLst>
                  <a:ext uri="{FF2B5EF4-FFF2-40B4-BE49-F238E27FC236}">
                    <a16:creationId xmlns:a16="http://schemas.microsoft.com/office/drawing/2014/main" xmlns="" id="{71CF55B6-FC17-45AC-8E31-A865F2E21FA1}"/>
                  </a:ext>
                </a:extLst>
              </p:cNvPr>
              <p:cNvSpPr/>
              <p:nvPr/>
            </p:nvSpPr>
            <p:spPr bwMode="auto">
              <a:xfrm>
                <a:off x="4076155" y="3459204"/>
                <a:ext cx="48222" cy="70141"/>
              </a:xfrm>
              <a:custGeom>
                <a:avLst/>
                <a:gdLst>
                  <a:gd name="T0" fmla="*/ 23 w 94"/>
                  <a:gd name="T1" fmla="*/ 133 h 139"/>
                  <a:gd name="T2" fmla="*/ 23 w 94"/>
                  <a:gd name="T3" fmla="*/ 133 h 139"/>
                  <a:gd name="T4" fmla="*/ 6 w 94"/>
                  <a:gd name="T5" fmla="*/ 95 h 139"/>
                  <a:gd name="T6" fmla="*/ 32 w 94"/>
                  <a:gd name="T7" fmla="*/ 23 h 139"/>
                  <a:gd name="T8" fmla="*/ 70 w 94"/>
                  <a:gd name="T9" fmla="*/ 6 h 139"/>
                  <a:gd name="T10" fmla="*/ 70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3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8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3" y="133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ṣḻïḍè">
                <a:extLst>
                  <a:ext uri="{FF2B5EF4-FFF2-40B4-BE49-F238E27FC236}">
                    <a16:creationId xmlns:a16="http://schemas.microsoft.com/office/drawing/2014/main" xmlns="" id="{010E9352-5CA0-4989-ADA8-CA2F1AA11C94}"/>
                  </a:ext>
                </a:extLst>
              </p:cNvPr>
              <p:cNvSpPr/>
              <p:nvPr/>
            </p:nvSpPr>
            <p:spPr bwMode="auto">
              <a:xfrm>
                <a:off x="4233973" y="3516193"/>
                <a:ext cx="47126" cy="71237"/>
              </a:xfrm>
              <a:custGeom>
                <a:avLst/>
                <a:gdLst>
                  <a:gd name="T0" fmla="*/ 23 w 93"/>
                  <a:gd name="T1" fmla="*/ 134 h 139"/>
                  <a:gd name="T2" fmla="*/ 23 w 93"/>
                  <a:gd name="T3" fmla="*/ 134 h 139"/>
                  <a:gd name="T4" fmla="*/ 5 w 93"/>
                  <a:gd name="T5" fmla="*/ 95 h 139"/>
                  <a:gd name="T6" fmla="*/ 32 w 93"/>
                  <a:gd name="T7" fmla="*/ 24 h 139"/>
                  <a:gd name="T8" fmla="*/ 70 w 93"/>
                  <a:gd name="T9" fmla="*/ 6 h 139"/>
                  <a:gd name="T10" fmla="*/ 70 w 93"/>
                  <a:gd name="T11" fmla="*/ 6 h 139"/>
                  <a:gd name="T12" fmla="*/ 88 w 93"/>
                  <a:gd name="T13" fmla="*/ 44 h 139"/>
                  <a:gd name="T14" fmla="*/ 61 w 93"/>
                  <a:gd name="T15" fmla="*/ 116 h 139"/>
                  <a:gd name="T16" fmla="*/ 23 w 93"/>
                  <a:gd name="T17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4"/>
                    </a:moveTo>
                    <a:cubicBezTo>
                      <a:pt x="23" y="134"/>
                      <a:pt x="23" y="134"/>
                      <a:pt x="23" y="134"/>
                    </a:cubicBezTo>
                    <a:cubicBezTo>
                      <a:pt x="8" y="128"/>
                      <a:pt x="0" y="111"/>
                      <a:pt x="5" y="9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7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5" y="12"/>
                      <a:pt x="93" y="29"/>
                      <a:pt x="88" y="44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55" y="131"/>
                      <a:pt x="38" y="139"/>
                      <a:pt x="23" y="134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ṣḻïḋé">
                <a:extLst>
                  <a:ext uri="{FF2B5EF4-FFF2-40B4-BE49-F238E27FC236}">
                    <a16:creationId xmlns:a16="http://schemas.microsoft.com/office/drawing/2014/main" xmlns="" id="{14854A01-E28D-4FBF-8B75-C3F7F184227C}"/>
                  </a:ext>
                </a:extLst>
              </p:cNvPr>
              <p:cNvSpPr/>
              <p:nvPr/>
            </p:nvSpPr>
            <p:spPr bwMode="auto">
              <a:xfrm>
                <a:off x="3913954" y="3976494"/>
                <a:ext cx="227959" cy="145762"/>
              </a:xfrm>
              <a:custGeom>
                <a:avLst/>
                <a:gdLst>
                  <a:gd name="T0" fmla="*/ 450 w 450"/>
                  <a:gd name="T1" fmla="*/ 67 h 289"/>
                  <a:gd name="T2" fmla="*/ 0 w 450"/>
                  <a:gd name="T3" fmla="*/ 289 h 289"/>
                  <a:gd name="T4" fmla="*/ 48 w 450"/>
                  <a:gd name="T5" fmla="*/ 196 h 289"/>
                  <a:gd name="T6" fmla="*/ 71 w 450"/>
                  <a:gd name="T7" fmla="*/ 114 h 289"/>
                  <a:gd name="T8" fmla="*/ 198 w 450"/>
                  <a:gd name="T9" fmla="*/ 7 h 289"/>
                  <a:gd name="T10" fmla="*/ 348 w 450"/>
                  <a:gd name="T11" fmla="*/ 53 h 289"/>
                  <a:gd name="T12" fmla="*/ 450 w 450"/>
                  <a:gd name="T13" fmla="*/ 6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289">
                    <a:moveTo>
                      <a:pt x="450" y="67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0" y="289"/>
                      <a:pt x="34" y="233"/>
                      <a:pt x="48" y="196"/>
                    </a:cubicBezTo>
                    <a:cubicBezTo>
                      <a:pt x="57" y="172"/>
                      <a:pt x="60" y="149"/>
                      <a:pt x="71" y="114"/>
                    </a:cubicBezTo>
                    <a:cubicBezTo>
                      <a:pt x="102" y="15"/>
                      <a:pt x="167" y="11"/>
                      <a:pt x="198" y="7"/>
                    </a:cubicBezTo>
                    <a:cubicBezTo>
                      <a:pt x="247" y="0"/>
                      <a:pt x="307" y="41"/>
                      <a:pt x="348" y="53"/>
                    </a:cubicBezTo>
                    <a:cubicBezTo>
                      <a:pt x="366" y="58"/>
                      <a:pt x="431" y="79"/>
                      <a:pt x="450" y="6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şļîḓê">
                <a:extLst>
                  <a:ext uri="{FF2B5EF4-FFF2-40B4-BE49-F238E27FC236}">
                    <a16:creationId xmlns:a16="http://schemas.microsoft.com/office/drawing/2014/main" xmlns="" id="{CEEF9464-F9BF-447A-B598-4E0B0A84CE09}"/>
                  </a:ext>
                </a:extLst>
              </p:cNvPr>
              <p:cNvSpPr/>
              <p:nvPr/>
            </p:nvSpPr>
            <p:spPr bwMode="auto">
              <a:xfrm>
                <a:off x="3913954" y="3966631"/>
                <a:ext cx="286044" cy="155626"/>
              </a:xfrm>
              <a:custGeom>
                <a:avLst/>
                <a:gdLst>
                  <a:gd name="T0" fmla="*/ 565 w 565"/>
                  <a:gd name="T1" fmla="*/ 105 h 309"/>
                  <a:gd name="T2" fmla="*/ 0 w 565"/>
                  <a:gd name="T3" fmla="*/ 309 h 309"/>
                  <a:gd name="T4" fmla="*/ 67 w 565"/>
                  <a:gd name="T5" fmla="*/ 205 h 309"/>
                  <a:gd name="T6" fmla="*/ 102 w 565"/>
                  <a:gd name="T7" fmla="*/ 112 h 309"/>
                  <a:gd name="T8" fmla="*/ 267 w 565"/>
                  <a:gd name="T9" fmla="*/ 2 h 309"/>
                  <a:gd name="T10" fmla="*/ 444 w 565"/>
                  <a:gd name="T11" fmla="*/ 75 h 309"/>
                  <a:gd name="T12" fmla="*/ 565 w 565"/>
                  <a:gd name="T13" fmla="*/ 10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309">
                    <a:moveTo>
                      <a:pt x="565" y="105"/>
                    </a:move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9"/>
                      <a:pt x="46" y="248"/>
                      <a:pt x="67" y="205"/>
                    </a:cubicBezTo>
                    <a:cubicBezTo>
                      <a:pt x="80" y="178"/>
                      <a:pt x="85" y="152"/>
                      <a:pt x="102" y="112"/>
                    </a:cubicBezTo>
                    <a:cubicBezTo>
                      <a:pt x="149" y="0"/>
                      <a:pt x="228" y="3"/>
                      <a:pt x="267" y="2"/>
                    </a:cubicBezTo>
                    <a:cubicBezTo>
                      <a:pt x="326" y="0"/>
                      <a:pt x="395" y="56"/>
                      <a:pt x="444" y="75"/>
                    </a:cubicBezTo>
                    <a:cubicBezTo>
                      <a:pt x="464" y="84"/>
                      <a:pt x="541" y="117"/>
                      <a:pt x="565" y="105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ŝlïḓe">
                <a:extLst>
                  <a:ext uri="{FF2B5EF4-FFF2-40B4-BE49-F238E27FC236}">
                    <a16:creationId xmlns:a16="http://schemas.microsoft.com/office/drawing/2014/main" xmlns="" id="{C02D346B-CB9F-4034-BDBC-0FB393636B7E}"/>
                  </a:ext>
                </a:extLst>
              </p:cNvPr>
              <p:cNvSpPr/>
              <p:nvPr/>
            </p:nvSpPr>
            <p:spPr bwMode="auto">
              <a:xfrm>
                <a:off x="3627910" y="3604966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$1îdè">
                <a:extLst>
                  <a:ext uri="{FF2B5EF4-FFF2-40B4-BE49-F238E27FC236}">
                    <a16:creationId xmlns:a16="http://schemas.microsoft.com/office/drawing/2014/main" xmlns="" id="{F0C63824-2B05-4682-A0A5-9B3EF638F021}"/>
                  </a:ext>
                </a:extLst>
              </p:cNvPr>
              <p:cNvSpPr/>
              <p:nvPr/>
            </p:nvSpPr>
            <p:spPr bwMode="auto">
              <a:xfrm>
                <a:off x="3588455" y="3711273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2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2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$ľíḑè">
                <a:extLst>
                  <a:ext uri="{FF2B5EF4-FFF2-40B4-BE49-F238E27FC236}">
                    <a16:creationId xmlns:a16="http://schemas.microsoft.com/office/drawing/2014/main" xmlns="" id="{F9338CF1-71D0-4797-B71C-88E78AFD5179}"/>
                  </a:ext>
                </a:extLst>
              </p:cNvPr>
              <p:cNvSpPr/>
              <p:nvPr/>
            </p:nvSpPr>
            <p:spPr bwMode="auto">
              <a:xfrm>
                <a:off x="3736409" y="3766071"/>
                <a:ext cx="115075" cy="94252"/>
              </a:xfrm>
              <a:custGeom>
                <a:avLst/>
                <a:gdLst>
                  <a:gd name="T0" fmla="*/ 84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4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ş1íḑe">
                <a:extLst>
                  <a:ext uri="{FF2B5EF4-FFF2-40B4-BE49-F238E27FC236}">
                    <a16:creationId xmlns:a16="http://schemas.microsoft.com/office/drawing/2014/main" xmlns="" id="{C1F7D4EA-040A-458C-8FE3-DC6F70A6F21D}"/>
                  </a:ext>
                </a:extLst>
              </p:cNvPr>
              <p:cNvSpPr/>
              <p:nvPr/>
            </p:nvSpPr>
            <p:spPr bwMode="auto">
              <a:xfrm>
                <a:off x="3883267" y="3820869"/>
                <a:ext cx="115075" cy="93156"/>
              </a:xfrm>
              <a:custGeom>
                <a:avLst/>
                <a:gdLst>
                  <a:gd name="T0" fmla="*/ 85 w 105"/>
                  <a:gd name="T1" fmla="*/ 85 h 85"/>
                  <a:gd name="T2" fmla="*/ 0 w 105"/>
                  <a:gd name="T3" fmla="*/ 54 h 85"/>
                  <a:gd name="T4" fmla="*/ 21 w 105"/>
                  <a:gd name="T5" fmla="*/ 0 h 85"/>
                  <a:gd name="T6" fmla="*/ 105 w 105"/>
                  <a:gd name="T7" fmla="*/ 31 h 85"/>
                  <a:gd name="T8" fmla="*/ 85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5" y="85"/>
                    </a:moveTo>
                    <a:lnTo>
                      <a:pt x="0" y="54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śļíḓé">
                <a:extLst>
                  <a:ext uri="{FF2B5EF4-FFF2-40B4-BE49-F238E27FC236}">
                    <a16:creationId xmlns:a16="http://schemas.microsoft.com/office/drawing/2014/main" xmlns="" id="{9FCB62A1-37C8-4DDA-9CB7-E06FDD8C2BB2}"/>
                  </a:ext>
                </a:extLst>
              </p:cNvPr>
              <p:cNvSpPr/>
              <p:nvPr/>
            </p:nvSpPr>
            <p:spPr bwMode="auto">
              <a:xfrm>
                <a:off x="4027933" y="387347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ŝļïḓé">
                <a:extLst>
                  <a:ext uri="{FF2B5EF4-FFF2-40B4-BE49-F238E27FC236}">
                    <a16:creationId xmlns:a16="http://schemas.microsoft.com/office/drawing/2014/main" xmlns="" id="{D0B0ECCA-7B92-4CC6-B0CA-4CF754EAC8ED}"/>
                  </a:ext>
                </a:extLst>
              </p:cNvPr>
              <p:cNvSpPr/>
              <p:nvPr/>
            </p:nvSpPr>
            <p:spPr bwMode="auto">
              <a:xfrm>
                <a:off x="3549001" y="38186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ḻïḑe">
                <a:extLst>
                  <a:ext uri="{FF2B5EF4-FFF2-40B4-BE49-F238E27FC236}">
                    <a16:creationId xmlns:a16="http://schemas.microsoft.com/office/drawing/2014/main" xmlns="" id="{A947A283-022E-4469-AED9-6B2EBF720311}"/>
                  </a:ext>
                </a:extLst>
              </p:cNvPr>
              <p:cNvSpPr/>
              <p:nvPr/>
            </p:nvSpPr>
            <p:spPr bwMode="auto">
              <a:xfrm>
                <a:off x="3696955" y="3873475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śļíḍe">
                <a:extLst>
                  <a:ext uri="{FF2B5EF4-FFF2-40B4-BE49-F238E27FC236}">
                    <a16:creationId xmlns:a16="http://schemas.microsoft.com/office/drawing/2014/main" xmlns="" id="{2638256D-BE4D-4568-B4FC-9DDCFEBACE16}"/>
                  </a:ext>
                </a:extLst>
              </p:cNvPr>
              <p:cNvSpPr/>
              <p:nvPr/>
            </p:nvSpPr>
            <p:spPr bwMode="auto">
              <a:xfrm>
                <a:off x="3843813" y="39271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ṡľiḋê">
                <a:extLst>
                  <a:ext uri="{FF2B5EF4-FFF2-40B4-BE49-F238E27FC236}">
                    <a16:creationId xmlns:a16="http://schemas.microsoft.com/office/drawing/2014/main" xmlns="" id="{768B0FB0-DB75-49CE-83C3-9F9D547ED8FB}"/>
                  </a:ext>
                </a:extLst>
              </p:cNvPr>
              <p:cNvSpPr/>
              <p:nvPr/>
            </p:nvSpPr>
            <p:spPr bwMode="auto">
              <a:xfrm>
                <a:off x="3775864" y="3658668"/>
                <a:ext cx="113979" cy="94252"/>
              </a:xfrm>
              <a:custGeom>
                <a:avLst/>
                <a:gdLst>
                  <a:gd name="T0" fmla="*/ 84 w 104"/>
                  <a:gd name="T1" fmla="*/ 86 h 86"/>
                  <a:gd name="T2" fmla="*/ 0 w 104"/>
                  <a:gd name="T3" fmla="*/ 55 h 86"/>
                  <a:gd name="T4" fmla="*/ 20 w 104"/>
                  <a:gd name="T5" fmla="*/ 0 h 86"/>
                  <a:gd name="T6" fmla="*/ 104 w 104"/>
                  <a:gd name="T7" fmla="*/ 32 h 86"/>
                  <a:gd name="T8" fmla="*/ 84 w 104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4" y="32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ṡ1ïďè">
                <a:extLst>
                  <a:ext uri="{FF2B5EF4-FFF2-40B4-BE49-F238E27FC236}">
                    <a16:creationId xmlns:a16="http://schemas.microsoft.com/office/drawing/2014/main" xmlns="" id="{E569212A-822A-48D2-9E9E-16CFED2367D0}"/>
                  </a:ext>
                </a:extLst>
              </p:cNvPr>
              <p:cNvSpPr/>
              <p:nvPr/>
            </p:nvSpPr>
            <p:spPr bwMode="auto">
              <a:xfrm>
                <a:off x="3922721" y="371346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ŝļíḓè">
                <a:extLst>
                  <a:ext uri="{FF2B5EF4-FFF2-40B4-BE49-F238E27FC236}">
                    <a16:creationId xmlns:a16="http://schemas.microsoft.com/office/drawing/2014/main" xmlns="" id="{FD9A26E9-AA91-42E8-8785-58DD4500C2A6}"/>
                  </a:ext>
                </a:extLst>
              </p:cNvPr>
              <p:cNvSpPr/>
              <p:nvPr/>
            </p:nvSpPr>
            <p:spPr bwMode="auto">
              <a:xfrm>
                <a:off x="4070675" y="3768263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ŝľîḓé">
                <a:extLst>
                  <a:ext uri="{FF2B5EF4-FFF2-40B4-BE49-F238E27FC236}">
                    <a16:creationId xmlns:a16="http://schemas.microsoft.com/office/drawing/2014/main" xmlns="" id="{6822FA59-CBD2-417B-9AC2-3FB619763158}"/>
                  </a:ext>
                </a:extLst>
              </p:cNvPr>
              <p:cNvSpPr/>
              <p:nvPr/>
            </p:nvSpPr>
            <p:spPr bwMode="auto">
              <a:xfrm>
                <a:off x="3751753" y="3339745"/>
                <a:ext cx="48222" cy="70141"/>
              </a:xfrm>
              <a:custGeom>
                <a:avLst/>
                <a:gdLst>
                  <a:gd name="T0" fmla="*/ 24 w 94"/>
                  <a:gd name="T1" fmla="*/ 133 h 139"/>
                  <a:gd name="T2" fmla="*/ 24 w 94"/>
                  <a:gd name="T3" fmla="*/ 133 h 139"/>
                  <a:gd name="T4" fmla="*/ 6 w 94"/>
                  <a:gd name="T5" fmla="*/ 95 h 139"/>
                  <a:gd name="T6" fmla="*/ 33 w 94"/>
                  <a:gd name="T7" fmla="*/ 23 h 139"/>
                  <a:gd name="T8" fmla="*/ 71 w 94"/>
                  <a:gd name="T9" fmla="*/ 6 h 139"/>
                  <a:gd name="T10" fmla="*/ 71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4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4" y="133"/>
                    </a:moveTo>
                    <a:cubicBezTo>
                      <a:pt x="24" y="133"/>
                      <a:pt x="24" y="133"/>
                      <a:pt x="24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8" y="8"/>
                      <a:pt x="55" y="0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4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ṣlïḋè">
                <a:extLst>
                  <a:ext uri="{FF2B5EF4-FFF2-40B4-BE49-F238E27FC236}">
                    <a16:creationId xmlns:a16="http://schemas.microsoft.com/office/drawing/2014/main" xmlns="" id="{97F0D008-2037-4763-9405-E8C54A9CD74E}"/>
                  </a:ext>
                </a:extLst>
              </p:cNvPr>
              <p:cNvSpPr/>
              <p:nvPr/>
            </p:nvSpPr>
            <p:spPr bwMode="auto">
              <a:xfrm>
                <a:off x="5803380" y="1394425"/>
                <a:ext cx="1132121" cy="1127737"/>
              </a:xfrm>
              <a:custGeom>
                <a:avLst/>
                <a:gdLst>
                  <a:gd name="T0" fmla="*/ 2018 w 2237"/>
                  <a:gd name="T1" fmla="*/ 1280 h 2231"/>
                  <a:gd name="T2" fmla="*/ 2024 w 2237"/>
                  <a:gd name="T3" fmla="*/ 987 h 2231"/>
                  <a:gd name="T4" fmla="*/ 2219 w 2237"/>
                  <a:gd name="T5" fmla="*/ 834 h 2231"/>
                  <a:gd name="T6" fmla="*/ 2022 w 2237"/>
                  <a:gd name="T7" fmla="*/ 523 h 2231"/>
                  <a:gd name="T8" fmla="*/ 1642 w 2237"/>
                  <a:gd name="T9" fmla="*/ 371 h 2231"/>
                  <a:gd name="T10" fmla="*/ 1722 w 2237"/>
                  <a:gd name="T11" fmla="*/ 221 h 2231"/>
                  <a:gd name="T12" fmla="*/ 1422 w 2237"/>
                  <a:gd name="T13" fmla="*/ 22 h 2231"/>
                  <a:gd name="T14" fmla="*/ 1285 w 2237"/>
                  <a:gd name="T15" fmla="*/ 217 h 2231"/>
                  <a:gd name="T16" fmla="*/ 988 w 2237"/>
                  <a:gd name="T17" fmla="*/ 210 h 2231"/>
                  <a:gd name="T18" fmla="*/ 835 w 2237"/>
                  <a:gd name="T19" fmla="*/ 14 h 2231"/>
                  <a:gd name="T20" fmla="*/ 523 w 2237"/>
                  <a:gd name="T21" fmla="*/ 211 h 2231"/>
                  <a:gd name="T22" fmla="*/ 372 w 2237"/>
                  <a:gd name="T23" fmla="*/ 590 h 2231"/>
                  <a:gd name="T24" fmla="*/ 219 w 2237"/>
                  <a:gd name="T25" fmla="*/ 516 h 2231"/>
                  <a:gd name="T26" fmla="*/ 29 w 2237"/>
                  <a:gd name="T27" fmla="*/ 812 h 2231"/>
                  <a:gd name="T28" fmla="*/ 213 w 2237"/>
                  <a:gd name="T29" fmla="*/ 959 h 2231"/>
                  <a:gd name="T30" fmla="*/ 209 w 2237"/>
                  <a:gd name="T31" fmla="*/ 1247 h 2231"/>
                  <a:gd name="T32" fmla="*/ 14 w 2237"/>
                  <a:gd name="T33" fmla="*/ 1399 h 2231"/>
                  <a:gd name="T34" fmla="*/ 211 w 2237"/>
                  <a:gd name="T35" fmla="*/ 1710 h 2231"/>
                  <a:gd name="T36" fmla="*/ 582 w 2237"/>
                  <a:gd name="T37" fmla="*/ 1857 h 2231"/>
                  <a:gd name="T38" fmla="*/ 515 w 2237"/>
                  <a:gd name="T39" fmla="*/ 2013 h 2231"/>
                  <a:gd name="T40" fmla="*/ 806 w 2237"/>
                  <a:gd name="T41" fmla="*/ 2215 h 2231"/>
                  <a:gd name="T42" fmla="*/ 956 w 2237"/>
                  <a:gd name="T43" fmla="*/ 2018 h 2231"/>
                  <a:gd name="T44" fmla="*/ 1230 w 2237"/>
                  <a:gd name="T45" fmla="*/ 2016 h 2231"/>
                  <a:gd name="T46" fmla="*/ 1395 w 2237"/>
                  <a:gd name="T47" fmla="*/ 2217 h 2231"/>
                  <a:gd name="T48" fmla="*/ 1709 w 2237"/>
                  <a:gd name="T49" fmla="*/ 2021 h 2231"/>
                  <a:gd name="T50" fmla="*/ 1858 w 2237"/>
                  <a:gd name="T51" fmla="*/ 1649 h 2231"/>
                  <a:gd name="T52" fmla="*/ 2011 w 2237"/>
                  <a:gd name="T53" fmla="*/ 1723 h 2231"/>
                  <a:gd name="T54" fmla="*/ 2222 w 2237"/>
                  <a:gd name="T55" fmla="*/ 1428 h 2231"/>
                  <a:gd name="T56" fmla="*/ 806 w 2237"/>
                  <a:gd name="T57" fmla="*/ 1406 h 2231"/>
                  <a:gd name="T58" fmla="*/ 772 w 2237"/>
                  <a:gd name="T59" fmla="*/ 1364 h 2231"/>
                  <a:gd name="T60" fmla="*/ 750 w 2237"/>
                  <a:gd name="T61" fmla="*/ 1330 h 2231"/>
                  <a:gd name="T62" fmla="*/ 721 w 2237"/>
                  <a:gd name="T63" fmla="*/ 1268 h 2231"/>
                  <a:gd name="T64" fmla="*/ 699 w 2237"/>
                  <a:gd name="T65" fmla="*/ 1188 h 2231"/>
                  <a:gd name="T66" fmla="*/ 728 w 2237"/>
                  <a:gd name="T67" fmla="*/ 951 h 2231"/>
                  <a:gd name="T68" fmla="*/ 1008 w 2237"/>
                  <a:gd name="T69" fmla="*/ 709 h 2231"/>
                  <a:gd name="T70" fmla="*/ 1038 w 2237"/>
                  <a:gd name="T71" fmla="*/ 702 h 2231"/>
                  <a:gd name="T72" fmla="*/ 1119 w 2237"/>
                  <a:gd name="T73" fmla="*/ 695 h 2231"/>
                  <a:gd name="T74" fmla="*/ 1442 w 2237"/>
                  <a:gd name="T75" fmla="*/ 848 h 2231"/>
                  <a:gd name="T76" fmla="*/ 1473 w 2237"/>
                  <a:gd name="T77" fmla="*/ 889 h 2231"/>
                  <a:gd name="T78" fmla="*/ 1488 w 2237"/>
                  <a:gd name="T79" fmla="*/ 915 h 2231"/>
                  <a:gd name="T80" fmla="*/ 1510 w 2237"/>
                  <a:gd name="T81" fmla="*/ 961 h 2231"/>
                  <a:gd name="T82" fmla="*/ 1530 w 2237"/>
                  <a:gd name="T83" fmla="*/ 1029 h 2231"/>
                  <a:gd name="T84" fmla="*/ 1537 w 2237"/>
                  <a:gd name="T85" fmla="*/ 1070 h 2231"/>
                  <a:gd name="T86" fmla="*/ 1506 w 2237"/>
                  <a:gd name="T87" fmla="*/ 1285 h 2231"/>
                  <a:gd name="T88" fmla="*/ 1438 w 2237"/>
                  <a:gd name="T89" fmla="*/ 1394 h 2231"/>
                  <a:gd name="T90" fmla="*/ 1402 w 2237"/>
                  <a:gd name="T91" fmla="*/ 1431 h 2231"/>
                  <a:gd name="T92" fmla="*/ 1371 w 2237"/>
                  <a:gd name="T93" fmla="*/ 1457 h 2231"/>
                  <a:gd name="T94" fmla="*/ 1341 w 2237"/>
                  <a:gd name="T95" fmla="*/ 1478 h 2231"/>
                  <a:gd name="T96" fmla="*/ 1319 w 2237"/>
                  <a:gd name="T97" fmla="*/ 1490 h 2231"/>
                  <a:gd name="T98" fmla="*/ 1292 w 2237"/>
                  <a:gd name="T99" fmla="*/ 1504 h 2231"/>
                  <a:gd name="T100" fmla="*/ 1264 w 2237"/>
                  <a:gd name="T101" fmla="*/ 1515 h 2231"/>
                  <a:gd name="T102" fmla="*/ 1215 w 2237"/>
                  <a:gd name="T103" fmla="*/ 1530 h 2231"/>
                  <a:gd name="T104" fmla="*/ 1175 w 2237"/>
                  <a:gd name="T105" fmla="*/ 1538 h 2231"/>
                  <a:gd name="T106" fmla="*/ 1145 w 2237"/>
                  <a:gd name="T107" fmla="*/ 1541 h 2231"/>
                  <a:gd name="T108" fmla="*/ 816 w 2237"/>
                  <a:gd name="T109" fmla="*/ 1417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37" h="2231">
                    <a:moveTo>
                      <a:pt x="2173" y="1346"/>
                    </a:moveTo>
                    <a:cubicBezTo>
                      <a:pt x="2018" y="1280"/>
                      <a:pt x="2018" y="1280"/>
                      <a:pt x="2018" y="1280"/>
                    </a:cubicBezTo>
                    <a:cubicBezTo>
                      <a:pt x="2039" y="1173"/>
                      <a:pt x="2036" y="1083"/>
                      <a:pt x="2022" y="990"/>
                    </a:cubicBezTo>
                    <a:cubicBezTo>
                      <a:pt x="2024" y="987"/>
                      <a:pt x="2024" y="987"/>
                      <a:pt x="2024" y="987"/>
                    </a:cubicBezTo>
                    <a:cubicBezTo>
                      <a:pt x="2181" y="923"/>
                      <a:pt x="2181" y="923"/>
                      <a:pt x="2181" y="923"/>
                    </a:cubicBezTo>
                    <a:cubicBezTo>
                      <a:pt x="2216" y="909"/>
                      <a:pt x="2233" y="869"/>
                      <a:pt x="2219" y="834"/>
                    </a:cubicBezTo>
                    <a:cubicBezTo>
                      <a:pt x="2111" y="561"/>
                      <a:pt x="2111" y="561"/>
                      <a:pt x="2111" y="561"/>
                    </a:cubicBezTo>
                    <a:cubicBezTo>
                      <a:pt x="2097" y="526"/>
                      <a:pt x="2057" y="509"/>
                      <a:pt x="2022" y="523"/>
                    </a:cubicBezTo>
                    <a:cubicBezTo>
                      <a:pt x="1853" y="580"/>
                      <a:pt x="1853" y="580"/>
                      <a:pt x="1853" y="580"/>
                    </a:cubicBezTo>
                    <a:cubicBezTo>
                      <a:pt x="1797" y="501"/>
                      <a:pt x="1764" y="448"/>
                      <a:pt x="1642" y="371"/>
                    </a:cubicBezTo>
                    <a:cubicBezTo>
                      <a:pt x="1642" y="370"/>
                      <a:pt x="1642" y="370"/>
                      <a:pt x="1642" y="370"/>
                    </a:cubicBezTo>
                    <a:cubicBezTo>
                      <a:pt x="1722" y="221"/>
                      <a:pt x="1722" y="221"/>
                      <a:pt x="1722" y="221"/>
                    </a:cubicBezTo>
                    <a:cubicBezTo>
                      <a:pt x="1737" y="186"/>
                      <a:pt x="1723" y="151"/>
                      <a:pt x="1688" y="136"/>
                    </a:cubicBezTo>
                    <a:cubicBezTo>
                      <a:pt x="1422" y="22"/>
                      <a:pt x="1422" y="22"/>
                      <a:pt x="1422" y="22"/>
                    </a:cubicBezTo>
                    <a:cubicBezTo>
                      <a:pt x="1387" y="7"/>
                      <a:pt x="1365" y="27"/>
                      <a:pt x="1351" y="62"/>
                    </a:cubicBezTo>
                    <a:cubicBezTo>
                      <a:pt x="1285" y="217"/>
                      <a:pt x="1285" y="217"/>
                      <a:pt x="1285" y="217"/>
                    </a:cubicBezTo>
                    <a:cubicBezTo>
                      <a:pt x="1178" y="196"/>
                      <a:pt x="1086" y="198"/>
                      <a:pt x="992" y="212"/>
                    </a:cubicBezTo>
                    <a:cubicBezTo>
                      <a:pt x="988" y="210"/>
                      <a:pt x="988" y="210"/>
                      <a:pt x="988" y="210"/>
                    </a:cubicBezTo>
                    <a:cubicBezTo>
                      <a:pt x="924" y="52"/>
                      <a:pt x="924" y="52"/>
                      <a:pt x="924" y="52"/>
                    </a:cubicBezTo>
                    <a:cubicBezTo>
                      <a:pt x="910" y="17"/>
                      <a:pt x="870" y="0"/>
                      <a:pt x="835" y="14"/>
                    </a:cubicBezTo>
                    <a:cubicBezTo>
                      <a:pt x="561" y="122"/>
                      <a:pt x="561" y="122"/>
                      <a:pt x="561" y="122"/>
                    </a:cubicBezTo>
                    <a:cubicBezTo>
                      <a:pt x="526" y="136"/>
                      <a:pt x="509" y="176"/>
                      <a:pt x="523" y="211"/>
                    </a:cubicBezTo>
                    <a:cubicBezTo>
                      <a:pt x="581" y="379"/>
                      <a:pt x="581" y="379"/>
                      <a:pt x="581" y="379"/>
                    </a:cubicBezTo>
                    <a:cubicBezTo>
                      <a:pt x="501" y="435"/>
                      <a:pt x="449" y="467"/>
                      <a:pt x="372" y="590"/>
                    </a:cubicBezTo>
                    <a:cubicBezTo>
                      <a:pt x="371" y="590"/>
                      <a:pt x="371" y="590"/>
                      <a:pt x="371" y="590"/>
                    </a:cubicBezTo>
                    <a:cubicBezTo>
                      <a:pt x="219" y="516"/>
                      <a:pt x="219" y="516"/>
                      <a:pt x="219" y="516"/>
                    </a:cubicBezTo>
                    <a:cubicBezTo>
                      <a:pt x="185" y="501"/>
                      <a:pt x="159" y="509"/>
                      <a:pt x="144" y="544"/>
                    </a:cubicBezTo>
                    <a:cubicBezTo>
                      <a:pt x="29" y="812"/>
                      <a:pt x="29" y="812"/>
                      <a:pt x="29" y="812"/>
                    </a:cubicBezTo>
                    <a:cubicBezTo>
                      <a:pt x="14" y="846"/>
                      <a:pt x="23" y="878"/>
                      <a:pt x="57" y="893"/>
                    </a:cubicBezTo>
                    <a:cubicBezTo>
                      <a:pt x="213" y="959"/>
                      <a:pt x="213" y="959"/>
                      <a:pt x="213" y="959"/>
                    </a:cubicBezTo>
                    <a:cubicBezTo>
                      <a:pt x="192" y="1066"/>
                      <a:pt x="196" y="1153"/>
                      <a:pt x="210" y="1246"/>
                    </a:cubicBezTo>
                    <a:cubicBezTo>
                      <a:pt x="209" y="1247"/>
                      <a:pt x="209" y="1247"/>
                      <a:pt x="209" y="1247"/>
                    </a:cubicBezTo>
                    <a:cubicBezTo>
                      <a:pt x="52" y="1310"/>
                      <a:pt x="52" y="1310"/>
                      <a:pt x="52" y="1310"/>
                    </a:cubicBezTo>
                    <a:cubicBezTo>
                      <a:pt x="17" y="1324"/>
                      <a:pt x="0" y="1364"/>
                      <a:pt x="14" y="1399"/>
                    </a:cubicBezTo>
                    <a:cubicBezTo>
                      <a:pt x="123" y="1672"/>
                      <a:pt x="123" y="1672"/>
                      <a:pt x="123" y="1672"/>
                    </a:cubicBezTo>
                    <a:cubicBezTo>
                      <a:pt x="136" y="1707"/>
                      <a:pt x="176" y="1724"/>
                      <a:pt x="211" y="1710"/>
                    </a:cubicBezTo>
                    <a:cubicBezTo>
                      <a:pt x="375" y="1650"/>
                      <a:pt x="375" y="1650"/>
                      <a:pt x="375" y="1650"/>
                    </a:cubicBezTo>
                    <a:cubicBezTo>
                      <a:pt x="431" y="1729"/>
                      <a:pt x="492" y="1795"/>
                      <a:pt x="582" y="1857"/>
                    </a:cubicBezTo>
                    <a:cubicBezTo>
                      <a:pt x="582" y="1858"/>
                      <a:pt x="582" y="1858"/>
                      <a:pt x="582" y="1858"/>
                    </a:cubicBezTo>
                    <a:cubicBezTo>
                      <a:pt x="515" y="2013"/>
                      <a:pt x="515" y="2013"/>
                      <a:pt x="515" y="2013"/>
                    </a:cubicBezTo>
                    <a:cubicBezTo>
                      <a:pt x="500" y="2047"/>
                      <a:pt x="501" y="2084"/>
                      <a:pt x="535" y="2099"/>
                    </a:cubicBezTo>
                    <a:cubicBezTo>
                      <a:pt x="806" y="2215"/>
                      <a:pt x="806" y="2215"/>
                      <a:pt x="806" y="2215"/>
                    </a:cubicBezTo>
                    <a:cubicBezTo>
                      <a:pt x="840" y="2230"/>
                      <a:pt x="884" y="2212"/>
                      <a:pt x="898" y="2178"/>
                    </a:cubicBezTo>
                    <a:cubicBezTo>
                      <a:pt x="956" y="2018"/>
                      <a:pt x="956" y="2018"/>
                      <a:pt x="956" y="2018"/>
                    </a:cubicBezTo>
                    <a:cubicBezTo>
                      <a:pt x="1063" y="2039"/>
                      <a:pt x="1144" y="2033"/>
                      <a:pt x="1231" y="2016"/>
                    </a:cubicBezTo>
                    <a:cubicBezTo>
                      <a:pt x="1230" y="2016"/>
                      <a:pt x="1230" y="2016"/>
                      <a:pt x="1230" y="2016"/>
                    </a:cubicBezTo>
                    <a:cubicBezTo>
                      <a:pt x="1302" y="2177"/>
                      <a:pt x="1302" y="2177"/>
                      <a:pt x="1302" y="2177"/>
                    </a:cubicBezTo>
                    <a:cubicBezTo>
                      <a:pt x="1316" y="2212"/>
                      <a:pt x="1360" y="2231"/>
                      <a:pt x="1395" y="2217"/>
                    </a:cubicBezTo>
                    <a:cubicBezTo>
                      <a:pt x="1670" y="2109"/>
                      <a:pt x="1670" y="2109"/>
                      <a:pt x="1670" y="2109"/>
                    </a:cubicBezTo>
                    <a:cubicBezTo>
                      <a:pt x="1705" y="2095"/>
                      <a:pt x="1723" y="2056"/>
                      <a:pt x="1709" y="2021"/>
                    </a:cubicBezTo>
                    <a:cubicBezTo>
                      <a:pt x="1651" y="1857"/>
                      <a:pt x="1651" y="1857"/>
                      <a:pt x="1651" y="1857"/>
                    </a:cubicBezTo>
                    <a:cubicBezTo>
                      <a:pt x="1730" y="1801"/>
                      <a:pt x="1781" y="1772"/>
                      <a:pt x="1858" y="1649"/>
                    </a:cubicBezTo>
                    <a:cubicBezTo>
                      <a:pt x="1859" y="1650"/>
                      <a:pt x="1859" y="1650"/>
                      <a:pt x="1859" y="1650"/>
                    </a:cubicBezTo>
                    <a:cubicBezTo>
                      <a:pt x="2011" y="1723"/>
                      <a:pt x="2011" y="1723"/>
                      <a:pt x="2011" y="1723"/>
                    </a:cubicBezTo>
                    <a:cubicBezTo>
                      <a:pt x="2046" y="1738"/>
                      <a:pt x="2092" y="1731"/>
                      <a:pt x="2107" y="1697"/>
                    </a:cubicBezTo>
                    <a:cubicBezTo>
                      <a:pt x="2222" y="1428"/>
                      <a:pt x="2222" y="1428"/>
                      <a:pt x="2222" y="1428"/>
                    </a:cubicBezTo>
                    <a:cubicBezTo>
                      <a:pt x="2237" y="1394"/>
                      <a:pt x="2207" y="1361"/>
                      <a:pt x="2173" y="1346"/>
                    </a:cubicBezTo>
                    <a:close/>
                    <a:moveTo>
                      <a:pt x="806" y="1406"/>
                    </a:moveTo>
                    <a:cubicBezTo>
                      <a:pt x="803" y="1403"/>
                      <a:pt x="800" y="1400"/>
                      <a:pt x="797" y="1396"/>
                    </a:cubicBezTo>
                    <a:cubicBezTo>
                      <a:pt x="788" y="1386"/>
                      <a:pt x="780" y="1375"/>
                      <a:pt x="772" y="1364"/>
                    </a:cubicBezTo>
                    <a:cubicBezTo>
                      <a:pt x="768" y="1359"/>
                      <a:pt x="764" y="1353"/>
                      <a:pt x="761" y="1347"/>
                    </a:cubicBezTo>
                    <a:cubicBezTo>
                      <a:pt x="757" y="1342"/>
                      <a:pt x="753" y="1336"/>
                      <a:pt x="750" y="1330"/>
                    </a:cubicBezTo>
                    <a:cubicBezTo>
                      <a:pt x="748" y="1327"/>
                      <a:pt x="747" y="1324"/>
                      <a:pt x="745" y="1321"/>
                    </a:cubicBezTo>
                    <a:cubicBezTo>
                      <a:pt x="736" y="1304"/>
                      <a:pt x="727" y="1286"/>
                      <a:pt x="721" y="1268"/>
                    </a:cubicBezTo>
                    <a:cubicBezTo>
                      <a:pt x="714" y="1250"/>
                      <a:pt x="708" y="1231"/>
                      <a:pt x="704" y="1212"/>
                    </a:cubicBezTo>
                    <a:cubicBezTo>
                      <a:pt x="702" y="1204"/>
                      <a:pt x="700" y="1196"/>
                      <a:pt x="699" y="1188"/>
                    </a:cubicBezTo>
                    <a:cubicBezTo>
                      <a:pt x="695" y="1165"/>
                      <a:pt x="693" y="1142"/>
                      <a:pt x="693" y="1118"/>
                    </a:cubicBezTo>
                    <a:cubicBezTo>
                      <a:pt x="693" y="1062"/>
                      <a:pt x="704" y="1006"/>
                      <a:pt x="728" y="951"/>
                    </a:cubicBezTo>
                    <a:cubicBezTo>
                      <a:pt x="777" y="837"/>
                      <a:pt x="870" y="756"/>
                      <a:pt x="979" y="718"/>
                    </a:cubicBezTo>
                    <a:cubicBezTo>
                      <a:pt x="988" y="715"/>
                      <a:pt x="998" y="712"/>
                      <a:pt x="1008" y="709"/>
                    </a:cubicBezTo>
                    <a:cubicBezTo>
                      <a:pt x="1011" y="708"/>
                      <a:pt x="1014" y="707"/>
                      <a:pt x="1018" y="707"/>
                    </a:cubicBezTo>
                    <a:cubicBezTo>
                      <a:pt x="1024" y="705"/>
                      <a:pt x="1031" y="704"/>
                      <a:pt x="1038" y="702"/>
                    </a:cubicBezTo>
                    <a:cubicBezTo>
                      <a:pt x="1058" y="699"/>
                      <a:pt x="1078" y="696"/>
                      <a:pt x="1099" y="695"/>
                    </a:cubicBezTo>
                    <a:cubicBezTo>
                      <a:pt x="1105" y="695"/>
                      <a:pt x="1112" y="695"/>
                      <a:pt x="1119" y="695"/>
                    </a:cubicBezTo>
                    <a:cubicBezTo>
                      <a:pt x="1174" y="695"/>
                      <a:pt x="1230" y="706"/>
                      <a:pt x="1284" y="729"/>
                    </a:cubicBezTo>
                    <a:cubicBezTo>
                      <a:pt x="1347" y="757"/>
                      <a:pt x="1401" y="798"/>
                      <a:pt x="1442" y="848"/>
                    </a:cubicBezTo>
                    <a:cubicBezTo>
                      <a:pt x="1447" y="853"/>
                      <a:pt x="1451" y="859"/>
                      <a:pt x="1455" y="864"/>
                    </a:cubicBezTo>
                    <a:cubicBezTo>
                      <a:pt x="1461" y="872"/>
                      <a:pt x="1467" y="881"/>
                      <a:pt x="1473" y="889"/>
                    </a:cubicBezTo>
                    <a:cubicBezTo>
                      <a:pt x="1476" y="895"/>
                      <a:pt x="1480" y="901"/>
                      <a:pt x="1483" y="907"/>
                    </a:cubicBezTo>
                    <a:cubicBezTo>
                      <a:pt x="1485" y="910"/>
                      <a:pt x="1487" y="912"/>
                      <a:pt x="1488" y="915"/>
                    </a:cubicBezTo>
                    <a:cubicBezTo>
                      <a:pt x="1491" y="921"/>
                      <a:pt x="1494" y="927"/>
                      <a:pt x="1497" y="934"/>
                    </a:cubicBezTo>
                    <a:cubicBezTo>
                      <a:pt x="1502" y="943"/>
                      <a:pt x="1506" y="952"/>
                      <a:pt x="1510" y="961"/>
                    </a:cubicBezTo>
                    <a:cubicBezTo>
                      <a:pt x="1512" y="968"/>
                      <a:pt x="1515" y="974"/>
                      <a:pt x="1517" y="980"/>
                    </a:cubicBezTo>
                    <a:cubicBezTo>
                      <a:pt x="1522" y="996"/>
                      <a:pt x="1527" y="1013"/>
                      <a:pt x="1530" y="1029"/>
                    </a:cubicBezTo>
                    <a:cubicBezTo>
                      <a:pt x="1532" y="1036"/>
                      <a:pt x="1533" y="1043"/>
                      <a:pt x="1534" y="1049"/>
                    </a:cubicBezTo>
                    <a:cubicBezTo>
                      <a:pt x="1535" y="1056"/>
                      <a:pt x="1536" y="1063"/>
                      <a:pt x="1537" y="1070"/>
                    </a:cubicBezTo>
                    <a:cubicBezTo>
                      <a:pt x="1538" y="1080"/>
                      <a:pt x="1539" y="1090"/>
                      <a:pt x="1540" y="1100"/>
                    </a:cubicBezTo>
                    <a:cubicBezTo>
                      <a:pt x="1542" y="1162"/>
                      <a:pt x="1531" y="1225"/>
                      <a:pt x="1506" y="1285"/>
                    </a:cubicBezTo>
                    <a:cubicBezTo>
                      <a:pt x="1491" y="1319"/>
                      <a:pt x="1473" y="1350"/>
                      <a:pt x="1452" y="1377"/>
                    </a:cubicBezTo>
                    <a:cubicBezTo>
                      <a:pt x="1447" y="1383"/>
                      <a:pt x="1443" y="1388"/>
                      <a:pt x="1438" y="1394"/>
                    </a:cubicBezTo>
                    <a:cubicBezTo>
                      <a:pt x="1432" y="1401"/>
                      <a:pt x="1425" y="1409"/>
                      <a:pt x="1417" y="1416"/>
                    </a:cubicBezTo>
                    <a:cubicBezTo>
                      <a:pt x="1412" y="1421"/>
                      <a:pt x="1407" y="1426"/>
                      <a:pt x="1402" y="1431"/>
                    </a:cubicBezTo>
                    <a:cubicBezTo>
                      <a:pt x="1399" y="1434"/>
                      <a:pt x="1396" y="1437"/>
                      <a:pt x="1392" y="1440"/>
                    </a:cubicBezTo>
                    <a:cubicBezTo>
                      <a:pt x="1385" y="1446"/>
                      <a:pt x="1378" y="1451"/>
                      <a:pt x="1371" y="1457"/>
                    </a:cubicBezTo>
                    <a:cubicBezTo>
                      <a:pt x="1365" y="1461"/>
                      <a:pt x="1360" y="1465"/>
                      <a:pt x="1354" y="1469"/>
                    </a:cubicBezTo>
                    <a:cubicBezTo>
                      <a:pt x="1350" y="1472"/>
                      <a:pt x="1345" y="1475"/>
                      <a:pt x="1341" y="1478"/>
                    </a:cubicBezTo>
                    <a:cubicBezTo>
                      <a:pt x="1337" y="1480"/>
                      <a:pt x="1332" y="1483"/>
                      <a:pt x="1328" y="1485"/>
                    </a:cubicBezTo>
                    <a:cubicBezTo>
                      <a:pt x="1325" y="1487"/>
                      <a:pt x="1322" y="1488"/>
                      <a:pt x="1319" y="1490"/>
                    </a:cubicBezTo>
                    <a:cubicBezTo>
                      <a:pt x="1313" y="1493"/>
                      <a:pt x="1307" y="1496"/>
                      <a:pt x="1301" y="1499"/>
                    </a:cubicBezTo>
                    <a:cubicBezTo>
                      <a:pt x="1298" y="1501"/>
                      <a:pt x="1295" y="1502"/>
                      <a:pt x="1292" y="1504"/>
                    </a:cubicBezTo>
                    <a:cubicBezTo>
                      <a:pt x="1286" y="1506"/>
                      <a:pt x="1280" y="1509"/>
                      <a:pt x="1273" y="1511"/>
                    </a:cubicBezTo>
                    <a:cubicBezTo>
                      <a:pt x="1270" y="1513"/>
                      <a:pt x="1267" y="1514"/>
                      <a:pt x="1264" y="1515"/>
                    </a:cubicBezTo>
                    <a:cubicBezTo>
                      <a:pt x="1251" y="1520"/>
                      <a:pt x="1238" y="1524"/>
                      <a:pt x="1225" y="1527"/>
                    </a:cubicBezTo>
                    <a:cubicBezTo>
                      <a:pt x="1222" y="1528"/>
                      <a:pt x="1219" y="1529"/>
                      <a:pt x="1215" y="1530"/>
                    </a:cubicBezTo>
                    <a:cubicBezTo>
                      <a:pt x="1209" y="1532"/>
                      <a:pt x="1202" y="1533"/>
                      <a:pt x="1196" y="1534"/>
                    </a:cubicBezTo>
                    <a:cubicBezTo>
                      <a:pt x="1189" y="1536"/>
                      <a:pt x="1182" y="1537"/>
                      <a:pt x="1175" y="1538"/>
                    </a:cubicBezTo>
                    <a:cubicBezTo>
                      <a:pt x="1172" y="1538"/>
                      <a:pt x="1169" y="1539"/>
                      <a:pt x="1165" y="1539"/>
                    </a:cubicBezTo>
                    <a:cubicBezTo>
                      <a:pt x="1158" y="1540"/>
                      <a:pt x="1152" y="1540"/>
                      <a:pt x="1145" y="1541"/>
                    </a:cubicBezTo>
                    <a:cubicBezTo>
                      <a:pt x="1080" y="1545"/>
                      <a:pt x="1013" y="1535"/>
                      <a:pt x="950" y="1507"/>
                    </a:cubicBezTo>
                    <a:cubicBezTo>
                      <a:pt x="898" y="1485"/>
                      <a:pt x="853" y="1454"/>
                      <a:pt x="816" y="1417"/>
                    </a:cubicBezTo>
                    <a:cubicBezTo>
                      <a:pt x="813" y="1413"/>
                      <a:pt x="810" y="1410"/>
                      <a:pt x="806" y="140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ṡḻíḍè">
                <a:extLst>
                  <a:ext uri="{FF2B5EF4-FFF2-40B4-BE49-F238E27FC236}">
                    <a16:creationId xmlns:a16="http://schemas.microsoft.com/office/drawing/2014/main" xmlns="" id="{CF235CBE-297F-43BF-8547-F21D82BAED86}"/>
                  </a:ext>
                </a:extLst>
              </p:cNvPr>
              <p:cNvSpPr/>
              <p:nvPr/>
            </p:nvSpPr>
            <p:spPr bwMode="auto">
              <a:xfrm>
                <a:off x="3458037" y="4679001"/>
                <a:ext cx="5258391" cy="1295419"/>
              </a:xfrm>
              <a:custGeom>
                <a:avLst/>
                <a:gdLst>
                  <a:gd name="T0" fmla="*/ 10144 w 10388"/>
                  <a:gd name="T1" fmla="*/ 2561 h 2561"/>
                  <a:gd name="T2" fmla="*/ 238 w 10388"/>
                  <a:gd name="T3" fmla="*/ 2561 h 2561"/>
                  <a:gd name="T4" fmla="*/ 0 w 10388"/>
                  <a:gd name="T5" fmla="*/ 2344 h 2561"/>
                  <a:gd name="T6" fmla="*/ 0 w 10388"/>
                  <a:gd name="T7" fmla="*/ 2195 h 2561"/>
                  <a:gd name="T8" fmla="*/ 1085 w 10388"/>
                  <a:gd name="T9" fmla="*/ 192 h 2561"/>
                  <a:gd name="T10" fmla="*/ 1394 w 10388"/>
                  <a:gd name="T11" fmla="*/ 0 h 2561"/>
                  <a:gd name="T12" fmla="*/ 8974 w 10388"/>
                  <a:gd name="T13" fmla="*/ 0 h 2561"/>
                  <a:gd name="T14" fmla="*/ 9491 w 10388"/>
                  <a:gd name="T15" fmla="*/ 405 h 2561"/>
                  <a:gd name="T16" fmla="*/ 10386 w 10388"/>
                  <a:gd name="T17" fmla="*/ 2229 h 2561"/>
                  <a:gd name="T18" fmla="*/ 10386 w 10388"/>
                  <a:gd name="T19" fmla="*/ 2294 h 2561"/>
                  <a:gd name="T20" fmla="*/ 10144 w 10388"/>
                  <a:gd name="T21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88" h="2561">
                    <a:moveTo>
                      <a:pt x="10144" y="2561"/>
                    </a:moveTo>
                    <a:cubicBezTo>
                      <a:pt x="238" y="2561"/>
                      <a:pt x="238" y="2561"/>
                      <a:pt x="238" y="2561"/>
                    </a:cubicBezTo>
                    <a:cubicBezTo>
                      <a:pt x="128" y="2561"/>
                      <a:pt x="12" y="2505"/>
                      <a:pt x="0" y="2344"/>
                    </a:cubicBezTo>
                    <a:cubicBezTo>
                      <a:pt x="0" y="2195"/>
                      <a:pt x="0" y="2195"/>
                      <a:pt x="0" y="2195"/>
                    </a:cubicBezTo>
                    <a:cubicBezTo>
                      <a:pt x="1085" y="192"/>
                      <a:pt x="1085" y="192"/>
                      <a:pt x="1085" y="192"/>
                    </a:cubicBezTo>
                    <a:cubicBezTo>
                      <a:pt x="1143" y="74"/>
                      <a:pt x="1263" y="0"/>
                      <a:pt x="1394" y="0"/>
                    </a:cubicBezTo>
                    <a:cubicBezTo>
                      <a:pt x="8974" y="0"/>
                      <a:pt x="8974" y="0"/>
                      <a:pt x="8974" y="0"/>
                    </a:cubicBezTo>
                    <a:cubicBezTo>
                      <a:pt x="9116" y="0"/>
                      <a:pt x="9428" y="279"/>
                      <a:pt x="9491" y="405"/>
                    </a:cubicBezTo>
                    <a:cubicBezTo>
                      <a:pt x="10386" y="2229"/>
                      <a:pt x="10386" y="2229"/>
                      <a:pt x="10386" y="2229"/>
                    </a:cubicBezTo>
                    <a:cubicBezTo>
                      <a:pt x="10386" y="2294"/>
                      <a:pt x="10386" y="2294"/>
                      <a:pt x="10386" y="2294"/>
                    </a:cubicBezTo>
                    <a:cubicBezTo>
                      <a:pt x="10388" y="2484"/>
                      <a:pt x="10265" y="2561"/>
                      <a:pt x="10144" y="256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ṧļîdè">
                <a:extLst>
                  <a:ext uri="{FF2B5EF4-FFF2-40B4-BE49-F238E27FC236}">
                    <a16:creationId xmlns:a16="http://schemas.microsoft.com/office/drawing/2014/main" xmlns="" id="{5EB77435-227F-42B8-B7FD-94D7512F3DFC}"/>
                  </a:ext>
                </a:extLst>
              </p:cNvPr>
              <p:cNvSpPr/>
              <p:nvPr/>
            </p:nvSpPr>
            <p:spPr bwMode="auto">
              <a:xfrm>
                <a:off x="3431734" y="4572694"/>
                <a:ext cx="5312093" cy="1295419"/>
              </a:xfrm>
              <a:custGeom>
                <a:avLst/>
                <a:gdLst>
                  <a:gd name="T0" fmla="*/ 10197 w 10494"/>
                  <a:gd name="T1" fmla="*/ 2561 h 2561"/>
                  <a:gd name="T2" fmla="*/ 291 w 10494"/>
                  <a:gd name="T3" fmla="*/ 2561 h 2561"/>
                  <a:gd name="T4" fmla="*/ 68 w 10494"/>
                  <a:gd name="T5" fmla="*/ 2346 h 2561"/>
                  <a:gd name="T6" fmla="*/ 1138 w 10494"/>
                  <a:gd name="T7" fmla="*/ 192 h 2561"/>
                  <a:gd name="T8" fmla="*/ 1447 w 10494"/>
                  <a:gd name="T9" fmla="*/ 0 h 2561"/>
                  <a:gd name="T10" fmla="*/ 9027 w 10494"/>
                  <a:gd name="T11" fmla="*/ 0 h 2561"/>
                  <a:gd name="T12" fmla="*/ 9361 w 10494"/>
                  <a:gd name="T13" fmla="*/ 207 h 2561"/>
                  <a:gd name="T14" fmla="*/ 10420 w 10494"/>
                  <a:gd name="T15" fmla="*/ 2325 h 2561"/>
                  <a:gd name="T16" fmla="*/ 10197 w 10494"/>
                  <a:gd name="T17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94" h="2561">
                    <a:moveTo>
                      <a:pt x="10197" y="2561"/>
                    </a:moveTo>
                    <a:cubicBezTo>
                      <a:pt x="291" y="2561"/>
                      <a:pt x="291" y="2561"/>
                      <a:pt x="291" y="2561"/>
                    </a:cubicBezTo>
                    <a:cubicBezTo>
                      <a:pt x="181" y="2561"/>
                      <a:pt x="0" y="2464"/>
                      <a:pt x="68" y="2346"/>
                    </a:cubicBezTo>
                    <a:cubicBezTo>
                      <a:pt x="1138" y="192"/>
                      <a:pt x="1138" y="192"/>
                      <a:pt x="1138" y="192"/>
                    </a:cubicBezTo>
                    <a:cubicBezTo>
                      <a:pt x="1196" y="74"/>
                      <a:pt x="1316" y="0"/>
                      <a:pt x="1447" y="0"/>
                    </a:cubicBezTo>
                    <a:cubicBezTo>
                      <a:pt x="9027" y="0"/>
                      <a:pt x="9027" y="0"/>
                      <a:pt x="9027" y="0"/>
                    </a:cubicBezTo>
                    <a:cubicBezTo>
                      <a:pt x="9169" y="0"/>
                      <a:pt x="9298" y="80"/>
                      <a:pt x="9361" y="207"/>
                    </a:cubicBezTo>
                    <a:cubicBezTo>
                      <a:pt x="10420" y="2325"/>
                      <a:pt x="10420" y="2325"/>
                      <a:pt x="10420" y="2325"/>
                    </a:cubicBezTo>
                    <a:cubicBezTo>
                      <a:pt x="10494" y="2460"/>
                      <a:pt x="10318" y="2561"/>
                      <a:pt x="10197" y="2561"/>
                    </a:cubicBezTo>
                    <a:close/>
                  </a:path>
                </a:pathLst>
              </a:custGeom>
              <a:solidFill>
                <a:srgbClr val="B7C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ŝḻîḍê">
                <a:extLst>
                  <a:ext uri="{FF2B5EF4-FFF2-40B4-BE49-F238E27FC236}">
                    <a16:creationId xmlns:a16="http://schemas.microsoft.com/office/drawing/2014/main" xmlns="" id="{64B7120F-A861-4C28-BD6B-3A4FA4EFA873}"/>
                  </a:ext>
                </a:extLst>
              </p:cNvPr>
              <p:cNvSpPr/>
              <p:nvPr/>
            </p:nvSpPr>
            <p:spPr bwMode="auto">
              <a:xfrm>
                <a:off x="4007110" y="1874453"/>
                <a:ext cx="4106543" cy="2591933"/>
              </a:xfrm>
              <a:prstGeom prst="rect">
                <a:avLst/>
              </a:pr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ṧľiḑé">
                <a:extLst>
                  <a:ext uri="{FF2B5EF4-FFF2-40B4-BE49-F238E27FC236}">
                    <a16:creationId xmlns:a16="http://schemas.microsoft.com/office/drawing/2014/main" xmlns="" id="{317CE23D-A495-4128-B419-4CF24AA5DFDB}"/>
                  </a:ext>
                </a:extLst>
              </p:cNvPr>
              <p:cNvSpPr/>
              <p:nvPr/>
            </p:nvSpPr>
            <p:spPr bwMode="auto">
              <a:xfrm>
                <a:off x="4164928" y="2015831"/>
                <a:ext cx="3789812" cy="2245611"/>
              </a:xfrm>
              <a:prstGeom prst="rect">
                <a:avLst/>
              </a:prstGeom>
              <a:solidFill>
                <a:srgbClr val="3E9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ļîḓé">
                <a:extLst>
                  <a:ext uri="{FF2B5EF4-FFF2-40B4-BE49-F238E27FC236}">
                    <a16:creationId xmlns:a16="http://schemas.microsoft.com/office/drawing/2014/main" xmlns="" id="{A40A9255-8BE4-4F39-BE7A-A575FB59D107}"/>
                  </a:ext>
                </a:extLst>
              </p:cNvPr>
              <p:cNvSpPr/>
              <p:nvPr/>
            </p:nvSpPr>
            <p:spPr bwMode="auto">
              <a:xfrm>
                <a:off x="5306912" y="5365069"/>
                <a:ext cx="1537625" cy="455917"/>
              </a:xfrm>
              <a:custGeom>
                <a:avLst/>
                <a:gdLst>
                  <a:gd name="T0" fmla="*/ 2976 w 3037"/>
                  <a:gd name="T1" fmla="*/ 902 h 902"/>
                  <a:gd name="T2" fmla="*/ 57 w 3037"/>
                  <a:gd name="T3" fmla="*/ 902 h 902"/>
                  <a:gd name="T4" fmla="*/ 5 w 3037"/>
                  <a:gd name="T5" fmla="*/ 841 h 902"/>
                  <a:gd name="T6" fmla="*/ 128 w 3037"/>
                  <a:gd name="T7" fmla="*/ 72 h 902"/>
                  <a:gd name="T8" fmla="*/ 213 w 3037"/>
                  <a:gd name="T9" fmla="*/ 0 h 902"/>
                  <a:gd name="T10" fmla="*/ 2845 w 3037"/>
                  <a:gd name="T11" fmla="*/ 0 h 902"/>
                  <a:gd name="T12" fmla="*/ 2920 w 3037"/>
                  <a:gd name="T13" fmla="*/ 64 h 902"/>
                  <a:gd name="T14" fmla="*/ 3033 w 3037"/>
                  <a:gd name="T15" fmla="*/ 837 h 902"/>
                  <a:gd name="T16" fmla="*/ 2976 w 3037"/>
                  <a:gd name="T17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7" h="902">
                    <a:moveTo>
                      <a:pt x="2976" y="902"/>
                    </a:moveTo>
                    <a:cubicBezTo>
                      <a:pt x="57" y="902"/>
                      <a:pt x="57" y="902"/>
                      <a:pt x="57" y="902"/>
                    </a:cubicBezTo>
                    <a:cubicBezTo>
                      <a:pt x="25" y="902"/>
                      <a:pt x="0" y="873"/>
                      <a:pt x="5" y="841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35" y="30"/>
                      <a:pt x="171" y="0"/>
                      <a:pt x="213" y="0"/>
                    </a:cubicBezTo>
                    <a:cubicBezTo>
                      <a:pt x="2845" y="0"/>
                      <a:pt x="2845" y="0"/>
                      <a:pt x="2845" y="0"/>
                    </a:cubicBezTo>
                    <a:cubicBezTo>
                      <a:pt x="2883" y="0"/>
                      <a:pt x="2914" y="27"/>
                      <a:pt x="2920" y="64"/>
                    </a:cubicBezTo>
                    <a:cubicBezTo>
                      <a:pt x="3033" y="837"/>
                      <a:pt x="3033" y="837"/>
                      <a:pt x="3033" y="837"/>
                    </a:cubicBezTo>
                    <a:cubicBezTo>
                      <a:pt x="3037" y="872"/>
                      <a:pt x="3010" y="902"/>
                      <a:pt x="2976" y="90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şlîḋé">
                <a:extLst>
                  <a:ext uri="{FF2B5EF4-FFF2-40B4-BE49-F238E27FC236}">
                    <a16:creationId xmlns:a16="http://schemas.microsoft.com/office/drawing/2014/main" xmlns="" id="{A38B41DF-F725-44A5-B9C6-8795007339BC}"/>
                  </a:ext>
                </a:extLst>
              </p:cNvPr>
              <p:cNvSpPr/>
              <p:nvPr/>
            </p:nvSpPr>
            <p:spPr bwMode="auto">
              <a:xfrm>
                <a:off x="4189039" y="4753526"/>
                <a:ext cx="255357" cy="52606"/>
              </a:xfrm>
              <a:custGeom>
                <a:avLst/>
                <a:gdLst>
                  <a:gd name="T0" fmla="*/ 392 w 505"/>
                  <a:gd name="T1" fmla="*/ 105 h 105"/>
                  <a:gd name="T2" fmla="*/ 75 w 505"/>
                  <a:gd name="T3" fmla="*/ 105 h 105"/>
                  <a:gd name="T4" fmla="*/ 7 w 505"/>
                  <a:gd name="T5" fmla="*/ 76 h 105"/>
                  <a:gd name="T6" fmla="*/ 26 w 505"/>
                  <a:gd name="T7" fmla="*/ 28 h 105"/>
                  <a:gd name="T8" fmla="*/ 117 w 505"/>
                  <a:gd name="T9" fmla="*/ 0 h 105"/>
                  <a:gd name="T10" fmla="*/ 430 w 505"/>
                  <a:gd name="T11" fmla="*/ 0 h 105"/>
                  <a:gd name="T12" fmla="*/ 499 w 505"/>
                  <a:gd name="T13" fmla="*/ 28 h 105"/>
                  <a:gd name="T14" fmla="*/ 482 w 505"/>
                  <a:gd name="T15" fmla="*/ 76 h 105"/>
                  <a:gd name="T16" fmla="*/ 392 w 50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7" y="76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33" y="12"/>
                      <a:pt x="73" y="0"/>
                      <a:pt x="117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74" y="0"/>
                      <a:pt x="505" y="12"/>
                      <a:pt x="499" y="28"/>
                    </a:cubicBezTo>
                    <a:cubicBezTo>
                      <a:pt x="482" y="76"/>
                      <a:pt x="482" y="76"/>
                      <a:pt x="482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líḋe">
                <a:extLst>
                  <a:ext uri="{FF2B5EF4-FFF2-40B4-BE49-F238E27FC236}">
                    <a16:creationId xmlns:a16="http://schemas.microsoft.com/office/drawing/2014/main" xmlns="" id="{3A1B976D-2601-43B0-B587-4C76A522E492}"/>
                  </a:ext>
                </a:extLst>
              </p:cNvPr>
              <p:cNvSpPr/>
              <p:nvPr/>
            </p:nvSpPr>
            <p:spPr bwMode="auto">
              <a:xfrm>
                <a:off x="4458643" y="4753526"/>
                <a:ext cx="253166" cy="52606"/>
              </a:xfrm>
              <a:custGeom>
                <a:avLst/>
                <a:gdLst>
                  <a:gd name="T0" fmla="*/ 392 w 499"/>
                  <a:gd name="T1" fmla="*/ 105 h 105"/>
                  <a:gd name="T2" fmla="*/ 75 w 499"/>
                  <a:gd name="T3" fmla="*/ 105 h 105"/>
                  <a:gd name="T4" fmla="*/ 5 w 499"/>
                  <a:gd name="T5" fmla="*/ 76 h 105"/>
                  <a:gd name="T6" fmla="*/ 22 w 499"/>
                  <a:gd name="T7" fmla="*/ 28 h 105"/>
                  <a:gd name="T8" fmla="*/ 111 w 499"/>
                  <a:gd name="T9" fmla="*/ 0 h 105"/>
                  <a:gd name="T10" fmla="*/ 424 w 499"/>
                  <a:gd name="T11" fmla="*/ 0 h 105"/>
                  <a:gd name="T12" fmla="*/ 495 w 499"/>
                  <a:gd name="T13" fmla="*/ 28 h 105"/>
                  <a:gd name="T14" fmla="*/ 481 w 499"/>
                  <a:gd name="T15" fmla="*/ 76 h 105"/>
                  <a:gd name="T16" fmla="*/ 392 w 49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5" y="7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7" y="12"/>
                      <a:pt x="67" y="0"/>
                      <a:pt x="111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68" y="0"/>
                      <a:pt x="499" y="12"/>
                      <a:pt x="495" y="28"/>
                    </a:cubicBezTo>
                    <a:cubicBezTo>
                      <a:pt x="481" y="76"/>
                      <a:pt x="481" y="76"/>
                      <a:pt x="481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śļïde">
                <a:extLst>
                  <a:ext uri="{FF2B5EF4-FFF2-40B4-BE49-F238E27FC236}">
                    <a16:creationId xmlns:a16="http://schemas.microsoft.com/office/drawing/2014/main" xmlns="" id="{A806F0F2-AA18-4C37-B23A-C2EA0B3FFA38}"/>
                  </a:ext>
                </a:extLst>
              </p:cNvPr>
              <p:cNvSpPr/>
              <p:nvPr/>
            </p:nvSpPr>
            <p:spPr bwMode="auto">
              <a:xfrm>
                <a:off x="4729344" y="4753526"/>
                <a:ext cx="249878" cy="52606"/>
              </a:xfrm>
              <a:custGeom>
                <a:avLst/>
                <a:gdLst>
                  <a:gd name="T0" fmla="*/ 393 w 495"/>
                  <a:gd name="T1" fmla="*/ 105 h 105"/>
                  <a:gd name="T2" fmla="*/ 76 w 495"/>
                  <a:gd name="T3" fmla="*/ 105 h 105"/>
                  <a:gd name="T4" fmla="*/ 5 w 495"/>
                  <a:gd name="T5" fmla="*/ 76 h 105"/>
                  <a:gd name="T6" fmla="*/ 19 w 495"/>
                  <a:gd name="T7" fmla="*/ 28 h 105"/>
                  <a:gd name="T8" fmla="*/ 106 w 495"/>
                  <a:gd name="T9" fmla="*/ 0 h 105"/>
                  <a:gd name="T10" fmla="*/ 419 w 495"/>
                  <a:gd name="T11" fmla="*/ 0 h 105"/>
                  <a:gd name="T12" fmla="*/ 491 w 495"/>
                  <a:gd name="T13" fmla="*/ 28 h 105"/>
                  <a:gd name="T14" fmla="*/ 480 w 495"/>
                  <a:gd name="T15" fmla="*/ 76 h 105"/>
                  <a:gd name="T16" fmla="*/ 393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5" y="7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3" y="12"/>
                      <a:pt x="62" y="0"/>
                      <a:pt x="10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63" y="0"/>
                      <a:pt x="495" y="12"/>
                      <a:pt x="491" y="28"/>
                    </a:cubicBezTo>
                    <a:cubicBezTo>
                      <a:pt x="480" y="76"/>
                      <a:pt x="480" y="76"/>
                      <a:pt x="480" y="76"/>
                    </a:cubicBezTo>
                    <a:cubicBezTo>
                      <a:pt x="476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şlíḋè">
                <a:extLst>
                  <a:ext uri="{FF2B5EF4-FFF2-40B4-BE49-F238E27FC236}">
                    <a16:creationId xmlns:a16="http://schemas.microsoft.com/office/drawing/2014/main" xmlns="" id="{B194ABCE-7B7A-4083-8350-C4EC1F6D00F5}"/>
                  </a:ext>
                </a:extLst>
              </p:cNvPr>
              <p:cNvSpPr/>
              <p:nvPr/>
            </p:nvSpPr>
            <p:spPr bwMode="auto">
              <a:xfrm>
                <a:off x="4998949" y="4753526"/>
                <a:ext cx="248782" cy="52606"/>
              </a:xfrm>
              <a:custGeom>
                <a:avLst/>
                <a:gdLst>
                  <a:gd name="T0" fmla="*/ 393 w 490"/>
                  <a:gd name="T1" fmla="*/ 105 h 105"/>
                  <a:gd name="T2" fmla="*/ 76 w 490"/>
                  <a:gd name="T3" fmla="*/ 105 h 105"/>
                  <a:gd name="T4" fmla="*/ 3 w 490"/>
                  <a:gd name="T5" fmla="*/ 76 h 105"/>
                  <a:gd name="T6" fmla="*/ 14 w 490"/>
                  <a:gd name="T7" fmla="*/ 28 h 105"/>
                  <a:gd name="T8" fmla="*/ 100 w 490"/>
                  <a:gd name="T9" fmla="*/ 0 h 105"/>
                  <a:gd name="T10" fmla="*/ 413 w 490"/>
                  <a:gd name="T11" fmla="*/ 0 h 105"/>
                  <a:gd name="T12" fmla="*/ 487 w 490"/>
                  <a:gd name="T13" fmla="*/ 28 h 105"/>
                  <a:gd name="T14" fmla="*/ 478 w 490"/>
                  <a:gd name="T15" fmla="*/ 76 h 105"/>
                  <a:gd name="T16" fmla="*/ 39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3" y="7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8" y="12"/>
                      <a:pt x="56" y="0"/>
                      <a:pt x="100" y="0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56" y="0"/>
                      <a:pt x="490" y="12"/>
                      <a:pt x="487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5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ṥḻíḑe">
                <a:extLst>
                  <a:ext uri="{FF2B5EF4-FFF2-40B4-BE49-F238E27FC236}">
                    <a16:creationId xmlns:a16="http://schemas.microsoft.com/office/drawing/2014/main" xmlns="" id="{1EA9E1B7-F2DA-47AA-8167-AEBC959118D3}"/>
                  </a:ext>
                </a:extLst>
              </p:cNvPr>
              <p:cNvSpPr/>
              <p:nvPr/>
            </p:nvSpPr>
            <p:spPr bwMode="auto">
              <a:xfrm>
                <a:off x="5268554" y="4753526"/>
                <a:ext cx="245494" cy="52606"/>
              </a:xfrm>
              <a:custGeom>
                <a:avLst/>
                <a:gdLst>
                  <a:gd name="T0" fmla="*/ 394 w 485"/>
                  <a:gd name="T1" fmla="*/ 105 h 105"/>
                  <a:gd name="T2" fmla="*/ 78 w 485"/>
                  <a:gd name="T3" fmla="*/ 105 h 105"/>
                  <a:gd name="T4" fmla="*/ 3 w 485"/>
                  <a:gd name="T5" fmla="*/ 76 h 105"/>
                  <a:gd name="T6" fmla="*/ 11 w 485"/>
                  <a:gd name="T7" fmla="*/ 28 h 105"/>
                  <a:gd name="T8" fmla="*/ 95 w 485"/>
                  <a:gd name="T9" fmla="*/ 0 h 105"/>
                  <a:gd name="T10" fmla="*/ 408 w 485"/>
                  <a:gd name="T11" fmla="*/ 0 h 105"/>
                  <a:gd name="T12" fmla="*/ 483 w 485"/>
                  <a:gd name="T13" fmla="*/ 28 h 105"/>
                  <a:gd name="T14" fmla="*/ 478 w 485"/>
                  <a:gd name="T15" fmla="*/ 76 h 105"/>
                  <a:gd name="T16" fmla="*/ 394 w 48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05">
                    <a:moveTo>
                      <a:pt x="394" y="105"/>
                    </a:moveTo>
                    <a:cubicBezTo>
                      <a:pt x="78" y="105"/>
                      <a:pt x="78" y="105"/>
                      <a:pt x="78" y="105"/>
                    </a:cubicBezTo>
                    <a:cubicBezTo>
                      <a:pt x="33" y="105"/>
                      <a:pt x="0" y="92"/>
                      <a:pt x="3" y="76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3" y="12"/>
                      <a:pt x="51" y="0"/>
                      <a:pt x="95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1" y="0"/>
                      <a:pt x="485" y="12"/>
                      <a:pt x="483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6" y="92"/>
                      <a:pt x="438" y="105"/>
                      <a:pt x="39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ṥ1ïde">
                <a:extLst>
                  <a:ext uri="{FF2B5EF4-FFF2-40B4-BE49-F238E27FC236}">
                    <a16:creationId xmlns:a16="http://schemas.microsoft.com/office/drawing/2014/main" xmlns="" id="{BE6B47D1-4B9E-43D9-9ED3-A8252357908B}"/>
                  </a:ext>
                </a:extLst>
              </p:cNvPr>
              <p:cNvSpPr/>
              <p:nvPr/>
            </p:nvSpPr>
            <p:spPr bwMode="auto">
              <a:xfrm>
                <a:off x="5539255" y="4753526"/>
                <a:ext cx="243302" cy="52606"/>
              </a:xfrm>
              <a:custGeom>
                <a:avLst/>
                <a:gdLst>
                  <a:gd name="T0" fmla="*/ 395 w 481"/>
                  <a:gd name="T1" fmla="*/ 105 h 105"/>
                  <a:gd name="T2" fmla="*/ 79 w 481"/>
                  <a:gd name="T3" fmla="*/ 105 h 105"/>
                  <a:gd name="T4" fmla="*/ 2 w 481"/>
                  <a:gd name="T5" fmla="*/ 76 h 105"/>
                  <a:gd name="T6" fmla="*/ 7 w 481"/>
                  <a:gd name="T7" fmla="*/ 28 h 105"/>
                  <a:gd name="T8" fmla="*/ 90 w 481"/>
                  <a:gd name="T9" fmla="*/ 0 h 105"/>
                  <a:gd name="T10" fmla="*/ 403 w 481"/>
                  <a:gd name="T11" fmla="*/ 0 h 105"/>
                  <a:gd name="T12" fmla="*/ 480 w 481"/>
                  <a:gd name="T13" fmla="*/ 28 h 105"/>
                  <a:gd name="T14" fmla="*/ 477 w 481"/>
                  <a:gd name="T15" fmla="*/ 76 h 105"/>
                  <a:gd name="T16" fmla="*/ 395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395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2" y="76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12"/>
                      <a:pt x="46" y="0"/>
                      <a:pt x="90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46" y="0"/>
                      <a:pt x="481" y="12"/>
                      <a:pt x="480" y="28"/>
                    </a:cubicBezTo>
                    <a:cubicBezTo>
                      <a:pt x="477" y="76"/>
                      <a:pt x="477" y="76"/>
                      <a:pt x="477" y="76"/>
                    </a:cubicBezTo>
                    <a:cubicBezTo>
                      <a:pt x="476" y="92"/>
                      <a:pt x="440" y="105"/>
                      <a:pt x="395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šľíde">
                <a:extLst>
                  <a:ext uri="{FF2B5EF4-FFF2-40B4-BE49-F238E27FC236}">
                    <a16:creationId xmlns:a16="http://schemas.microsoft.com/office/drawing/2014/main" xmlns="" id="{E186D985-20F5-48D2-AF77-4EB2D3EE469C}"/>
                  </a:ext>
                </a:extLst>
              </p:cNvPr>
              <p:cNvSpPr/>
              <p:nvPr/>
            </p:nvSpPr>
            <p:spPr bwMode="auto">
              <a:xfrm>
                <a:off x="5808860" y="4753526"/>
                <a:ext cx="241110" cy="52606"/>
              </a:xfrm>
              <a:custGeom>
                <a:avLst/>
                <a:gdLst>
                  <a:gd name="T0" fmla="*/ 396 w 476"/>
                  <a:gd name="T1" fmla="*/ 105 h 105"/>
                  <a:gd name="T2" fmla="*/ 79 w 476"/>
                  <a:gd name="T3" fmla="*/ 105 h 105"/>
                  <a:gd name="T4" fmla="*/ 0 w 476"/>
                  <a:gd name="T5" fmla="*/ 76 h 105"/>
                  <a:gd name="T6" fmla="*/ 3 w 476"/>
                  <a:gd name="T7" fmla="*/ 28 h 105"/>
                  <a:gd name="T8" fmla="*/ 84 w 476"/>
                  <a:gd name="T9" fmla="*/ 0 h 105"/>
                  <a:gd name="T10" fmla="*/ 397 w 476"/>
                  <a:gd name="T11" fmla="*/ 0 h 105"/>
                  <a:gd name="T12" fmla="*/ 476 w 476"/>
                  <a:gd name="T13" fmla="*/ 28 h 105"/>
                  <a:gd name="T14" fmla="*/ 476 w 476"/>
                  <a:gd name="T15" fmla="*/ 76 h 105"/>
                  <a:gd name="T16" fmla="*/ 396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6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0" y="7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2"/>
                      <a:pt x="40" y="0"/>
                      <a:pt x="84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40" y="0"/>
                      <a:pt x="476" y="12"/>
                      <a:pt x="476" y="28"/>
                    </a:cubicBezTo>
                    <a:cubicBezTo>
                      <a:pt x="476" y="76"/>
                      <a:pt x="476" y="76"/>
                      <a:pt x="476" y="76"/>
                    </a:cubicBezTo>
                    <a:cubicBezTo>
                      <a:pt x="476" y="92"/>
                      <a:pt x="440" y="105"/>
                      <a:pt x="396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ṡļíḋe">
                <a:extLst>
                  <a:ext uri="{FF2B5EF4-FFF2-40B4-BE49-F238E27FC236}">
                    <a16:creationId xmlns:a16="http://schemas.microsoft.com/office/drawing/2014/main" xmlns="" id="{600406CC-B3B4-4AA5-AC64-69A94481B3C6}"/>
                  </a:ext>
                </a:extLst>
              </p:cNvPr>
              <p:cNvSpPr/>
              <p:nvPr/>
            </p:nvSpPr>
            <p:spPr bwMode="auto">
              <a:xfrm>
                <a:off x="6078465" y="4753526"/>
                <a:ext cx="241110" cy="52606"/>
              </a:xfrm>
              <a:custGeom>
                <a:avLst/>
                <a:gdLst>
                  <a:gd name="T0" fmla="*/ 397 w 476"/>
                  <a:gd name="T1" fmla="*/ 105 h 105"/>
                  <a:gd name="T2" fmla="*/ 80 w 476"/>
                  <a:gd name="T3" fmla="*/ 105 h 105"/>
                  <a:gd name="T4" fmla="*/ 0 w 476"/>
                  <a:gd name="T5" fmla="*/ 76 h 105"/>
                  <a:gd name="T6" fmla="*/ 0 w 476"/>
                  <a:gd name="T7" fmla="*/ 28 h 105"/>
                  <a:gd name="T8" fmla="*/ 79 w 476"/>
                  <a:gd name="T9" fmla="*/ 0 h 105"/>
                  <a:gd name="T10" fmla="*/ 392 w 476"/>
                  <a:gd name="T11" fmla="*/ 0 h 105"/>
                  <a:gd name="T12" fmla="*/ 472 w 476"/>
                  <a:gd name="T13" fmla="*/ 28 h 105"/>
                  <a:gd name="T14" fmla="*/ 475 w 476"/>
                  <a:gd name="T15" fmla="*/ 76 h 105"/>
                  <a:gd name="T16" fmla="*/ 397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7" y="105"/>
                    </a:moveTo>
                    <a:cubicBezTo>
                      <a:pt x="80" y="105"/>
                      <a:pt x="80" y="105"/>
                      <a:pt x="80" y="105"/>
                    </a:cubicBezTo>
                    <a:cubicBezTo>
                      <a:pt x="36" y="105"/>
                      <a:pt x="0" y="92"/>
                      <a:pt x="0" y="7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35" y="0"/>
                      <a:pt x="79" y="0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435" y="0"/>
                      <a:pt x="471" y="12"/>
                      <a:pt x="472" y="28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6" y="92"/>
                      <a:pt x="441" y="105"/>
                      <a:pt x="397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ṧlîďê">
                <a:extLst>
                  <a:ext uri="{FF2B5EF4-FFF2-40B4-BE49-F238E27FC236}">
                    <a16:creationId xmlns:a16="http://schemas.microsoft.com/office/drawing/2014/main" xmlns="" id="{5B30FB0B-6A45-4DEF-BAF7-117757418C76}"/>
                  </a:ext>
                </a:extLst>
              </p:cNvPr>
              <p:cNvSpPr/>
              <p:nvPr/>
            </p:nvSpPr>
            <p:spPr bwMode="auto">
              <a:xfrm>
                <a:off x="6345878" y="4753526"/>
                <a:ext cx="243302" cy="52606"/>
              </a:xfrm>
              <a:custGeom>
                <a:avLst/>
                <a:gdLst>
                  <a:gd name="T0" fmla="*/ 403 w 481"/>
                  <a:gd name="T1" fmla="*/ 105 h 105"/>
                  <a:gd name="T2" fmla="*/ 86 w 481"/>
                  <a:gd name="T3" fmla="*/ 105 h 105"/>
                  <a:gd name="T4" fmla="*/ 4 w 481"/>
                  <a:gd name="T5" fmla="*/ 76 h 105"/>
                  <a:gd name="T6" fmla="*/ 1 w 481"/>
                  <a:gd name="T7" fmla="*/ 28 h 105"/>
                  <a:gd name="T8" fmla="*/ 78 w 481"/>
                  <a:gd name="T9" fmla="*/ 0 h 105"/>
                  <a:gd name="T10" fmla="*/ 391 w 481"/>
                  <a:gd name="T11" fmla="*/ 0 h 105"/>
                  <a:gd name="T12" fmla="*/ 474 w 481"/>
                  <a:gd name="T13" fmla="*/ 28 h 105"/>
                  <a:gd name="T14" fmla="*/ 479 w 481"/>
                  <a:gd name="T15" fmla="*/ 76 h 105"/>
                  <a:gd name="T16" fmla="*/ 403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403" y="105"/>
                    </a:moveTo>
                    <a:cubicBezTo>
                      <a:pt x="86" y="105"/>
                      <a:pt x="86" y="105"/>
                      <a:pt x="86" y="105"/>
                    </a:cubicBezTo>
                    <a:cubicBezTo>
                      <a:pt x="42" y="105"/>
                      <a:pt x="5" y="92"/>
                      <a:pt x="4" y="7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12"/>
                      <a:pt x="35" y="0"/>
                      <a:pt x="78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35" y="0"/>
                      <a:pt x="472" y="12"/>
                      <a:pt x="474" y="28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81" y="92"/>
                      <a:pt x="447" y="105"/>
                      <a:pt x="40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sļïḓé">
                <a:extLst>
                  <a:ext uri="{FF2B5EF4-FFF2-40B4-BE49-F238E27FC236}">
                    <a16:creationId xmlns:a16="http://schemas.microsoft.com/office/drawing/2014/main" xmlns="" id="{69FC4472-2BB7-4612-BA5B-8B04E879E639}"/>
                  </a:ext>
                </a:extLst>
              </p:cNvPr>
              <p:cNvSpPr/>
              <p:nvPr/>
            </p:nvSpPr>
            <p:spPr bwMode="auto">
              <a:xfrm>
                <a:off x="6614387" y="4753526"/>
                <a:ext cx="245494" cy="52606"/>
              </a:xfrm>
              <a:custGeom>
                <a:avLst/>
                <a:gdLst>
                  <a:gd name="T0" fmla="*/ 408 w 486"/>
                  <a:gd name="T1" fmla="*/ 105 h 105"/>
                  <a:gd name="T2" fmla="*/ 91 w 486"/>
                  <a:gd name="T3" fmla="*/ 105 h 105"/>
                  <a:gd name="T4" fmla="*/ 8 w 486"/>
                  <a:gd name="T5" fmla="*/ 76 h 105"/>
                  <a:gd name="T6" fmla="*/ 2 w 486"/>
                  <a:gd name="T7" fmla="*/ 28 h 105"/>
                  <a:gd name="T8" fmla="*/ 77 w 486"/>
                  <a:gd name="T9" fmla="*/ 0 h 105"/>
                  <a:gd name="T10" fmla="*/ 390 w 486"/>
                  <a:gd name="T11" fmla="*/ 0 h 105"/>
                  <a:gd name="T12" fmla="*/ 474 w 486"/>
                  <a:gd name="T13" fmla="*/ 28 h 105"/>
                  <a:gd name="T14" fmla="*/ 483 w 486"/>
                  <a:gd name="T15" fmla="*/ 76 h 105"/>
                  <a:gd name="T16" fmla="*/ 408 w 48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6" h="105">
                    <a:moveTo>
                      <a:pt x="408" y="105"/>
                    </a:moveTo>
                    <a:cubicBezTo>
                      <a:pt x="91" y="105"/>
                      <a:pt x="91" y="105"/>
                      <a:pt x="91" y="105"/>
                    </a:cubicBezTo>
                    <a:cubicBezTo>
                      <a:pt x="47" y="105"/>
                      <a:pt x="10" y="92"/>
                      <a:pt x="8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4" y="0"/>
                      <a:pt x="77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34" y="0"/>
                      <a:pt x="472" y="12"/>
                      <a:pt x="474" y="28"/>
                    </a:cubicBezTo>
                    <a:cubicBezTo>
                      <a:pt x="483" y="76"/>
                      <a:pt x="483" y="76"/>
                      <a:pt x="483" y="76"/>
                    </a:cubicBezTo>
                    <a:cubicBezTo>
                      <a:pt x="486" y="92"/>
                      <a:pt x="452" y="105"/>
                      <a:pt x="408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ļiḑé">
                <a:extLst>
                  <a:ext uri="{FF2B5EF4-FFF2-40B4-BE49-F238E27FC236}">
                    <a16:creationId xmlns:a16="http://schemas.microsoft.com/office/drawing/2014/main" xmlns="" id="{E0A88C97-3456-4107-9B3A-96CA3B92100E}"/>
                  </a:ext>
                </a:extLst>
              </p:cNvPr>
              <p:cNvSpPr/>
              <p:nvPr/>
            </p:nvSpPr>
            <p:spPr bwMode="auto">
              <a:xfrm>
                <a:off x="6881800" y="4753526"/>
                <a:ext cx="247686" cy="52606"/>
              </a:xfrm>
              <a:custGeom>
                <a:avLst/>
                <a:gdLst>
                  <a:gd name="T0" fmla="*/ 413 w 490"/>
                  <a:gd name="T1" fmla="*/ 105 h 105"/>
                  <a:gd name="T2" fmla="*/ 96 w 490"/>
                  <a:gd name="T3" fmla="*/ 105 h 105"/>
                  <a:gd name="T4" fmla="*/ 11 w 490"/>
                  <a:gd name="T5" fmla="*/ 76 h 105"/>
                  <a:gd name="T6" fmla="*/ 2 w 490"/>
                  <a:gd name="T7" fmla="*/ 28 h 105"/>
                  <a:gd name="T8" fmla="*/ 76 w 490"/>
                  <a:gd name="T9" fmla="*/ 0 h 105"/>
                  <a:gd name="T10" fmla="*/ 389 w 490"/>
                  <a:gd name="T11" fmla="*/ 0 h 105"/>
                  <a:gd name="T12" fmla="*/ 475 w 490"/>
                  <a:gd name="T13" fmla="*/ 28 h 105"/>
                  <a:gd name="T14" fmla="*/ 486 w 490"/>
                  <a:gd name="T15" fmla="*/ 76 h 105"/>
                  <a:gd name="T16" fmla="*/ 41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413" y="105"/>
                    </a:moveTo>
                    <a:cubicBezTo>
                      <a:pt x="96" y="105"/>
                      <a:pt x="96" y="105"/>
                      <a:pt x="96" y="105"/>
                    </a:cubicBezTo>
                    <a:cubicBezTo>
                      <a:pt x="52" y="105"/>
                      <a:pt x="14" y="92"/>
                      <a:pt x="11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1" y="12"/>
                      <a:pt x="475" y="28"/>
                    </a:cubicBezTo>
                    <a:cubicBezTo>
                      <a:pt x="486" y="76"/>
                      <a:pt x="486" y="76"/>
                      <a:pt x="486" y="76"/>
                    </a:cubicBezTo>
                    <a:cubicBezTo>
                      <a:pt x="490" y="92"/>
                      <a:pt x="457" y="105"/>
                      <a:pt x="41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šlîḓe">
                <a:extLst>
                  <a:ext uri="{FF2B5EF4-FFF2-40B4-BE49-F238E27FC236}">
                    <a16:creationId xmlns:a16="http://schemas.microsoft.com/office/drawing/2014/main" xmlns="" id="{EB40031B-06A3-445C-8CB5-2A3FBC72D63F}"/>
                  </a:ext>
                </a:extLst>
              </p:cNvPr>
              <p:cNvSpPr/>
              <p:nvPr/>
            </p:nvSpPr>
            <p:spPr bwMode="auto">
              <a:xfrm>
                <a:off x="7149213" y="4753526"/>
                <a:ext cx="249878" cy="52606"/>
              </a:xfrm>
              <a:custGeom>
                <a:avLst/>
                <a:gdLst>
                  <a:gd name="T0" fmla="*/ 419 w 495"/>
                  <a:gd name="T1" fmla="*/ 105 h 105"/>
                  <a:gd name="T2" fmla="*/ 102 w 495"/>
                  <a:gd name="T3" fmla="*/ 105 h 105"/>
                  <a:gd name="T4" fmla="*/ 15 w 495"/>
                  <a:gd name="T5" fmla="*/ 76 h 105"/>
                  <a:gd name="T6" fmla="*/ 4 w 495"/>
                  <a:gd name="T7" fmla="*/ 28 h 105"/>
                  <a:gd name="T8" fmla="*/ 76 w 495"/>
                  <a:gd name="T9" fmla="*/ 0 h 105"/>
                  <a:gd name="T10" fmla="*/ 389 w 495"/>
                  <a:gd name="T11" fmla="*/ 0 h 105"/>
                  <a:gd name="T12" fmla="*/ 477 w 495"/>
                  <a:gd name="T13" fmla="*/ 28 h 105"/>
                  <a:gd name="T14" fmla="*/ 491 w 495"/>
                  <a:gd name="T15" fmla="*/ 76 h 105"/>
                  <a:gd name="T16" fmla="*/ 419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419" y="105"/>
                    </a:moveTo>
                    <a:cubicBezTo>
                      <a:pt x="102" y="105"/>
                      <a:pt x="102" y="105"/>
                      <a:pt x="102" y="105"/>
                    </a:cubicBezTo>
                    <a:cubicBezTo>
                      <a:pt x="58" y="105"/>
                      <a:pt x="19" y="92"/>
                      <a:pt x="15" y="7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2" y="12"/>
                      <a:pt x="477" y="28"/>
                    </a:cubicBezTo>
                    <a:cubicBezTo>
                      <a:pt x="491" y="76"/>
                      <a:pt x="491" y="76"/>
                      <a:pt x="491" y="76"/>
                    </a:cubicBezTo>
                    <a:cubicBezTo>
                      <a:pt x="495" y="92"/>
                      <a:pt x="463" y="105"/>
                      <a:pt x="41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ṩḷïḓê">
                <a:extLst>
                  <a:ext uri="{FF2B5EF4-FFF2-40B4-BE49-F238E27FC236}">
                    <a16:creationId xmlns:a16="http://schemas.microsoft.com/office/drawing/2014/main" xmlns="" id="{8F08928E-FD9B-4852-8B06-F4F823485901}"/>
                  </a:ext>
                </a:extLst>
              </p:cNvPr>
              <p:cNvSpPr/>
              <p:nvPr/>
            </p:nvSpPr>
            <p:spPr bwMode="auto">
              <a:xfrm>
                <a:off x="7416626" y="4753526"/>
                <a:ext cx="253166" cy="52606"/>
              </a:xfrm>
              <a:custGeom>
                <a:avLst/>
                <a:gdLst>
                  <a:gd name="T0" fmla="*/ 424 w 500"/>
                  <a:gd name="T1" fmla="*/ 105 h 105"/>
                  <a:gd name="T2" fmla="*/ 108 w 500"/>
                  <a:gd name="T3" fmla="*/ 105 h 105"/>
                  <a:gd name="T4" fmla="*/ 19 w 500"/>
                  <a:gd name="T5" fmla="*/ 76 h 105"/>
                  <a:gd name="T6" fmla="*/ 5 w 500"/>
                  <a:gd name="T7" fmla="*/ 28 h 105"/>
                  <a:gd name="T8" fmla="*/ 75 w 500"/>
                  <a:gd name="T9" fmla="*/ 0 h 105"/>
                  <a:gd name="T10" fmla="*/ 388 w 500"/>
                  <a:gd name="T11" fmla="*/ 0 h 105"/>
                  <a:gd name="T12" fmla="*/ 477 w 500"/>
                  <a:gd name="T13" fmla="*/ 28 h 105"/>
                  <a:gd name="T14" fmla="*/ 494 w 500"/>
                  <a:gd name="T15" fmla="*/ 76 h 105"/>
                  <a:gd name="T16" fmla="*/ 424 w 50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05">
                    <a:moveTo>
                      <a:pt x="424" y="105"/>
                    </a:moveTo>
                    <a:cubicBezTo>
                      <a:pt x="108" y="105"/>
                      <a:pt x="108" y="105"/>
                      <a:pt x="108" y="105"/>
                    </a:cubicBezTo>
                    <a:cubicBezTo>
                      <a:pt x="63" y="105"/>
                      <a:pt x="24" y="92"/>
                      <a:pt x="19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2" y="0"/>
                      <a:pt x="75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32" y="0"/>
                      <a:pt x="472" y="12"/>
                      <a:pt x="477" y="28"/>
                    </a:cubicBezTo>
                    <a:cubicBezTo>
                      <a:pt x="494" y="76"/>
                      <a:pt x="494" y="76"/>
                      <a:pt x="494" y="76"/>
                    </a:cubicBezTo>
                    <a:cubicBezTo>
                      <a:pt x="500" y="92"/>
                      <a:pt x="468" y="105"/>
                      <a:pt x="42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ṥlîḋê">
                <a:extLst>
                  <a:ext uri="{FF2B5EF4-FFF2-40B4-BE49-F238E27FC236}">
                    <a16:creationId xmlns:a16="http://schemas.microsoft.com/office/drawing/2014/main" xmlns="" id="{CA8B7E7A-93C6-4349-AF25-6890B61F95D5}"/>
                  </a:ext>
                </a:extLst>
              </p:cNvPr>
              <p:cNvSpPr/>
              <p:nvPr/>
            </p:nvSpPr>
            <p:spPr bwMode="auto">
              <a:xfrm>
                <a:off x="7684039" y="4753526"/>
                <a:ext cx="255357" cy="52606"/>
              </a:xfrm>
              <a:custGeom>
                <a:avLst/>
                <a:gdLst>
                  <a:gd name="T0" fmla="*/ 429 w 504"/>
                  <a:gd name="T1" fmla="*/ 105 h 105"/>
                  <a:gd name="T2" fmla="*/ 113 w 504"/>
                  <a:gd name="T3" fmla="*/ 105 h 105"/>
                  <a:gd name="T4" fmla="*/ 22 w 504"/>
                  <a:gd name="T5" fmla="*/ 76 h 105"/>
                  <a:gd name="T6" fmla="*/ 5 w 504"/>
                  <a:gd name="T7" fmla="*/ 28 h 105"/>
                  <a:gd name="T8" fmla="*/ 74 w 504"/>
                  <a:gd name="T9" fmla="*/ 0 h 105"/>
                  <a:gd name="T10" fmla="*/ 387 w 504"/>
                  <a:gd name="T11" fmla="*/ 0 h 105"/>
                  <a:gd name="T12" fmla="*/ 478 w 504"/>
                  <a:gd name="T13" fmla="*/ 28 h 105"/>
                  <a:gd name="T14" fmla="*/ 497 w 504"/>
                  <a:gd name="T15" fmla="*/ 76 h 105"/>
                  <a:gd name="T16" fmla="*/ 429 w 504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4" h="105">
                    <a:moveTo>
                      <a:pt x="429" y="105"/>
                    </a:moveTo>
                    <a:cubicBezTo>
                      <a:pt x="113" y="105"/>
                      <a:pt x="113" y="105"/>
                      <a:pt x="113" y="105"/>
                    </a:cubicBezTo>
                    <a:cubicBezTo>
                      <a:pt x="68" y="105"/>
                      <a:pt x="28" y="92"/>
                      <a:pt x="22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0" y="0"/>
                      <a:pt x="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31" y="0"/>
                      <a:pt x="471" y="12"/>
                      <a:pt x="478" y="28"/>
                    </a:cubicBezTo>
                    <a:cubicBezTo>
                      <a:pt x="497" y="76"/>
                      <a:pt x="497" y="76"/>
                      <a:pt x="497" y="76"/>
                    </a:cubicBezTo>
                    <a:cubicBezTo>
                      <a:pt x="504" y="92"/>
                      <a:pt x="473" y="105"/>
                      <a:pt x="42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$ḷíḑê">
                <a:extLst>
                  <a:ext uri="{FF2B5EF4-FFF2-40B4-BE49-F238E27FC236}">
                    <a16:creationId xmlns:a16="http://schemas.microsoft.com/office/drawing/2014/main" xmlns="" id="{0531CC0E-7460-4E86-BF44-42382761E09E}"/>
                  </a:ext>
                </a:extLst>
              </p:cNvPr>
              <p:cNvSpPr/>
              <p:nvPr/>
            </p:nvSpPr>
            <p:spPr bwMode="auto">
              <a:xfrm>
                <a:off x="4159448" y="4813804"/>
                <a:ext cx="250974" cy="82197"/>
              </a:xfrm>
              <a:custGeom>
                <a:avLst/>
                <a:gdLst>
                  <a:gd name="T0" fmla="*/ 421 w 496"/>
                  <a:gd name="T1" fmla="*/ 161 h 161"/>
                  <a:gd name="T2" fmla="*/ 17 w 496"/>
                  <a:gd name="T3" fmla="*/ 161 h 161"/>
                  <a:gd name="T4" fmla="*/ 1 w 496"/>
                  <a:gd name="T5" fmla="*/ 154 h 161"/>
                  <a:gd name="T6" fmla="*/ 61 w 496"/>
                  <a:gd name="T7" fmla="*/ 6 h 161"/>
                  <a:gd name="T8" fmla="*/ 82 w 496"/>
                  <a:gd name="T9" fmla="*/ 0 h 161"/>
                  <a:gd name="T10" fmla="*/ 479 w 496"/>
                  <a:gd name="T11" fmla="*/ 0 h 161"/>
                  <a:gd name="T12" fmla="*/ 494 w 496"/>
                  <a:gd name="T13" fmla="*/ 6 h 161"/>
                  <a:gd name="T14" fmla="*/ 441 w 496"/>
                  <a:gd name="T15" fmla="*/ 154 h 161"/>
                  <a:gd name="T16" fmla="*/ 421 w 49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6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6" y="161"/>
                      <a:pt x="0" y="158"/>
                      <a:pt x="1" y="15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2" y="3"/>
                      <a:pt x="72" y="0"/>
                      <a:pt x="82" y="0"/>
                    </a:cubicBezTo>
                    <a:cubicBezTo>
                      <a:pt x="479" y="0"/>
                      <a:pt x="479" y="0"/>
                      <a:pt x="479" y="0"/>
                    </a:cubicBezTo>
                    <a:cubicBezTo>
                      <a:pt x="489" y="0"/>
                      <a:pt x="496" y="3"/>
                      <a:pt x="494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1ïḑê">
                <a:extLst>
                  <a:ext uri="{FF2B5EF4-FFF2-40B4-BE49-F238E27FC236}">
                    <a16:creationId xmlns:a16="http://schemas.microsoft.com/office/drawing/2014/main" xmlns="" id="{F1DEE287-9887-4BCE-A68D-BCC2D7BA39A6}"/>
                  </a:ext>
                </a:extLst>
              </p:cNvPr>
              <p:cNvSpPr/>
              <p:nvPr/>
            </p:nvSpPr>
            <p:spPr bwMode="auto">
              <a:xfrm>
                <a:off x="4532072" y="4909152"/>
                <a:ext cx="249878" cy="84389"/>
              </a:xfrm>
              <a:custGeom>
                <a:avLst/>
                <a:gdLst>
                  <a:gd name="T0" fmla="*/ 430 w 493"/>
                  <a:gd name="T1" fmla="*/ 168 h 168"/>
                  <a:gd name="T2" fmla="*/ 17 w 493"/>
                  <a:gd name="T3" fmla="*/ 168 h 168"/>
                  <a:gd name="T4" fmla="*/ 1 w 493"/>
                  <a:gd name="T5" fmla="*/ 161 h 168"/>
                  <a:gd name="T6" fmla="*/ 50 w 493"/>
                  <a:gd name="T7" fmla="*/ 7 h 168"/>
                  <a:gd name="T8" fmla="*/ 70 w 493"/>
                  <a:gd name="T9" fmla="*/ 0 h 168"/>
                  <a:gd name="T10" fmla="*/ 476 w 493"/>
                  <a:gd name="T11" fmla="*/ 0 h 168"/>
                  <a:gd name="T12" fmla="*/ 492 w 493"/>
                  <a:gd name="T13" fmla="*/ 7 h 168"/>
                  <a:gd name="T14" fmla="*/ 450 w 493"/>
                  <a:gd name="T15" fmla="*/ 161 h 168"/>
                  <a:gd name="T16" fmla="*/ 430 w 49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68">
                    <a:moveTo>
                      <a:pt x="430" y="168"/>
                    </a:moveTo>
                    <a:cubicBezTo>
                      <a:pt x="17" y="168"/>
                      <a:pt x="17" y="168"/>
                      <a:pt x="17" y="168"/>
                    </a:cubicBezTo>
                    <a:cubicBezTo>
                      <a:pt x="7" y="168"/>
                      <a:pt x="0" y="165"/>
                      <a:pt x="1" y="161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0" y="0"/>
                      <a:pt x="70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0" y="168"/>
                      <a:pt x="43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ṥḷïḍè">
                <a:extLst>
                  <a:ext uri="{FF2B5EF4-FFF2-40B4-BE49-F238E27FC236}">
                    <a16:creationId xmlns:a16="http://schemas.microsoft.com/office/drawing/2014/main" xmlns="" id="{07120DE9-8127-44D2-BBD4-D983C79D0C5A}"/>
                  </a:ext>
                </a:extLst>
              </p:cNvPr>
              <p:cNvSpPr/>
              <p:nvPr/>
            </p:nvSpPr>
            <p:spPr bwMode="auto">
              <a:xfrm>
                <a:off x="4561663" y="5007788"/>
                <a:ext cx="255357" cy="87676"/>
              </a:xfrm>
              <a:custGeom>
                <a:avLst/>
                <a:gdLst>
                  <a:gd name="T0" fmla="*/ 439 w 503"/>
                  <a:gd name="T1" fmla="*/ 175 h 175"/>
                  <a:gd name="T2" fmla="*/ 18 w 503"/>
                  <a:gd name="T3" fmla="*/ 175 h 175"/>
                  <a:gd name="T4" fmla="*/ 1 w 503"/>
                  <a:gd name="T5" fmla="*/ 168 h 175"/>
                  <a:gd name="T6" fmla="*/ 50 w 503"/>
                  <a:gd name="T7" fmla="*/ 7 h 175"/>
                  <a:gd name="T8" fmla="*/ 71 w 503"/>
                  <a:gd name="T9" fmla="*/ 0 h 175"/>
                  <a:gd name="T10" fmla="*/ 485 w 503"/>
                  <a:gd name="T11" fmla="*/ 0 h 175"/>
                  <a:gd name="T12" fmla="*/ 502 w 503"/>
                  <a:gd name="T13" fmla="*/ 7 h 175"/>
                  <a:gd name="T14" fmla="*/ 460 w 503"/>
                  <a:gd name="T15" fmla="*/ 168 h 175"/>
                  <a:gd name="T16" fmla="*/ 439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39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7" y="175"/>
                      <a:pt x="0" y="172"/>
                      <a:pt x="1" y="16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1" y="0"/>
                      <a:pt x="71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0"/>
                      <a:pt x="503" y="3"/>
                      <a:pt x="50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39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ṩḻïďè">
                <a:extLst>
                  <a:ext uri="{FF2B5EF4-FFF2-40B4-BE49-F238E27FC236}">
                    <a16:creationId xmlns:a16="http://schemas.microsoft.com/office/drawing/2014/main" xmlns="" id="{6B0F6063-F429-4C3F-B2D7-ECD34C376D4F}"/>
                  </a:ext>
                </a:extLst>
              </p:cNvPr>
              <p:cNvSpPr/>
              <p:nvPr/>
            </p:nvSpPr>
            <p:spPr bwMode="auto">
              <a:xfrm>
                <a:off x="4676738" y="5109712"/>
                <a:ext cx="258645" cy="93156"/>
              </a:xfrm>
              <a:custGeom>
                <a:avLst/>
                <a:gdLst>
                  <a:gd name="T0" fmla="*/ 450 w 510"/>
                  <a:gd name="T1" fmla="*/ 183 h 183"/>
                  <a:gd name="T2" fmla="*/ 19 w 510"/>
                  <a:gd name="T3" fmla="*/ 183 h 183"/>
                  <a:gd name="T4" fmla="*/ 2 w 510"/>
                  <a:gd name="T5" fmla="*/ 176 h 183"/>
                  <a:gd name="T6" fmla="*/ 48 w 510"/>
                  <a:gd name="T7" fmla="*/ 8 h 183"/>
                  <a:gd name="T8" fmla="*/ 69 w 510"/>
                  <a:gd name="T9" fmla="*/ 0 h 183"/>
                  <a:gd name="T10" fmla="*/ 492 w 510"/>
                  <a:gd name="T11" fmla="*/ 0 h 183"/>
                  <a:gd name="T12" fmla="*/ 509 w 510"/>
                  <a:gd name="T13" fmla="*/ 8 h 183"/>
                  <a:gd name="T14" fmla="*/ 471 w 510"/>
                  <a:gd name="T15" fmla="*/ 176 h 183"/>
                  <a:gd name="T16" fmla="*/ 450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2" y="176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4"/>
                      <a:pt x="59" y="0"/>
                      <a:pt x="69" y="0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2" y="0"/>
                      <a:pt x="510" y="4"/>
                      <a:pt x="50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ṡľïďè">
                <a:extLst>
                  <a:ext uri="{FF2B5EF4-FFF2-40B4-BE49-F238E27FC236}">
                    <a16:creationId xmlns:a16="http://schemas.microsoft.com/office/drawing/2014/main" xmlns="" id="{0E2FB819-3A76-4814-B867-9E54AC462084}"/>
                  </a:ext>
                </a:extLst>
              </p:cNvPr>
              <p:cNvSpPr/>
              <p:nvPr/>
            </p:nvSpPr>
            <p:spPr bwMode="auto">
              <a:xfrm>
                <a:off x="3984095" y="5217115"/>
                <a:ext cx="281660" cy="109595"/>
              </a:xfrm>
              <a:custGeom>
                <a:avLst/>
                <a:gdLst>
                  <a:gd name="T0" fmla="*/ 459 w 556"/>
                  <a:gd name="T1" fmla="*/ 216 h 216"/>
                  <a:gd name="T2" fmla="*/ 20 w 556"/>
                  <a:gd name="T3" fmla="*/ 216 h 216"/>
                  <a:gd name="T4" fmla="*/ 2 w 556"/>
                  <a:gd name="T5" fmla="*/ 207 h 216"/>
                  <a:gd name="T6" fmla="*/ 83 w 556"/>
                  <a:gd name="T7" fmla="*/ 8 h 216"/>
                  <a:gd name="T8" fmla="*/ 107 w 556"/>
                  <a:gd name="T9" fmla="*/ 0 h 216"/>
                  <a:gd name="T10" fmla="*/ 536 w 556"/>
                  <a:gd name="T11" fmla="*/ 0 h 216"/>
                  <a:gd name="T12" fmla="*/ 554 w 556"/>
                  <a:gd name="T13" fmla="*/ 8 h 216"/>
                  <a:gd name="T14" fmla="*/ 483 w 556"/>
                  <a:gd name="T15" fmla="*/ 207 h 216"/>
                  <a:gd name="T16" fmla="*/ 459 w 556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6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3"/>
                      <a:pt x="95" y="0"/>
                      <a:pt x="107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48" y="0"/>
                      <a:pt x="556" y="3"/>
                      <a:pt x="554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0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sḷîḋè">
                <a:extLst>
                  <a:ext uri="{FF2B5EF4-FFF2-40B4-BE49-F238E27FC236}">
                    <a16:creationId xmlns:a16="http://schemas.microsoft.com/office/drawing/2014/main" xmlns="" id="{448B29EC-7758-4978-8AA1-7A6E23C72346}"/>
                  </a:ext>
                </a:extLst>
              </p:cNvPr>
              <p:cNvSpPr/>
              <p:nvPr/>
            </p:nvSpPr>
            <p:spPr bwMode="auto">
              <a:xfrm>
                <a:off x="4281099" y="5217115"/>
                <a:ext cx="275085" cy="109595"/>
              </a:xfrm>
              <a:custGeom>
                <a:avLst/>
                <a:gdLst>
                  <a:gd name="T0" fmla="*/ 459 w 544"/>
                  <a:gd name="T1" fmla="*/ 216 h 216"/>
                  <a:gd name="T2" fmla="*/ 20 w 544"/>
                  <a:gd name="T3" fmla="*/ 216 h 216"/>
                  <a:gd name="T4" fmla="*/ 2 w 544"/>
                  <a:gd name="T5" fmla="*/ 207 h 216"/>
                  <a:gd name="T6" fmla="*/ 71 w 544"/>
                  <a:gd name="T7" fmla="*/ 8 h 216"/>
                  <a:gd name="T8" fmla="*/ 95 w 544"/>
                  <a:gd name="T9" fmla="*/ 0 h 216"/>
                  <a:gd name="T10" fmla="*/ 524 w 544"/>
                  <a:gd name="T11" fmla="*/ 0 h 216"/>
                  <a:gd name="T12" fmla="*/ 542 w 544"/>
                  <a:gd name="T13" fmla="*/ 8 h 216"/>
                  <a:gd name="T14" fmla="*/ 483 w 544"/>
                  <a:gd name="T15" fmla="*/ 207 h 216"/>
                  <a:gd name="T16" fmla="*/ 459 w 54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3" y="3"/>
                      <a:pt x="83" y="0"/>
                      <a:pt x="95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3"/>
                      <a:pt x="542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ṣlídè">
                <a:extLst>
                  <a:ext uri="{FF2B5EF4-FFF2-40B4-BE49-F238E27FC236}">
                    <a16:creationId xmlns:a16="http://schemas.microsoft.com/office/drawing/2014/main" xmlns="" id="{F2687017-7132-46D9-B276-9D925A917634}"/>
                  </a:ext>
                </a:extLst>
              </p:cNvPr>
              <p:cNvSpPr/>
              <p:nvPr/>
            </p:nvSpPr>
            <p:spPr bwMode="auto">
              <a:xfrm>
                <a:off x="4568239" y="5217115"/>
                <a:ext cx="269605" cy="109595"/>
              </a:xfrm>
              <a:custGeom>
                <a:avLst/>
                <a:gdLst>
                  <a:gd name="T0" fmla="*/ 459 w 532"/>
                  <a:gd name="T1" fmla="*/ 216 h 216"/>
                  <a:gd name="T2" fmla="*/ 20 w 532"/>
                  <a:gd name="T3" fmla="*/ 216 h 216"/>
                  <a:gd name="T4" fmla="*/ 2 w 532"/>
                  <a:gd name="T5" fmla="*/ 207 h 216"/>
                  <a:gd name="T6" fmla="*/ 60 w 532"/>
                  <a:gd name="T7" fmla="*/ 8 h 216"/>
                  <a:gd name="T8" fmla="*/ 83 w 532"/>
                  <a:gd name="T9" fmla="*/ 0 h 216"/>
                  <a:gd name="T10" fmla="*/ 512 w 532"/>
                  <a:gd name="T11" fmla="*/ 0 h 216"/>
                  <a:gd name="T12" fmla="*/ 531 w 532"/>
                  <a:gd name="T13" fmla="*/ 8 h 216"/>
                  <a:gd name="T14" fmla="*/ 483 w 532"/>
                  <a:gd name="T15" fmla="*/ 207 h 216"/>
                  <a:gd name="T16" fmla="*/ 459 w 53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9" y="216"/>
                      <a:pt x="0" y="212"/>
                      <a:pt x="2" y="207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3"/>
                      <a:pt x="71" y="0"/>
                      <a:pt x="83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24" y="0"/>
                      <a:pt x="532" y="3"/>
                      <a:pt x="531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šḻïḋe">
                <a:extLst>
                  <a:ext uri="{FF2B5EF4-FFF2-40B4-BE49-F238E27FC236}">
                    <a16:creationId xmlns:a16="http://schemas.microsoft.com/office/drawing/2014/main" xmlns="" id="{171D6B76-AED1-484A-842A-E7446A2E914A}"/>
                  </a:ext>
                </a:extLst>
              </p:cNvPr>
              <p:cNvSpPr/>
              <p:nvPr/>
            </p:nvSpPr>
            <p:spPr bwMode="auto">
              <a:xfrm>
                <a:off x="4858667" y="5217115"/>
                <a:ext cx="335362" cy="109595"/>
              </a:xfrm>
              <a:custGeom>
                <a:avLst/>
                <a:gdLst>
                  <a:gd name="T0" fmla="*/ 602 w 662"/>
                  <a:gd name="T1" fmla="*/ 216 h 216"/>
                  <a:gd name="T2" fmla="*/ 23 w 662"/>
                  <a:gd name="T3" fmla="*/ 216 h 216"/>
                  <a:gd name="T4" fmla="*/ 1 w 662"/>
                  <a:gd name="T5" fmla="*/ 206 h 216"/>
                  <a:gd name="T6" fmla="*/ 47 w 662"/>
                  <a:gd name="T7" fmla="*/ 9 h 216"/>
                  <a:gd name="T8" fmla="*/ 73 w 662"/>
                  <a:gd name="T9" fmla="*/ 0 h 216"/>
                  <a:gd name="T10" fmla="*/ 640 w 662"/>
                  <a:gd name="T11" fmla="*/ 0 h 216"/>
                  <a:gd name="T12" fmla="*/ 661 w 662"/>
                  <a:gd name="T13" fmla="*/ 9 h 216"/>
                  <a:gd name="T14" fmla="*/ 628 w 662"/>
                  <a:gd name="T15" fmla="*/ 206 h 216"/>
                  <a:gd name="T16" fmla="*/ 602 w 66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216">
                    <a:moveTo>
                      <a:pt x="602" y="216"/>
                    </a:moveTo>
                    <a:cubicBezTo>
                      <a:pt x="23" y="216"/>
                      <a:pt x="23" y="216"/>
                      <a:pt x="23" y="216"/>
                    </a:cubicBezTo>
                    <a:cubicBezTo>
                      <a:pt x="9" y="216"/>
                      <a:pt x="0" y="211"/>
                      <a:pt x="1" y="206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4"/>
                      <a:pt x="60" y="0"/>
                      <a:pt x="73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53" y="0"/>
                      <a:pt x="662" y="4"/>
                      <a:pt x="661" y="9"/>
                    </a:cubicBezTo>
                    <a:cubicBezTo>
                      <a:pt x="628" y="206"/>
                      <a:pt x="628" y="206"/>
                      <a:pt x="628" y="206"/>
                    </a:cubicBezTo>
                    <a:cubicBezTo>
                      <a:pt x="627" y="211"/>
                      <a:pt x="615" y="216"/>
                      <a:pt x="60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ş1ïḓê">
                <a:extLst>
                  <a:ext uri="{FF2B5EF4-FFF2-40B4-BE49-F238E27FC236}">
                    <a16:creationId xmlns:a16="http://schemas.microsoft.com/office/drawing/2014/main" xmlns="" id="{B343964A-0954-493B-83D4-C15594F3645D}"/>
                  </a:ext>
                </a:extLst>
              </p:cNvPr>
              <p:cNvSpPr/>
              <p:nvPr/>
            </p:nvSpPr>
            <p:spPr bwMode="auto">
              <a:xfrm>
                <a:off x="6648361" y="5217115"/>
                <a:ext cx="330978" cy="109595"/>
              </a:xfrm>
              <a:custGeom>
                <a:avLst/>
                <a:gdLst>
                  <a:gd name="T0" fmla="*/ 629 w 652"/>
                  <a:gd name="T1" fmla="*/ 216 h 216"/>
                  <a:gd name="T2" fmla="*/ 50 w 652"/>
                  <a:gd name="T3" fmla="*/ 216 h 216"/>
                  <a:gd name="T4" fmla="*/ 24 w 652"/>
                  <a:gd name="T5" fmla="*/ 206 h 216"/>
                  <a:gd name="T6" fmla="*/ 1 w 652"/>
                  <a:gd name="T7" fmla="*/ 9 h 216"/>
                  <a:gd name="T8" fmla="*/ 24 w 652"/>
                  <a:gd name="T9" fmla="*/ 0 h 216"/>
                  <a:gd name="T10" fmla="*/ 590 w 652"/>
                  <a:gd name="T11" fmla="*/ 0 h 216"/>
                  <a:gd name="T12" fmla="*/ 616 w 652"/>
                  <a:gd name="T13" fmla="*/ 9 h 216"/>
                  <a:gd name="T14" fmla="*/ 651 w 652"/>
                  <a:gd name="T15" fmla="*/ 206 h 216"/>
                  <a:gd name="T16" fmla="*/ 629 w 65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2" h="216">
                    <a:moveTo>
                      <a:pt x="629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36" y="216"/>
                      <a:pt x="25" y="211"/>
                      <a:pt x="24" y="20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03" y="0"/>
                      <a:pt x="615" y="4"/>
                      <a:pt x="616" y="9"/>
                    </a:cubicBezTo>
                    <a:cubicBezTo>
                      <a:pt x="651" y="206"/>
                      <a:pt x="651" y="206"/>
                      <a:pt x="651" y="206"/>
                    </a:cubicBezTo>
                    <a:cubicBezTo>
                      <a:pt x="652" y="211"/>
                      <a:pt x="642" y="216"/>
                      <a:pt x="62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şlíḍè">
                <a:extLst>
                  <a:ext uri="{FF2B5EF4-FFF2-40B4-BE49-F238E27FC236}">
                    <a16:creationId xmlns:a16="http://schemas.microsoft.com/office/drawing/2014/main" xmlns="" id="{A5C14EF8-FD32-4A4E-AA63-B139F085384D}"/>
                  </a:ext>
                </a:extLst>
              </p:cNvPr>
              <p:cNvSpPr/>
              <p:nvPr/>
            </p:nvSpPr>
            <p:spPr bwMode="auto">
              <a:xfrm>
                <a:off x="7014410" y="5217115"/>
                <a:ext cx="259741" cy="109595"/>
              </a:xfrm>
              <a:custGeom>
                <a:avLst/>
                <a:gdLst>
                  <a:gd name="T0" fmla="*/ 494 w 514"/>
                  <a:gd name="T1" fmla="*/ 216 h 216"/>
                  <a:gd name="T2" fmla="*/ 61 w 514"/>
                  <a:gd name="T3" fmla="*/ 216 h 216"/>
                  <a:gd name="T4" fmla="*/ 39 w 514"/>
                  <a:gd name="T5" fmla="*/ 207 h 216"/>
                  <a:gd name="T6" fmla="*/ 1 w 514"/>
                  <a:gd name="T7" fmla="*/ 8 h 216"/>
                  <a:gd name="T8" fmla="*/ 20 w 514"/>
                  <a:gd name="T9" fmla="*/ 0 h 216"/>
                  <a:gd name="T10" fmla="*/ 443 w 514"/>
                  <a:gd name="T11" fmla="*/ 0 h 216"/>
                  <a:gd name="T12" fmla="*/ 466 w 514"/>
                  <a:gd name="T13" fmla="*/ 8 h 216"/>
                  <a:gd name="T14" fmla="*/ 513 w 514"/>
                  <a:gd name="T15" fmla="*/ 207 h 216"/>
                  <a:gd name="T16" fmla="*/ 494 w 51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216">
                    <a:moveTo>
                      <a:pt x="494" y="216"/>
                    </a:moveTo>
                    <a:cubicBezTo>
                      <a:pt x="61" y="216"/>
                      <a:pt x="61" y="216"/>
                      <a:pt x="61" y="216"/>
                    </a:cubicBezTo>
                    <a:cubicBezTo>
                      <a:pt x="50" y="216"/>
                      <a:pt x="40" y="212"/>
                      <a:pt x="39" y="20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"/>
                      <a:pt x="8" y="0"/>
                      <a:pt x="20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4" y="0"/>
                      <a:pt x="465" y="3"/>
                      <a:pt x="466" y="8"/>
                    </a:cubicBezTo>
                    <a:cubicBezTo>
                      <a:pt x="513" y="207"/>
                      <a:pt x="513" y="207"/>
                      <a:pt x="513" y="207"/>
                    </a:cubicBezTo>
                    <a:cubicBezTo>
                      <a:pt x="514" y="212"/>
                      <a:pt x="506" y="216"/>
                      <a:pt x="494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ŝľïḍè">
                <a:extLst>
                  <a:ext uri="{FF2B5EF4-FFF2-40B4-BE49-F238E27FC236}">
                    <a16:creationId xmlns:a16="http://schemas.microsoft.com/office/drawing/2014/main" xmlns="" id="{705AC873-D20A-4601-8D42-74A511DB8CF9}"/>
                  </a:ext>
                </a:extLst>
              </p:cNvPr>
              <p:cNvSpPr/>
              <p:nvPr/>
            </p:nvSpPr>
            <p:spPr bwMode="auto">
              <a:xfrm>
                <a:off x="5222524" y="5217115"/>
                <a:ext cx="1403918" cy="109595"/>
              </a:xfrm>
              <a:custGeom>
                <a:avLst/>
                <a:gdLst>
                  <a:gd name="T0" fmla="*/ 2722 w 2772"/>
                  <a:gd name="T1" fmla="*/ 216 h 216"/>
                  <a:gd name="T2" fmla="*/ 50 w 2772"/>
                  <a:gd name="T3" fmla="*/ 216 h 216"/>
                  <a:gd name="T4" fmla="*/ 2 w 2772"/>
                  <a:gd name="T5" fmla="*/ 195 h 216"/>
                  <a:gd name="T6" fmla="*/ 31 w 2772"/>
                  <a:gd name="T7" fmla="*/ 20 h 216"/>
                  <a:gd name="T8" fmla="*/ 84 w 2772"/>
                  <a:gd name="T9" fmla="*/ 0 h 216"/>
                  <a:gd name="T10" fmla="*/ 2699 w 2772"/>
                  <a:gd name="T11" fmla="*/ 0 h 216"/>
                  <a:gd name="T12" fmla="*/ 2751 w 2772"/>
                  <a:gd name="T13" fmla="*/ 20 h 216"/>
                  <a:gd name="T14" fmla="*/ 2771 w 2772"/>
                  <a:gd name="T15" fmla="*/ 195 h 216"/>
                  <a:gd name="T16" fmla="*/ 2722 w 277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2" h="216">
                    <a:moveTo>
                      <a:pt x="2722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22" y="216"/>
                      <a:pt x="0" y="206"/>
                      <a:pt x="2" y="19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9"/>
                      <a:pt x="56" y="0"/>
                      <a:pt x="84" y="0"/>
                    </a:cubicBezTo>
                    <a:cubicBezTo>
                      <a:pt x="2699" y="0"/>
                      <a:pt x="2699" y="0"/>
                      <a:pt x="2699" y="0"/>
                    </a:cubicBezTo>
                    <a:cubicBezTo>
                      <a:pt x="2727" y="0"/>
                      <a:pt x="2750" y="9"/>
                      <a:pt x="2751" y="20"/>
                    </a:cubicBezTo>
                    <a:cubicBezTo>
                      <a:pt x="2771" y="195"/>
                      <a:pt x="2771" y="195"/>
                      <a:pt x="2771" y="195"/>
                    </a:cubicBezTo>
                    <a:cubicBezTo>
                      <a:pt x="2772" y="206"/>
                      <a:pt x="2750" y="216"/>
                      <a:pt x="272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Slíďê">
                <a:extLst>
                  <a:ext uri="{FF2B5EF4-FFF2-40B4-BE49-F238E27FC236}">
                    <a16:creationId xmlns:a16="http://schemas.microsoft.com/office/drawing/2014/main" xmlns="" id="{2B1F832F-E928-482F-B58C-800EEF33610E}"/>
                  </a:ext>
                </a:extLst>
              </p:cNvPr>
              <p:cNvSpPr/>
              <p:nvPr/>
            </p:nvSpPr>
            <p:spPr bwMode="auto">
              <a:xfrm>
                <a:off x="4959495" y="5109712"/>
                <a:ext cx="253166" cy="93156"/>
              </a:xfrm>
              <a:custGeom>
                <a:avLst/>
                <a:gdLst>
                  <a:gd name="T0" fmla="*/ 450 w 500"/>
                  <a:gd name="T1" fmla="*/ 183 h 183"/>
                  <a:gd name="T2" fmla="*/ 19 w 500"/>
                  <a:gd name="T3" fmla="*/ 183 h 183"/>
                  <a:gd name="T4" fmla="*/ 1 w 500"/>
                  <a:gd name="T5" fmla="*/ 176 h 183"/>
                  <a:gd name="T6" fmla="*/ 38 w 500"/>
                  <a:gd name="T7" fmla="*/ 8 h 183"/>
                  <a:gd name="T8" fmla="*/ 59 w 500"/>
                  <a:gd name="T9" fmla="*/ 0 h 183"/>
                  <a:gd name="T10" fmla="*/ 482 w 500"/>
                  <a:gd name="T11" fmla="*/ 0 h 183"/>
                  <a:gd name="T12" fmla="*/ 499 w 500"/>
                  <a:gd name="T13" fmla="*/ 8 h 183"/>
                  <a:gd name="T14" fmla="*/ 471 w 500"/>
                  <a:gd name="T15" fmla="*/ 176 h 183"/>
                  <a:gd name="T16" fmla="*/ 450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1" y="176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4"/>
                      <a:pt x="48" y="0"/>
                      <a:pt x="59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492" y="0"/>
                      <a:pt x="500" y="4"/>
                      <a:pt x="49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ṣľîďe">
                <a:extLst>
                  <a:ext uri="{FF2B5EF4-FFF2-40B4-BE49-F238E27FC236}">
                    <a16:creationId xmlns:a16="http://schemas.microsoft.com/office/drawing/2014/main" xmlns="" id="{F40E25A4-B294-41BA-95BB-44732E20C313}"/>
                  </a:ext>
                </a:extLst>
              </p:cNvPr>
              <p:cNvSpPr/>
              <p:nvPr/>
            </p:nvSpPr>
            <p:spPr bwMode="auto">
              <a:xfrm>
                <a:off x="5243347" y="5109712"/>
                <a:ext cx="247686" cy="93156"/>
              </a:xfrm>
              <a:custGeom>
                <a:avLst/>
                <a:gdLst>
                  <a:gd name="T0" fmla="*/ 449 w 489"/>
                  <a:gd name="T1" fmla="*/ 183 h 183"/>
                  <a:gd name="T2" fmla="*/ 18 w 489"/>
                  <a:gd name="T3" fmla="*/ 183 h 183"/>
                  <a:gd name="T4" fmla="*/ 0 w 489"/>
                  <a:gd name="T5" fmla="*/ 176 h 183"/>
                  <a:gd name="T6" fmla="*/ 28 w 489"/>
                  <a:gd name="T7" fmla="*/ 8 h 183"/>
                  <a:gd name="T8" fmla="*/ 48 w 489"/>
                  <a:gd name="T9" fmla="*/ 0 h 183"/>
                  <a:gd name="T10" fmla="*/ 471 w 489"/>
                  <a:gd name="T11" fmla="*/ 0 h 183"/>
                  <a:gd name="T12" fmla="*/ 489 w 489"/>
                  <a:gd name="T13" fmla="*/ 8 h 183"/>
                  <a:gd name="T14" fmla="*/ 469 w 489"/>
                  <a:gd name="T15" fmla="*/ 176 h 183"/>
                  <a:gd name="T16" fmla="*/ 449 w 48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83">
                    <a:moveTo>
                      <a:pt x="449" y="183"/>
                    </a:moveTo>
                    <a:cubicBezTo>
                      <a:pt x="18" y="183"/>
                      <a:pt x="18" y="183"/>
                      <a:pt x="18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4"/>
                      <a:pt x="37" y="0"/>
                      <a:pt x="48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81" y="0"/>
                      <a:pt x="489" y="4"/>
                      <a:pt x="48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$1iḓe">
                <a:extLst>
                  <a:ext uri="{FF2B5EF4-FFF2-40B4-BE49-F238E27FC236}">
                    <a16:creationId xmlns:a16="http://schemas.microsoft.com/office/drawing/2014/main" xmlns="" id="{80F44B8B-6636-47A3-A4E5-A21FC39515D2}"/>
                  </a:ext>
                </a:extLst>
              </p:cNvPr>
              <p:cNvSpPr/>
              <p:nvPr/>
            </p:nvSpPr>
            <p:spPr bwMode="auto">
              <a:xfrm>
                <a:off x="5526103" y="5109712"/>
                <a:ext cx="242206" cy="93156"/>
              </a:xfrm>
              <a:custGeom>
                <a:avLst/>
                <a:gdLst>
                  <a:gd name="T0" fmla="*/ 449 w 479"/>
                  <a:gd name="T1" fmla="*/ 183 h 183"/>
                  <a:gd name="T2" fmla="*/ 19 w 479"/>
                  <a:gd name="T3" fmla="*/ 183 h 183"/>
                  <a:gd name="T4" fmla="*/ 0 w 479"/>
                  <a:gd name="T5" fmla="*/ 176 h 183"/>
                  <a:gd name="T6" fmla="*/ 18 w 479"/>
                  <a:gd name="T7" fmla="*/ 8 h 183"/>
                  <a:gd name="T8" fmla="*/ 38 w 479"/>
                  <a:gd name="T9" fmla="*/ 0 h 183"/>
                  <a:gd name="T10" fmla="*/ 460 w 479"/>
                  <a:gd name="T11" fmla="*/ 0 h 183"/>
                  <a:gd name="T12" fmla="*/ 479 w 479"/>
                  <a:gd name="T13" fmla="*/ 8 h 183"/>
                  <a:gd name="T14" fmla="*/ 469 w 479"/>
                  <a:gd name="T15" fmla="*/ 176 h 183"/>
                  <a:gd name="T16" fmla="*/ 449 w 47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9" h="183">
                    <a:moveTo>
                      <a:pt x="449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4"/>
                      <a:pt x="27" y="0"/>
                      <a:pt x="38" y="0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471" y="0"/>
                      <a:pt x="479" y="4"/>
                      <a:pt x="47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ṥľïḓè">
                <a:extLst>
                  <a:ext uri="{FF2B5EF4-FFF2-40B4-BE49-F238E27FC236}">
                    <a16:creationId xmlns:a16="http://schemas.microsoft.com/office/drawing/2014/main" xmlns="" id="{9B4A80EB-814D-4819-9DE4-8D0F7DC1E12F}"/>
                  </a:ext>
                </a:extLst>
              </p:cNvPr>
              <p:cNvSpPr/>
              <p:nvPr/>
            </p:nvSpPr>
            <p:spPr bwMode="auto">
              <a:xfrm>
                <a:off x="5808860" y="5109712"/>
                <a:ext cx="237822" cy="93156"/>
              </a:xfrm>
              <a:custGeom>
                <a:avLst/>
                <a:gdLst>
                  <a:gd name="T0" fmla="*/ 450 w 469"/>
                  <a:gd name="T1" fmla="*/ 183 h 183"/>
                  <a:gd name="T2" fmla="*/ 19 w 469"/>
                  <a:gd name="T3" fmla="*/ 183 h 183"/>
                  <a:gd name="T4" fmla="*/ 0 w 469"/>
                  <a:gd name="T5" fmla="*/ 176 h 183"/>
                  <a:gd name="T6" fmla="*/ 8 w 469"/>
                  <a:gd name="T7" fmla="*/ 8 h 183"/>
                  <a:gd name="T8" fmla="*/ 28 w 469"/>
                  <a:gd name="T9" fmla="*/ 0 h 183"/>
                  <a:gd name="T10" fmla="*/ 450 w 469"/>
                  <a:gd name="T11" fmla="*/ 0 h 183"/>
                  <a:gd name="T12" fmla="*/ 469 w 469"/>
                  <a:gd name="T13" fmla="*/ 8 h 183"/>
                  <a:gd name="T14" fmla="*/ 469 w 469"/>
                  <a:gd name="T15" fmla="*/ 176 h 183"/>
                  <a:gd name="T16" fmla="*/ 450 w 46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9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4"/>
                      <a:pt x="17" y="0"/>
                      <a:pt x="28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461" y="0"/>
                      <a:pt x="469" y="4"/>
                      <a:pt x="46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ŝlïḓè">
                <a:extLst>
                  <a:ext uri="{FF2B5EF4-FFF2-40B4-BE49-F238E27FC236}">
                    <a16:creationId xmlns:a16="http://schemas.microsoft.com/office/drawing/2014/main" xmlns="" id="{FAF9F860-F4D4-4186-8FFF-30C234ECBE9F}"/>
                  </a:ext>
                </a:extLst>
              </p:cNvPr>
              <p:cNvSpPr/>
              <p:nvPr/>
            </p:nvSpPr>
            <p:spPr bwMode="auto">
              <a:xfrm>
                <a:off x="6091616" y="5109712"/>
                <a:ext cx="237822" cy="93156"/>
              </a:xfrm>
              <a:custGeom>
                <a:avLst/>
                <a:gdLst>
                  <a:gd name="T0" fmla="*/ 451 w 470"/>
                  <a:gd name="T1" fmla="*/ 183 h 183"/>
                  <a:gd name="T2" fmla="*/ 20 w 470"/>
                  <a:gd name="T3" fmla="*/ 183 h 183"/>
                  <a:gd name="T4" fmla="*/ 1 w 470"/>
                  <a:gd name="T5" fmla="*/ 176 h 183"/>
                  <a:gd name="T6" fmla="*/ 0 w 470"/>
                  <a:gd name="T7" fmla="*/ 8 h 183"/>
                  <a:gd name="T8" fmla="*/ 19 w 470"/>
                  <a:gd name="T9" fmla="*/ 0 h 183"/>
                  <a:gd name="T10" fmla="*/ 441 w 470"/>
                  <a:gd name="T11" fmla="*/ 0 h 183"/>
                  <a:gd name="T12" fmla="*/ 461 w 470"/>
                  <a:gd name="T13" fmla="*/ 8 h 183"/>
                  <a:gd name="T14" fmla="*/ 470 w 470"/>
                  <a:gd name="T15" fmla="*/ 176 h 183"/>
                  <a:gd name="T16" fmla="*/ 451 w 47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83">
                    <a:moveTo>
                      <a:pt x="451" y="183"/>
                    </a:moveTo>
                    <a:cubicBezTo>
                      <a:pt x="20" y="183"/>
                      <a:pt x="20" y="183"/>
                      <a:pt x="20" y="183"/>
                    </a:cubicBezTo>
                    <a:cubicBezTo>
                      <a:pt x="9" y="183"/>
                      <a:pt x="1" y="180"/>
                      <a:pt x="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9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0" y="4"/>
                      <a:pt x="461" y="8"/>
                    </a:cubicBezTo>
                    <a:cubicBezTo>
                      <a:pt x="470" y="176"/>
                      <a:pt x="470" y="176"/>
                      <a:pt x="470" y="176"/>
                    </a:cubicBezTo>
                    <a:cubicBezTo>
                      <a:pt x="470" y="180"/>
                      <a:pt x="462" y="183"/>
                      <a:pt x="45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ľíḑe">
                <a:extLst>
                  <a:ext uri="{FF2B5EF4-FFF2-40B4-BE49-F238E27FC236}">
                    <a16:creationId xmlns:a16="http://schemas.microsoft.com/office/drawing/2014/main" xmlns="" id="{56769CF3-04EC-4877-9360-99A2A485473A}"/>
                  </a:ext>
                </a:extLst>
              </p:cNvPr>
              <p:cNvSpPr/>
              <p:nvPr/>
            </p:nvSpPr>
            <p:spPr bwMode="auto">
              <a:xfrm>
                <a:off x="6369989" y="5109712"/>
                <a:ext cx="242206" cy="93156"/>
              </a:xfrm>
              <a:custGeom>
                <a:avLst/>
                <a:gdLst>
                  <a:gd name="T0" fmla="*/ 461 w 480"/>
                  <a:gd name="T1" fmla="*/ 183 h 183"/>
                  <a:gd name="T2" fmla="*/ 30 w 480"/>
                  <a:gd name="T3" fmla="*/ 183 h 183"/>
                  <a:gd name="T4" fmla="*/ 11 w 480"/>
                  <a:gd name="T5" fmla="*/ 176 h 183"/>
                  <a:gd name="T6" fmla="*/ 0 w 480"/>
                  <a:gd name="T7" fmla="*/ 8 h 183"/>
                  <a:gd name="T8" fmla="*/ 18 w 480"/>
                  <a:gd name="T9" fmla="*/ 0 h 183"/>
                  <a:gd name="T10" fmla="*/ 441 w 480"/>
                  <a:gd name="T11" fmla="*/ 0 h 183"/>
                  <a:gd name="T12" fmla="*/ 461 w 480"/>
                  <a:gd name="T13" fmla="*/ 8 h 183"/>
                  <a:gd name="T14" fmla="*/ 480 w 480"/>
                  <a:gd name="T15" fmla="*/ 176 h 183"/>
                  <a:gd name="T16" fmla="*/ 461 w 48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83">
                    <a:moveTo>
                      <a:pt x="461" y="183"/>
                    </a:moveTo>
                    <a:cubicBezTo>
                      <a:pt x="30" y="183"/>
                      <a:pt x="30" y="183"/>
                      <a:pt x="30" y="183"/>
                    </a:cubicBezTo>
                    <a:cubicBezTo>
                      <a:pt x="20" y="183"/>
                      <a:pt x="11" y="180"/>
                      <a:pt x="1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0" y="176"/>
                      <a:pt x="480" y="176"/>
                      <a:pt x="480" y="176"/>
                    </a:cubicBezTo>
                    <a:cubicBezTo>
                      <a:pt x="480" y="180"/>
                      <a:pt x="472" y="183"/>
                      <a:pt x="46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ṥ1íḓe">
                <a:extLst>
                  <a:ext uri="{FF2B5EF4-FFF2-40B4-BE49-F238E27FC236}">
                    <a16:creationId xmlns:a16="http://schemas.microsoft.com/office/drawing/2014/main" xmlns="" id="{8CBC3456-7342-48DE-873C-1077353C0250}"/>
                  </a:ext>
                </a:extLst>
              </p:cNvPr>
              <p:cNvSpPr/>
              <p:nvPr/>
            </p:nvSpPr>
            <p:spPr bwMode="auto">
              <a:xfrm>
                <a:off x="6647265" y="5109712"/>
                <a:ext cx="247686" cy="93156"/>
              </a:xfrm>
              <a:custGeom>
                <a:avLst/>
                <a:gdLst>
                  <a:gd name="T0" fmla="*/ 471 w 490"/>
                  <a:gd name="T1" fmla="*/ 183 h 183"/>
                  <a:gd name="T2" fmla="*/ 41 w 490"/>
                  <a:gd name="T3" fmla="*/ 183 h 183"/>
                  <a:gd name="T4" fmla="*/ 20 w 490"/>
                  <a:gd name="T5" fmla="*/ 176 h 183"/>
                  <a:gd name="T6" fmla="*/ 0 w 490"/>
                  <a:gd name="T7" fmla="*/ 8 h 183"/>
                  <a:gd name="T8" fmla="*/ 18 w 490"/>
                  <a:gd name="T9" fmla="*/ 0 h 183"/>
                  <a:gd name="T10" fmla="*/ 441 w 490"/>
                  <a:gd name="T11" fmla="*/ 0 h 183"/>
                  <a:gd name="T12" fmla="*/ 461 w 490"/>
                  <a:gd name="T13" fmla="*/ 8 h 183"/>
                  <a:gd name="T14" fmla="*/ 489 w 490"/>
                  <a:gd name="T15" fmla="*/ 176 h 183"/>
                  <a:gd name="T16" fmla="*/ 471 w 49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83">
                    <a:moveTo>
                      <a:pt x="471" y="183"/>
                    </a:moveTo>
                    <a:cubicBezTo>
                      <a:pt x="41" y="183"/>
                      <a:pt x="41" y="183"/>
                      <a:pt x="41" y="183"/>
                    </a:cubicBezTo>
                    <a:cubicBezTo>
                      <a:pt x="30" y="183"/>
                      <a:pt x="21" y="180"/>
                      <a:pt x="2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9" y="176"/>
                      <a:pt x="489" y="176"/>
                      <a:pt x="489" y="176"/>
                    </a:cubicBezTo>
                    <a:cubicBezTo>
                      <a:pt x="490" y="180"/>
                      <a:pt x="482" y="183"/>
                      <a:pt x="47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ś1íḓe">
                <a:extLst>
                  <a:ext uri="{FF2B5EF4-FFF2-40B4-BE49-F238E27FC236}">
                    <a16:creationId xmlns:a16="http://schemas.microsoft.com/office/drawing/2014/main" xmlns="" id="{F7D4F6E5-5878-4409-B497-EC39B4A64960}"/>
                  </a:ext>
                </a:extLst>
              </p:cNvPr>
              <p:cNvSpPr/>
              <p:nvPr/>
            </p:nvSpPr>
            <p:spPr bwMode="auto">
              <a:xfrm>
                <a:off x="6925638" y="5109712"/>
                <a:ext cx="253166" cy="93156"/>
              </a:xfrm>
              <a:custGeom>
                <a:avLst/>
                <a:gdLst>
                  <a:gd name="T0" fmla="*/ 482 w 500"/>
                  <a:gd name="T1" fmla="*/ 183 h 183"/>
                  <a:gd name="T2" fmla="*/ 51 w 500"/>
                  <a:gd name="T3" fmla="*/ 183 h 183"/>
                  <a:gd name="T4" fmla="*/ 30 w 500"/>
                  <a:gd name="T5" fmla="*/ 176 h 183"/>
                  <a:gd name="T6" fmla="*/ 1 w 500"/>
                  <a:gd name="T7" fmla="*/ 8 h 183"/>
                  <a:gd name="T8" fmla="*/ 18 w 500"/>
                  <a:gd name="T9" fmla="*/ 0 h 183"/>
                  <a:gd name="T10" fmla="*/ 441 w 500"/>
                  <a:gd name="T11" fmla="*/ 0 h 183"/>
                  <a:gd name="T12" fmla="*/ 462 w 500"/>
                  <a:gd name="T13" fmla="*/ 8 h 183"/>
                  <a:gd name="T14" fmla="*/ 499 w 500"/>
                  <a:gd name="T15" fmla="*/ 176 h 183"/>
                  <a:gd name="T16" fmla="*/ 482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82" y="183"/>
                    </a:moveTo>
                    <a:cubicBezTo>
                      <a:pt x="51" y="183"/>
                      <a:pt x="51" y="183"/>
                      <a:pt x="51" y="183"/>
                    </a:cubicBezTo>
                    <a:cubicBezTo>
                      <a:pt x="40" y="183"/>
                      <a:pt x="31" y="180"/>
                      <a:pt x="30" y="17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1" y="0"/>
                      <a:pt x="461" y="4"/>
                      <a:pt x="462" y="8"/>
                    </a:cubicBezTo>
                    <a:cubicBezTo>
                      <a:pt x="499" y="176"/>
                      <a:pt x="499" y="176"/>
                      <a:pt x="499" y="176"/>
                    </a:cubicBezTo>
                    <a:cubicBezTo>
                      <a:pt x="500" y="180"/>
                      <a:pt x="492" y="183"/>
                      <a:pt x="482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iśḻíḓê">
                <a:extLst>
                  <a:ext uri="{FF2B5EF4-FFF2-40B4-BE49-F238E27FC236}">
                    <a16:creationId xmlns:a16="http://schemas.microsoft.com/office/drawing/2014/main" xmlns="" id="{8565B210-59EF-45EE-8318-B08E4FC25471}"/>
                  </a:ext>
                </a:extLst>
              </p:cNvPr>
              <p:cNvSpPr/>
              <p:nvPr/>
            </p:nvSpPr>
            <p:spPr bwMode="auto">
              <a:xfrm>
                <a:off x="7304838" y="5271913"/>
                <a:ext cx="258645" cy="56990"/>
              </a:xfrm>
              <a:custGeom>
                <a:avLst/>
                <a:gdLst>
                  <a:gd name="T0" fmla="*/ 438 w 511"/>
                  <a:gd name="T1" fmla="*/ 112 h 112"/>
                  <a:gd name="T2" fmla="*/ 102 w 511"/>
                  <a:gd name="T3" fmla="*/ 112 h 112"/>
                  <a:gd name="T4" fmla="*/ 17 w 511"/>
                  <a:gd name="T5" fmla="*/ 81 h 112"/>
                  <a:gd name="T6" fmla="*/ 4 w 511"/>
                  <a:gd name="T7" fmla="*/ 30 h 112"/>
                  <a:gd name="T8" fmla="*/ 73 w 511"/>
                  <a:gd name="T9" fmla="*/ 0 h 112"/>
                  <a:gd name="T10" fmla="*/ 405 w 511"/>
                  <a:gd name="T11" fmla="*/ 0 h 112"/>
                  <a:gd name="T12" fmla="*/ 491 w 511"/>
                  <a:gd name="T13" fmla="*/ 30 h 112"/>
                  <a:gd name="T14" fmla="*/ 506 w 511"/>
                  <a:gd name="T15" fmla="*/ 81 h 112"/>
                  <a:gd name="T16" fmla="*/ 438 w 511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112">
                    <a:moveTo>
                      <a:pt x="438" y="112"/>
                    </a:moveTo>
                    <a:cubicBezTo>
                      <a:pt x="102" y="112"/>
                      <a:pt x="102" y="112"/>
                      <a:pt x="102" y="112"/>
                    </a:cubicBezTo>
                    <a:cubicBezTo>
                      <a:pt x="59" y="112"/>
                      <a:pt x="21" y="98"/>
                      <a:pt x="17" y="8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13"/>
                      <a:pt x="31" y="0"/>
                      <a:pt x="73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47" y="0"/>
                      <a:pt x="486" y="13"/>
                      <a:pt x="491" y="30"/>
                    </a:cubicBezTo>
                    <a:cubicBezTo>
                      <a:pt x="506" y="81"/>
                      <a:pt x="506" y="81"/>
                      <a:pt x="506" y="81"/>
                    </a:cubicBezTo>
                    <a:cubicBezTo>
                      <a:pt x="511" y="98"/>
                      <a:pt x="480" y="112"/>
                      <a:pt x="438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$liḍe">
                <a:extLst>
                  <a:ext uri="{FF2B5EF4-FFF2-40B4-BE49-F238E27FC236}">
                    <a16:creationId xmlns:a16="http://schemas.microsoft.com/office/drawing/2014/main" xmlns="" id="{6091CBAB-A781-49F8-83D5-377A5B88779D}"/>
                  </a:ext>
                </a:extLst>
              </p:cNvPr>
              <p:cNvSpPr/>
              <p:nvPr/>
            </p:nvSpPr>
            <p:spPr bwMode="auto">
              <a:xfrm>
                <a:off x="7593074" y="5271913"/>
                <a:ext cx="260837" cy="56990"/>
              </a:xfrm>
              <a:custGeom>
                <a:avLst/>
                <a:gdLst>
                  <a:gd name="T0" fmla="*/ 443 w 515"/>
                  <a:gd name="T1" fmla="*/ 112 h 112"/>
                  <a:gd name="T2" fmla="*/ 107 w 515"/>
                  <a:gd name="T3" fmla="*/ 112 h 112"/>
                  <a:gd name="T4" fmla="*/ 20 w 515"/>
                  <a:gd name="T5" fmla="*/ 81 h 112"/>
                  <a:gd name="T6" fmla="*/ 5 w 515"/>
                  <a:gd name="T7" fmla="*/ 30 h 112"/>
                  <a:gd name="T8" fmla="*/ 72 w 515"/>
                  <a:gd name="T9" fmla="*/ 0 h 112"/>
                  <a:gd name="T10" fmla="*/ 404 w 515"/>
                  <a:gd name="T11" fmla="*/ 0 h 112"/>
                  <a:gd name="T12" fmla="*/ 491 w 515"/>
                  <a:gd name="T13" fmla="*/ 30 h 112"/>
                  <a:gd name="T14" fmla="*/ 509 w 515"/>
                  <a:gd name="T15" fmla="*/ 81 h 112"/>
                  <a:gd name="T16" fmla="*/ 443 w 515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5" h="112">
                    <a:moveTo>
                      <a:pt x="443" y="112"/>
                    </a:moveTo>
                    <a:cubicBezTo>
                      <a:pt x="107" y="112"/>
                      <a:pt x="107" y="112"/>
                      <a:pt x="107" y="112"/>
                    </a:cubicBezTo>
                    <a:cubicBezTo>
                      <a:pt x="64" y="112"/>
                      <a:pt x="25" y="98"/>
                      <a:pt x="20" y="8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5" y="13"/>
                      <a:pt x="491" y="30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15" y="98"/>
                      <a:pt x="485" y="112"/>
                      <a:pt x="443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$ḷïḑé">
                <a:extLst>
                  <a:ext uri="{FF2B5EF4-FFF2-40B4-BE49-F238E27FC236}">
                    <a16:creationId xmlns:a16="http://schemas.microsoft.com/office/drawing/2014/main" xmlns="" id="{A56A8C5A-2C1C-451B-A059-125C0FE056F1}"/>
                  </a:ext>
                </a:extLst>
              </p:cNvPr>
              <p:cNvSpPr/>
              <p:nvPr/>
            </p:nvSpPr>
            <p:spPr bwMode="auto">
              <a:xfrm>
                <a:off x="7574443" y="5209444"/>
                <a:ext cx="257549" cy="54798"/>
              </a:xfrm>
              <a:custGeom>
                <a:avLst/>
                <a:gdLst>
                  <a:gd name="T0" fmla="*/ 437 w 509"/>
                  <a:gd name="T1" fmla="*/ 110 h 110"/>
                  <a:gd name="T2" fmla="*/ 106 w 509"/>
                  <a:gd name="T3" fmla="*/ 110 h 110"/>
                  <a:gd name="T4" fmla="*/ 20 w 509"/>
                  <a:gd name="T5" fmla="*/ 80 h 110"/>
                  <a:gd name="T6" fmla="*/ 5 w 509"/>
                  <a:gd name="T7" fmla="*/ 30 h 110"/>
                  <a:gd name="T8" fmla="*/ 72 w 509"/>
                  <a:gd name="T9" fmla="*/ 0 h 110"/>
                  <a:gd name="T10" fmla="*/ 400 w 509"/>
                  <a:gd name="T11" fmla="*/ 0 h 110"/>
                  <a:gd name="T12" fmla="*/ 486 w 509"/>
                  <a:gd name="T13" fmla="*/ 30 h 110"/>
                  <a:gd name="T14" fmla="*/ 503 w 509"/>
                  <a:gd name="T15" fmla="*/ 80 h 110"/>
                  <a:gd name="T16" fmla="*/ 437 w 50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110">
                    <a:moveTo>
                      <a:pt x="437" y="110"/>
                    </a:moveTo>
                    <a:cubicBezTo>
                      <a:pt x="106" y="110"/>
                      <a:pt x="106" y="110"/>
                      <a:pt x="106" y="110"/>
                    </a:cubicBezTo>
                    <a:cubicBezTo>
                      <a:pt x="64" y="110"/>
                      <a:pt x="25" y="96"/>
                      <a:pt x="20" y="8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4"/>
                      <a:pt x="30" y="0"/>
                      <a:pt x="72" y="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441" y="0"/>
                      <a:pt x="480" y="14"/>
                      <a:pt x="486" y="30"/>
                    </a:cubicBezTo>
                    <a:cubicBezTo>
                      <a:pt x="503" y="80"/>
                      <a:pt x="503" y="80"/>
                      <a:pt x="503" y="80"/>
                    </a:cubicBezTo>
                    <a:cubicBezTo>
                      <a:pt x="509" y="96"/>
                      <a:pt x="480" y="110"/>
                      <a:pt x="437" y="110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sļïḋe">
                <a:extLst>
                  <a:ext uri="{FF2B5EF4-FFF2-40B4-BE49-F238E27FC236}">
                    <a16:creationId xmlns:a16="http://schemas.microsoft.com/office/drawing/2014/main" xmlns="" id="{B529DA3C-07A0-4F00-9DD1-78B2E3FD37D8}"/>
                  </a:ext>
                </a:extLst>
              </p:cNvPr>
              <p:cNvSpPr/>
              <p:nvPr/>
            </p:nvSpPr>
            <p:spPr bwMode="auto">
              <a:xfrm>
                <a:off x="7881310" y="5271913"/>
                <a:ext cx="263029" cy="56990"/>
              </a:xfrm>
              <a:custGeom>
                <a:avLst/>
                <a:gdLst>
                  <a:gd name="T0" fmla="*/ 449 w 520"/>
                  <a:gd name="T1" fmla="*/ 112 h 112"/>
                  <a:gd name="T2" fmla="*/ 113 w 520"/>
                  <a:gd name="T3" fmla="*/ 112 h 112"/>
                  <a:gd name="T4" fmla="*/ 25 w 520"/>
                  <a:gd name="T5" fmla="*/ 81 h 112"/>
                  <a:gd name="T6" fmla="*/ 6 w 520"/>
                  <a:gd name="T7" fmla="*/ 30 h 112"/>
                  <a:gd name="T8" fmla="*/ 72 w 520"/>
                  <a:gd name="T9" fmla="*/ 0 h 112"/>
                  <a:gd name="T10" fmla="*/ 404 w 520"/>
                  <a:gd name="T11" fmla="*/ 0 h 112"/>
                  <a:gd name="T12" fmla="*/ 493 w 520"/>
                  <a:gd name="T13" fmla="*/ 30 h 112"/>
                  <a:gd name="T14" fmla="*/ 513 w 520"/>
                  <a:gd name="T15" fmla="*/ 81 h 112"/>
                  <a:gd name="T16" fmla="*/ 449 w 520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0" h="112">
                    <a:moveTo>
                      <a:pt x="449" y="112"/>
                    </a:moveTo>
                    <a:cubicBezTo>
                      <a:pt x="113" y="112"/>
                      <a:pt x="113" y="112"/>
                      <a:pt x="113" y="112"/>
                    </a:cubicBezTo>
                    <a:cubicBezTo>
                      <a:pt x="70" y="112"/>
                      <a:pt x="31" y="98"/>
                      <a:pt x="25" y="8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6" y="13"/>
                      <a:pt x="493" y="30"/>
                    </a:cubicBezTo>
                    <a:cubicBezTo>
                      <a:pt x="513" y="81"/>
                      <a:pt x="513" y="81"/>
                      <a:pt x="513" y="81"/>
                    </a:cubicBezTo>
                    <a:cubicBezTo>
                      <a:pt x="520" y="98"/>
                      <a:pt x="491" y="112"/>
                      <a:pt x="449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ṧḷiḍè">
                <a:extLst>
                  <a:ext uri="{FF2B5EF4-FFF2-40B4-BE49-F238E27FC236}">
                    <a16:creationId xmlns:a16="http://schemas.microsoft.com/office/drawing/2014/main" xmlns="" id="{75A1F40B-C7F4-4AE2-B6C7-12B30B77C263}"/>
                  </a:ext>
                </a:extLst>
              </p:cNvPr>
              <p:cNvSpPr/>
              <p:nvPr/>
            </p:nvSpPr>
            <p:spPr bwMode="auto">
              <a:xfrm>
                <a:off x="4841132" y="5007788"/>
                <a:ext cx="249878" cy="87676"/>
              </a:xfrm>
              <a:custGeom>
                <a:avLst/>
                <a:gdLst>
                  <a:gd name="T0" fmla="*/ 440 w 493"/>
                  <a:gd name="T1" fmla="*/ 175 h 175"/>
                  <a:gd name="T2" fmla="*/ 18 w 493"/>
                  <a:gd name="T3" fmla="*/ 175 h 175"/>
                  <a:gd name="T4" fmla="*/ 1 w 493"/>
                  <a:gd name="T5" fmla="*/ 168 h 175"/>
                  <a:gd name="T6" fmla="*/ 41 w 493"/>
                  <a:gd name="T7" fmla="*/ 7 h 175"/>
                  <a:gd name="T8" fmla="*/ 61 w 493"/>
                  <a:gd name="T9" fmla="*/ 0 h 175"/>
                  <a:gd name="T10" fmla="*/ 475 w 493"/>
                  <a:gd name="T11" fmla="*/ 0 h 175"/>
                  <a:gd name="T12" fmla="*/ 492 w 493"/>
                  <a:gd name="T13" fmla="*/ 7 h 175"/>
                  <a:gd name="T14" fmla="*/ 460 w 493"/>
                  <a:gd name="T15" fmla="*/ 168 h 175"/>
                  <a:gd name="T16" fmla="*/ 440 w 49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75">
                    <a:moveTo>
                      <a:pt x="440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3"/>
                      <a:pt x="51" y="0"/>
                      <a:pt x="61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ŝ1iḓé">
                <a:extLst>
                  <a:ext uri="{FF2B5EF4-FFF2-40B4-BE49-F238E27FC236}">
                    <a16:creationId xmlns:a16="http://schemas.microsoft.com/office/drawing/2014/main" xmlns="" id="{41BEB5F3-C894-4A5C-B971-C721789494E7}"/>
                  </a:ext>
                </a:extLst>
              </p:cNvPr>
              <p:cNvSpPr/>
              <p:nvPr/>
            </p:nvSpPr>
            <p:spPr bwMode="auto">
              <a:xfrm>
                <a:off x="5120600" y="5007788"/>
                <a:ext cx="245494" cy="87676"/>
              </a:xfrm>
              <a:custGeom>
                <a:avLst/>
                <a:gdLst>
                  <a:gd name="T0" fmla="*/ 440 w 484"/>
                  <a:gd name="T1" fmla="*/ 175 h 175"/>
                  <a:gd name="T2" fmla="*/ 19 w 484"/>
                  <a:gd name="T3" fmla="*/ 175 h 175"/>
                  <a:gd name="T4" fmla="*/ 1 w 484"/>
                  <a:gd name="T5" fmla="*/ 168 h 175"/>
                  <a:gd name="T6" fmla="*/ 32 w 484"/>
                  <a:gd name="T7" fmla="*/ 7 h 175"/>
                  <a:gd name="T8" fmla="*/ 52 w 484"/>
                  <a:gd name="T9" fmla="*/ 0 h 175"/>
                  <a:gd name="T10" fmla="*/ 466 w 484"/>
                  <a:gd name="T11" fmla="*/ 0 h 175"/>
                  <a:gd name="T12" fmla="*/ 483 w 484"/>
                  <a:gd name="T13" fmla="*/ 7 h 175"/>
                  <a:gd name="T14" fmla="*/ 460 w 484"/>
                  <a:gd name="T15" fmla="*/ 168 h 175"/>
                  <a:gd name="T16" fmla="*/ 440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3"/>
                      <a:pt x="41" y="0"/>
                      <a:pt x="52" y="0"/>
                    </a:cubicBezTo>
                    <a:cubicBezTo>
                      <a:pt x="466" y="0"/>
                      <a:pt x="466" y="0"/>
                      <a:pt x="466" y="0"/>
                    </a:cubicBezTo>
                    <a:cubicBezTo>
                      <a:pt x="476" y="0"/>
                      <a:pt x="484" y="3"/>
                      <a:pt x="483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ļîḋè">
                <a:extLst>
                  <a:ext uri="{FF2B5EF4-FFF2-40B4-BE49-F238E27FC236}">
                    <a16:creationId xmlns:a16="http://schemas.microsoft.com/office/drawing/2014/main" xmlns="" id="{8AA8D477-33CC-4FB8-A8A4-E146AB40C0D5}"/>
                  </a:ext>
                </a:extLst>
              </p:cNvPr>
              <p:cNvSpPr/>
              <p:nvPr/>
            </p:nvSpPr>
            <p:spPr bwMode="auto">
              <a:xfrm>
                <a:off x="5400069" y="5007788"/>
                <a:ext cx="240014" cy="87676"/>
              </a:xfrm>
              <a:custGeom>
                <a:avLst/>
                <a:gdLst>
                  <a:gd name="T0" fmla="*/ 440 w 474"/>
                  <a:gd name="T1" fmla="*/ 175 h 175"/>
                  <a:gd name="T2" fmla="*/ 19 w 474"/>
                  <a:gd name="T3" fmla="*/ 175 h 175"/>
                  <a:gd name="T4" fmla="*/ 1 w 474"/>
                  <a:gd name="T5" fmla="*/ 168 h 175"/>
                  <a:gd name="T6" fmla="*/ 22 w 474"/>
                  <a:gd name="T7" fmla="*/ 7 h 175"/>
                  <a:gd name="T8" fmla="*/ 42 w 474"/>
                  <a:gd name="T9" fmla="*/ 0 h 175"/>
                  <a:gd name="T10" fmla="*/ 456 w 474"/>
                  <a:gd name="T11" fmla="*/ 0 h 175"/>
                  <a:gd name="T12" fmla="*/ 474 w 474"/>
                  <a:gd name="T13" fmla="*/ 7 h 175"/>
                  <a:gd name="T14" fmla="*/ 460 w 474"/>
                  <a:gd name="T15" fmla="*/ 168 h 175"/>
                  <a:gd name="T16" fmla="*/ 440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3"/>
                      <a:pt x="32" y="0"/>
                      <a:pt x="42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66" y="0"/>
                      <a:pt x="474" y="3"/>
                      <a:pt x="47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60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ïṧ1ïďé">
                <a:extLst>
                  <a:ext uri="{FF2B5EF4-FFF2-40B4-BE49-F238E27FC236}">
                    <a16:creationId xmlns:a16="http://schemas.microsoft.com/office/drawing/2014/main" xmlns="" id="{8BDD37C7-1072-4F9A-B4D5-5F145B1F454B}"/>
                  </a:ext>
                </a:extLst>
              </p:cNvPr>
              <p:cNvSpPr/>
              <p:nvPr/>
            </p:nvSpPr>
            <p:spPr bwMode="auto">
              <a:xfrm>
                <a:off x="5678441" y="5007788"/>
                <a:ext cx="234534" cy="87676"/>
              </a:xfrm>
              <a:custGeom>
                <a:avLst/>
                <a:gdLst>
                  <a:gd name="T0" fmla="*/ 440 w 464"/>
                  <a:gd name="T1" fmla="*/ 175 h 175"/>
                  <a:gd name="T2" fmla="*/ 19 w 464"/>
                  <a:gd name="T3" fmla="*/ 175 h 175"/>
                  <a:gd name="T4" fmla="*/ 0 w 464"/>
                  <a:gd name="T5" fmla="*/ 168 h 175"/>
                  <a:gd name="T6" fmla="*/ 13 w 464"/>
                  <a:gd name="T7" fmla="*/ 7 h 175"/>
                  <a:gd name="T8" fmla="*/ 32 w 464"/>
                  <a:gd name="T9" fmla="*/ 0 h 175"/>
                  <a:gd name="T10" fmla="*/ 446 w 464"/>
                  <a:gd name="T11" fmla="*/ 0 h 175"/>
                  <a:gd name="T12" fmla="*/ 464 w 464"/>
                  <a:gd name="T13" fmla="*/ 7 h 175"/>
                  <a:gd name="T14" fmla="*/ 460 w 464"/>
                  <a:gd name="T15" fmla="*/ 168 h 175"/>
                  <a:gd name="T16" fmla="*/ 440 w 46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0" y="16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22" y="0"/>
                      <a:pt x="32" y="0"/>
                    </a:cubicBezTo>
                    <a:cubicBezTo>
                      <a:pt x="446" y="0"/>
                      <a:pt x="446" y="0"/>
                      <a:pt x="446" y="0"/>
                    </a:cubicBezTo>
                    <a:cubicBezTo>
                      <a:pt x="456" y="0"/>
                      <a:pt x="464" y="3"/>
                      <a:pt x="46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ṥḷíḓé">
                <a:extLst>
                  <a:ext uri="{FF2B5EF4-FFF2-40B4-BE49-F238E27FC236}">
                    <a16:creationId xmlns:a16="http://schemas.microsoft.com/office/drawing/2014/main" xmlns="" id="{615D6069-26B9-4CAE-8D3E-AC1EF1774E73}"/>
                  </a:ext>
                </a:extLst>
              </p:cNvPr>
              <p:cNvSpPr/>
              <p:nvPr/>
            </p:nvSpPr>
            <p:spPr bwMode="auto">
              <a:xfrm>
                <a:off x="5957910" y="5007788"/>
                <a:ext cx="232342" cy="87676"/>
              </a:xfrm>
              <a:custGeom>
                <a:avLst/>
                <a:gdLst>
                  <a:gd name="T0" fmla="*/ 441 w 460"/>
                  <a:gd name="T1" fmla="*/ 175 h 175"/>
                  <a:gd name="T2" fmla="*/ 19 w 460"/>
                  <a:gd name="T3" fmla="*/ 175 h 175"/>
                  <a:gd name="T4" fmla="*/ 0 w 460"/>
                  <a:gd name="T5" fmla="*/ 168 h 175"/>
                  <a:gd name="T6" fmla="*/ 4 w 460"/>
                  <a:gd name="T7" fmla="*/ 7 h 175"/>
                  <a:gd name="T8" fmla="*/ 22 w 460"/>
                  <a:gd name="T9" fmla="*/ 0 h 175"/>
                  <a:gd name="T10" fmla="*/ 436 w 460"/>
                  <a:gd name="T11" fmla="*/ 0 h 175"/>
                  <a:gd name="T12" fmla="*/ 455 w 460"/>
                  <a:gd name="T13" fmla="*/ 7 h 175"/>
                  <a:gd name="T14" fmla="*/ 459 w 460"/>
                  <a:gd name="T15" fmla="*/ 168 h 175"/>
                  <a:gd name="T16" fmla="*/ 441 w 460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175">
                    <a:moveTo>
                      <a:pt x="441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9" y="175"/>
                      <a:pt x="0" y="172"/>
                      <a:pt x="0" y="16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3"/>
                      <a:pt x="12" y="0"/>
                      <a:pt x="22" y="0"/>
                    </a:cubicBezTo>
                    <a:cubicBezTo>
                      <a:pt x="436" y="0"/>
                      <a:pt x="436" y="0"/>
                      <a:pt x="436" y="0"/>
                    </a:cubicBezTo>
                    <a:cubicBezTo>
                      <a:pt x="447" y="0"/>
                      <a:pt x="455" y="3"/>
                      <a:pt x="455" y="7"/>
                    </a:cubicBezTo>
                    <a:cubicBezTo>
                      <a:pt x="459" y="168"/>
                      <a:pt x="459" y="168"/>
                      <a:pt x="459" y="168"/>
                    </a:cubicBezTo>
                    <a:cubicBezTo>
                      <a:pt x="460" y="172"/>
                      <a:pt x="451" y="175"/>
                      <a:pt x="441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$ḻïḍê">
                <a:extLst>
                  <a:ext uri="{FF2B5EF4-FFF2-40B4-BE49-F238E27FC236}">
                    <a16:creationId xmlns:a16="http://schemas.microsoft.com/office/drawing/2014/main" xmlns="" id="{16F5834D-753E-4034-B00C-FCF1AC870BDE}"/>
                  </a:ext>
                </a:extLst>
              </p:cNvPr>
              <p:cNvSpPr/>
              <p:nvPr/>
            </p:nvSpPr>
            <p:spPr bwMode="auto">
              <a:xfrm>
                <a:off x="6222035" y="5007788"/>
                <a:ext cx="235630" cy="87676"/>
              </a:xfrm>
              <a:custGeom>
                <a:avLst/>
                <a:gdLst>
                  <a:gd name="T0" fmla="*/ 446 w 465"/>
                  <a:gd name="T1" fmla="*/ 175 h 175"/>
                  <a:gd name="T2" fmla="*/ 25 w 465"/>
                  <a:gd name="T3" fmla="*/ 175 h 175"/>
                  <a:gd name="T4" fmla="*/ 6 w 465"/>
                  <a:gd name="T5" fmla="*/ 168 h 175"/>
                  <a:gd name="T6" fmla="*/ 0 w 465"/>
                  <a:gd name="T7" fmla="*/ 7 h 175"/>
                  <a:gd name="T8" fmla="*/ 19 w 465"/>
                  <a:gd name="T9" fmla="*/ 0 h 175"/>
                  <a:gd name="T10" fmla="*/ 432 w 465"/>
                  <a:gd name="T11" fmla="*/ 0 h 175"/>
                  <a:gd name="T12" fmla="*/ 452 w 465"/>
                  <a:gd name="T13" fmla="*/ 7 h 175"/>
                  <a:gd name="T14" fmla="*/ 465 w 465"/>
                  <a:gd name="T15" fmla="*/ 168 h 175"/>
                  <a:gd name="T16" fmla="*/ 446 w 465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5" h="175">
                    <a:moveTo>
                      <a:pt x="446" y="175"/>
                    </a:moveTo>
                    <a:cubicBezTo>
                      <a:pt x="25" y="175"/>
                      <a:pt x="25" y="175"/>
                      <a:pt x="25" y="175"/>
                    </a:cubicBezTo>
                    <a:cubicBezTo>
                      <a:pt x="14" y="175"/>
                      <a:pt x="6" y="172"/>
                      <a:pt x="6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3" y="0"/>
                      <a:pt x="451" y="3"/>
                      <a:pt x="452" y="7"/>
                    </a:cubicBezTo>
                    <a:cubicBezTo>
                      <a:pt x="465" y="168"/>
                      <a:pt x="465" y="168"/>
                      <a:pt x="465" y="168"/>
                    </a:cubicBezTo>
                    <a:cubicBezTo>
                      <a:pt x="465" y="172"/>
                      <a:pt x="457" y="175"/>
                      <a:pt x="4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šḷïďé">
                <a:extLst>
                  <a:ext uri="{FF2B5EF4-FFF2-40B4-BE49-F238E27FC236}">
                    <a16:creationId xmlns:a16="http://schemas.microsoft.com/office/drawing/2014/main" xmlns="" id="{E4DD0F99-CC91-4DBA-8101-81D0150A31BA}"/>
                  </a:ext>
                </a:extLst>
              </p:cNvPr>
              <p:cNvSpPr/>
              <p:nvPr/>
            </p:nvSpPr>
            <p:spPr bwMode="auto">
              <a:xfrm>
                <a:off x="6494928" y="5007788"/>
                <a:ext cx="240014" cy="87676"/>
              </a:xfrm>
              <a:custGeom>
                <a:avLst/>
                <a:gdLst>
                  <a:gd name="T0" fmla="*/ 456 w 474"/>
                  <a:gd name="T1" fmla="*/ 175 h 175"/>
                  <a:gd name="T2" fmla="*/ 34 w 474"/>
                  <a:gd name="T3" fmla="*/ 175 h 175"/>
                  <a:gd name="T4" fmla="*/ 15 w 474"/>
                  <a:gd name="T5" fmla="*/ 168 h 175"/>
                  <a:gd name="T6" fmla="*/ 0 w 474"/>
                  <a:gd name="T7" fmla="*/ 7 h 175"/>
                  <a:gd name="T8" fmla="*/ 18 w 474"/>
                  <a:gd name="T9" fmla="*/ 0 h 175"/>
                  <a:gd name="T10" fmla="*/ 432 w 474"/>
                  <a:gd name="T11" fmla="*/ 0 h 175"/>
                  <a:gd name="T12" fmla="*/ 451 w 474"/>
                  <a:gd name="T13" fmla="*/ 7 h 175"/>
                  <a:gd name="T14" fmla="*/ 474 w 474"/>
                  <a:gd name="T15" fmla="*/ 168 h 175"/>
                  <a:gd name="T16" fmla="*/ 456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56" y="175"/>
                    </a:moveTo>
                    <a:cubicBezTo>
                      <a:pt x="34" y="175"/>
                      <a:pt x="34" y="175"/>
                      <a:pt x="34" y="175"/>
                    </a:cubicBezTo>
                    <a:cubicBezTo>
                      <a:pt x="24" y="175"/>
                      <a:pt x="15" y="172"/>
                      <a:pt x="15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1" y="7"/>
                    </a:cubicBezTo>
                    <a:cubicBezTo>
                      <a:pt x="474" y="168"/>
                      <a:pt x="474" y="168"/>
                      <a:pt x="474" y="168"/>
                    </a:cubicBezTo>
                    <a:cubicBezTo>
                      <a:pt x="474" y="172"/>
                      <a:pt x="466" y="175"/>
                      <a:pt x="45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iśľiḑê">
                <a:extLst>
                  <a:ext uri="{FF2B5EF4-FFF2-40B4-BE49-F238E27FC236}">
                    <a16:creationId xmlns:a16="http://schemas.microsoft.com/office/drawing/2014/main" xmlns="" id="{42D7A4B4-D876-4A55-96FE-B5F57FDCD99C}"/>
                  </a:ext>
                </a:extLst>
              </p:cNvPr>
              <p:cNvSpPr/>
              <p:nvPr/>
            </p:nvSpPr>
            <p:spPr bwMode="auto">
              <a:xfrm>
                <a:off x="6766724" y="5007788"/>
                <a:ext cx="244398" cy="87676"/>
              </a:xfrm>
              <a:custGeom>
                <a:avLst/>
                <a:gdLst>
                  <a:gd name="T0" fmla="*/ 466 w 484"/>
                  <a:gd name="T1" fmla="*/ 175 h 175"/>
                  <a:gd name="T2" fmla="*/ 45 w 484"/>
                  <a:gd name="T3" fmla="*/ 175 h 175"/>
                  <a:gd name="T4" fmla="*/ 24 w 484"/>
                  <a:gd name="T5" fmla="*/ 168 h 175"/>
                  <a:gd name="T6" fmla="*/ 1 w 484"/>
                  <a:gd name="T7" fmla="*/ 7 h 175"/>
                  <a:gd name="T8" fmla="*/ 18 w 484"/>
                  <a:gd name="T9" fmla="*/ 0 h 175"/>
                  <a:gd name="T10" fmla="*/ 432 w 484"/>
                  <a:gd name="T11" fmla="*/ 0 h 175"/>
                  <a:gd name="T12" fmla="*/ 452 w 484"/>
                  <a:gd name="T13" fmla="*/ 7 h 175"/>
                  <a:gd name="T14" fmla="*/ 484 w 484"/>
                  <a:gd name="T15" fmla="*/ 168 h 175"/>
                  <a:gd name="T16" fmla="*/ 466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66" y="175"/>
                    </a:moveTo>
                    <a:cubicBezTo>
                      <a:pt x="45" y="175"/>
                      <a:pt x="45" y="175"/>
                      <a:pt x="45" y="175"/>
                    </a:cubicBezTo>
                    <a:cubicBezTo>
                      <a:pt x="34" y="175"/>
                      <a:pt x="25" y="172"/>
                      <a:pt x="2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484" y="168"/>
                      <a:pt x="484" y="168"/>
                      <a:pt x="484" y="168"/>
                    </a:cubicBezTo>
                    <a:cubicBezTo>
                      <a:pt x="484" y="172"/>
                      <a:pt x="476" y="175"/>
                      <a:pt x="46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išḷidé">
                <a:extLst>
                  <a:ext uri="{FF2B5EF4-FFF2-40B4-BE49-F238E27FC236}">
                    <a16:creationId xmlns:a16="http://schemas.microsoft.com/office/drawing/2014/main" xmlns="" id="{F23D7AC7-0CB0-4423-A114-BED584A4D251}"/>
                  </a:ext>
                </a:extLst>
              </p:cNvPr>
              <p:cNvSpPr/>
              <p:nvPr/>
            </p:nvSpPr>
            <p:spPr bwMode="auto">
              <a:xfrm>
                <a:off x="7036329" y="5007788"/>
                <a:ext cx="249878" cy="87676"/>
              </a:xfrm>
              <a:custGeom>
                <a:avLst/>
                <a:gdLst>
                  <a:gd name="T0" fmla="*/ 476 w 494"/>
                  <a:gd name="T1" fmla="*/ 175 h 175"/>
                  <a:gd name="T2" fmla="*/ 54 w 494"/>
                  <a:gd name="T3" fmla="*/ 175 h 175"/>
                  <a:gd name="T4" fmla="*/ 34 w 494"/>
                  <a:gd name="T5" fmla="*/ 168 h 175"/>
                  <a:gd name="T6" fmla="*/ 1 w 494"/>
                  <a:gd name="T7" fmla="*/ 7 h 175"/>
                  <a:gd name="T8" fmla="*/ 18 w 494"/>
                  <a:gd name="T9" fmla="*/ 0 h 175"/>
                  <a:gd name="T10" fmla="*/ 432 w 494"/>
                  <a:gd name="T11" fmla="*/ 0 h 175"/>
                  <a:gd name="T12" fmla="*/ 453 w 494"/>
                  <a:gd name="T13" fmla="*/ 7 h 175"/>
                  <a:gd name="T14" fmla="*/ 493 w 494"/>
                  <a:gd name="T15" fmla="*/ 168 h 175"/>
                  <a:gd name="T16" fmla="*/ 476 w 49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4" h="175">
                    <a:moveTo>
                      <a:pt x="476" y="175"/>
                    </a:moveTo>
                    <a:cubicBezTo>
                      <a:pt x="54" y="175"/>
                      <a:pt x="54" y="175"/>
                      <a:pt x="54" y="175"/>
                    </a:cubicBezTo>
                    <a:cubicBezTo>
                      <a:pt x="44" y="175"/>
                      <a:pt x="35" y="172"/>
                      <a:pt x="3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2" y="3"/>
                      <a:pt x="453" y="7"/>
                    </a:cubicBezTo>
                    <a:cubicBezTo>
                      <a:pt x="493" y="168"/>
                      <a:pt x="493" y="168"/>
                      <a:pt x="493" y="168"/>
                    </a:cubicBezTo>
                    <a:cubicBezTo>
                      <a:pt x="494" y="172"/>
                      <a:pt x="486" y="175"/>
                      <a:pt x="47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Sḻíďê">
                <a:extLst>
                  <a:ext uri="{FF2B5EF4-FFF2-40B4-BE49-F238E27FC236}">
                    <a16:creationId xmlns:a16="http://schemas.microsoft.com/office/drawing/2014/main" xmlns="" id="{DEB3919C-A7A9-41CF-AA05-B63C403DFE7F}"/>
                  </a:ext>
                </a:extLst>
              </p:cNvPr>
              <p:cNvSpPr/>
              <p:nvPr/>
            </p:nvSpPr>
            <p:spPr bwMode="auto">
              <a:xfrm>
                <a:off x="7307030" y="5007788"/>
                <a:ext cx="255357" cy="87676"/>
              </a:xfrm>
              <a:custGeom>
                <a:avLst/>
                <a:gdLst>
                  <a:gd name="T0" fmla="*/ 485 w 503"/>
                  <a:gd name="T1" fmla="*/ 175 h 175"/>
                  <a:gd name="T2" fmla="*/ 63 w 503"/>
                  <a:gd name="T3" fmla="*/ 175 h 175"/>
                  <a:gd name="T4" fmla="*/ 42 w 503"/>
                  <a:gd name="T5" fmla="*/ 168 h 175"/>
                  <a:gd name="T6" fmla="*/ 1 w 503"/>
                  <a:gd name="T7" fmla="*/ 7 h 175"/>
                  <a:gd name="T8" fmla="*/ 17 w 503"/>
                  <a:gd name="T9" fmla="*/ 0 h 175"/>
                  <a:gd name="T10" fmla="*/ 431 w 503"/>
                  <a:gd name="T11" fmla="*/ 0 h 175"/>
                  <a:gd name="T12" fmla="*/ 452 w 503"/>
                  <a:gd name="T13" fmla="*/ 7 h 175"/>
                  <a:gd name="T14" fmla="*/ 502 w 503"/>
                  <a:gd name="T15" fmla="*/ 168 h 175"/>
                  <a:gd name="T16" fmla="*/ 485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85" y="175"/>
                    </a:moveTo>
                    <a:cubicBezTo>
                      <a:pt x="63" y="175"/>
                      <a:pt x="63" y="175"/>
                      <a:pt x="63" y="175"/>
                    </a:cubicBezTo>
                    <a:cubicBezTo>
                      <a:pt x="53" y="175"/>
                      <a:pt x="44" y="172"/>
                      <a:pt x="42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502" y="168"/>
                      <a:pt x="502" y="168"/>
                      <a:pt x="502" y="168"/>
                    </a:cubicBezTo>
                    <a:cubicBezTo>
                      <a:pt x="503" y="172"/>
                      <a:pt x="495" y="175"/>
                      <a:pt x="485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ṧḻíḑé">
                <a:extLst>
                  <a:ext uri="{FF2B5EF4-FFF2-40B4-BE49-F238E27FC236}">
                    <a16:creationId xmlns:a16="http://schemas.microsoft.com/office/drawing/2014/main" xmlns="" id="{104777E8-433A-45B5-84B9-944B2CC6D831}"/>
                  </a:ext>
                </a:extLst>
              </p:cNvPr>
              <p:cNvSpPr/>
              <p:nvPr/>
            </p:nvSpPr>
            <p:spPr bwMode="auto">
              <a:xfrm>
                <a:off x="7200723" y="5109712"/>
                <a:ext cx="257549" cy="93156"/>
              </a:xfrm>
              <a:custGeom>
                <a:avLst/>
                <a:gdLst>
                  <a:gd name="T0" fmla="*/ 491 w 510"/>
                  <a:gd name="T1" fmla="*/ 183 h 183"/>
                  <a:gd name="T2" fmla="*/ 61 w 510"/>
                  <a:gd name="T3" fmla="*/ 183 h 183"/>
                  <a:gd name="T4" fmla="*/ 40 w 510"/>
                  <a:gd name="T5" fmla="*/ 176 h 183"/>
                  <a:gd name="T6" fmla="*/ 0 w 510"/>
                  <a:gd name="T7" fmla="*/ 8 h 183"/>
                  <a:gd name="T8" fmla="*/ 18 w 510"/>
                  <a:gd name="T9" fmla="*/ 0 h 183"/>
                  <a:gd name="T10" fmla="*/ 440 w 510"/>
                  <a:gd name="T11" fmla="*/ 0 h 183"/>
                  <a:gd name="T12" fmla="*/ 462 w 510"/>
                  <a:gd name="T13" fmla="*/ 8 h 183"/>
                  <a:gd name="T14" fmla="*/ 509 w 510"/>
                  <a:gd name="T15" fmla="*/ 176 h 183"/>
                  <a:gd name="T16" fmla="*/ 491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91" y="183"/>
                    </a:moveTo>
                    <a:cubicBezTo>
                      <a:pt x="61" y="183"/>
                      <a:pt x="61" y="183"/>
                      <a:pt x="61" y="183"/>
                    </a:cubicBezTo>
                    <a:cubicBezTo>
                      <a:pt x="50" y="183"/>
                      <a:pt x="41" y="180"/>
                      <a:pt x="4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7" y="0"/>
                      <a:pt x="18" y="0"/>
                    </a:cubicBezTo>
                    <a:cubicBezTo>
                      <a:pt x="440" y="0"/>
                      <a:pt x="440" y="0"/>
                      <a:pt x="440" y="0"/>
                    </a:cubicBezTo>
                    <a:cubicBezTo>
                      <a:pt x="451" y="0"/>
                      <a:pt x="460" y="4"/>
                      <a:pt x="462" y="8"/>
                    </a:cubicBezTo>
                    <a:cubicBezTo>
                      <a:pt x="509" y="176"/>
                      <a:pt x="509" y="176"/>
                      <a:pt x="509" y="176"/>
                    </a:cubicBezTo>
                    <a:cubicBezTo>
                      <a:pt x="510" y="180"/>
                      <a:pt x="502" y="183"/>
                      <a:pt x="49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ṥlîḑè">
                <a:extLst>
                  <a:ext uri="{FF2B5EF4-FFF2-40B4-BE49-F238E27FC236}">
                    <a16:creationId xmlns:a16="http://schemas.microsoft.com/office/drawing/2014/main" xmlns="" id="{9222B8CF-E94A-4588-BE6B-7F397F2963BA}"/>
                  </a:ext>
                </a:extLst>
              </p:cNvPr>
              <p:cNvSpPr/>
              <p:nvPr/>
            </p:nvSpPr>
            <p:spPr bwMode="auto">
              <a:xfrm>
                <a:off x="7587595" y="5007788"/>
                <a:ext cx="465781" cy="87676"/>
              </a:xfrm>
              <a:custGeom>
                <a:avLst/>
                <a:gdLst>
                  <a:gd name="T0" fmla="*/ 894 w 919"/>
                  <a:gd name="T1" fmla="*/ 175 h 175"/>
                  <a:gd name="T2" fmla="*/ 81 w 919"/>
                  <a:gd name="T3" fmla="*/ 175 h 175"/>
                  <a:gd name="T4" fmla="*/ 51 w 919"/>
                  <a:gd name="T5" fmla="*/ 165 h 175"/>
                  <a:gd name="T6" fmla="*/ 2 w 919"/>
                  <a:gd name="T7" fmla="*/ 10 h 175"/>
                  <a:gd name="T8" fmla="*/ 24 w 919"/>
                  <a:gd name="T9" fmla="*/ 0 h 175"/>
                  <a:gd name="T10" fmla="*/ 823 w 919"/>
                  <a:gd name="T11" fmla="*/ 0 h 175"/>
                  <a:gd name="T12" fmla="*/ 853 w 919"/>
                  <a:gd name="T13" fmla="*/ 10 h 175"/>
                  <a:gd name="T14" fmla="*/ 916 w 919"/>
                  <a:gd name="T15" fmla="*/ 165 h 175"/>
                  <a:gd name="T16" fmla="*/ 894 w 919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9" h="175">
                    <a:moveTo>
                      <a:pt x="894" y="175"/>
                    </a:moveTo>
                    <a:cubicBezTo>
                      <a:pt x="81" y="175"/>
                      <a:pt x="81" y="175"/>
                      <a:pt x="81" y="175"/>
                    </a:cubicBezTo>
                    <a:cubicBezTo>
                      <a:pt x="66" y="175"/>
                      <a:pt x="53" y="171"/>
                      <a:pt x="51" y="165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38" y="0"/>
                      <a:pt x="851" y="4"/>
                      <a:pt x="853" y="10"/>
                    </a:cubicBezTo>
                    <a:cubicBezTo>
                      <a:pt x="916" y="165"/>
                      <a:pt x="916" y="165"/>
                      <a:pt x="916" y="165"/>
                    </a:cubicBezTo>
                    <a:cubicBezTo>
                      <a:pt x="919" y="171"/>
                      <a:pt x="909" y="175"/>
                      <a:pt x="894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Sḻíďé">
                <a:extLst>
                  <a:ext uri="{FF2B5EF4-FFF2-40B4-BE49-F238E27FC236}">
                    <a16:creationId xmlns:a16="http://schemas.microsoft.com/office/drawing/2014/main" xmlns="" id="{840FDC83-AE60-4BDF-845B-98504F06FEC7}"/>
                  </a:ext>
                </a:extLst>
              </p:cNvPr>
              <p:cNvSpPr/>
              <p:nvPr/>
            </p:nvSpPr>
            <p:spPr bwMode="auto">
              <a:xfrm>
                <a:off x="7475807" y="5109712"/>
                <a:ext cx="620310" cy="93156"/>
              </a:xfrm>
              <a:custGeom>
                <a:avLst/>
                <a:gdLst>
                  <a:gd name="T0" fmla="*/ 1197 w 1226"/>
                  <a:gd name="T1" fmla="*/ 183 h 183"/>
                  <a:gd name="T2" fmla="*/ 82 w 1226"/>
                  <a:gd name="T3" fmla="*/ 183 h 183"/>
                  <a:gd name="T4" fmla="*/ 48 w 1226"/>
                  <a:gd name="T5" fmla="*/ 171 h 183"/>
                  <a:gd name="T6" fmla="*/ 2 w 1226"/>
                  <a:gd name="T7" fmla="*/ 12 h 183"/>
                  <a:gd name="T8" fmla="*/ 28 w 1226"/>
                  <a:gd name="T9" fmla="*/ 0 h 183"/>
                  <a:gd name="T10" fmla="*/ 1123 w 1226"/>
                  <a:gd name="T11" fmla="*/ 0 h 183"/>
                  <a:gd name="T12" fmla="*/ 1158 w 1226"/>
                  <a:gd name="T13" fmla="*/ 12 h 183"/>
                  <a:gd name="T14" fmla="*/ 1223 w 1226"/>
                  <a:gd name="T15" fmla="*/ 171 h 183"/>
                  <a:gd name="T16" fmla="*/ 1197 w 1226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6" h="183">
                    <a:moveTo>
                      <a:pt x="1197" y="183"/>
                    </a:moveTo>
                    <a:cubicBezTo>
                      <a:pt x="82" y="183"/>
                      <a:pt x="82" y="183"/>
                      <a:pt x="82" y="183"/>
                    </a:cubicBezTo>
                    <a:cubicBezTo>
                      <a:pt x="65" y="183"/>
                      <a:pt x="50" y="178"/>
                      <a:pt x="48" y="17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6"/>
                      <a:pt x="12" y="0"/>
                      <a:pt x="28" y="0"/>
                    </a:cubicBezTo>
                    <a:cubicBezTo>
                      <a:pt x="1123" y="0"/>
                      <a:pt x="1123" y="0"/>
                      <a:pt x="1123" y="0"/>
                    </a:cubicBezTo>
                    <a:cubicBezTo>
                      <a:pt x="1140" y="0"/>
                      <a:pt x="1155" y="6"/>
                      <a:pt x="1158" y="12"/>
                    </a:cubicBezTo>
                    <a:cubicBezTo>
                      <a:pt x="1223" y="171"/>
                      <a:pt x="1223" y="171"/>
                      <a:pt x="1223" y="171"/>
                    </a:cubicBezTo>
                    <a:cubicBezTo>
                      <a:pt x="1226" y="178"/>
                      <a:pt x="1214" y="183"/>
                      <a:pt x="1197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sḻïḋê">
                <a:extLst>
                  <a:ext uri="{FF2B5EF4-FFF2-40B4-BE49-F238E27FC236}">
                    <a16:creationId xmlns:a16="http://schemas.microsoft.com/office/drawing/2014/main" xmlns="" id="{1605D691-BBD9-4D59-87D1-D1E6B6B2854F}"/>
                  </a:ext>
                </a:extLst>
              </p:cNvPr>
              <p:cNvSpPr/>
              <p:nvPr/>
            </p:nvSpPr>
            <p:spPr bwMode="auto">
              <a:xfrm>
                <a:off x="4078347" y="5007788"/>
                <a:ext cx="469069" cy="87676"/>
              </a:xfrm>
              <a:custGeom>
                <a:avLst/>
                <a:gdLst>
                  <a:gd name="T0" fmla="*/ 846 w 926"/>
                  <a:gd name="T1" fmla="*/ 175 h 175"/>
                  <a:gd name="T2" fmla="*/ 24 w 926"/>
                  <a:gd name="T3" fmla="*/ 175 h 175"/>
                  <a:gd name="T4" fmla="*/ 2 w 926"/>
                  <a:gd name="T5" fmla="*/ 165 h 175"/>
                  <a:gd name="T6" fmla="*/ 65 w 926"/>
                  <a:gd name="T7" fmla="*/ 10 h 175"/>
                  <a:gd name="T8" fmla="*/ 94 w 926"/>
                  <a:gd name="T9" fmla="*/ 0 h 175"/>
                  <a:gd name="T10" fmla="*/ 902 w 926"/>
                  <a:gd name="T11" fmla="*/ 0 h 175"/>
                  <a:gd name="T12" fmla="*/ 925 w 926"/>
                  <a:gd name="T13" fmla="*/ 10 h 175"/>
                  <a:gd name="T14" fmla="*/ 876 w 926"/>
                  <a:gd name="T15" fmla="*/ 165 h 175"/>
                  <a:gd name="T16" fmla="*/ 846 w 926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6" h="175">
                    <a:moveTo>
                      <a:pt x="846" y="175"/>
                    </a:moveTo>
                    <a:cubicBezTo>
                      <a:pt x="24" y="175"/>
                      <a:pt x="24" y="175"/>
                      <a:pt x="24" y="175"/>
                    </a:cubicBezTo>
                    <a:cubicBezTo>
                      <a:pt x="9" y="175"/>
                      <a:pt x="0" y="171"/>
                      <a:pt x="2" y="16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7" y="4"/>
                      <a:pt x="80" y="0"/>
                      <a:pt x="94" y="0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16" y="0"/>
                      <a:pt x="926" y="4"/>
                      <a:pt x="925" y="10"/>
                    </a:cubicBezTo>
                    <a:cubicBezTo>
                      <a:pt x="876" y="165"/>
                      <a:pt x="876" y="165"/>
                      <a:pt x="876" y="165"/>
                    </a:cubicBezTo>
                    <a:cubicBezTo>
                      <a:pt x="874" y="171"/>
                      <a:pt x="861" y="175"/>
                      <a:pt x="8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ṥ1íďè">
                <a:extLst>
                  <a:ext uri="{FF2B5EF4-FFF2-40B4-BE49-F238E27FC236}">
                    <a16:creationId xmlns:a16="http://schemas.microsoft.com/office/drawing/2014/main" xmlns="" id="{79842BE3-3D5E-4873-8AF5-A067A89F7971}"/>
                  </a:ext>
                </a:extLst>
              </p:cNvPr>
              <p:cNvSpPr/>
              <p:nvPr/>
            </p:nvSpPr>
            <p:spPr bwMode="auto">
              <a:xfrm>
                <a:off x="4030125" y="5109712"/>
                <a:ext cx="629078" cy="93156"/>
              </a:xfrm>
              <a:custGeom>
                <a:avLst/>
                <a:gdLst>
                  <a:gd name="T0" fmla="*/ 1160 w 1242"/>
                  <a:gd name="T1" fmla="*/ 183 h 183"/>
                  <a:gd name="T2" fmla="*/ 29 w 1242"/>
                  <a:gd name="T3" fmla="*/ 183 h 183"/>
                  <a:gd name="T4" fmla="*/ 3 w 1242"/>
                  <a:gd name="T5" fmla="*/ 171 h 183"/>
                  <a:gd name="T6" fmla="*/ 67 w 1242"/>
                  <a:gd name="T7" fmla="*/ 12 h 183"/>
                  <a:gd name="T8" fmla="*/ 103 w 1242"/>
                  <a:gd name="T9" fmla="*/ 0 h 183"/>
                  <a:gd name="T10" fmla="*/ 1213 w 1242"/>
                  <a:gd name="T11" fmla="*/ 0 h 183"/>
                  <a:gd name="T12" fmla="*/ 1240 w 1242"/>
                  <a:gd name="T13" fmla="*/ 12 h 183"/>
                  <a:gd name="T14" fmla="*/ 1195 w 1242"/>
                  <a:gd name="T15" fmla="*/ 171 h 183"/>
                  <a:gd name="T16" fmla="*/ 1160 w 1242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2" h="183">
                    <a:moveTo>
                      <a:pt x="1160" y="183"/>
                    </a:moveTo>
                    <a:cubicBezTo>
                      <a:pt x="29" y="183"/>
                      <a:pt x="29" y="183"/>
                      <a:pt x="29" y="183"/>
                    </a:cubicBezTo>
                    <a:cubicBezTo>
                      <a:pt x="12" y="183"/>
                      <a:pt x="0" y="178"/>
                      <a:pt x="3" y="171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6"/>
                      <a:pt x="86" y="0"/>
                      <a:pt x="103" y="0"/>
                    </a:cubicBezTo>
                    <a:cubicBezTo>
                      <a:pt x="1213" y="0"/>
                      <a:pt x="1213" y="0"/>
                      <a:pt x="1213" y="0"/>
                    </a:cubicBezTo>
                    <a:cubicBezTo>
                      <a:pt x="1230" y="0"/>
                      <a:pt x="1242" y="6"/>
                      <a:pt x="1240" y="12"/>
                    </a:cubicBezTo>
                    <a:cubicBezTo>
                      <a:pt x="1195" y="171"/>
                      <a:pt x="1195" y="171"/>
                      <a:pt x="1195" y="171"/>
                    </a:cubicBezTo>
                    <a:cubicBezTo>
                      <a:pt x="1193" y="178"/>
                      <a:pt x="1177" y="183"/>
                      <a:pt x="116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ïŝ1ïde">
                <a:extLst>
                  <a:ext uri="{FF2B5EF4-FFF2-40B4-BE49-F238E27FC236}">
                    <a16:creationId xmlns:a16="http://schemas.microsoft.com/office/drawing/2014/main" xmlns="" id="{2581BED5-BC96-4327-AC63-1EEA9BC34D21}"/>
                  </a:ext>
                </a:extLst>
              </p:cNvPr>
              <p:cNvSpPr/>
              <p:nvPr/>
            </p:nvSpPr>
            <p:spPr bwMode="auto">
              <a:xfrm>
                <a:off x="4803869" y="4909152"/>
                <a:ext cx="245494" cy="84389"/>
              </a:xfrm>
              <a:custGeom>
                <a:avLst/>
                <a:gdLst>
                  <a:gd name="T0" fmla="*/ 431 w 485"/>
                  <a:gd name="T1" fmla="*/ 168 h 168"/>
                  <a:gd name="T2" fmla="*/ 18 w 485"/>
                  <a:gd name="T3" fmla="*/ 168 h 168"/>
                  <a:gd name="T4" fmla="*/ 1 w 485"/>
                  <a:gd name="T5" fmla="*/ 161 h 168"/>
                  <a:gd name="T6" fmla="*/ 42 w 485"/>
                  <a:gd name="T7" fmla="*/ 7 h 168"/>
                  <a:gd name="T8" fmla="*/ 62 w 485"/>
                  <a:gd name="T9" fmla="*/ 0 h 168"/>
                  <a:gd name="T10" fmla="*/ 467 w 485"/>
                  <a:gd name="T11" fmla="*/ 0 h 168"/>
                  <a:gd name="T12" fmla="*/ 484 w 485"/>
                  <a:gd name="T13" fmla="*/ 7 h 168"/>
                  <a:gd name="T14" fmla="*/ 451 w 485"/>
                  <a:gd name="T15" fmla="*/ 161 h 168"/>
                  <a:gd name="T16" fmla="*/ 431 w 48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3"/>
                      <a:pt x="52" y="0"/>
                      <a:pt x="62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77" y="0"/>
                      <a:pt x="485" y="3"/>
                      <a:pt x="484" y="7"/>
                    </a:cubicBezTo>
                    <a:cubicBezTo>
                      <a:pt x="451" y="161"/>
                      <a:pt x="451" y="161"/>
                      <a:pt x="451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ṣḷïḑe">
                <a:extLst>
                  <a:ext uri="{FF2B5EF4-FFF2-40B4-BE49-F238E27FC236}">
                    <a16:creationId xmlns:a16="http://schemas.microsoft.com/office/drawing/2014/main" xmlns="" id="{F820BC85-E869-465E-A347-6C803DB4D10E}"/>
                  </a:ext>
                </a:extLst>
              </p:cNvPr>
              <p:cNvSpPr/>
              <p:nvPr/>
            </p:nvSpPr>
            <p:spPr bwMode="auto">
              <a:xfrm>
                <a:off x="5075666" y="4909152"/>
                <a:ext cx="240014" cy="84389"/>
              </a:xfrm>
              <a:custGeom>
                <a:avLst/>
                <a:gdLst>
                  <a:gd name="T0" fmla="*/ 431 w 475"/>
                  <a:gd name="T1" fmla="*/ 168 h 168"/>
                  <a:gd name="T2" fmla="*/ 18 w 475"/>
                  <a:gd name="T3" fmla="*/ 168 h 168"/>
                  <a:gd name="T4" fmla="*/ 1 w 475"/>
                  <a:gd name="T5" fmla="*/ 161 h 168"/>
                  <a:gd name="T6" fmla="*/ 32 w 475"/>
                  <a:gd name="T7" fmla="*/ 7 h 168"/>
                  <a:gd name="T8" fmla="*/ 52 w 475"/>
                  <a:gd name="T9" fmla="*/ 0 h 168"/>
                  <a:gd name="T10" fmla="*/ 457 w 475"/>
                  <a:gd name="T11" fmla="*/ 0 h 168"/>
                  <a:gd name="T12" fmla="*/ 475 w 475"/>
                  <a:gd name="T13" fmla="*/ 7 h 168"/>
                  <a:gd name="T14" fmla="*/ 450 w 475"/>
                  <a:gd name="T15" fmla="*/ 161 h 168"/>
                  <a:gd name="T16" fmla="*/ 431 w 47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3"/>
                      <a:pt x="42" y="0"/>
                      <a:pt x="52" y="0"/>
                    </a:cubicBezTo>
                    <a:cubicBezTo>
                      <a:pt x="457" y="0"/>
                      <a:pt x="457" y="0"/>
                      <a:pt x="457" y="0"/>
                    </a:cubicBezTo>
                    <a:cubicBezTo>
                      <a:pt x="467" y="0"/>
                      <a:pt x="475" y="3"/>
                      <a:pt x="47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ṩlíḍe">
                <a:extLst>
                  <a:ext uri="{FF2B5EF4-FFF2-40B4-BE49-F238E27FC236}">
                    <a16:creationId xmlns:a16="http://schemas.microsoft.com/office/drawing/2014/main" xmlns="" id="{C7AA5B93-C85F-4867-8191-1D6C62A67812}"/>
                  </a:ext>
                </a:extLst>
              </p:cNvPr>
              <p:cNvSpPr/>
              <p:nvPr/>
            </p:nvSpPr>
            <p:spPr bwMode="auto">
              <a:xfrm>
                <a:off x="5347463" y="4909152"/>
                <a:ext cx="235630" cy="84389"/>
              </a:xfrm>
              <a:custGeom>
                <a:avLst/>
                <a:gdLst>
                  <a:gd name="T0" fmla="*/ 431 w 466"/>
                  <a:gd name="T1" fmla="*/ 168 h 168"/>
                  <a:gd name="T2" fmla="*/ 18 w 466"/>
                  <a:gd name="T3" fmla="*/ 168 h 168"/>
                  <a:gd name="T4" fmla="*/ 0 w 466"/>
                  <a:gd name="T5" fmla="*/ 161 h 168"/>
                  <a:gd name="T6" fmla="*/ 23 w 466"/>
                  <a:gd name="T7" fmla="*/ 7 h 168"/>
                  <a:gd name="T8" fmla="*/ 43 w 466"/>
                  <a:gd name="T9" fmla="*/ 0 h 168"/>
                  <a:gd name="T10" fmla="*/ 448 w 466"/>
                  <a:gd name="T11" fmla="*/ 0 h 168"/>
                  <a:gd name="T12" fmla="*/ 465 w 466"/>
                  <a:gd name="T13" fmla="*/ 7 h 168"/>
                  <a:gd name="T14" fmla="*/ 450 w 466"/>
                  <a:gd name="T15" fmla="*/ 161 h 168"/>
                  <a:gd name="T16" fmla="*/ 431 w 46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3"/>
                      <a:pt x="32" y="0"/>
                      <a:pt x="43" y="0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58" y="0"/>
                      <a:pt x="466" y="3"/>
                      <a:pt x="46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ṣlídé">
                <a:extLst>
                  <a:ext uri="{FF2B5EF4-FFF2-40B4-BE49-F238E27FC236}">
                    <a16:creationId xmlns:a16="http://schemas.microsoft.com/office/drawing/2014/main" xmlns="" id="{CE5BC227-B3D8-466F-8819-41D7CB8B4E2A}"/>
                  </a:ext>
                </a:extLst>
              </p:cNvPr>
              <p:cNvSpPr/>
              <p:nvPr/>
            </p:nvSpPr>
            <p:spPr bwMode="auto">
              <a:xfrm>
                <a:off x="5619260" y="4909152"/>
                <a:ext cx="231246" cy="84389"/>
              </a:xfrm>
              <a:custGeom>
                <a:avLst/>
                <a:gdLst>
                  <a:gd name="T0" fmla="*/ 431 w 456"/>
                  <a:gd name="T1" fmla="*/ 168 h 168"/>
                  <a:gd name="T2" fmla="*/ 18 w 456"/>
                  <a:gd name="T3" fmla="*/ 168 h 168"/>
                  <a:gd name="T4" fmla="*/ 0 w 456"/>
                  <a:gd name="T5" fmla="*/ 161 h 168"/>
                  <a:gd name="T6" fmla="*/ 14 w 456"/>
                  <a:gd name="T7" fmla="*/ 7 h 168"/>
                  <a:gd name="T8" fmla="*/ 33 w 456"/>
                  <a:gd name="T9" fmla="*/ 0 h 168"/>
                  <a:gd name="T10" fmla="*/ 438 w 456"/>
                  <a:gd name="T11" fmla="*/ 0 h 168"/>
                  <a:gd name="T12" fmla="*/ 456 w 456"/>
                  <a:gd name="T13" fmla="*/ 7 h 168"/>
                  <a:gd name="T14" fmla="*/ 450 w 456"/>
                  <a:gd name="T15" fmla="*/ 161 h 168"/>
                  <a:gd name="T16" fmla="*/ 431 w 45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23" y="0"/>
                      <a:pt x="33" y="0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48" y="0"/>
                      <a:pt x="456" y="3"/>
                      <a:pt x="456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ṧľiḑe">
                <a:extLst>
                  <a:ext uri="{FF2B5EF4-FFF2-40B4-BE49-F238E27FC236}">
                    <a16:creationId xmlns:a16="http://schemas.microsoft.com/office/drawing/2014/main" xmlns="" id="{322AF0C0-1458-480A-B507-686B618E8B13}"/>
                  </a:ext>
                </a:extLst>
              </p:cNvPr>
              <p:cNvSpPr/>
              <p:nvPr/>
            </p:nvSpPr>
            <p:spPr bwMode="auto">
              <a:xfrm>
                <a:off x="5889960" y="4909152"/>
                <a:ext cx="227959" cy="84389"/>
              </a:xfrm>
              <a:custGeom>
                <a:avLst/>
                <a:gdLst>
                  <a:gd name="T0" fmla="*/ 431 w 450"/>
                  <a:gd name="T1" fmla="*/ 168 h 168"/>
                  <a:gd name="T2" fmla="*/ 19 w 450"/>
                  <a:gd name="T3" fmla="*/ 168 h 168"/>
                  <a:gd name="T4" fmla="*/ 0 w 450"/>
                  <a:gd name="T5" fmla="*/ 161 h 168"/>
                  <a:gd name="T6" fmla="*/ 6 w 450"/>
                  <a:gd name="T7" fmla="*/ 7 h 168"/>
                  <a:gd name="T8" fmla="*/ 24 w 450"/>
                  <a:gd name="T9" fmla="*/ 0 h 168"/>
                  <a:gd name="T10" fmla="*/ 430 w 450"/>
                  <a:gd name="T11" fmla="*/ 0 h 168"/>
                  <a:gd name="T12" fmla="*/ 448 w 450"/>
                  <a:gd name="T13" fmla="*/ 7 h 168"/>
                  <a:gd name="T14" fmla="*/ 450 w 450"/>
                  <a:gd name="T15" fmla="*/ 161 h 168"/>
                  <a:gd name="T16" fmla="*/ 431 w 45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0" h="168">
                    <a:moveTo>
                      <a:pt x="431" y="168"/>
                    </a:moveTo>
                    <a:cubicBezTo>
                      <a:pt x="19" y="168"/>
                      <a:pt x="19" y="168"/>
                      <a:pt x="19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3"/>
                      <a:pt x="14" y="0"/>
                      <a:pt x="24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40" y="0"/>
                      <a:pt x="448" y="3"/>
                      <a:pt x="448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2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sļïḓê">
                <a:extLst>
                  <a:ext uri="{FF2B5EF4-FFF2-40B4-BE49-F238E27FC236}">
                    <a16:creationId xmlns:a16="http://schemas.microsoft.com/office/drawing/2014/main" xmlns="" id="{6D89FA98-B2AF-4479-AEE8-78441FC0DD33}"/>
                  </a:ext>
                </a:extLst>
              </p:cNvPr>
              <p:cNvSpPr/>
              <p:nvPr/>
            </p:nvSpPr>
            <p:spPr bwMode="auto">
              <a:xfrm>
                <a:off x="6152990" y="4909152"/>
                <a:ext cx="229055" cy="84389"/>
              </a:xfrm>
              <a:custGeom>
                <a:avLst/>
                <a:gdLst>
                  <a:gd name="T0" fmla="*/ 435 w 453"/>
                  <a:gd name="T1" fmla="*/ 168 h 168"/>
                  <a:gd name="T2" fmla="*/ 22 w 453"/>
                  <a:gd name="T3" fmla="*/ 168 h 168"/>
                  <a:gd name="T4" fmla="*/ 4 w 453"/>
                  <a:gd name="T5" fmla="*/ 161 h 168"/>
                  <a:gd name="T6" fmla="*/ 0 w 453"/>
                  <a:gd name="T7" fmla="*/ 7 h 168"/>
                  <a:gd name="T8" fmla="*/ 19 w 453"/>
                  <a:gd name="T9" fmla="*/ 0 h 168"/>
                  <a:gd name="T10" fmla="*/ 424 w 453"/>
                  <a:gd name="T11" fmla="*/ 0 h 168"/>
                  <a:gd name="T12" fmla="*/ 443 w 453"/>
                  <a:gd name="T13" fmla="*/ 7 h 168"/>
                  <a:gd name="T14" fmla="*/ 453 w 453"/>
                  <a:gd name="T15" fmla="*/ 161 h 168"/>
                  <a:gd name="T16" fmla="*/ 435 w 45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168">
                    <a:moveTo>
                      <a:pt x="435" y="168"/>
                    </a:moveTo>
                    <a:cubicBezTo>
                      <a:pt x="22" y="168"/>
                      <a:pt x="22" y="168"/>
                      <a:pt x="22" y="168"/>
                    </a:cubicBezTo>
                    <a:cubicBezTo>
                      <a:pt x="12" y="168"/>
                      <a:pt x="4" y="165"/>
                      <a:pt x="4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53" y="161"/>
                      <a:pt x="453" y="161"/>
                      <a:pt x="453" y="161"/>
                    </a:cubicBezTo>
                    <a:cubicBezTo>
                      <a:pt x="453" y="165"/>
                      <a:pt x="445" y="168"/>
                      <a:pt x="43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šḻïḑe">
                <a:extLst>
                  <a:ext uri="{FF2B5EF4-FFF2-40B4-BE49-F238E27FC236}">
                    <a16:creationId xmlns:a16="http://schemas.microsoft.com/office/drawing/2014/main" xmlns="" id="{EE7A7E87-33A6-49E5-B73A-D2513FCDCDEB}"/>
                  </a:ext>
                </a:extLst>
              </p:cNvPr>
              <p:cNvSpPr/>
              <p:nvPr/>
            </p:nvSpPr>
            <p:spPr bwMode="auto">
              <a:xfrm>
                <a:off x="6422595" y="4909152"/>
                <a:ext cx="234534" cy="84389"/>
              </a:xfrm>
              <a:custGeom>
                <a:avLst/>
                <a:gdLst>
                  <a:gd name="T0" fmla="*/ 444 w 463"/>
                  <a:gd name="T1" fmla="*/ 168 h 168"/>
                  <a:gd name="T2" fmla="*/ 32 w 463"/>
                  <a:gd name="T3" fmla="*/ 168 h 168"/>
                  <a:gd name="T4" fmla="*/ 13 w 463"/>
                  <a:gd name="T5" fmla="*/ 161 h 168"/>
                  <a:gd name="T6" fmla="*/ 1 w 463"/>
                  <a:gd name="T7" fmla="*/ 7 h 168"/>
                  <a:gd name="T8" fmla="*/ 18 w 463"/>
                  <a:gd name="T9" fmla="*/ 0 h 168"/>
                  <a:gd name="T10" fmla="*/ 424 w 463"/>
                  <a:gd name="T11" fmla="*/ 0 h 168"/>
                  <a:gd name="T12" fmla="*/ 443 w 463"/>
                  <a:gd name="T13" fmla="*/ 7 h 168"/>
                  <a:gd name="T14" fmla="*/ 462 w 463"/>
                  <a:gd name="T15" fmla="*/ 161 h 168"/>
                  <a:gd name="T16" fmla="*/ 444 w 46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3" h="168">
                    <a:moveTo>
                      <a:pt x="44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21" y="168"/>
                      <a:pt x="13" y="165"/>
                      <a:pt x="13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62" y="161"/>
                      <a:pt x="462" y="161"/>
                      <a:pt x="462" y="161"/>
                    </a:cubicBezTo>
                    <a:cubicBezTo>
                      <a:pt x="463" y="165"/>
                      <a:pt x="455" y="168"/>
                      <a:pt x="444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ṡľïḍê">
                <a:extLst>
                  <a:ext uri="{FF2B5EF4-FFF2-40B4-BE49-F238E27FC236}">
                    <a16:creationId xmlns:a16="http://schemas.microsoft.com/office/drawing/2014/main" xmlns="" id="{0AAE138C-D583-4A66-BD0D-04028698CEED}"/>
                  </a:ext>
                </a:extLst>
              </p:cNvPr>
              <p:cNvSpPr/>
              <p:nvPr/>
            </p:nvSpPr>
            <p:spPr bwMode="auto">
              <a:xfrm>
                <a:off x="6688912" y="4909152"/>
                <a:ext cx="238918" cy="84389"/>
              </a:xfrm>
              <a:custGeom>
                <a:avLst/>
                <a:gdLst>
                  <a:gd name="T0" fmla="*/ 453 w 471"/>
                  <a:gd name="T1" fmla="*/ 168 h 168"/>
                  <a:gd name="T2" fmla="*/ 41 w 471"/>
                  <a:gd name="T3" fmla="*/ 168 h 168"/>
                  <a:gd name="T4" fmla="*/ 21 w 471"/>
                  <a:gd name="T5" fmla="*/ 161 h 168"/>
                  <a:gd name="T6" fmla="*/ 0 w 471"/>
                  <a:gd name="T7" fmla="*/ 7 h 168"/>
                  <a:gd name="T8" fmla="*/ 18 w 471"/>
                  <a:gd name="T9" fmla="*/ 0 h 168"/>
                  <a:gd name="T10" fmla="*/ 423 w 471"/>
                  <a:gd name="T11" fmla="*/ 0 h 168"/>
                  <a:gd name="T12" fmla="*/ 442 w 471"/>
                  <a:gd name="T13" fmla="*/ 7 h 168"/>
                  <a:gd name="T14" fmla="*/ 471 w 471"/>
                  <a:gd name="T15" fmla="*/ 161 h 168"/>
                  <a:gd name="T16" fmla="*/ 453 w 471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1" h="168">
                    <a:moveTo>
                      <a:pt x="453" y="168"/>
                    </a:moveTo>
                    <a:cubicBezTo>
                      <a:pt x="41" y="168"/>
                      <a:pt x="41" y="168"/>
                      <a:pt x="41" y="168"/>
                    </a:cubicBezTo>
                    <a:cubicBezTo>
                      <a:pt x="30" y="168"/>
                      <a:pt x="22" y="165"/>
                      <a:pt x="21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1" y="161"/>
                      <a:pt x="471" y="161"/>
                      <a:pt x="471" y="161"/>
                    </a:cubicBezTo>
                    <a:cubicBezTo>
                      <a:pt x="471" y="165"/>
                      <a:pt x="463" y="168"/>
                      <a:pt x="453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ṡ1iďe">
                <a:extLst>
                  <a:ext uri="{FF2B5EF4-FFF2-40B4-BE49-F238E27FC236}">
                    <a16:creationId xmlns:a16="http://schemas.microsoft.com/office/drawing/2014/main" xmlns="" id="{846DD4FF-2E1C-4214-BF3B-042039C9E73A}"/>
                  </a:ext>
                </a:extLst>
              </p:cNvPr>
              <p:cNvSpPr/>
              <p:nvPr/>
            </p:nvSpPr>
            <p:spPr bwMode="auto">
              <a:xfrm>
                <a:off x="6951941" y="4909152"/>
                <a:ext cx="242206" cy="84389"/>
              </a:xfrm>
              <a:custGeom>
                <a:avLst/>
                <a:gdLst>
                  <a:gd name="T0" fmla="*/ 462 w 480"/>
                  <a:gd name="T1" fmla="*/ 168 h 168"/>
                  <a:gd name="T2" fmla="*/ 50 w 480"/>
                  <a:gd name="T3" fmla="*/ 168 h 168"/>
                  <a:gd name="T4" fmla="*/ 30 w 480"/>
                  <a:gd name="T5" fmla="*/ 161 h 168"/>
                  <a:gd name="T6" fmla="*/ 0 w 480"/>
                  <a:gd name="T7" fmla="*/ 7 h 168"/>
                  <a:gd name="T8" fmla="*/ 17 w 480"/>
                  <a:gd name="T9" fmla="*/ 0 h 168"/>
                  <a:gd name="T10" fmla="*/ 423 w 480"/>
                  <a:gd name="T11" fmla="*/ 0 h 168"/>
                  <a:gd name="T12" fmla="*/ 442 w 480"/>
                  <a:gd name="T13" fmla="*/ 7 h 168"/>
                  <a:gd name="T14" fmla="*/ 479 w 480"/>
                  <a:gd name="T15" fmla="*/ 161 h 168"/>
                  <a:gd name="T16" fmla="*/ 462 w 48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68">
                    <a:moveTo>
                      <a:pt x="462" y="168"/>
                    </a:moveTo>
                    <a:cubicBezTo>
                      <a:pt x="50" y="168"/>
                      <a:pt x="50" y="168"/>
                      <a:pt x="50" y="168"/>
                    </a:cubicBezTo>
                    <a:cubicBezTo>
                      <a:pt x="39" y="168"/>
                      <a:pt x="30" y="165"/>
                      <a:pt x="30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9" y="161"/>
                      <a:pt x="479" y="161"/>
                      <a:pt x="479" y="161"/>
                    </a:cubicBezTo>
                    <a:cubicBezTo>
                      <a:pt x="480" y="165"/>
                      <a:pt x="472" y="168"/>
                      <a:pt x="46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ŝļíďè">
                <a:extLst>
                  <a:ext uri="{FF2B5EF4-FFF2-40B4-BE49-F238E27FC236}">
                    <a16:creationId xmlns:a16="http://schemas.microsoft.com/office/drawing/2014/main" xmlns="" id="{95819E5A-534C-4748-88B0-11A48E7B58CF}"/>
                  </a:ext>
                </a:extLst>
              </p:cNvPr>
              <p:cNvSpPr/>
              <p:nvPr/>
            </p:nvSpPr>
            <p:spPr bwMode="auto">
              <a:xfrm>
                <a:off x="7224834" y="4909152"/>
                <a:ext cx="247686" cy="84389"/>
              </a:xfrm>
              <a:custGeom>
                <a:avLst/>
                <a:gdLst>
                  <a:gd name="T0" fmla="*/ 472 w 490"/>
                  <a:gd name="T1" fmla="*/ 168 h 168"/>
                  <a:gd name="T2" fmla="*/ 60 w 490"/>
                  <a:gd name="T3" fmla="*/ 168 h 168"/>
                  <a:gd name="T4" fmla="*/ 39 w 490"/>
                  <a:gd name="T5" fmla="*/ 161 h 168"/>
                  <a:gd name="T6" fmla="*/ 1 w 490"/>
                  <a:gd name="T7" fmla="*/ 7 h 168"/>
                  <a:gd name="T8" fmla="*/ 18 w 490"/>
                  <a:gd name="T9" fmla="*/ 0 h 168"/>
                  <a:gd name="T10" fmla="*/ 423 w 490"/>
                  <a:gd name="T11" fmla="*/ 0 h 168"/>
                  <a:gd name="T12" fmla="*/ 443 w 490"/>
                  <a:gd name="T13" fmla="*/ 7 h 168"/>
                  <a:gd name="T14" fmla="*/ 489 w 490"/>
                  <a:gd name="T15" fmla="*/ 161 h 168"/>
                  <a:gd name="T16" fmla="*/ 472 w 49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68">
                    <a:moveTo>
                      <a:pt x="472" y="168"/>
                    </a:moveTo>
                    <a:cubicBezTo>
                      <a:pt x="60" y="168"/>
                      <a:pt x="60" y="168"/>
                      <a:pt x="60" y="168"/>
                    </a:cubicBezTo>
                    <a:cubicBezTo>
                      <a:pt x="49" y="168"/>
                      <a:pt x="40" y="165"/>
                      <a:pt x="39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3" y="7"/>
                    </a:cubicBezTo>
                    <a:cubicBezTo>
                      <a:pt x="489" y="161"/>
                      <a:pt x="489" y="161"/>
                      <a:pt x="489" y="161"/>
                    </a:cubicBezTo>
                    <a:cubicBezTo>
                      <a:pt x="490" y="165"/>
                      <a:pt x="483" y="168"/>
                      <a:pt x="47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ṣḻîḋé">
                <a:extLst>
                  <a:ext uri="{FF2B5EF4-FFF2-40B4-BE49-F238E27FC236}">
                    <a16:creationId xmlns:a16="http://schemas.microsoft.com/office/drawing/2014/main" xmlns="" id="{18F09B5F-0216-4B08-A21D-04D7F85626F4}"/>
                  </a:ext>
                </a:extLst>
              </p:cNvPr>
              <p:cNvSpPr/>
              <p:nvPr/>
            </p:nvSpPr>
            <p:spPr bwMode="auto">
              <a:xfrm>
                <a:off x="7485671" y="4909152"/>
                <a:ext cx="252070" cy="84389"/>
              </a:xfrm>
              <a:custGeom>
                <a:avLst/>
                <a:gdLst>
                  <a:gd name="T0" fmla="*/ 481 w 499"/>
                  <a:gd name="T1" fmla="*/ 168 h 168"/>
                  <a:gd name="T2" fmla="*/ 68 w 499"/>
                  <a:gd name="T3" fmla="*/ 168 h 168"/>
                  <a:gd name="T4" fmla="*/ 48 w 499"/>
                  <a:gd name="T5" fmla="*/ 161 h 168"/>
                  <a:gd name="T6" fmla="*/ 1 w 499"/>
                  <a:gd name="T7" fmla="*/ 7 h 168"/>
                  <a:gd name="T8" fmla="*/ 17 w 499"/>
                  <a:gd name="T9" fmla="*/ 0 h 168"/>
                  <a:gd name="T10" fmla="*/ 422 w 499"/>
                  <a:gd name="T11" fmla="*/ 0 h 168"/>
                  <a:gd name="T12" fmla="*/ 443 w 499"/>
                  <a:gd name="T13" fmla="*/ 7 h 168"/>
                  <a:gd name="T14" fmla="*/ 497 w 499"/>
                  <a:gd name="T15" fmla="*/ 161 h 168"/>
                  <a:gd name="T16" fmla="*/ 481 w 499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68">
                    <a:moveTo>
                      <a:pt x="481" y="168"/>
                    </a:moveTo>
                    <a:cubicBezTo>
                      <a:pt x="68" y="168"/>
                      <a:pt x="68" y="168"/>
                      <a:pt x="68" y="168"/>
                    </a:cubicBezTo>
                    <a:cubicBezTo>
                      <a:pt x="58" y="168"/>
                      <a:pt x="49" y="165"/>
                      <a:pt x="48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497" y="161"/>
                      <a:pt x="497" y="161"/>
                      <a:pt x="497" y="161"/>
                    </a:cubicBezTo>
                    <a:cubicBezTo>
                      <a:pt x="499" y="165"/>
                      <a:pt x="491" y="168"/>
                      <a:pt x="48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ṣḷídé">
                <a:extLst>
                  <a:ext uri="{FF2B5EF4-FFF2-40B4-BE49-F238E27FC236}">
                    <a16:creationId xmlns:a16="http://schemas.microsoft.com/office/drawing/2014/main" xmlns="" id="{EF4F9B3E-B42C-457C-A96A-FD09A0649828}"/>
                  </a:ext>
                </a:extLst>
              </p:cNvPr>
              <p:cNvSpPr/>
              <p:nvPr/>
            </p:nvSpPr>
            <p:spPr bwMode="auto">
              <a:xfrm>
                <a:off x="7754180" y="4909152"/>
                <a:ext cx="257549" cy="84389"/>
              </a:xfrm>
              <a:custGeom>
                <a:avLst/>
                <a:gdLst>
                  <a:gd name="T0" fmla="*/ 490 w 508"/>
                  <a:gd name="T1" fmla="*/ 168 h 168"/>
                  <a:gd name="T2" fmla="*/ 78 w 508"/>
                  <a:gd name="T3" fmla="*/ 168 h 168"/>
                  <a:gd name="T4" fmla="*/ 57 w 508"/>
                  <a:gd name="T5" fmla="*/ 161 h 168"/>
                  <a:gd name="T6" fmla="*/ 1 w 508"/>
                  <a:gd name="T7" fmla="*/ 7 h 168"/>
                  <a:gd name="T8" fmla="*/ 17 w 508"/>
                  <a:gd name="T9" fmla="*/ 0 h 168"/>
                  <a:gd name="T10" fmla="*/ 422 w 508"/>
                  <a:gd name="T11" fmla="*/ 0 h 168"/>
                  <a:gd name="T12" fmla="*/ 443 w 508"/>
                  <a:gd name="T13" fmla="*/ 7 h 168"/>
                  <a:gd name="T14" fmla="*/ 506 w 508"/>
                  <a:gd name="T15" fmla="*/ 161 h 168"/>
                  <a:gd name="T16" fmla="*/ 490 w 508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8" h="168">
                    <a:moveTo>
                      <a:pt x="490" y="168"/>
                    </a:moveTo>
                    <a:cubicBezTo>
                      <a:pt x="78" y="168"/>
                      <a:pt x="78" y="168"/>
                      <a:pt x="78" y="168"/>
                    </a:cubicBezTo>
                    <a:cubicBezTo>
                      <a:pt x="67" y="168"/>
                      <a:pt x="58" y="165"/>
                      <a:pt x="57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506" y="161"/>
                      <a:pt x="506" y="161"/>
                      <a:pt x="506" y="161"/>
                    </a:cubicBezTo>
                    <a:cubicBezTo>
                      <a:pt x="508" y="165"/>
                      <a:pt x="501" y="168"/>
                      <a:pt x="49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ṣḻïḍé">
                <a:extLst>
                  <a:ext uri="{FF2B5EF4-FFF2-40B4-BE49-F238E27FC236}">
                    <a16:creationId xmlns:a16="http://schemas.microsoft.com/office/drawing/2014/main" xmlns="" id="{675E51A2-AD71-407E-9FCE-9EAABC936625}"/>
                  </a:ext>
                </a:extLst>
              </p:cNvPr>
              <p:cNvSpPr/>
              <p:nvPr/>
            </p:nvSpPr>
            <p:spPr bwMode="auto">
              <a:xfrm>
                <a:off x="4430149" y="4813804"/>
                <a:ext cx="246590" cy="82197"/>
              </a:xfrm>
              <a:custGeom>
                <a:avLst/>
                <a:gdLst>
                  <a:gd name="T0" fmla="*/ 421 w 487"/>
                  <a:gd name="T1" fmla="*/ 161 h 161"/>
                  <a:gd name="T2" fmla="*/ 17 w 487"/>
                  <a:gd name="T3" fmla="*/ 161 h 161"/>
                  <a:gd name="T4" fmla="*/ 1 w 487"/>
                  <a:gd name="T5" fmla="*/ 154 h 161"/>
                  <a:gd name="T6" fmla="*/ 53 w 487"/>
                  <a:gd name="T7" fmla="*/ 6 h 161"/>
                  <a:gd name="T8" fmla="*/ 73 w 487"/>
                  <a:gd name="T9" fmla="*/ 0 h 161"/>
                  <a:gd name="T10" fmla="*/ 470 w 487"/>
                  <a:gd name="T11" fmla="*/ 0 h 161"/>
                  <a:gd name="T12" fmla="*/ 486 w 487"/>
                  <a:gd name="T13" fmla="*/ 6 h 161"/>
                  <a:gd name="T14" fmla="*/ 441 w 487"/>
                  <a:gd name="T15" fmla="*/ 154 h 161"/>
                  <a:gd name="T16" fmla="*/ 421 w 48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7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3"/>
                      <a:pt x="63" y="0"/>
                      <a:pt x="73" y="0"/>
                    </a:cubicBezTo>
                    <a:cubicBezTo>
                      <a:pt x="470" y="0"/>
                      <a:pt x="470" y="0"/>
                      <a:pt x="470" y="0"/>
                    </a:cubicBezTo>
                    <a:cubicBezTo>
                      <a:pt x="480" y="0"/>
                      <a:pt x="487" y="3"/>
                      <a:pt x="486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Sľîḑè">
                <a:extLst>
                  <a:ext uri="{FF2B5EF4-FFF2-40B4-BE49-F238E27FC236}">
                    <a16:creationId xmlns:a16="http://schemas.microsoft.com/office/drawing/2014/main" xmlns="" id="{EE055D1E-2B91-4142-A88A-7F345D672681}"/>
                  </a:ext>
                </a:extLst>
              </p:cNvPr>
              <p:cNvSpPr/>
              <p:nvPr/>
            </p:nvSpPr>
            <p:spPr bwMode="auto">
              <a:xfrm>
                <a:off x="4692082" y="4813804"/>
                <a:ext cx="242206" cy="82197"/>
              </a:xfrm>
              <a:custGeom>
                <a:avLst/>
                <a:gdLst>
                  <a:gd name="T0" fmla="*/ 422 w 478"/>
                  <a:gd name="T1" fmla="*/ 161 h 161"/>
                  <a:gd name="T2" fmla="*/ 17 w 478"/>
                  <a:gd name="T3" fmla="*/ 161 h 161"/>
                  <a:gd name="T4" fmla="*/ 1 w 478"/>
                  <a:gd name="T5" fmla="*/ 154 h 161"/>
                  <a:gd name="T6" fmla="*/ 44 w 478"/>
                  <a:gd name="T7" fmla="*/ 6 h 161"/>
                  <a:gd name="T8" fmla="*/ 64 w 478"/>
                  <a:gd name="T9" fmla="*/ 0 h 161"/>
                  <a:gd name="T10" fmla="*/ 461 w 478"/>
                  <a:gd name="T11" fmla="*/ 0 h 161"/>
                  <a:gd name="T12" fmla="*/ 478 w 478"/>
                  <a:gd name="T13" fmla="*/ 6 h 161"/>
                  <a:gd name="T14" fmla="*/ 441 w 478"/>
                  <a:gd name="T15" fmla="*/ 154 h 161"/>
                  <a:gd name="T16" fmla="*/ 422 w 47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8" h="161">
                    <a:moveTo>
                      <a:pt x="422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3"/>
                      <a:pt x="54" y="0"/>
                      <a:pt x="64" y="0"/>
                    </a:cubicBezTo>
                    <a:cubicBezTo>
                      <a:pt x="461" y="0"/>
                      <a:pt x="461" y="0"/>
                      <a:pt x="461" y="0"/>
                    </a:cubicBezTo>
                    <a:cubicBezTo>
                      <a:pt x="471" y="0"/>
                      <a:pt x="478" y="3"/>
                      <a:pt x="478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ślíḓê">
                <a:extLst>
                  <a:ext uri="{FF2B5EF4-FFF2-40B4-BE49-F238E27FC236}">
                    <a16:creationId xmlns:a16="http://schemas.microsoft.com/office/drawing/2014/main" xmlns="" id="{F56C866F-BB1E-4A6F-A7A5-32F9C04B76C5}"/>
                  </a:ext>
                </a:extLst>
              </p:cNvPr>
              <p:cNvSpPr/>
              <p:nvPr/>
            </p:nvSpPr>
            <p:spPr bwMode="auto">
              <a:xfrm>
                <a:off x="4960591" y="4813804"/>
                <a:ext cx="237822" cy="82197"/>
              </a:xfrm>
              <a:custGeom>
                <a:avLst/>
                <a:gdLst>
                  <a:gd name="T0" fmla="*/ 422 w 470"/>
                  <a:gd name="T1" fmla="*/ 161 h 161"/>
                  <a:gd name="T2" fmla="*/ 18 w 470"/>
                  <a:gd name="T3" fmla="*/ 161 h 161"/>
                  <a:gd name="T4" fmla="*/ 1 w 470"/>
                  <a:gd name="T5" fmla="*/ 154 h 161"/>
                  <a:gd name="T6" fmla="*/ 36 w 470"/>
                  <a:gd name="T7" fmla="*/ 6 h 161"/>
                  <a:gd name="T8" fmla="*/ 55 w 470"/>
                  <a:gd name="T9" fmla="*/ 0 h 161"/>
                  <a:gd name="T10" fmla="*/ 452 w 470"/>
                  <a:gd name="T11" fmla="*/ 0 h 161"/>
                  <a:gd name="T12" fmla="*/ 469 w 470"/>
                  <a:gd name="T13" fmla="*/ 6 h 161"/>
                  <a:gd name="T14" fmla="*/ 441 w 470"/>
                  <a:gd name="T15" fmla="*/ 154 h 161"/>
                  <a:gd name="T16" fmla="*/ 422 w 47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3"/>
                      <a:pt x="45" y="0"/>
                      <a:pt x="55" y="0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62" y="0"/>
                      <a:pt x="470" y="3"/>
                      <a:pt x="469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Sḻîḋe">
                <a:extLst>
                  <a:ext uri="{FF2B5EF4-FFF2-40B4-BE49-F238E27FC236}">
                    <a16:creationId xmlns:a16="http://schemas.microsoft.com/office/drawing/2014/main" xmlns="" id="{F4A54F22-980D-4D9B-8628-03469B705A0D}"/>
                  </a:ext>
                </a:extLst>
              </p:cNvPr>
              <p:cNvSpPr/>
              <p:nvPr/>
            </p:nvSpPr>
            <p:spPr bwMode="auto">
              <a:xfrm>
                <a:off x="5222524" y="4813804"/>
                <a:ext cx="233438" cy="82197"/>
              </a:xfrm>
              <a:custGeom>
                <a:avLst/>
                <a:gdLst>
                  <a:gd name="T0" fmla="*/ 422 w 461"/>
                  <a:gd name="T1" fmla="*/ 161 h 161"/>
                  <a:gd name="T2" fmla="*/ 18 w 461"/>
                  <a:gd name="T3" fmla="*/ 161 h 161"/>
                  <a:gd name="T4" fmla="*/ 1 w 461"/>
                  <a:gd name="T5" fmla="*/ 154 h 161"/>
                  <a:gd name="T6" fmla="*/ 27 w 461"/>
                  <a:gd name="T7" fmla="*/ 6 h 161"/>
                  <a:gd name="T8" fmla="*/ 46 w 461"/>
                  <a:gd name="T9" fmla="*/ 0 h 161"/>
                  <a:gd name="T10" fmla="*/ 443 w 461"/>
                  <a:gd name="T11" fmla="*/ 0 h 161"/>
                  <a:gd name="T12" fmla="*/ 460 w 461"/>
                  <a:gd name="T13" fmla="*/ 6 h 161"/>
                  <a:gd name="T14" fmla="*/ 441 w 461"/>
                  <a:gd name="T15" fmla="*/ 154 h 161"/>
                  <a:gd name="T16" fmla="*/ 422 w 461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1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3"/>
                      <a:pt x="36" y="0"/>
                      <a:pt x="46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3" y="0"/>
                      <a:pt x="461" y="3"/>
                      <a:pt x="460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$1ïḑê">
                <a:extLst>
                  <a:ext uri="{FF2B5EF4-FFF2-40B4-BE49-F238E27FC236}">
                    <a16:creationId xmlns:a16="http://schemas.microsoft.com/office/drawing/2014/main" xmlns="" id="{17CB30EF-B83F-4273-8CEF-D49AD5643AFB}"/>
                  </a:ext>
                </a:extLst>
              </p:cNvPr>
              <p:cNvSpPr/>
              <p:nvPr/>
            </p:nvSpPr>
            <p:spPr bwMode="auto">
              <a:xfrm>
                <a:off x="5493225" y="4813804"/>
                <a:ext cx="229055" cy="82197"/>
              </a:xfrm>
              <a:custGeom>
                <a:avLst/>
                <a:gdLst>
                  <a:gd name="T0" fmla="*/ 422 w 452"/>
                  <a:gd name="T1" fmla="*/ 161 h 161"/>
                  <a:gd name="T2" fmla="*/ 18 w 452"/>
                  <a:gd name="T3" fmla="*/ 161 h 161"/>
                  <a:gd name="T4" fmla="*/ 1 w 452"/>
                  <a:gd name="T5" fmla="*/ 154 h 161"/>
                  <a:gd name="T6" fmla="*/ 18 w 452"/>
                  <a:gd name="T7" fmla="*/ 6 h 161"/>
                  <a:gd name="T8" fmla="*/ 37 w 452"/>
                  <a:gd name="T9" fmla="*/ 0 h 161"/>
                  <a:gd name="T10" fmla="*/ 434 w 452"/>
                  <a:gd name="T11" fmla="*/ 0 h 161"/>
                  <a:gd name="T12" fmla="*/ 452 w 452"/>
                  <a:gd name="T13" fmla="*/ 6 h 161"/>
                  <a:gd name="T14" fmla="*/ 441 w 452"/>
                  <a:gd name="T15" fmla="*/ 154 h 161"/>
                  <a:gd name="T16" fmla="*/ 422 w 45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2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3"/>
                      <a:pt x="27" y="0"/>
                      <a:pt x="37" y="0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44" y="0"/>
                      <a:pt x="452" y="3"/>
                      <a:pt x="452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$ľîdè">
                <a:extLst>
                  <a:ext uri="{FF2B5EF4-FFF2-40B4-BE49-F238E27FC236}">
                    <a16:creationId xmlns:a16="http://schemas.microsoft.com/office/drawing/2014/main" xmlns="" id="{7003B21E-0135-471D-93F1-72CD69AF3303}"/>
                  </a:ext>
                </a:extLst>
              </p:cNvPr>
              <p:cNvSpPr/>
              <p:nvPr/>
            </p:nvSpPr>
            <p:spPr bwMode="auto">
              <a:xfrm>
                <a:off x="5752966" y="4813804"/>
                <a:ext cx="224671" cy="82197"/>
              </a:xfrm>
              <a:custGeom>
                <a:avLst/>
                <a:gdLst>
                  <a:gd name="T0" fmla="*/ 422 w 443"/>
                  <a:gd name="T1" fmla="*/ 161 h 161"/>
                  <a:gd name="T2" fmla="*/ 18 w 443"/>
                  <a:gd name="T3" fmla="*/ 161 h 161"/>
                  <a:gd name="T4" fmla="*/ 0 w 443"/>
                  <a:gd name="T5" fmla="*/ 154 h 161"/>
                  <a:gd name="T6" fmla="*/ 9 w 443"/>
                  <a:gd name="T7" fmla="*/ 6 h 161"/>
                  <a:gd name="T8" fmla="*/ 28 w 443"/>
                  <a:gd name="T9" fmla="*/ 0 h 161"/>
                  <a:gd name="T10" fmla="*/ 425 w 443"/>
                  <a:gd name="T11" fmla="*/ 0 h 161"/>
                  <a:gd name="T12" fmla="*/ 443 w 443"/>
                  <a:gd name="T13" fmla="*/ 6 h 161"/>
                  <a:gd name="T14" fmla="*/ 440 w 443"/>
                  <a:gd name="T15" fmla="*/ 154 h 161"/>
                  <a:gd name="T16" fmla="*/ 422 w 44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3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3"/>
                      <a:pt x="18" y="0"/>
                      <a:pt x="28" y="0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35" y="0"/>
                      <a:pt x="443" y="3"/>
                      <a:pt x="443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í$lïdê">
                <a:extLst>
                  <a:ext uri="{FF2B5EF4-FFF2-40B4-BE49-F238E27FC236}">
                    <a16:creationId xmlns:a16="http://schemas.microsoft.com/office/drawing/2014/main" xmlns="" id="{A1B3991D-F1D5-4F53-B1D0-49024B4664AC}"/>
                  </a:ext>
                </a:extLst>
              </p:cNvPr>
              <p:cNvSpPr/>
              <p:nvPr/>
            </p:nvSpPr>
            <p:spPr bwMode="auto">
              <a:xfrm>
                <a:off x="6023667" y="4813804"/>
                <a:ext cx="222479" cy="82197"/>
              </a:xfrm>
              <a:custGeom>
                <a:avLst/>
                <a:gdLst>
                  <a:gd name="T0" fmla="*/ 422 w 440"/>
                  <a:gd name="T1" fmla="*/ 161 h 161"/>
                  <a:gd name="T2" fmla="*/ 18 w 440"/>
                  <a:gd name="T3" fmla="*/ 161 h 161"/>
                  <a:gd name="T4" fmla="*/ 0 w 440"/>
                  <a:gd name="T5" fmla="*/ 154 h 161"/>
                  <a:gd name="T6" fmla="*/ 1 w 440"/>
                  <a:gd name="T7" fmla="*/ 6 h 161"/>
                  <a:gd name="T8" fmla="*/ 19 w 440"/>
                  <a:gd name="T9" fmla="*/ 0 h 161"/>
                  <a:gd name="T10" fmla="*/ 416 w 440"/>
                  <a:gd name="T11" fmla="*/ 0 h 161"/>
                  <a:gd name="T12" fmla="*/ 434 w 440"/>
                  <a:gd name="T13" fmla="*/ 6 h 161"/>
                  <a:gd name="T14" fmla="*/ 440 w 440"/>
                  <a:gd name="T15" fmla="*/ 154 h 161"/>
                  <a:gd name="T16" fmla="*/ 422 w 44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3"/>
                      <a:pt x="9" y="0"/>
                      <a:pt x="19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26" y="0"/>
                      <a:pt x="434" y="3"/>
                      <a:pt x="434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S1îḓê">
                <a:extLst>
                  <a:ext uri="{FF2B5EF4-FFF2-40B4-BE49-F238E27FC236}">
                    <a16:creationId xmlns:a16="http://schemas.microsoft.com/office/drawing/2014/main" xmlns="" id="{54EEBBCC-2204-464B-97CE-103DB359EA44}"/>
                  </a:ext>
                </a:extLst>
              </p:cNvPr>
              <p:cNvSpPr/>
              <p:nvPr/>
            </p:nvSpPr>
            <p:spPr bwMode="auto">
              <a:xfrm>
                <a:off x="6281216" y="4813804"/>
                <a:ext cx="226863" cy="82197"/>
              </a:xfrm>
              <a:custGeom>
                <a:avLst/>
                <a:gdLst>
                  <a:gd name="T0" fmla="*/ 431 w 448"/>
                  <a:gd name="T1" fmla="*/ 161 h 161"/>
                  <a:gd name="T2" fmla="*/ 26 w 448"/>
                  <a:gd name="T3" fmla="*/ 161 h 161"/>
                  <a:gd name="T4" fmla="*/ 8 w 448"/>
                  <a:gd name="T5" fmla="*/ 154 h 161"/>
                  <a:gd name="T6" fmla="*/ 1 w 448"/>
                  <a:gd name="T7" fmla="*/ 6 h 161"/>
                  <a:gd name="T8" fmla="*/ 18 w 448"/>
                  <a:gd name="T9" fmla="*/ 0 h 161"/>
                  <a:gd name="T10" fmla="*/ 415 w 448"/>
                  <a:gd name="T11" fmla="*/ 0 h 161"/>
                  <a:gd name="T12" fmla="*/ 434 w 448"/>
                  <a:gd name="T13" fmla="*/ 6 h 161"/>
                  <a:gd name="T14" fmla="*/ 448 w 448"/>
                  <a:gd name="T15" fmla="*/ 154 h 161"/>
                  <a:gd name="T16" fmla="*/ 431 w 44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161">
                    <a:moveTo>
                      <a:pt x="431" y="161"/>
                    </a:moveTo>
                    <a:cubicBezTo>
                      <a:pt x="26" y="161"/>
                      <a:pt x="26" y="161"/>
                      <a:pt x="26" y="161"/>
                    </a:cubicBezTo>
                    <a:cubicBezTo>
                      <a:pt x="16" y="161"/>
                      <a:pt x="8" y="158"/>
                      <a:pt x="8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5" y="0"/>
                      <a:pt x="434" y="3"/>
                      <a:pt x="434" y="6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48" y="158"/>
                      <a:pt x="441" y="161"/>
                      <a:pt x="43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şḻïdê">
                <a:extLst>
                  <a:ext uri="{FF2B5EF4-FFF2-40B4-BE49-F238E27FC236}">
                    <a16:creationId xmlns:a16="http://schemas.microsoft.com/office/drawing/2014/main" xmlns="" id="{BD5BD85E-80E4-4FBA-BE50-B18B4A08536D}"/>
                  </a:ext>
                </a:extLst>
              </p:cNvPr>
              <p:cNvSpPr/>
              <p:nvPr/>
            </p:nvSpPr>
            <p:spPr bwMode="auto">
              <a:xfrm>
                <a:off x="6546437" y="4813804"/>
                <a:ext cx="231246" cy="82197"/>
              </a:xfrm>
              <a:custGeom>
                <a:avLst/>
                <a:gdLst>
                  <a:gd name="T0" fmla="*/ 439 w 457"/>
                  <a:gd name="T1" fmla="*/ 161 h 161"/>
                  <a:gd name="T2" fmla="*/ 35 w 457"/>
                  <a:gd name="T3" fmla="*/ 161 h 161"/>
                  <a:gd name="T4" fmla="*/ 16 w 457"/>
                  <a:gd name="T5" fmla="*/ 154 h 161"/>
                  <a:gd name="T6" fmla="*/ 0 w 457"/>
                  <a:gd name="T7" fmla="*/ 6 h 161"/>
                  <a:gd name="T8" fmla="*/ 17 w 457"/>
                  <a:gd name="T9" fmla="*/ 0 h 161"/>
                  <a:gd name="T10" fmla="*/ 414 w 457"/>
                  <a:gd name="T11" fmla="*/ 0 h 161"/>
                  <a:gd name="T12" fmla="*/ 433 w 457"/>
                  <a:gd name="T13" fmla="*/ 6 h 161"/>
                  <a:gd name="T14" fmla="*/ 456 w 457"/>
                  <a:gd name="T15" fmla="*/ 154 h 161"/>
                  <a:gd name="T16" fmla="*/ 439 w 45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7" h="161">
                    <a:moveTo>
                      <a:pt x="439" y="161"/>
                    </a:moveTo>
                    <a:cubicBezTo>
                      <a:pt x="35" y="161"/>
                      <a:pt x="35" y="161"/>
                      <a:pt x="35" y="161"/>
                    </a:cubicBezTo>
                    <a:cubicBezTo>
                      <a:pt x="25" y="161"/>
                      <a:pt x="16" y="158"/>
                      <a:pt x="16" y="1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3" y="6"/>
                    </a:cubicBezTo>
                    <a:cubicBezTo>
                      <a:pt x="456" y="154"/>
                      <a:pt x="456" y="154"/>
                      <a:pt x="456" y="154"/>
                    </a:cubicBezTo>
                    <a:cubicBezTo>
                      <a:pt x="457" y="158"/>
                      <a:pt x="449" y="161"/>
                      <a:pt x="439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ṥlïḓe">
                <a:extLst>
                  <a:ext uri="{FF2B5EF4-FFF2-40B4-BE49-F238E27FC236}">
                    <a16:creationId xmlns:a16="http://schemas.microsoft.com/office/drawing/2014/main" xmlns="" id="{D42D9235-3DF4-4BFC-8D8F-C7FC05CA412C}"/>
                  </a:ext>
                </a:extLst>
              </p:cNvPr>
              <p:cNvSpPr/>
              <p:nvPr/>
            </p:nvSpPr>
            <p:spPr bwMode="auto">
              <a:xfrm>
                <a:off x="6810563" y="4813804"/>
                <a:ext cx="236726" cy="82197"/>
              </a:xfrm>
              <a:custGeom>
                <a:avLst/>
                <a:gdLst>
                  <a:gd name="T0" fmla="*/ 448 w 466"/>
                  <a:gd name="T1" fmla="*/ 161 h 161"/>
                  <a:gd name="T2" fmla="*/ 44 w 466"/>
                  <a:gd name="T3" fmla="*/ 161 h 161"/>
                  <a:gd name="T4" fmla="*/ 25 w 466"/>
                  <a:gd name="T5" fmla="*/ 154 h 161"/>
                  <a:gd name="T6" fmla="*/ 1 w 466"/>
                  <a:gd name="T7" fmla="*/ 6 h 161"/>
                  <a:gd name="T8" fmla="*/ 17 w 466"/>
                  <a:gd name="T9" fmla="*/ 0 h 161"/>
                  <a:gd name="T10" fmla="*/ 415 w 466"/>
                  <a:gd name="T11" fmla="*/ 0 h 161"/>
                  <a:gd name="T12" fmla="*/ 434 w 466"/>
                  <a:gd name="T13" fmla="*/ 6 h 161"/>
                  <a:gd name="T14" fmla="*/ 465 w 466"/>
                  <a:gd name="T15" fmla="*/ 154 h 161"/>
                  <a:gd name="T16" fmla="*/ 448 w 46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1">
                    <a:moveTo>
                      <a:pt x="448" y="161"/>
                    </a:moveTo>
                    <a:cubicBezTo>
                      <a:pt x="44" y="161"/>
                      <a:pt x="44" y="161"/>
                      <a:pt x="44" y="161"/>
                    </a:cubicBezTo>
                    <a:cubicBezTo>
                      <a:pt x="34" y="161"/>
                      <a:pt x="25" y="158"/>
                      <a:pt x="25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7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6" y="158"/>
                      <a:pt x="458" y="161"/>
                      <a:pt x="448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śļîḑè">
                <a:extLst>
                  <a:ext uri="{FF2B5EF4-FFF2-40B4-BE49-F238E27FC236}">
                    <a16:creationId xmlns:a16="http://schemas.microsoft.com/office/drawing/2014/main" xmlns="" id="{110C82F6-3586-48FD-A4B5-A4221A23CAB5}"/>
                  </a:ext>
                </a:extLst>
              </p:cNvPr>
              <p:cNvSpPr/>
              <p:nvPr/>
            </p:nvSpPr>
            <p:spPr bwMode="auto">
              <a:xfrm>
                <a:off x="7072496" y="4813804"/>
                <a:ext cx="240014" cy="82197"/>
              </a:xfrm>
              <a:custGeom>
                <a:avLst/>
                <a:gdLst>
                  <a:gd name="T0" fmla="*/ 457 w 475"/>
                  <a:gd name="T1" fmla="*/ 161 h 161"/>
                  <a:gd name="T2" fmla="*/ 53 w 475"/>
                  <a:gd name="T3" fmla="*/ 161 h 161"/>
                  <a:gd name="T4" fmla="*/ 33 w 475"/>
                  <a:gd name="T5" fmla="*/ 154 h 161"/>
                  <a:gd name="T6" fmla="*/ 1 w 475"/>
                  <a:gd name="T7" fmla="*/ 6 h 161"/>
                  <a:gd name="T8" fmla="*/ 17 w 475"/>
                  <a:gd name="T9" fmla="*/ 0 h 161"/>
                  <a:gd name="T10" fmla="*/ 414 w 475"/>
                  <a:gd name="T11" fmla="*/ 0 h 161"/>
                  <a:gd name="T12" fmla="*/ 434 w 475"/>
                  <a:gd name="T13" fmla="*/ 6 h 161"/>
                  <a:gd name="T14" fmla="*/ 474 w 475"/>
                  <a:gd name="T15" fmla="*/ 154 h 161"/>
                  <a:gd name="T16" fmla="*/ 457 w 475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1">
                    <a:moveTo>
                      <a:pt x="457" y="161"/>
                    </a:moveTo>
                    <a:cubicBezTo>
                      <a:pt x="53" y="161"/>
                      <a:pt x="53" y="161"/>
                      <a:pt x="53" y="161"/>
                    </a:cubicBezTo>
                    <a:cubicBezTo>
                      <a:pt x="43" y="161"/>
                      <a:pt x="34" y="158"/>
                      <a:pt x="33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74" y="154"/>
                      <a:pt x="474" y="154"/>
                      <a:pt x="474" y="154"/>
                    </a:cubicBezTo>
                    <a:cubicBezTo>
                      <a:pt x="475" y="158"/>
                      <a:pt x="467" y="161"/>
                      <a:pt x="457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ṡlïdè">
                <a:extLst>
                  <a:ext uri="{FF2B5EF4-FFF2-40B4-BE49-F238E27FC236}">
                    <a16:creationId xmlns:a16="http://schemas.microsoft.com/office/drawing/2014/main" xmlns="" id="{CD6C77EF-46D1-4644-9F5B-6844C36CDBA2}"/>
                  </a:ext>
                </a:extLst>
              </p:cNvPr>
              <p:cNvSpPr/>
              <p:nvPr/>
            </p:nvSpPr>
            <p:spPr bwMode="auto">
              <a:xfrm>
                <a:off x="7324565" y="4813804"/>
                <a:ext cx="244398" cy="82197"/>
              </a:xfrm>
              <a:custGeom>
                <a:avLst/>
                <a:gdLst>
                  <a:gd name="T0" fmla="*/ 466 w 483"/>
                  <a:gd name="T1" fmla="*/ 161 h 161"/>
                  <a:gd name="T2" fmla="*/ 61 w 483"/>
                  <a:gd name="T3" fmla="*/ 161 h 161"/>
                  <a:gd name="T4" fmla="*/ 41 w 483"/>
                  <a:gd name="T5" fmla="*/ 154 h 161"/>
                  <a:gd name="T6" fmla="*/ 1 w 483"/>
                  <a:gd name="T7" fmla="*/ 6 h 161"/>
                  <a:gd name="T8" fmla="*/ 17 w 483"/>
                  <a:gd name="T9" fmla="*/ 0 h 161"/>
                  <a:gd name="T10" fmla="*/ 414 w 483"/>
                  <a:gd name="T11" fmla="*/ 0 h 161"/>
                  <a:gd name="T12" fmla="*/ 434 w 483"/>
                  <a:gd name="T13" fmla="*/ 6 h 161"/>
                  <a:gd name="T14" fmla="*/ 482 w 483"/>
                  <a:gd name="T15" fmla="*/ 154 h 161"/>
                  <a:gd name="T16" fmla="*/ 466 w 48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3" h="161">
                    <a:moveTo>
                      <a:pt x="466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51" y="161"/>
                      <a:pt x="42" y="158"/>
                      <a:pt x="41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82" y="154"/>
                      <a:pt x="482" y="154"/>
                      <a:pt x="482" y="154"/>
                    </a:cubicBezTo>
                    <a:cubicBezTo>
                      <a:pt x="483" y="158"/>
                      <a:pt x="476" y="161"/>
                      <a:pt x="46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ṩḻiḑè">
                <a:extLst>
                  <a:ext uri="{FF2B5EF4-FFF2-40B4-BE49-F238E27FC236}">
                    <a16:creationId xmlns:a16="http://schemas.microsoft.com/office/drawing/2014/main" xmlns="" id="{5B440F75-8FD1-4A8E-AF8B-CA00CA59C6EA}"/>
                  </a:ext>
                </a:extLst>
              </p:cNvPr>
              <p:cNvSpPr/>
              <p:nvPr/>
            </p:nvSpPr>
            <p:spPr bwMode="auto">
              <a:xfrm>
                <a:off x="7585403" y="4813804"/>
                <a:ext cx="381392" cy="82197"/>
              </a:xfrm>
              <a:custGeom>
                <a:avLst/>
                <a:gdLst>
                  <a:gd name="T0" fmla="*/ 706 w 753"/>
                  <a:gd name="T1" fmla="*/ 161 h 161"/>
                  <a:gd name="T2" fmla="*/ 102 w 753"/>
                  <a:gd name="T3" fmla="*/ 161 h 161"/>
                  <a:gd name="T4" fmla="*/ 45 w 753"/>
                  <a:gd name="T5" fmla="*/ 142 h 161"/>
                  <a:gd name="T6" fmla="*/ 4 w 753"/>
                  <a:gd name="T7" fmla="*/ 18 h 161"/>
                  <a:gd name="T8" fmla="*/ 47 w 753"/>
                  <a:gd name="T9" fmla="*/ 0 h 161"/>
                  <a:gd name="T10" fmla="*/ 641 w 753"/>
                  <a:gd name="T11" fmla="*/ 0 h 161"/>
                  <a:gd name="T12" fmla="*/ 698 w 753"/>
                  <a:gd name="T13" fmla="*/ 18 h 161"/>
                  <a:gd name="T14" fmla="*/ 749 w 753"/>
                  <a:gd name="T15" fmla="*/ 142 h 161"/>
                  <a:gd name="T16" fmla="*/ 706 w 75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3" h="161">
                    <a:moveTo>
                      <a:pt x="706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74" y="161"/>
                      <a:pt x="48" y="153"/>
                      <a:pt x="45" y="1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8"/>
                      <a:pt x="20" y="0"/>
                      <a:pt x="47" y="0"/>
                    </a:cubicBezTo>
                    <a:cubicBezTo>
                      <a:pt x="641" y="0"/>
                      <a:pt x="641" y="0"/>
                      <a:pt x="641" y="0"/>
                    </a:cubicBezTo>
                    <a:cubicBezTo>
                      <a:pt x="669" y="0"/>
                      <a:pt x="694" y="8"/>
                      <a:pt x="698" y="18"/>
                    </a:cubicBezTo>
                    <a:cubicBezTo>
                      <a:pt x="749" y="142"/>
                      <a:pt x="749" y="142"/>
                      <a:pt x="749" y="142"/>
                    </a:cubicBezTo>
                    <a:cubicBezTo>
                      <a:pt x="753" y="153"/>
                      <a:pt x="734" y="161"/>
                      <a:pt x="70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ṩľiḑé">
                <a:extLst>
                  <a:ext uri="{FF2B5EF4-FFF2-40B4-BE49-F238E27FC236}">
                    <a16:creationId xmlns:a16="http://schemas.microsoft.com/office/drawing/2014/main" xmlns="" id="{CA8A9F3E-37EB-4614-9528-2BD22A771BFB}"/>
                  </a:ext>
                </a:extLst>
              </p:cNvPr>
              <p:cNvSpPr/>
              <p:nvPr/>
            </p:nvSpPr>
            <p:spPr bwMode="auto">
              <a:xfrm>
                <a:off x="4119993" y="4909152"/>
                <a:ext cx="390160" cy="84389"/>
              </a:xfrm>
              <a:custGeom>
                <a:avLst/>
                <a:gdLst>
                  <a:gd name="T0" fmla="*/ 665 w 770"/>
                  <a:gd name="T1" fmla="*/ 168 h 168"/>
                  <a:gd name="T2" fmla="*/ 48 w 770"/>
                  <a:gd name="T3" fmla="*/ 168 h 168"/>
                  <a:gd name="T4" fmla="*/ 5 w 770"/>
                  <a:gd name="T5" fmla="*/ 148 h 168"/>
                  <a:gd name="T6" fmla="*/ 57 w 770"/>
                  <a:gd name="T7" fmla="*/ 19 h 168"/>
                  <a:gd name="T8" fmla="*/ 116 w 770"/>
                  <a:gd name="T9" fmla="*/ 0 h 168"/>
                  <a:gd name="T10" fmla="*/ 722 w 770"/>
                  <a:gd name="T11" fmla="*/ 0 h 168"/>
                  <a:gd name="T12" fmla="*/ 766 w 770"/>
                  <a:gd name="T13" fmla="*/ 19 h 168"/>
                  <a:gd name="T14" fmla="*/ 724 w 770"/>
                  <a:gd name="T15" fmla="*/ 148 h 168"/>
                  <a:gd name="T16" fmla="*/ 665 w 77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168">
                    <a:moveTo>
                      <a:pt x="665" y="168"/>
                    </a:moveTo>
                    <a:cubicBezTo>
                      <a:pt x="48" y="168"/>
                      <a:pt x="48" y="168"/>
                      <a:pt x="48" y="168"/>
                    </a:cubicBezTo>
                    <a:cubicBezTo>
                      <a:pt x="20" y="168"/>
                      <a:pt x="0" y="159"/>
                      <a:pt x="5" y="148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61" y="8"/>
                      <a:pt x="87" y="0"/>
                      <a:pt x="116" y="0"/>
                    </a:cubicBezTo>
                    <a:cubicBezTo>
                      <a:pt x="722" y="0"/>
                      <a:pt x="722" y="0"/>
                      <a:pt x="722" y="0"/>
                    </a:cubicBezTo>
                    <a:cubicBezTo>
                      <a:pt x="750" y="0"/>
                      <a:pt x="770" y="8"/>
                      <a:pt x="766" y="19"/>
                    </a:cubicBezTo>
                    <a:cubicBezTo>
                      <a:pt x="724" y="148"/>
                      <a:pt x="724" y="148"/>
                      <a:pt x="724" y="148"/>
                    </a:cubicBezTo>
                    <a:cubicBezTo>
                      <a:pt x="720" y="159"/>
                      <a:pt x="694" y="168"/>
                      <a:pt x="66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ś1íďé">
                <a:extLst>
                  <a:ext uri="{FF2B5EF4-FFF2-40B4-BE49-F238E27FC236}">
                    <a16:creationId xmlns:a16="http://schemas.microsoft.com/office/drawing/2014/main" xmlns="" id="{451C631B-0306-4C1C-9E52-62DB8E7C744B}"/>
                  </a:ext>
                </a:extLst>
              </p:cNvPr>
              <p:cNvSpPr/>
              <p:nvPr/>
            </p:nvSpPr>
            <p:spPr bwMode="auto">
              <a:xfrm>
                <a:off x="4285483" y="4466386"/>
                <a:ext cx="609351" cy="106308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śľiḋê">
                <a:extLst>
                  <a:ext uri="{FF2B5EF4-FFF2-40B4-BE49-F238E27FC236}">
                    <a16:creationId xmlns:a16="http://schemas.microsoft.com/office/drawing/2014/main" xmlns="" id="{6B446CFA-66CB-45BA-BDC0-601D659D0675}"/>
                  </a:ext>
                </a:extLst>
              </p:cNvPr>
              <p:cNvSpPr/>
              <p:nvPr/>
            </p:nvSpPr>
            <p:spPr bwMode="auto">
              <a:xfrm>
                <a:off x="7219354" y="4464194"/>
                <a:ext cx="609351" cy="109595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ṩľîḓè">
                <a:extLst>
                  <a:ext uri="{FF2B5EF4-FFF2-40B4-BE49-F238E27FC236}">
                    <a16:creationId xmlns:a16="http://schemas.microsoft.com/office/drawing/2014/main" xmlns="" id="{1A7A6900-851E-4B06-B574-FFE975AF8383}"/>
                  </a:ext>
                </a:extLst>
              </p:cNvPr>
              <p:cNvSpPr/>
              <p:nvPr/>
            </p:nvSpPr>
            <p:spPr bwMode="auto">
              <a:xfrm>
                <a:off x="4657011" y="2287628"/>
                <a:ext cx="2759614" cy="1722841"/>
              </a:xfrm>
              <a:custGeom>
                <a:avLst/>
                <a:gdLst>
                  <a:gd name="T0" fmla="*/ 5452 w 5452"/>
                  <a:gd name="T1" fmla="*/ 2286 h 3409"/>
                  <a:gd name="T2" fmla="*/ 4762 w 5452"/>
                  <a:gd name="T3" fmla="*/ 3322 h 3409"/>
                  <a:gd name="T4" fmla="*/ 4451 w 5452"/>
                  <a:gd name="T5" fmla="*/ 3409 h 3409"/>
                  <a:gd name="T6" fmla="*/ 1090 w 5452"/>
                  <a:gd name="T7" fmla="*/ 3409 h 3409"/>
                  <a:gd name="T8" fmla="*/ 1008 w 5452"/>
                  <a:gd name="T9" fmla="*/ 3403 h 3409"/>
                  <a:gd name="T10" fmla="*/ 370 w 5452"/>
                  <a:gd name="T11" fmla="*/ 3119 h 3409"/>
                  <a:gd name="T12" fmla="*/ 370 w 5452"/>
                  <a:gd name="T13" fmla="*/ 3119 h 3409"/>
                  <a:gd name="T14" fmla="*/ 0 w 5452"/>
                  <a:gd name="T15" fmla="*/ 2286 h 3409"/>
                  <a:gd name="T16" fmla="*/ 964 w 5452"/>
                  <a:gd name="T17" fmla="*/ 1176 h 3409"/>
                  <a:gd name="T18" fmla="*/ 1899 w 5452"/>
                  <a:gd name="T19" fmla="*/ 398 h 3409"/>
                  <a:gd name="T20" fmla="*/ 2330 w 5452"/>
                  <a:gd name="T21" fmla="*/ 501 h 3409"/>
                  <a:gd name="T22" fmla="*/ 3379 w 5452"/>
                  <a:gd name="T23" fmla="*/ 0 h 3409"/>
                  <a:gd name="T24" fmla="*/ 4007 w 5452"/>
                  <a:gd name="T25" fmla="*/ 155 h 3409"/>
                  <a:gd name="T26" fmla="*/ 4007 w 5452"/>
                  <a:gd name="T27" fmla="*/ 155 h 3409"/>
                  <a:gd name="T28" fmla="*/ 4007 w 5452"/>
                  <a:gd name="T29" fmla="*/ 155 h 3409"/>
                  <a:gd name="T30" fmla="*/ 4689 w 5452"/>
                  <a:gd name="T31" fmla="*/ 1027 h 3409"/>
                  <a:gd name="T32" fmla="*/ 4691 w 5452"/>
                  <a:gd name="T33" fmla="*/ 1034 h 3409"/>
                  <a:gd name="T34" fmla="*/ 5040 w 5452"/>
                  <a:gd name="T35" fmla="*/ 1417 h 3409"/>
                  <a:gd name="T36" fmla="*/ 5315 w 5452"/>
                  <a:gd name="T37" fmla="*/ 1749 h 3409"/>
                  <a:gd name="T38" fmla="*/ 5452 w 5452"/>
                  <a:gd name="T39" fmla="*/ 2286 h 3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52" h="3409">
                    <a:moveTo>
                      <a:pt x="5452" y="2286"/>
                    </a:moveTo>
                    <a:cubicBezTo>
                      <a:pt x="5452" y="2753"/>
                      <a:pt x="5167" y="3153"/>
                      <a:pt x="4762" y="3322"/>
                    </a:cubicBezTo>
                    <a:cubicBezTo>
                      <a:pt x="4671" y="3377"/>
                      <a:pt x="4565" y="3409"/>
                      <a:pt x="4451" y="3409"/>
                    </a:cubicBezTo>
                    <a:cubicBezTo>
                      <a:pt x="1090" y="3409"/>
                      <a:pt x="1090" y="3409"/>
                      <a:pt x="1090" y="3409"/>
                    </a:cubicBezTo>
                    <a:cubicBezTo>
                      <a:pt x="1063" y="3409"/>
                      <a:pt x="1035" y="3406"/>
                      <a:pt x="1008" y="3403"/>
                    </a:cubicBezTo>
                    <a:cubicBezTo>
                      <a:pt x="764" y="3378"/>
                      <a:pt x="543" y="3275"/>
                      <a:pt x="370" y="3119"/>
                    </a:cubicBezTo>
                    <a:cubicBezTo>
                      <a:pt x="370" y="3119"/>
                      <a:pt x="370" y="3119"/>
                      <a:pt x="370" y="3119"/>
                    </a:cubicBezTo>
                    <a:cubicBezTo>
                      <a:pt x="143" y="2914"/>
                      <a:pt x="0" y="2617"/>
                      <a:pt x="0" y="2286"/>
                    </a:cubicBezTo>
                    <a:cubicBezTo>
                      <a:pt x="0" y="1720"/>
                      <a:pt x="419" y="1253"/>
                      <a:pt x="964" y="1176"/>
                    </a:cubicBezTo>
                    <a:cubicBezTo>
                      <a:pt x="1045" y="733"/>
                      <a:pt x="1433" y="398"/>
                      <a:pt x="1899" y="398"/>
                    </a:cubicBezTo>
                    <a:cubicBezTo>
                      <a:pt x="2054" y="398"/>
                      <a:pt x="2201" y="435"/>
                      <a:pt x="2330" y="501"/>
                    </a:cubicBezTo>
                    <a:cubicBezTo>
                      <a:pt x="2578" y="196"/>
                      <a:pt x="2956" y="0"/>
                      <a:pt x="3379" y="0"/>
                    </a:cubicBezTo>
                    <a:cubicBezTo>
                      <a:pt x="3606" y="0"/>
                      <a:pt x="3820" y="56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344" y="332"/>
                      <a:pt x="4596" y="648"/>
                      <a:pt x="4689" y="1027"/>
                    </a:cubicBezTo>
                    <a:cubicBezTo>
                      <a:pt x="4690" y="1029"/>
                      <a:pt x="4690" y="1032"/>
                      <a:pt x="4691" y="1034"/>
                    </a:cubicBezTo>
                    <a:cubicBezTo>
                      <a:pt x="4884" y="1058"/>
                      <a:pt x="5034" y="1219"/>
                      <a:pt x="5040" y="1417"/>
                    </a:cubicBezTo>
                    <a:cubicBezTo>
                      <a:pt x="5152" y="1509"/>
                      <a:pt x="5246" y="1621"/>
                      <a:pt x="5315" y="1749"/>
                    </a:cubicBezTo>
                    <a:cubicBezTo>
                      <a:pt x="5403" y="1908"/>
                      <a:pt x="5452" y="2091"/>
                      <a:pt x="5452" y="22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îṩḷídé">
                <a:extLst>
                  <a:ext uri="{FF2B5EF4-FFF2-40B4-BE49-F238E27FC236}">
                    <a16:creationId xmlns:a16="http://schemas.microsoft.com/office/drawing/2014/main" xmlns="" id="{24C4DC94-93A3-40B7-8F42-59C375C91408}"/>
                  </a:ext>
                </a:extLst>
              </p:cNvPr>
              <p:cNvSpPr/>
              <p:nvPr/>
            </p:nvSpPr>
            <p:spPr bwMode="auto">
              <a:xfrm>
                <a:off x="3036094" y="1512788"/>
                <a:ext cx="1772159" cy="1540912"/>
              </a:xfrm>
              <a:custGeom>
                <a:avLst/>
                <a:gdLst>
                  <a:gd name="T0" fmla="*/ 3401 w 3501"/>
                  <a:gd name="T1" fmla="*/ 1844 h 3050"/>
                  <a:gd name="T2" fmla="*/ 1220 w 3501"/>
                  <a:gd name="T3" fmla="*/ 2645 h 3050"/>
                  <a:gd name="T4" fmla="*/ 1004 w 3501"/>
                  <a:gd name="T5" fmla="*/ 3050 h 3050"/>
                  <a:gd name="T6" fmla="*/ 923 w 3501"/>
                  <a:gd name="T7" fmla="*/ 2754 h 3050"/>
                  <a:gd name="T8" fmla="*/ 768 w 3501"/>
                  <a:gd name="T9" fmla="*/ 2811 h 3050"/>
                  <a:gd name="T10" fmla="*/ 604 w 3501"/>
                  <a:gd name="T11" fmla="*/ 2735 h 3050"/>
                  <a:gd name="T12" fmla="*/ 24 w 3501"/>
                  <a:gd name="T13" fmla="*/ 1156 h 3050"/>
                  <a:gd name="T14" fmla="*/ 100 w 3501"/>
                  <a:gd name="T15" fmla="*/ 992 h 3050"/>
                  <a:gd name="T16" fmla="*/ 2732 w 3501"/>
                  <a:gd name="T17" fmla="*/ 24 h 3050"/>
                  <a:gd name="T18" fmla="*/ 2897 w 3501"/>
                  <a:gd name="T19" fmla="*/ 101 h 3050"/>
                  <a:gd name="T20" fmla="*/ 3477 w 3501"/>
                  <a:gd name="T21" fmla="*/ 1679 h 3050"/>
                  <a:gd name="T22" fmla="*/ 3401 w 3501"/>
                  <a:gd name="T23" fmla="*/ 1844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01" h="3050">
                    <a:moveTo>
                      <a:pt x="3401" y="1844"/>
                    </a:moveTo>
                    <a:cubicBezTo>
                      <a:pt x="1220" y="2645"/>
                      <a:pt x="1220" y="2645"/>
                      <a:pt x="1220" y="2645"/>
                    </a:cubicBezTo>
                    <a:cubicBezTo>
                      <a:pt x="1004" y="3050"/>
                      <a:pt x="1004" y="3050"/>
                      <a:pt x="1004" y="3050"/>
                    </a:cubicBezTo>
                    <a:cubicBezTo>
                      <a:pt x="923" y="2754"/>
                      <a:pt x="923" y="2754"/>
                      <a:pt x="923" y="2754"/>
                    </a:cubicBezTo>
                    <a:cubicBezTo>
                      <a:pt x="768" y="2811"/>
                      <a:pt x="768" y="2811"/>
                      <a:pt x="768" y="2811"/>
                    </a:cubicBezTo>
                    <a:cubicBezTo>
                      <a:pt x="702" y="2835"/>
                      <a:pt x="628" y="2801"/>
                      <a:pt x="604" y="2735"/>
                    </a:cubicBezTo>
                    <a:cubicBezTo>
                      <a:pt x="24" y="1156"/>
                      <a:pt x="24" y="1156"/>
                      <a:pt x="24" y="1156"/>
                    </a:cubicBezTo>
                    <a:cubicBezTo>
                      <a:pt x="0" y="1090"/>
                      <a:pt x="34" y="1016"/>
                      <a:pt x="100" y="992"/>
                    </a:cubicBezTo>
                    <a:cubicBezTo>
                      <a:pt x="2732" y="24"/>
                      <a:pt x="2732" y="24"/>
                      <a:pt x="2732" y="24"/>
                    </a:cubicBezTo>
                    <a:cubicBezTo>
                      <a:pt x="2799" y="0"/>
                      <a:pt x="2873" y="34"/>
                      <a:pt x="2897" y="101"/>
                    </a:cubicBezTo>
                    <a:cubicBezTo>
                      <a:pt x="3477" y="1679"/>
                      <a:pt x="3477" y="1679"/>
                      <a:pt x="3477" y="1679"/>
                    </a:cubicBezTo>
                    <a:cubicBezTo>
                      <a:pt x="3501" y="1746"/>
                      <a:pt x="3467" y="1819"/>
                      <a:pt x="3401" y="1844"/>
                    </a:cubicBezTo>
                    <a:close/>
                  </a:path>
                </a:pathLst>
              </a:custGeom>
              <a:solidFill>
                <a:srgbClr val="CAD7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ṩḻiďè">
                <a:extLst>
                  <a:ext uri="{FF2B5EF4-FFF2-40B4-BE49-F238E27FC236}">
                    <a16:creationId xmlns:a16="http://schemas.microsoft.com/office/drawing/2014/main" xmlns="" id="{BAC594F7-0558-48C2-B42B-8483DA10BC33}"/>
                  </a:ext>
                </a:extLst>
              </p:cNvPr>
              <p:cNvSpPr/>
              <p:nvPr/>
            </p:nvSpPr>
            <p:spPr bwMode="auto">
              <a:xfrm>
                <a:off x="4057524" y="1749514"/>
                <a:ext cx="1435701" cy="1151848"/>
              </a:xfrm>
              <a:custGeom>
                <a:avLst/>
                <a:gdLst>
                  <a:gd name="T0" fmla="*/ 617 w 2835"/>
                  <a:gd name="T1" fmla="*/ 2259 h 2279"/>
                  <a:gd name="T2" fmla="*/ 2386 w 2835"/>
                  <a:gd name="T3" fmla="*/ 1609 h 2279"/>
                  <a:gd name="T4" fmla="*/ 2731 w 2835"/>
                  <a:gd name="T5" fmla="*/ 1743 h 2279"/>
                  <a:gd name="T6" fmla="*/ 2628 w 2835"/>
                  <a:gd name="T7" fmla="*/ 1520 h 2279"/>
                  <a:gd name="T8" fmla="*/ 2753 w 2835"/>
                  <a:gd name="T9" fmla="*/ 1474 h 2279"/>
                  <a:gd name="T10" fmla="*/ 2815 w 2835"/>
                  <a:gd name="T11" fmla="*/ 1342 h 2279"/>
                  <a:gd name="T12" fmla="*/ 2352 w 2835"/>
                  <a:gd name="T13" fmla="*/ 80 h 2279"/>
                  <a:gd name="T14" fmla="*/ 2219 w 2835"/>
                  <a:gd name="T15" fmla="*/ 20 h 2279"/>
                  <a:gd name="T16" fmla="*/ 82 w 2835"/>
                  <a:gd name="T17" fmla="*/ 805 h 2279"/>
                  <a:gd name="T18" fmla="*/ 20 w 2835"/>
                  <a:gd name="T19" fmla="*/ 937 h 2279"/>
                  <a:gd name="T20" fmla="*/ 484 w 2835"/>
                  <a:gd name="T21" fmla="*/ 2199 h 2279"/>
                  <a:gd name="T22" fmla="*/ 617 w 2835"/>
                  <a:gd name="T23" fmla="*/ 2259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35" h="2279">
                    <a:moveTo>
                      <a:pt x="617" y="2259"/>
                    </a:moveTo>
                    <a:cubicBezTo>
                      <a:pt x="2386" y="1609"/>
                      <a:pt x="2386" y="1609"/>
                      <a:pt x="2386" y="1609"/>
                    </a:cubicBezTo>
                    <a:cubicBezTo>
                      <a:pt x="2731" y="1743"/>
                      <a:pt x="2731" y="1743"/>
                      <a:pt x="2731" y="1743"/>
                    </a:cubicBezTo>
                    <a:cubicBezTo>
                      <a:pt x="2628" y="1520"/>
                      <a:pt x="2628" y="1520"/>
                      <a:pt x="2628" y="1520"/>
                    </a:cubicBezTo>
                    <a:cubicBezTo>
                      <a:pt x="2753" y="1474"/>
                      <a:pt x="2753" y="1474"/>
                      <a:pt x="2753" y="1474"/>
                    </a:cubicBezTo>
                    <a:cubicBezTo>
                      <a:pt x="2807" y="1454"/>
                      <a:pt x="2835" y="1395"/>
                      <a:pt x="2815" y="1342"/>
                    </a:cubicBezTo>
                    <a:cubicBezTo>
                      <a:pt x="2352" y="80"/>
                      <a:pt x="2352" y="80"/>
                      <a:pt x="2352" y="80"/>
                    </a:cubicBezTo>
                    <a:cubicBezTo>
                      <a:pt x="2332" y="27"/>
                      <a:pt x="2273" y="0"/>
                      <a:pt x="2219" y="20"/>
                    </a:cubicBezTo>
                    <a:cubicBezTo>
                      <a:pt x="82" y="805"/>
                      <a:pt x="82" y="805"/>
                      <a:pt x="82" y="805"/>
                    </a:cubicBezTo>
                    <a:cubicBezTo>
                      <a:pt x="28" y="825"/>
                      <a:pt x="0" y="884"/>
                      <a:pt x="20" y="937"/>
                    </a:cubicBezTo>
                    <a:cubicBezTo>
                      <a:pt x="484" y="2199"/>
                      <a:pt x="484" y="2199"/>
                      <a:pt x="484" y="2199"/>
                    </a:cubicBezTo>
                    <a:cubicBezTo>
                      <a:pt x="503" y="2252"/>
                      <a:pt x="563" y="2279"/>
                      <a:pt x="617" y="2259"/>
                    </a:cubicBez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ṩḷïḓe">
                <a:extLst>
                  <a:ext uri="{FF2B5EF4-FFF2-40B4-BE49-F238E27FC236}">
                    <a16:creationId xmlns:a16="http://schemas.microsoft.com/office/drawing/2014/main" xmlns="" id="{47C0FF18-4135-4310-B4C6-9F90E777525F}"/>
                  </a:ext>
                </a:extLst>
              </p:cNvPr>
              <p:cNvSpPr/>
              <p:nvPr/>
            </p:nvSpPr>
            <p:spPr bwMode="auto">
              <a:xfrm>
                <a:off x="4502482" y="2345714"/>
                <a:ext cx="131515" cy="131515"/>
              </a:xfrm>
              <a:custGeom>
                <a:avLst/>
                <a:gdLst>
                  <a:gd name="T0" fmla="*/ 239 w 260"/>
                  <a:gd name="T1" fmla="*/ 91 h 261"/>
                  <a:gd name="T2" fmla="*/ 170 w 260"/>
                  <a:gd name="T3" fmla="*/ 239 h 261"/>
                  <a:gd name="T4" fmla="*/ 22 w 260"/>
                  <a:gd name="T5" fmla="*/ 170 h 261"/>
                  <a:gd name="T6" fmla="*/ 91 w 260"/>
                  <a:gd name="T7" fmla="*/ 22 h 261"/>
                  <a:gd name="T8" fmla="*/ 239 w 260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1">
                    <a:moveTo>
                      <a:pt x="239" y="91"/>
                    </a:moveTo>
                    <a:cubicBezTo>
                      <a:pt x="260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ṥľîďê">
                <a:extLst>
                  <a:ext uri="{FF2B5EF4-FFF2-40B4-BE49-F238E27FC236}">
                    <a16:creationId xmlns:a16="http://schemas.microsoft.com/office/drawing/2014/main" xmlns="" id="{4233626A-EB2F-48E6-A1F7-7718B1EA2A86}"/>
                  </a:ext>
                </a:extLst>
              </p:cNvPr>
              <p:cNvSpPr/>
              <p:nvPr/>
            </p:nvSpPr>
            <p:spPr bwMode="auto">
              <a:xfrm>
                <a:off x="4715097" y="2267901"/>
                <a:ext cx="131515" cy="131515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ŝliḓe">
                <a:extLst>
                  <a:ext uri="{FF2B5EF4-FFF2-40B4-BE49-F238E27FC236}">
                    <a16:creationId xmlns:a16="http://schemas.microsoft.com/office/drawing/2014/main" xmlns="" id="{4EB4DFC5-F5D5-445A-841F-6E4F5914D922}"/>
                  </a:ext>
                </a:extLst>
              </p:cNvPr>
              <p:cNvSpPr/>
              <p:nvPr/>
            </p:nvSpPr>
            <p:spPr bwMode="auto">
              <a:xfrm>
                <a:off x="4913465" y="2194472"/>
                <a:ext cx="132611" cy="132611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0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0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ṡḷiḍe">
                <a:extLst>
                  <a:ext uri="{FF2B5EF4-FFF2-40B4-BE49-F238E27FC236}">
                    <a16:creationId xmlns:a16="http://schemas.microsoft.com/office/drawing/2014/main" xmlns="" id="{34624AA8-18D8-453C-A58D-8E16309FFCA4}"/>
                  </a:ext>
                </a:extLst>
              </p:cNvPr>
              <p:cNvSpPr/>
              <p:nvPr/>
            </p:nvSpPr>
            <p:spPr bwMode="auto">
              <a:xfrm>
                <a:off x="7720205" y="3001095"/>
                <a:ext cx="932658" cy="997319"/>
              </a:xfrm>
              <a:custGeom>
                <a:avLst/>
                <a:gdLst>
                  <a:gd name="T0" fmla="*/ 0 w 851"/>
                  <a:gd name="T1" fmla="*/ 387 h 910"/>
                  <a:gd name="T2" fmla="*/ 425 w 851"/>
                  <a:gd name="T3" fmla="*/ 0 h 910"/>
                  <a:gd name="T4" fmla="*/ 851 w 851"/>
                  <a:gd name="T5" fmla="*/ 381 h 910"/>
                  <a:gd name="T6" fmla="*/ 848 w 851"/>
                  <a:gd name="T7" fmla="*/ 908 h 910"/>
                  <a:gd name="T8" fmla="*/ 12 w 851"/>
                  <a:gd name="T9" fmla="*/ 910 h 910"/>
                  <a:gd name="T10" fmla="*/ 0 w 851"/>
                  <a:gd name="T11" fmla="*/ 387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1" h="910">
                    <a:moveTo>
                      <a:pt x="0" y="387"/>
                    </a:moveTo>
                    <a:lnTo>
                      <a:pt x="425" y="0"/>
                    </a:lnTo>
                    <a:lnTo>
                      <a:pt x="851" y="381"/>
                    </a:lnTo>
                    <a:lnTo>
                      <a:pt x="848" y="908"/>
                    </a:lnTo>
                    <a:lnTo>
                      <a:pt x="12" y="910"/>
                    </a:lnTo>
                    <a:lnTo>
                      <a:pt x="0" y="387"/>
                    </a:ln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ṩlîḍé">
                <a:extLst>
                  <a:ext uri="{FF2B5EF4-FFF2-40B4-BE49-F238E27FC236}">
                    <a16:creationId xmlns:a16="http://schemas.microsoft.com/office/drawing/2014/main" xmlns="" id="{5FA3A69E-9DDC-4C08-AE2E-35EB66EEB09C}"/>
                  </a:ext>
                </a:extLst>
              </p:cNvPr>
              <p:cNvSpPr/>
              <p:nvPr/>
            </p:nvSpPr>
            <p:spPr bwMode="auto">
              <a:xfrm>
                <a:off x="7802402" y="3207134"/>
                <a:ext cx="775936" cy="754017"/>
              </a:xfrm>
              <a:custGeom>
                <a:avLst/>
                <a:gdLst>
                  <a:gd name="T0" fmla="*/ 708 w 708"/>
                  <a:gd name="T1" fmla="*/ 686 h 688"/>
                  <a:gd name="T2" fmla="*/ 1 w 708"/>
                  <a:gd name="T3" fmla="*/ 688 h 688"/>
                  <a:gd name="T4" fmla="*/ 0 w 708"/>
                  <a:gd name="T5" fmla="*/ 2 h 688"/>
                  <a:gd name="T6" fmla="*/ 706 w 708"/>
                  <a:gd name="T7" fmla="*/ 0 h 688"/>
                  <a:gd name="T8" fmla="*/ 708 w 708"/>
                  <a:gd name="T9" fmla="*/ 68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688">
                    <a:moveTo>
                      <a:pt x="708" y="686"/>
                    </a:moveTo>
                    <a:lnTo>
                      <a:pt x="1" y="688"/>
                    </a:lnTo>
                    <a:lnTo>
                      <a:pt x="0" y="2"/>
                    </a:lnTo>
                    <a:lnTo>
                      <a:pt x="706" y="0"/>
                    </a:lnTo>
                    <a:lnTo>
                      <a:pt x="708" y="6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şľiḋê">
                <a:extLst>
                  <a:ext uri="{FF2B5EF4-FFF2-40B4-BE49-F238E27FC236}">
                    <a16:creationId xmlns:a16="http://schemas.microsoft.com/office/drawing/2014/main" xmlns="" id="{23311E20-7551-4770-B461-64DC0D001C39}"/>
                  </a:ext>
                </a:extLst>
              </p:cNvPr>
              <p:cNvSpPr/>
              <p:nvPr/>
            </p:nvSpPr>
            <p:spPr bwMode="auto">
              <a:xfrm>
                <a:off x="7721301" y="3772647"/>
                <a:ext cx="932658" cy="310155"/>
              </a:xfrm>
              <a:custGeom>
                <a:avLst/>
                <a:gdLst>
                  <a:gd name="T0" fmla="*/ 0 w 851"/>
                  <a:gd name="T1" fmla="*/ 283 h 283"/>
                  <a:gd name="T2" fmla="*/ 851 w 851"/>
                  <a:gd name="T3" fmla="*/ 282 h 283"/>
                  <a:gd name="T4" fmla="*/ 550 w 851"/>
                  <a:gd name="T5" fmla="*/ 0 h 283"/>
                  <a:gd name="T6" fmla="*/ 302 w 851"/>
                  <a:gd name="T7" fmla="*/ 0 h 283"/>
                  <a:gd name="T8" fmla="*/ 0 w 851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283">
                    <a:moveTo>
                      <a:pt x="0" y="283"/>
                    </a:moveTo>
                    <a:lnTo>
                      <a:pt x="851" y="282"/>
                    </a:lnTo>
                    <a:lnTo>
                      <a:pt x="550" y="0"/>
                    </a:lnTo>
                    <a:lnTo>
                      <a:pt x="302" y="0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ṡḷíḍè">
                <a:extLst>
                  <a:ext uri="{FF2B5EF4-FFF2-40B4-BE49-F238E27FC236}">
                    <a16:creationId xmlns:a16="http://schemas.microsoft.com/office/drawing/2014/main" xmlns="" id="{85350BFF-76EB-4981-A487-94E0749BA939}"/>
                  </a:ext>
                </a:extLst>
              </p:cNvPr>
              <p:cNvSpPr/>
              <p:nvPr/>
            </p:nvSpPr>
            <p:spPr bwMode="auto">
              <a:xfrm>
                <a:off x="7721301" y="3442765"/>
                <a:ext cx="332074" cy="640038"/>
              </a:xfrm>
              <a:custGeom>
                <a:avLst/>
                <a:gdLst>
                  <a:gd name="T0" fmla="*/ 1 w 303"/>
                  <a:gd name="T1" fmla="*/ 584 h 584"/>
                  <a:gd name="T2" fmla="*/ 0 w 303"/>
                  <a:gd name="T3" fmla="*/ 0 h 584"/>
                  <a:gd name="T4" fmla="*/ 303 w 303"/>
                  <a:gd name="T5" fmla="*/ 301 h 584"/>
                  <a:gd name="T6" fmla="*/ 1 w 303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584">
                    <a:moveTo>
                      <a:pt x="1" y="584"/>
                    </a:moveTo>
                    <a:lnTo>
                      <a:pt x="0" y="0"/>
                    </a:lnTo>
                    <a:lnTo>
                      <a:pt x="303" y="301"/>
                    </a:lnTo>
                    <a:lnTo>
                      <a:pt x="1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şļïḋè">
                <a:extLst>
                  <a:ext uri="{FF2B5EF4-FFF2-40B4-BE49-F238E27FC236}">
                    <a16:creationId xmlns:a16="http://schemas.microsoft.com/office/drawing/2014/main" xmlns="" id="{A71AC645-B111-4000-A7DA-56FE5CEAB8BD}"/>
                  </a:ext>
                </a:extLst>
              </p:cNvPr>
              <p:cNvSpPr/>
              <p:nvPr/>
            </p:nvSpPr>
            <p:spPr bwMode="auto">
              <a:xfrm>
                <a:off x="8324076" y="3440573"/>
                <a:ext cx="330978" cy="640038"/>
              </a:xfrm>
              <a:custGeom>
                <a:avLst/>
                <a:gdLst>
                  <a:gd name="T0" fmla="*/ 302 w 302"/>
                  <a:gd name="T1" fmla="*/ 584 h 584"/>
                  <a:gd name="T2" fmla="*/ 301 w 302"/>
                  <a:gd name="T3" fmla="*/ 0 h 584"/>
                  <a:gd name="T4" fmla="*/ 0 w 302"/>
                  <a:gd name="T5" fmla="*/ 303 h 584"/>
                  <a:gd name="T6" fmla="*/ 302 w 302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584">
                    <a:moveTo>
                      <a:pt x="302" y="584"/>
                    </a:moveTo>
                    <a:lnTo>
                      <a:pt x="301" y="0"/>
                    </a:lnTo>
                    <a:lnTo>
                      <a:pt x="0" y="303"/>
                    </a:lnTo>
                    <a:lnTo>
                      <a:pt x="302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587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e8992b5-5db5-46cc-947c-ea2e40ebc0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B70F08-6B30-4D0F-905D-160D1ACAB5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5835" y="1096192"/>
            <a:ext cx="9260331" cy="4665617"/>
            <a:chOff x="669925" y="1321617"/>
            <a:chExt cx="9260331" cy="4665617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9CBBCF90-0117-4479-8C60-647CE0382F4F}"/>
                </a:ext>
              </a:extLst>
            </p:cNvPr>
            <p:cNvCxnSpPr/>
            <p:nvPr/>
          </p:nvCxnSpPr>
          <p:spPr>
            <a:xfrm flipH="1">
              <a:off x="669925" y="2388826"/>
              <a:ext cx="757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E9E08E46-A2F5-4CFA-A35F-27FB625A75C3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48657"/>
              <a:ext cx="25910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íṥlíḍe">
              <a:extLst>
                <a:ext uri="{FF2B5EF4-FFF2-40B4-BE49-F238E27FC236}">
                  <a16:creationId xmlns:a16="http://schemas.microsoft.com/office/drawing/2014/main" xmlns="" id="{1CD83531-D9C4-47E1-998D-439423EC9056}"/>
                </a:ext>
              </a:extLst>
            </p:cNvPr>
            <p:cNvSpPr txBox="1"/>
            <p:nvPr/>
          </p:nvSpPr>
          <p:spPr>
            <a:xfrm>
              <a:off x="5610256" y="1424279"/>
              <a:ext cx="466794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4A145AE-C65C-4712-84AF-5B29CD7AB06C}"/>
                </a:ext>
              </a:extLst>
            </p:cNvPr>
            <p:cNvCxnSpPr/>
            <p:nvPr/>
          </p:nvCxnSpPr>
          <p:spPr>
            <a:xfrm>
              <a:off x="6208722" y="1395504"/>
              <a:ext cx="0" cy="519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$ḷíḋe">
              <a:extLst>
                <a:ext uri="{FF2B5EF4-FFF2-40B4-BE49-F238E27FC236}">
                  <a16:creationId xmlns:a16="http://schemas.microsoft.com/office/drawing/2014/main" xmlns="" id="{83266592-761D-4410-ABEC-0F4E2ACF87F5}"/>
                </a:ext>
              </a:extLst>
            </p:cNvPr>
            <p:cNvSpPr/>
            <p:nvPr/>
          </p:nvSpPr>
          <p:spPr bwMode="auto">
            <a:xfrm>
              <a:off x="6295143" y="1672545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şlîḋè">
              <a:extLst>
                <a:ext uri="{FF2B5EF4-FFF2-40B4-BE49-F238E27FC236}">
                  <a16:creationId xmlns:a16="http://schemas.microsoft.com/office/drawing/2014/main" xmlns="" id="{2FA03634-1276-4FE4-B39F-DF75C5AB3AB3}"/>
                </a:ext>
              </a:extLst>
            </p:cNvPr>
            <p:cNvSpPr txBox="1"/>
            <p:nvPr/>
          </p:nvSpPr>
          <p:spPr bwMode="auto">
            <a:xfrm>
              <a:off x="6295143" y="1321617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îşľîḓè">
              <a:extLst>
                <a:ext uri="{FF2B5EF4-FFF2-40B4-BE49-F238E27FC236}">
                  <a16:creationId xmlns:a16="http://schemas.microsoft.com/office/drawing/2014/main" xmlns="" id="{1B55F4B4-4908-4BB1-A2AB-AA7EC96DD927}"/>
                </a:ext>
              </a:extLst>
            </p:cNvPr>
            <p:cNvSpPr txBox="1"/>
            <p:nvPr/>
          </p:nvSpPr>
          <p:spPr>
            <a:xfrm>
              <a:off x="5610256" y="2224005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1E48A39-8FBD-47B8-90D0-BAD2B1734B1A}"/>
                </a:ext>
              </a:extLst>
            </p:cNvPr>
            <p:cNvCxnSpPr/>
            <p:nvPr/>
          </p:nvCxnSpPr>
          <p:spPr>
            <a:xfrm>
              <a:off x="6227156" y="2195230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şlíḑê">
              <a:extLst>
                <a:ext uri="{FF2B5EF4-FFF2-40B4-BE49-F238E27FC236}">
                  <a16:creationId xmlns:a16="http://schemas.microsoft.com/office/drawing/2014/main" xmlns="" id="{9AD7BC1E-6F69-4CCC-9E72-83D0F010364F}"/>
                </a:ext>
              </a:extLst>
            </p:cNvPr>
            <p:cNvSpPr/>
            <p:nvPr/>
          </p:nvSpPr>
          <p:spPr bwMode="auto">
            <a:xfrm>
              <a:off x="6313577" y="2472271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ŝ1íďè">
              <a:extLst>
                <a:ext uri="{FF2B5EF4-FFF2-40B4-BE49-F238E27FC236}">
                  <a16:creationId xmlns:a16="http://schemas.microsoft.com/office/drawing/2014/main" xmlns="" id="{7E6943D7-A4AF-4026-A794-721B92E08858}"/>
                </a:ext>
              </a:extLst>
            </p:cNvPr>
            <p:cNvSpPr txBox="1"/>
            <p:nvPr/>
          </p:nvSpPr>
          <p:spPr bwMode="auto">
            <a:xfrm>
              <a:off x="6313577" y="2121343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Sļíḋé">
              <a:extLst>
                <a:ext uri="{FF2B5EF4-FFF2-40B4-BE49-F238E27FC236}">
                  <a16:creationId xmlns:a16="http://schemas.microsoft.com/office/drawing/2014/main" xmlns="" id="{47AC14C2-0D18-4F68-B8AC-71E6705B77CA}"/>
                </a:ext>
              </a:extLst>
            </p:cNvPr>
            <p:cNvSpPr txBox="1"/>
            <p:nvPr/>
          </p:nvSpPr>
          <p:spPr>
            <a:xfrm>
              <a:off x="5610256" y="3023731"/>
              <a:ext cx="513282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E8DE5CB-34FE-40E2-86FB-A76E6667C674}"/>
                </a:ext>
              </a:extLst>
            </p:cNvPr>
            <p:cNvCxnSpPr/>
            <p:nvPr/>
          </p:nvCxnSpPr>
          <p:spPr>
            <a:xfrm>
              <a:off x="6231966" y="2994956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šḷiḑe">
              <a:extLst>
                <a:ext uri="{FF2B5EF4-FFF2-40B4-BE49-F238E27FC236}">
                  <a16:creationId xmlns:a16="http://schemas.microsoft.com/office/drawing/2014/main" xmlns="" id="{7A75E26E-872D-4349-BC44-9EA5B8A91337}"/>
                </a:ext>
              </a:extLst>
            </p:cNvPr>
            <p:cNvSpPr/>
            <p:nvPr/>
          </p:nvSpPr>
          <p:spPr bwMode="auto">
            <a:xfrm>
              <a:off x="6318387" y="3271997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ṡ1ïďè">
              <a:extLst>
                <a:ext uri="{FF2B5EF4-FFF2-40B4-BE49-F238E27FC236}">
                  <a16:creationId xmlns:a16="http://schemas.microsoft.com/office/drawing/2014/main" xmlns="" id="{815A0BE0-38A9-4ED2-9559-F95BF52F9B2A}"/>
                </a:ext>
              </a:extLst>
            </p:cNvPr>
            <p:cNvSpPr txBox="1"/>
            <p:nvPr/>
          </p:nvSpPr>
          <p:spPr bwMode="auto">
            <a:xfrm>
              <a:off x="6318387" y="2921069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ṣḻïḍè">
              <a:extLst>
                <a:ext uri="{FF2B5EF4-FFF2-40B4-BE49-F238E27FC236}">
                  <a16:creationId xmlns:a16="http://schemas.microsoft.com/office/drawing/2014/main" xmlns="" id="{6EBC3683-9895-4BA6-9557-62B822483BE5}"/>
                </a:ext>
              </a:extLst>
            </p:cNvPr>
            <p:cNvSpPr txBox="1"/>
            <p:nvPr/>
          </p:nvSpPr>
          <p:spPr>
            <a:xfrm>
              <a:off x="5610256" y="3823457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D20DAB3-A727-4223-B437-EEE9B7039BA9}"/>
                </a:ext>
              </a:extLst>
            </p:cNvPr>
            <p:cNvCxnSpPr/>
            <p:nvPr/>
          </p:nvCxnSpPr>
          <p:spPr>
            <a:xfrm>
              <a:off x="6227156" y="3794682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ṧḷïdé">
              <a:extLst>
                <a:ext uri="{FF2B5EF4-FFF2-40B4-BE49-F238E27FC236}">
                  <a16:creationId xmlns:a16="http://schemas.microsoft.com/office/drawing/2014/main" xmlns="" id="{EA941096-D78F-4766-B7E2-7D252AC3BDD2}"/>
                </a:ext>
              </a:extLst>
            </p:cNvPr>
            <p:cNvSpPr/>
            <p:nvPr/>
          </p:nvSpPr>
          <p:spPr bwMode="auto">
            <a:xfrm>
              <a:off x="6313577" y="4071723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ṥ1ïḋè">
              <a:extLst>
                <a:ext uri="{FF2B5EF4-FFF2-40B4-BE49-F238E27FC236}">
                  <a16:creationId xmlns:a16="http://schemas.microsoft.com/office/drawing/2014/main" xmlns="" id="{7EE884AB-95AB-4755-A588-B177736A4D92}"/>
                </a:ext>
              </a:extLst>
            </p:cNvPr>
            <p:cNvSpPr txBox="1"/>
            <p:nvPr/>
          </p:nvSpPr>
          <p:spPr bwMode="auto">
            <a:xfrm>
              <a:off x="6313577" y="3720795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sļîḋê">
              <a:extLst>
                <a:ext uri="{FF2B5EF4-FFF2-40B4-BE49-F238E27FC236}">
                  <a16:creationId xmlns:a16="http://schemas.microsoft.com/office/drawing/2014/main" xmlns="" id="{57B473F4-8432-430E-AE10-EEF913EDD384}"/>
                </a:ext>
              </a:extLst>
            </p:cNvPr>
            <p:cNvSpPr txBox="1"/>
            <p:nvPr/>
          </p:nvSpPr>
          <p:spPr>
            <a:xfrm>
              <a:off x="5610256" y="4623183"/>
              <a:ext cx="514885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C4F6F64-3DCA-4F5C-8C9C-9EA4D857C02E}"/>
                </a:ext>
              </a:extLst>
            </p:cNvPr>
            <p:cNvCxnSpPr/>
            <p:nvPr/>
          </p:nvCxnSpPr>
          <p:spPr>
            <a:xfrm>
              <a:off x="6232767" y="4594408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îşľide">
              <a:extLst>
                <a:ext uri="{FF2B5EF4-FFF2-40B4-BE49-F238E27FC236}">
                  <a16:creationId xmlns:a16="http://schemas.microsoft.com/office/drawing/2014/main" xmlns="" id="{9C996B56-D37B-47B9-A493-BAE7BFC82D1E}"/>
                </a:ext>
              </a:extLst>
            </p:cNvPr>
            <p:cNvSpPr/>
            <p:nvPr/>
          </p:nvSpPr>
          <p:spPr bwMode="auto">
            <a:xfrm>
              <a:off x="6319188" y="4871449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$ḷïdè">
              <a:extLst>
                <a:ext uri="{FF2B5EF4-FFF2-40B4-BE49-F238E27FC236}">
                  <a16:creationId xmlns:a16="http://schemas.microsoft.com/office/drawing/2014/main" xmlns="" id="{49F43CD3-9159-4E8D-819B-BC639D0923A6}"/>
                </a:ext>
              </a:extLst>
            </p:cNvPr>
            <p:cNvSpPr txBox="1"/>
            <p:nvPr/>
          </p:nvSpPr>
          <p:spPr bwMode="auto">
            <a:xfrm>
              <a:off x="6319188" y="4520521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ṩḷiḑè">
              <a:extLst>
                <a:ext uri="{FF2B5EF4-FFF2-40B4-BE49-F238E27FC236}">
                  <a16:creationId xmlns:a16="http://schemas.microsoft.com/office/drawing/2014/main" xmlns="" id="{0520D8D2-EDE4-42D6-A582-4CCCDA090C96}"/>
                </a:ext>
              </a:extLst>
            </p:cNvPr>
            <p:cNvSpPr txBox="1"/>
            <p:nvPr/>
          </p:nvSpPr>
          <p:spPr>
            <a:xfrm>
              <a:off x="5610256" y="5422908"/>
              <a:ext cx="516487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5D6A9E30-F619-4E01-97EE-B332A3077E1A}"/>
                </a:ext>
              </a:extLst>
            </p:cNvPr>
            <p:cNvCxnSpPr/>
            <p:nvPr/>
          </p:nvCxnSpPr>
          <p:spPr>
            <a:xfrm>
              <a:off x="6233568" y="5394133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ṥḷide">
              <a:extLst>
                <a:ext uri="{FF2B5EF4-FFF2-40B4-BE49-F238E27FC236}">
                  <a16:creationId xmlns:a16="http://schemas.microsoft.com/office/drawing/2014/main" xmlns="" id="{0F39000A-CDC7-45A5-94C5-0FFF0A4FF5AD}"/>
                </a:ext>
              </a:extLst>
            </p:cNvPr>
            <p:cNvSpPr/>
            <p:nvPr/>
          </p:nvSpPr>
          <p:spPr bwMode="auto">
            <a:xfrm>
              <a:off x="6319989" y="5671174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8" name="iṩlîďê">
              <a:extLst>
                <a:ext uri="{FF2B5EF4-FFF2-40B4-BE49-F238E27FC236}">
                  <a16:creationId xmlns:a16="http://schemas.microsoft.com/office/drawing/2014/main" xmlns="" id="{D6D77AB4-6291-4812-9C5A-BCCF0D68421B}"/>
                </a:ext>
              </a:extLst>
            </p:cNvPr>
            <p:cNvSpPr txBox="1"/>
            <p:nvPr/>
          </p:nvSpPr>
          <p:spPr bwMode="auto">
            <a:xfrm>
              <a:off x="6319989" y="5320246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9" name="îŝľïḋè">
              <a:extLst>
                <a:ext uri="{FF2B5EF4-FFF2-40B4-BE49-F238E27FC236}">
                  <a16:creationId xmlns:a16="http://schemas.microsoft.com/office/drawing/2014/main" xmlns="" id="{62B5F25C-05C0-4D46-A7EE-3509500DF86A}"/>
                </a:ext>
              </a:extLst>
            </p:cNvPr>
            <p:cNvSpPr txBox="1"/>
            <p:nvPr/>
          </p:nvSpPr>
          <p:spPr bwMode="auto">
            <a:xfrm>
              <a:off x="1349230" y="2224005"/>
              <a:ext cx="1139207" cy="6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2"/>
                  </a:solidFill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682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5869335" y="2157289"/>
            <a:ext cx="1069974" cy="946598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44450" cap="rnd"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ln w="44450" cap="rnd"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03D2535-9077-406B-B62B-F265F27E3E87}"/>
              </a:ext>
            </a:extLst>
          </p:cNvPr>
          <p:cNvCxnSpPr/>
          <p:nvPr/>
        </p:nvCxnSpPr>
        <p:spPr>
          <a:xfrm>
            <a:off x="5673725" y="3302647"/>
            <a:ext cx="4206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2">
            <a:extLst>
              <a:ext uri="{FF2B5EF4-FFF2-40B4-BE49-F238E27FC236}">
                <a16:creationId xmlns:a16="http://schemas.microsoft.com/office/drawing/2014/main" xmlns="" id="{A52AD1AC-2B37-4BD1-BCD2-616F549CCD70}"/>
              </a:ext>
            </a:extLst>
          </p:cNvPr>
          <p:cNvSpPr/>
          <p:nvPr/>
        </p:nvSpPr>
        <p:spPr>
          <a:xfrm>
            <a:off x="1346093" y="1153172"/>
            <a:ext cx="4286250" cy="5067300"/>
          </a:xfrm>
          <a:custGeom>
            <a:avLst/>
            <a:gdLst>
              <a:gd name="connsiteX0" fmla="*/ 1466850 w 4286250"/>
              <a:gd name="connsiteY0" fmla="*/ 0 h 5067300"/>
              <a:gd name="connsiteX1" fmla="*/ 2895600 w 4286250"/>
              <a:gd name="connsiteY1" fmla="*/ 628650 h 5067300"/>
              <a:gd name="connsiteX2" fmla="*/ 4286250 w 4286250"/>
              <a:gd name="connsiteY2" fmla="*/ 3009900 h 5067300"/>
              <a:gd name="connsiteX3" fmla="*/ 2628900 w 4286250"/>
              <a:gd name="connsiteY3" fmla="*/ 5067300 h 5067300"/>
              <a:gd name="connsiteX4" fmla="*/ 361950 w 4286250"/>
              <a:gd name="connsiteY4" fmla="*/ 4305300 h 5067300"/>
              <a:gd name="connsiteX5" fmla="*/ 0 w 4286250"/>
              <a:gd name="connsiteY5" fmla="*/ 2838450 h 5067300"/>
              <a:gd name="connsiteX6" fmla="*/ 285750 w 4286250"/>
              <a:gd name="connsiteY6" fmla="*/ 781050 h 5067300"/>
              <a:gd name="connsiteX7" fmla="*/ 990600 w 4286250"/>
              <a:gd name="connsiteY7" fmla="*/ 190500 h 5067300"/>
              <a:gd name="connsiteX8" fmla="*/ 1466850 w 4286250"/>
              <a:gd name="connsiteY8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5067300">
                <a:moveTo>
                  <a:pt x="1466850" y="0"/>
                </a:moveTo>
                <a:lnTo>
                  <a:pt x="2895600" y="628650"/>
                </a:lnTo>
                <a:lnTo>
                  <a:pt x="4286250" y="3009900"/>
                </a:lnTo>
                <a:lnTo>
                  <a:pt x="2628900" y="5067300"/>
                </a:lnTo>
                <a:lnTo>
                  <a:pt x="361950" y="4305300"/>
                </a:lnTo>
                <a:lnTo>
                  <a:pt x="0" y="2838450"/>
                </a:lnTo>
                <a:lnTo>
                  <a:pt x="285750" y="781050"/>
                </a:lnTo>
                <a:lnTo>
                  <a:pt x="990600" y="190500"/>
                </a:lnTo>
                <a:lnTo>
                  <a:pt x="1466850" y="0"/>
                </a:lnTo>
                <a:close/>
              </a:path>
            </a:pathLst>
          </a:custGeom>
          <a:blipFill>
            <a:blip r:embed="rId2"/>
            <a:srcRect/>
            <a:stretch>
              <a:fillRect l="7556" t="-19907" r="6666" b="14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900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CA981D-31D6-4D65-977F-3FF38DAC2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89C2D2-46C8-403F-BB28-2C0E9F64E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3AF155-0985-45E3-9A45-4AB0ECC02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ef6b4193-9a51-4fc0-ac0d-9a6d63ff2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462238-859B-4DEF-9C7A-B212ACD77C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1029" y="1989000"/>
            <a:ext cx="9913116" cy="4861756"/>
            <a:chOff x="1451029" y="1989000"/>
            <a:chExt cx="9913116" cy="4861756"/>
          </a:xfrm>
        </p:grpSpPr>
        <p:sp>
          <p:nvSpPr>
            <p:cNvPr id="6" name="íślíḍè">
              <a:extLst>
                <a:ext uri="{FF2B5EF4-FFF2-40B4-BE49-F238E27FC236}">
                  <a16:creationId xmlns:a16="http://schemas.microsoft.com/office/drawing/2014/main" xmlns="" id="{A143D459-7716-4D60-B5EB-876CD8187468}"/>
                </a:ext>
              </a:extLst>
            </p:cNvPr>
            <p:cNvSpPr/>
            <p:nvPr/>
          </p:nvSpPr>
          <p:spPr>
            <a:xfrm>
              <a:off x="408012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ṩḻîdé">
              <a:extLst>
                <a:ext uri="{FF2B5EF4-FFF2-40B4-BE49-F238E27FC236}">
                  <a16:creationId xmlns:a16="http://schemas.microsoft.com/office/drawing/2014/main" xmlns="" id="{8FD6B41E-2228-48AB-AABF-6858943544C8}"/>
                </a:ext>
              </a:extLst>
            </p:cNvPr>
            <p:cNvSpPr/>
            <p:nvPr/>
          </p:nvSpPr>
          <p:spPr>
            <a:xfrm>
              <a:off x="716017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i$ḻidé">
              <a:extLst>
                <a:ext uri="{FF2B5EF4-FFF2-40B4-BE49-F238E27FC236}">
                  <a16:creationId xmlns:a16="http://schemas.microsoft.com/office/drawing/2014/main" xmlns="" id="{B2BFA62D-0356-46EA-A23E-E08A754F2A57}"/>
                </a:ext>
              </a:extLst>
            </p:cNvPr>
            <p:cNvSpPr/>
            <p:nvPr/>
          </p:nvSpPr>
          <p:spPr>
            <a:xfrm>
              <a:off x="1701329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íş1îḑe">
              <a:extLst>
                <a:ext uri="{FF2B5EF4-FFF2-40B4-BE49-F238E27FC236}">
                  <a16:creationId xmlns:a16="http://schemas.microsoft.com/office/drawing/2014/main" xmlns="" id="{0766CF9C-5B39-4B15-BBD0-3AE97011752A}"/>
                </a:ext>
              </a:extLst>
            </p:cNvPr>
            <p:cNvSpPr/>
            <p:nvPr/>
          </p:nvSpPr>
          <p:spPr bwMode="auto">
            <a:xfrm>
              <a:off x="2377280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şļîḑé">
              <a:extLst>
                <a:ext uri="{FF2B5EF4-FFF2-40B4-BE49-F238E27FC236}">
                  <a16:creationId xmlns:a16="http://schemas.microsoft.com/office/drawing/2014/main" xmlns="" id="{C45CD867-57EE-4A9F-A3E0-D30C0536149B}"/>
                </a:ext>
              </a:extLst>
            </p:cNvPr>
            <p:cNvSpPr txBox="1"/>
            <p:nvPr/>
          </p:nvSpPr>
          <p:spPr bwMode="auto">
            <a:xfrm>
              <a:off x="14510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ṩľïdè">
              <a:extLst>
                <a:ext uri="{FF2B5EF4-FFF2-40B4-BE49-F238E27FC236}">
                  <a16:creationId xmlns:a16="http://schemas.microsoft.com/office/drawing/2014/main" xmlns="" id="{BC3412DD-3252-4A30-A9CF-CE35A95B8C0F}"/>
                </a:ext>
              </a:extLst>
            </p:cNvPr>
            <p:cNvSpPr/>
            <p:nvPr/>
          </p:nvSpPr>
          <p:spPr bwMode="auto">
            <a:xfrm>
              <a:off x="14510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sľíďé">
              <a:extLst>
                <a:ext uri="{FF2B5EF4-FFF2-40B4-BE49-F238E27FC236}">
                  <a16:creationId xmlns:a16="http://schemas.microsoft.com/office/drawing/2014/main" xmlns="" id="{2EFA6EDE-8E91-43F6-BFF2-9020202F03C9}"/>
                </a:ext>
              </a:extLst>
            </p:cNvPr>
            <p:cNvSpPr/>
            <p:nvPr/>
          </p:nvSpPr>
          <p:spPr>
            <a:xfrm>
              <a:off x="4781378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îŝḻíḓê">
              <a:extLst>
                <a:ext uri="{FF2B5EF4-FFF2-40B4-BE49-F238E27FC236}">
                  <a16:creationId xmlns:a16="http://schemas.microsoft.com/office/drawing/2014/main" xmlns="" id="{638B2F9F-D8A2-42A3-9C1F-1074558950FB}"/>
                </a:ext>
              </a:extLst>
            </p:cNvPr>
            <p:cNvSpPr/>
            <p:nvPr/>
          </p:nvSpPr>
          <p:spPr bwMode="auto">
            <a:xfrm>
              <a:off x="5457329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Sļîḋê">
              <a:extLst>
                <a:ext uri="{FF2B5EF4-FFF2-40B4-BE49-F238E27FC236}">
                  <a16:creationId xmlns:a16="http://schemas.microsoft.com/office/drawing/2014/main" xmlns="" id="{46226DFF-8508-499D-8672-934F97056C83}"/>
                </a:ext>
              </a:extLst>
            </p:cNvPr>
            <p:cNvSpPr txBox="1"/>
            <p:nvPr/>
          </p:nvSpPr>
          <p:spPr bwMode="auto">
            <a:xfrm>
              <a:off x="453107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ŝḷiḓé">
              <a:extLst>
                <a:ext uri="{FF2B5EF4-FFF2-40B4-BE49-F238E27FC236}">
                  <a16:creationId xmlns:a16="http://schemas.microsoft.com/office/drawing/2014/main" xmlns="" id="{3FF9E886-C5C4-4907-BA93-7F7660559763}"/>
                </a:ext>
              </a:extLst>
            </p:cNvPr>
            <p:cNvSpPr/>
            <p:nvPr/>
          </p:nvSpPr>
          <p:spPr bwMode="auto">
            <a:xfrm>
              <a:off x="453107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ṥḻíḑé">
              <a:extLst>
                <a:ext uri="{FF2B5EF4-FFF2-40B4-BE49-F238E27FC236}">
                  <a16:creationId xmlns:a16="http://schemas.microsoft.com/office/drawing/2014/main" xmlns="" id="{EF18B314-5576-4F4A-BC7C-D347C7C52C7F}"/>
                </a:ext>
              </a:extLst>
            </p:cNvPr>
            <p:cNvSpPr/>
            <p:nvPr/>
          </p:nvSpPr>
          <p:spPr>
            <a:xfrm>
              <a:off x="7861427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i$1íďê">
              <a:extLst>
                <a:ext uri="{FF2B5EF4-FFF2-40B4-BE49-F238E27FC236}">
                  <a16:creationId xmlns:a16="http://schemas.microsoft.com/office/drawing/2014/main" xmlns="" id="{32F07A0D-08D9-436E-8899-E4E65D798F3E}"/>
                </a:ext>
              </a:extLst>
            </p:cNvPr>
            <p:cNvSpPr/>
            <p:nvPr/>
          </p:nvSpPr>
          <p:spPr bwMode="auto">
            <a:xfrm>
              <a:off x="8537377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iş1îďê">
              <a:extLst>
                <a:ext uri="{FF2B5EF4-FFF2-40B4-BE49-F238E27FC236}">
                  <a16:creationId xmlns:a16="http://schemas.microsoft.com/office/drawing/2014/main" xmlns="" id="{609871A3-F03C-4468-8CE7-DF2C4E4E8849}"/>
                </a:ext>
              </a:extLst>
            </p:cNvPr>
            <p:cNvSpPr txBox="1"/>
            <p:nvPr/>
          </p:nvSpPr>
          <p:spPr bwMode="auto">
            <a:xfrm>
              <a:off x="76111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ṡlïḋé">
              <a:extLst>
                <a:ext uri="{FF2B5EF4-FFF2-40B4-BE49-F238E27FC236}">
                  <a16:creationId xmlns:a16="http://schemas.microsoft.com/office/drawing/2014/main" xmlns="" id="{E62F8B5C-FB76-4650-9A84-C36E01A8F246}"/>
                </a:ext>
              </a:extLst>
            </p:cNvPr>
            <p:cNvSpPr/>
            <p:nvPr/>
          </p:nvSpPr>
          <p:spPr bwMode="auto">
            <a:xfrm>
              <a:off x="76111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ṡlîḑè">
              <a:extLst>
                <a:ext uri="{FF2B5EF4-FFF2-40B4-BE49-F238E27FC236}">
                  <a16:creationId xmlns:a16="http://schemas.microsoft.com/office/drawing/2014/main" xmlns="" id="{9069639B-87A2-4A47-B331-1BA51E054397}"/>
                </a:ext>
              </a:extLst>
            </p:cNvPr>
            <p:cNvSpPr/>
            <p:nvPr/>
          </p:nvSpPr>
          <p:spPr bwMode="auto">
            <a:xfrm>
              <a:off x="9402559" y="4056421"/>
              <a:ext cx="1961586" cy="2794335"/>
            </a:xfrm>
            <a:custGeom>
              <a:avLst/>
              <a:gdLst>
                <a:gd name="T0" fmla="*/ 208 w 848"/>
                <a:gd name="T1" fmla="*/ 552 h 1207"/>
                <a:gd name="T2" fmla="*/ 201 w 848"/>
                <a:gd name="T3" fmla="*/ 408 h 1207"/>
                <a:gd name="T4" fmla="*/ 180 w 848"/>
                <a:gd name="T5" fmla="*/ 326 h 1207"/>
                <a:gd name="T6" fmla="*/ 119 w 848"/>
                <a:gd name="T7" fmla="*/ 102 h 1207"/>
                <a:gd name="T8" fmla="*/ 114 w 848"/>
                <a:gd name="T9" fmla="*/ 44 h 1207"/>
                <a:gd name="T10" fmla="*/ 123 w 848"/>
                <a:gd name="T11" fmla="*/ 16 h 1207"/>
                <a:gd name="T12" fmla="*/ 140 w 848"/>
                <a:gd name="T13" fmla="*/ 3 h 1207"/>
                <a:gd name="T14" fmla="*/ 158 w 848"/>
                <a:gd name="T15" fmla="*/ 1 h 1207"/>
                <a:gd name="T16" fmla="*/ 179 w 848"/>
                <a:gd name="T17" fmla="*/ 16 h 1207"/>
                <a:gd name="T18" fmla="*/ 199 w 848"/>
                <a:gd name="T19" fmla="*/ 46 h 1207"/>
                <a:gd name="T20" fmla="*/ 273 w 848"/>
                <a:gd name="T21" fmla="*/ 250 h 1207"/>
                <a:gd name="T22" fmla="*/ 316 w 848"/>
                <a:gd name="T23" fmla="*/ 346 h 1207"/>
                <a:gd name="T24" fmla="*/ 347 w 848"/>
                <a:gd name="T25" fmla="*/ 333 h 1207"/>
                <a:gd name="T26" fmla="*/ 379 w 848"/>
                <a:gd name="T27" fmla="*/ 337 h 1207"/>
                <a:gd name="T28" fmla="*/ 396 w 848"/>
                <a:gd name="T29" fmla="*/ 348 h 1207"/>
                <a:gd name="T30" fmla="*/ 435 w 848"/>
                <a:gd name="T31" fmla="*/ 397 h 1207"/>
                <a:gd name="T32" fmla="*/ 462 w 848"/>
                <a:gd name="T33" fmla="*/ 424 h 1207"/>
                <a:gd name="T34" fmla="*/ 498 w 848"/>
                <a:gd name="T35" fmla="*/ 434 h 1207"/>
                <a:gd name="T36" fmla="*/ 552 w 848"/>
                <a:gd name="T37" fmla="*/ 436 h 1207"/>
                <a:gd name="T38" fmla="*/ 589 w 848"/>
                <a:gd name="T39" fmla="*/ 458 h 1207"/>
                <a:gd name="T40" fmla="*/ 603 w 848"/>
                <a:gd name="T41" fmla="*/ 467 h 1207"/>
                <a:gd name="T42" fmla="*/ 654 w 848"/>
                <a:gd name="T43" fmla="*/ 486 h 1207"/>
                <a:gd name="T44" fmla="*/ 670 w 848"/>
                <a:gd name="T45" fmla="*/ 502 h 1207"/>
                <a:gd name="T46" fmla="*/ 681 w 848"/>
                <a:gd name="T47" fmla="*/ 539 h 1207"/>
                <a:gd name="T48" fmla="*/ 689 w 848"/>
                <a:gd name="T49" fmla="*/ 597 h 1207"/>
                <a:gd name="T50" fmla="*/ 683 w 848"/>
                <a:gd name="T51" fmla="*/ 714 h 1207"/>
                <a:gd name="T52" fmla="*/ 683 w 848"/>
                <a:gd name="T53" fmla="*/ 792 h 1207"/>
                <a:gd name="T54" fmla="*/ 694 w 848"/>
                <a:gd name="T55" fmla="*/ 897 h 1207"/>
                <a:gd name="T56" fmla="*/ 711 w 848"/>
                <a:gd name="T57" fmla="*/ 955 h 1207"/>
                <a:gd name="T58" fmla="*/ 466 w 848"/>
                <a:gd name="T59" fmla="*/ 1207 h 1207"/>
                <a:gd name="T60" fmla="*/ 338 w 848"/>
                <a:gd name="T61" fmla="*/ 1029 h 1207"/>
                <a:gd name="T62" fmla="*/ 266 w 848"/>
                <a:gd name="T63" fmla="*/ 938 h 1207"/>
                <a:gd name="T64" fmla="*/ 177 w 848"/>
                <a:gd name="T65" fmla="*/ 847 h 1207"/>
                <a:gd name="T66" fmla="*/ 123 w 848"/>
                <a:gd name="T67" fmla="*/ 781 h 1207"/>
                <a:gd name="T68" fmla="*/ 91 w 848"/>
                <a:gd name="T69" fmla="*/ 704 h 1207"/>
                <a:gd name="T70" fmla="*/ 50 w 848"/>
                <a:gd name="T71" fmla="*/ 599 h 1207"/>
                <a:gd name="T72" fmla="*/ 37 w 848"/>
                <a:gd name="T73" fmla="*/ 551 h 1207"/>
                <a:gd name="T74" fmla="*/ 32 w 848"/>
                <a:gd name="T75" fmla="*/ 512 h 1207"/>
                <a:gd name="T76" fmla="*/ 12 w 848"/>
                <a:gd name="T77" fmla="*/ 463 h 1207"/>
                <a:gd name="T78" fmla="*/ 0 w 848"/>
                <a:gd name="T79" fmla="*/ 443 h 1207"/>
                <a:gd name="T80" fmla="*/ 6 w 848"/>
                <a:gd name="T81" fmla="*/ 432 h 1207"/>
                <a:gd name="T82" fmla="*/ 28 w 848"/>
                <a:gd name="T83" fmla="*/ 419 h 1207"/>
                <a:gd name="T84" fmla="*/ 58 w 848"/>
                <a:gd name="T85" fmla="*/ 415 h 1207"/>
                <a:gd name="T86" fmla="*/ 89 w 848"/>
                <a:gd name="T87" fmla="*/ 424 h 1207"/>
                <a:gd name="T88" fmla="*/ 127 w 848"/>
                <a:gd name="T89" fmla="*/ 454 h 1207"/>
                <a:gd name="T90" fmla="*/ 149 w 848"/>
                <a:gd name="T91" fmla="*/ 484 h 1207"/>
                <a:gd name="T92" fmla="*/ 158 w 848"/>
                <a:gd name="T93" fmla="*/ 508 h 1207"/>
                <a:gd name="T94" fmla="*/ 195 w 848"/>
                <a:gd name="T95" fmla="*/ 61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8" h="1207">
                  <a:moveTo>
                    <a:pt x="210" y="643"/>
                  </a:moveTo>
                  <a:lnTo>
                    <a:pt x="210" y="643"/>
                  </a:lnTo>
                  <a:lnTo>
                    <a:pt x="208" y="552"/>
                  </a:lnTo>
                  <a:lnTo>
                    <a:pt x="206" y="474"/>
                  </a:lnTo>
                  <a:lnTo>
                    <a:pt x="205" y="437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3" y="372"/>
                  </a:lnTo>
                  <a:lnTo>
                    <a:pt x="180" y="326"/>
                  </a:lnTo>
                  <a:lnTo>
                    <a:pt x="147" y="211"/>
                  </a:lnTo>
                  <a:lnTo>
                    <a:pt x="132" y="154"/>
                  </a:lnTo>
                  <a:lnTo>
                    <a:pt x="119" y="102"/>
                  </a:lnTo>
                  <a:lnTo>
                    <a:pt x="115" y="79"/>
                  </a:lnTo>
                  <a:lnTo>
                    <a:pt x="114" y="61"/>
                  </a:lnTo>
                  <a:lnTo>
                    <a:pt x="114" y="44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23" y="16"/>
                  </a:lnTo>
                  <a:lnTo>
                    <a:pt x="128" y="11"/>
                  </a:lnTo>
                  <a:lnTo>
                    <a:pt x="134" y="7"/>
                  </a:lnTo>
                  <a:lnTo>
                    <a:pt x="140" y="3"/>
                  </a:lnTo>
                  <a:lnTo>
                    <a:pt x="145" y="1"/>
                  </a:lnTo>
                  <a:lnTo>
                    <a:pt x="151" y="0"/>
                  </a:lnTo>
                  <a:lnTo>
                    <a:pt x="158" y="1"/>
                  </a:lnTo>
                  <a:lnTo>
                    <a:pt x="166" y="5"/>
                  </a:lnTo>
                  <a:lnTo>
                    <a:pt x="171" y="9"/>
                  </a:lnTo>
                  <a:lnTo>
                    <a:pt x="179" y="16"/>
                  </a:lnTo>
                  <a:lnTo>
                    <a:pt x="186" y="24"/>
                  </a:lnTo>
                  <a:lnTo>
                    <a:pt x="193" y="33"/>
                  </a:lnTo>
                  <a:lnTo>
                    <a:pt x="199" y="4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73" y="250"/>
                  </a:lnTo>
                  <a:lnTo>
                    <a:pt x="308" y="352"/>
                  </a:lnTo>
                  <a:lnTo>
                    <a:pt x="308" y="352"/>
                  </a:lnTo>
                  <a:lnTo>
                    <a:pt x="316" y="346"/>
                  </a:lnTo>
                  <a:lnTo>
                    <a:pt x="323" y="341"/>
                  </a:lnTo>
                  <a:lnTo>
                    <a:pt x="334" y="337"/>
                  </a:lnTo>
                  <a:lnTo>
                    <a:pt x="347" y="333"/>
                  </a:lnTo>
                  <a:lnTo>
                    <a:pt x="362" y="333"/>
                  </a:lnTo>
                  <a:lnTo>
                    <a:pt x="370" y="335"/>
                  </a:lnTo>
                  <a:lnTo>
                    <a:pt x="379" y="337"/>
                  </a:lnTo>
                  <a:lnTo>
                    <a:pt x="386" y="341"/>
                  </a:lnTo>
                  <a:lnTo>
                    <a:pt x="396" y="348"/>
                  </a:lnTo>
                  <a:lnTo>
                    <a:pt x="396" y="348"/>
                  </a:lnTo>
                  <a:lnTo>
                    <a:pt x="410" y="361"/>
                  </a:lnTo>
                  <a:lnTo>
                    <a:pt x="422" y="374"/>
                  </a:lnTo>
                  <a:lnTo>
                    <a:pt x="435" y="397"/>
                  </a:lnTo>
                  <a:lnTo>
                    <a:pt x="442" y="408"/>
                  </a:lnTo>
                  <a:lnTo>
                    <a:pt x="451" y="417"/>
                  </a:lnTo>
                  <a:lnTo>
                    <a:pt x="462" y="424"/>
                  </a:lnTo>
                  <a:lnTo>
                    <a:pt x="479" y="430"/>
                  </a:lnTo>
                  <a:lnTo>
                    <a:pt x="479" y="430"/>
                  </a:lnTo>
                  <a:lnTo>
                    <a:pt x="498" y="434"/>
                  </a:lnTo>
                  <a:lnTo>
                    <a:pt x="514" y="436"/>
                  </a:lnTo>
                  <a:lnTo>
                    <a:pt x="540" y="436"/>
                  </a:lnTo>
                  <a:lnTo>
                    <a:pt x="552" y="436"/>
                  </a:lnTo>
                  <a:lnTo>
                    <a:pt x="564" y="439"/>
                  </a:lnTo>
                  <a:lnTo>
                    <a:pt x="576" y="447"/>
                  </a:lnTo>
                  <a:lnTo>
                    <a:pt x="589" y="458"/>
                  </a:lnTo>
                  <a:lnTo>
                    <a:pt x="589" y="458"/>
                  </a:lnTo>
                  <a:lnTo>
                    <a:pt x="596" y="463"/>
                  </a:lnTo>
                  <a:lnTo>
                    <a:pt x="603" y="467"/>
                  </a:lnTo>
                  <a:lnTo>
                    <a:pt x="616" y="473"/>
                  </a:lnTo>
                  <a:lnTo>
                    <a:pt x="642" y="480"/>
                  </a:lnTo>
                  <a:lnTo>
                    <a:pt x="654" y="486"/>
                  </a:lnTo>
                  <a:lnTo>
                    <a:pt x="659" y="489"/>
                  </a:lnTo>
                  <a:lnTo>
                    <a:pt x="665" y="495"/>
                  </a:lnTo>
                  <a:lnTo>
                    <a:pt x="670" y="502"/>
                  </a:lnTo>
                  <a:lnTo>
                    <a:pt x="674" y="512"/>
                  </a:lnTo>
                  <a:lnTo>
                    <a:pt x="678" y="525"/>
                  </a:lnTo>
                  <a:lnTo>
                    <a:pt x="681" y="539"/>
                  </a:lnTo>
                  <a:lnTo>
                    <a:pt x="681" y="539"/>
                  </a:lnTo>
                  <a:lnTo>
                    <a:pt x="687" y="569"/>
                  </a:lnTo>
                  <a:lnTo>
                    <a:pt x="689" y="597"/>
                  </a:lnTo>
                  <a:lnTo>
                    <a:pt x="689" y="625"/>
                  </a:lnTo>
                  <a:lnTo>
                    <a:pt x="687" y="653"/>
                  </a:lnTo>
                  <a:lnTo>
                    <a:pt x="683" y="714"/>
                  </a:lnTo>
                  <a:lnTo>
                    <a:pt x="681" y="751"/>
                  </a:lnTo>
                  <a:lnTo>
                    <a:pt x="683" y="792"/>
                  </a:lnTo>
                  <a:lnTo>
                    <a:pt x="683" y="792"/>
                  </a:lnTo>
                  <a:lnTo>
                    <a:pt x="687" y="834"/>
                  </a:lnTo>
                  <a:lnTo>
                    <a:pt x="691" y="870"/>
                  </a:lnTo>
                  <a:lnTo>
                    <a:pt x="694" y="897"/>
                  </a:lnTo>
                  <a:lnTo>
                    <a:pt x="700" y="918"/>
                  </a:lnTo>
                  <a:lnTo>
                    <a:pt x="707" y="946"/>
                  </a:lnTo>
                  <a:lnTo>
                    <a:pt x="711" y="955"/>
                  </a:lnTo>
                  <a:lnTo>
                    <a:pt x="848" y="1207"/>
                  </a:lnTo>
                  <a:lnTo>
                    <a:pt x="466" y="1207"/>
                  </a:lnTo>
                  <a:lnTo>
                    <a:pt x="466" y="1207"/>
                  </a:lnTo>
                  <a:lnTo>
                    <a:pt x="449" y="1181"/>
                  </a:lnTo>
                  <a:lnTo>
                    <a:pt x="403" y="1116"/>
                  </a:lnTo>
                  <a:lnTo>
                    <a:pt x="338" y="1029"/>
                  </a:lnTo>
                  <a:lnTo>
                    <a:pt x="303" y="985"/>
                  </a:lnTo>
                  <a:lnTo>
                    <a:pt x="266" y="938"/>
                  </a:lnTo>
                  <a:lnTo>
                    <a:pt x="266" y="938"/>
                  </a:lnTo>
                  <a:lnTo>
                    <a:pt x="230" y="901"/>
                  </a:lnTo>
                  <a:lnTo>
                    <a:pt x="201" y="871"/>
                  </a:lnTo>
                  <a:lnTo>
                    <a:pt x="177" y="847"/>
                  </a:lnTo>
                  <a:lnTo>
                    <a:pt x="156" y="827"/>
                  </a:lnTo>
                  <a:lnTo>
                    <a:pt x="138" y="805"/>
                  </a:lnTo>
                  <a:lnTo>
                    <a:pt x="123" y="781"/>
                  </a:lnTo>
                  <a:lnTo>
                    <a:pt x="108" y="747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78" y="664"/>
                  </a:lnTo>
                  <a:lnTo>
                    <a:pt x="67" y="634"/>
                  </a:lnTo>
                  <a:lnTo>
                    <a:pt x="50" y="599"/>
                  </a:lnTo>
                  <a:lnTo>
                    <a:pt x="45" y="584"/>
                  </a:lnTo>
                  <a:lnTo>
                    <a:pt x="41" y="571"/>
                  </a:lnTo>
                  <a:lnTo>
                    <a:pt x="37" y="551"/>
                  </a:lnTo>
                  <a:lnTo>
                    <a:pt x="34" y="525"/>
                  </a:lnTo>
                  <a:lnTo>
                    <a:pt x="34" y="525"/>
                  </a:lnTo>
                  <a:lnTo>
                    <a:pt x="32" y="512"/>
                  </a:lnTo>
                  <a:lnTo>
                    <a:pt x="28" y="499"/>
                  </a:lnTo>
                  <a:lnTo>
                    <a:pt x="21" y="478"/>
                  </a:lnTo>
                  <a:lnTo>
                    <a:pt x="12" y="463"/>
                  </a:lnTo>
                  <a:lnTo>
                    <a:pt x="4" y="454"/>
                  </a:lnTo>
                  <a:lnTo>
                    <a:pt x="0" y="447"/>
                  </a:lnTo>
                  <a:lnTo>
                    <a:pt x="0" y="443"/>
                  </a:lnTo>
                  <a:lnTo>
                    <a:pt x="0" y="439"/>
                  </a:lnTo>
                  <a:lnTo>
                    <a:pt x="2" y="436"/>
                  </a:lnTo>
                  <a:lnTo>
                    <a:pt x="6" y="432"/>
                  </a:lnTo>
                  <a:lnTo>
                    <a:pt x="19" y="423"/>
                  </a:lnTo>
                  <a:lnTo>
                    <a:pt x="19" y="423"/>
                  </a:lnTo>
                  <a:lnTo>
                    <a:pt x="28" y="419"/>
                  </a:lnTo>
                  <a:lnTo>
                    <a:pt x="37" y="415"/>
                  </a:lnTo>
                  <a:lnTo>
                    <a:pt x="47" y="415"/>
                  </a:lnTo>
                  <a:lnTo>
                    <a:pt x="58" y="415"/>
                  </a:lnTo>
                  <a:lnTo>
                    <a:pt x="67" y="417"/>
                  </a:lnTo>
                  <a:lnTo>
                    <a:pt x="78" y="421"/>
                  </a:lnTo>
                  <a:lnTo>
                    <a:pt x="89" y="424"/>
                  </a:lnTo>
                  <a:lnTo>
                    <a:pt x="99" y="430"/>
                  </a:lnTo>
                  <a:lnTo>
                    <a:pt x="119" y="445"/>
                  </a:lnTo>
                  <a:lnTo>
                    <a:pt x="127" y="454"/>
                  </a:lnTo>
                  <a:lnTo>
                    <a:pt x="136" y="463"/>
                  </a:lnTo>
                  <a:lnTo>
                    <a:pt x="143" y="474"/>
                  </a:lnTo>
                  <a:lnTo>
                    <a:pt x="149" y="484"/>
                  </a:lnTo>
                  <a:lnTo>
                    <a:pt x="154" y="497"/>
                  </a:lnTo>
                  <a:lnTo>
                    <a:pt x="158" y="508"/>
                  </a:lnTo>
                  <a:lnTo>
                    <a:pt x="158" y="508"/>
                  </a:lnTo>
                  <a:lnTo>
                    <a:pt x="169" y="552"/>
                  </a:lnTo>
                  <a:lnTo>
                    <a:pt x="180" y="586"/>
                  </a:lnTo>
                  <a:lnTo>
                    <a:pt x="195" y="615"/>
                  </a:lnTo>
                  <a:lnTo>
                    <a:pt x="210" y="643"/>
                  </a:lnTo>
                  <a:lnTo>
                    <a:pt x="210" y="643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0246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254DC4-078B-4FDB-BB63-4834C754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447108A-8BE0-4E89-8E6E-C86D4799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B9605-FEB4-4FCC-9F4F-CDAD413A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dee312b8-a9c6-4a2e-944a-a07da3e903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85ED3F5-C74C-4AC5-82FA-B9DE372E2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94" y="1850659"/>
            <a:ext cx="10855821" cy="3614179"/>
            <a:chOff x="676494" y="1850659"/>
            <a:chExt cx="10855821" cy="3614179"/>
          </a:xfrm>
        </p:grpSpPr>
        <p:sp>
          <p:nvSpPr>
            <p:cNvPr id="6" name="íṩḷïdé">
              <a:extLst>
                <a:ext uri="{FF2B5EF4-FFF2-40B4-BE49-F238E27FC236}">
                  <a16:creationId xmlns:a16="http://schemas.microsoft.com/office/drawing/2014/main" xmlns="" id="{C081DED1-C2BE-4187-8F4E-97A9FAF79CE7}"/>
                </a:ext>
              </a:extLst>
            </p:cNvPr>
            <p:cNvSpPr/>
            <p:nvPr/>
          </p:nvSpPr>
          <p:spPr>
            <a:xfrm>
              <a:off x="3026943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ŝlíḓé">
              <a:extLst>
                <a:ext uri="{FF2B5EF4-FFF2-40B4-BE49-F238E27FC236}">
                  <a16:creationId xmlns:a16="http://schemas.microsoft.com/office/drawing/2014/main" xmlns="" id="{38A66488-EE4B-4472-B2AF-EBD727A39842}"/>
                </a:ext>
              </a:extLst>
            </p:cNvPr>
            <p:cNvSpPr/>
            <p:nvPr/>
          </p:nvSpPr>
          <p:spPr>
            <a:xfrm>
              <a:off x="5886477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ï$lídé">
              <a:extLst>
                <a:ext uri="{FF2B5EF4-FFF2-40B4-BE49-F238E27FC236}">
                  <a16:creationId xmlns:a16="http://schemas.microsoft.com/office/drawing/2014/main" xmlns="" id="{9CE577EC-9C53-438A-AA52-290C3132960A}"/>
                </a:ext>
              </a:extLst>
            </p:cNvPr>
            <p:cNvGrpSpPr/>
            <p:nvPr/>
          </p:nvGrpSpPr>
          <p:grpSpPr>
            <a:xfrm>
              <a:off x="676494" y="1850659"/>
              <a:ext cx="2277222" cy="2973463"/>
              <a:chOff x="2186058" y="1980712"/>
              <a:chExt cx="2277222" cy="2973463"/>
            </a:xfrm>
          </p:grpSpPr>
          <p:sp>
            <p:nvSpPr>
              <p:cNvPr id="26" name="išľiḓè">
                <a:extLst>
                  <a:ext uri="{FF2B5EF4-FFF2-40B4-BE49-F238E27FC236}">
                    <a16:creationId xmlns:a16="http://schemas.microsoft.com/office/drawing/2014/main" xmlns="" id="{3EEA995E-7562-4E4B-9EAE-1A1C20502A1D}"/>
                  </a:ext>
                </a:extLst>
              </p:cNvPr>
              <p:cNvSpPr/>
              <p:nvPr/>
            </p:nvSpPr>
            <p:spPr>
              <a:xfrm>
                <a:off x="2611550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7" name="iṧļïḋe">
                <a:extLst>
                  <a:ext uri="{FF2B5EF4-FFF2-40B4-BE49-F238E27FC236}">
                    <a16:creationId xmlns:a16="http://schemas.microsoft.com/office/drawing/2014/main" xmlns="" id="{23653CBB-BA6A-4908-B88E-1371C777C3AE}"/>
                  </a:ext>
                </a:extLst>
              </p:cNvPr>
              <p:cNvGrpSpPr/>
              <p:nvPr/>
            </p:nvGrpSpPr>
            <p:grpSpPr>
              <a:xfrm>
                <a:off x="2186058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8" name="íśḻíḍè">
                  <a:extLst>
                    <a:ext uri="{FF2B5EF4-FFF2-40B4-BE49-F238E27FC236}">
                      <a16:creationId xmlns:a16="http://schemas.microsoft.com/office/drawing/2014/main" xmlns="" id="{6A3F8575-8DAE-4B5B-873B-5172B888E7C4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ïṩľíďé">
                  <a:extLst>
                    <a:ext uri="{FF2B5EF4-FFF2-40B4-BE49-F238E27FC236}">
                      <a16:creationId xmlns:a16="http://schemas.microsoft.com/office/drawing/2014/main" xmlns="" id="{619B15CE-5E63-441B-8295-CAC61C69EDCD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9" name="îsľíḓê">
              <a:extLst>
                <a:ext uri="{FF2B5EF4-FFF2-40B4-BE49-F238E27FC236}">
                  <a16:creationId xmlns:a16="http://schemas.microsoft.com/office/drawing/2014/main" xmlns="" id="{F48674FD-1D1F-4139-A731-E55BEAE875EE}"/>
                </a:ext>
              </a:extLst>
            </p:cNvPr>
            <p:cNvGrpSpPr/>
            <p:nvPr/>
          </p:nvGrpSpPr>
          <p:grpSpPr>
            <a:xfrm>
              <a:off x="3536028" y="1850659"/>
              <a:ext cx="2277222" cy="2973463"/>
              <a:chOff x="4957389" y="1980712"/>
              <a:chExt cx="2277222" cy="2973463"/>
            </a:xfrm>
          </p:grpSpPr>
          <p:sp>
            <p:nvSpPr>
              <p:cNvPr id="22" name="ï$ḻïḓè">
                <a:extLst>
                  <a:ext uri="{FF2B5EF4-FFF2-40B4-BE49-F238E27FC236}">
                    <a16:creationId xmlns:a16="http://schemas.microsoft.com/office/drawing/2014/main" xmlns="" id="{940C6D20-9333-4C5C-96B8-E3DF06659272}"/>
                  </a:ext>
                </a:extLst>
              </p:cNvPr>
              <p:cNvSpPr/>
              <p:nvPr/>
            </p:nvSpPr>
            <p:spPr>
              <a:xfrm>
                <a:off x="538288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3" name="ïṧḷïḍe">
                <a:extLst>
                  <a:ext uri="{FF2B5EF4-FFF2-40B4-BE49-F238E27FC236}">
                    <a16:creationId xmlns:a16="http://schemas.microsoft.com/office/drawing/2014/main" xmlns="" id="{7F90781E-D716-4ED4-AE9B-15BB2399F4C6}"/>
                  </a:ext>
                </a:extLst>
              </p:cNvPr>
              <p:cNvGrpSpPr/>
              <p:nvPr/>
            </p:nvGrpSpPr>
            <p:grpSpPr>
              <a:xfrm>
                <a:off x="4957389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4" name="îṡ1ïdé">
                  <a:extLst>
                    <a:ext uri="{FF2B5EF4-FFF2-40B4-BE49-F238E27FC236}">
                      <a16:creationId xmlns:a16="http://schemas.microsoft.com/office/drawing/2014/main" xmlns="" id="{F1B1406A-9217-46DD-B420-B4A7595B5B50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5" name="ïŝḷïḓe">
                  <a:extLst>
                    <a:ext uri="{FF2B5EF4-FFF2-40B4-BE49-F238E27FC236}">
                      <a16:creationId xmlns:a16="http://schemas.microsoft.com/office/drawing/2014/main" xmlns="" id="{C173019A-8730-447E-9FE8-F5CB6AEA995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0" name="ïşľíḓe">
              <a:extLst>
                <a:ext uri="{FF2B5EF4-FFF2-40B4-BE49-F238E27FC236}">
                  <a16:creationId xmlns:a16="http://schemas.microsoft.com/office/drawing/2014/main" xmlns="" id="{344AB0A1-29D9-455B-9403-5822D2170842}"/>
                </a:ext>
              </a:extLst>
            </p:cNvPr>
            <p:cNvGrpSpPr/>
            <p:nvPr/>
          </p:nvGrpSpPr>
          <p:grpSpPr>
            <a:xfrm>
              <a:off x="6395562" y="1850659"/>
              <a:ext cx="2277222" cy="2973463"/>
              <a:chOff x="7728720" y="1980712"/>
              <a:chExt cx="2277222" cy="2973463"/>
            </a:xfrm>
          </p:grpSpPr>
          <p:sp>
            <p:nvSpPr>
              <p:cNvPr id="18" name="ïşlíḑê">
                <a:extLst>
                  <a:ext uri="{FF2B5EF4-FFF2-40B4-BE49-F238E27FC236}">
                    <a16:creationId xmlns:a16="http://schemas.microsoft.com/office/drawing/2014/main" xmlns="" id="{AB3E7004-FC73-4D37-B6B6-FE60E10762C5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9" name="iŝḷîḍè">
                <a:extLst>
                  <a:ext uri="{FF2B5EF4-FFF2-40B4-BE49-F238E27FC236}">
                    <a16:creationId xmlns:a16="http://schemas.microsoft.com/office/drawing/2014/main" xmlns="" id="{FEDB1C95-3A96-4675-8108-A0E11063A6F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0" name="íS1íďé">
                  <a:extLst>
                    <a:ext uri="{FF2B5EF4-FFF2-40B4-BE49-F238E27FC236}">
                      <a16:creationId xmlns:a16="http://schemas.microsoft.com/office/drawing/2014/main" xmlns="" id="{761204CD-73C5-49DD-A91B-426FF4AB1952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1" name="iṡḷîḍé">
                  <a:extLst>
                    <a:ext uri="{FF2B5EF4-FFF2-40B4-BE49-F238E27FC236}">
                      <a16:creationId xmlns:a16="http://schemas.microsoft.com/office/drawing/2014/main" xmlns="" id="{D95299B0-70F3-4EB8-8E22-97FD522FE88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1" name="ïS1ïḍè">
              <a:extLst>
                <a:ext uri="{FF2B5EF4-FFF2-40B4-BE49-F238E27FC236}">
                  <a16:creationId xmlns:a16="http://schemas.microsoft.com/office/drawing/2014/main" xmlns="" id="{0BAA9E9D-449E-40C0-9354-0E5A75A516C9}"/>
                </a:ext>
              </a:extLst>
            </p:cNvPr>
            <p:cNvSpPr/>
            <p:nvPr/>
          </p:nvSpPr>
          <p:spPr>
            <a:xfrm>
              <a:off x="8746011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íṡḻïḋê">
              <a:extLst>
                <a:ext uri="{FF2B5EF4-FFF2-40B4-BE49-F238E27FC236}">
                  <a16:creationId xmlns:a16="http://schemas.microsoft.com/office/drawing/2014/main" xmlns="" id="{BAA7F1CD-BF05-48DE-9422-C96EDB3E622D}"/>
                </a:ext>
              </a:extLst>
            </p:cNvPr>
            <p:cNvGrpSpPr/>
            <p:nvPr/>
          </p:nvGrpSpPr>
          <p:grpSpPr>
            <a:xfrm>
              <a:off x="9255093" y="1850659"/>
              <a:ext cx="2277222" cy="2973463"/>
              <a:chOff x="7728720" y="1980712"/>
              <a:chExt cx="2277222" cy="2973463"/>
            </a:xfrm>
          </p:grpSpPr>
          <p:sp>
            <p:nvSpPr>
              <p:cNvPr id="14" name="iṩlíḑé">
                <a:extLst>
                  <a:ext uri="{FF2B5EF4-FFF2-40B4-BE49-F238E27FC236}">
                    <a16:creationId xmlns:a16="http://schemas.microsoft.com/office/drawing/2014/main" xmlns="" id="{F8DCE9BA-6909-468E-B6FF-3F20CB56F05E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5" name="íś1íḋé">
                <a:extLst>
                  <a:ext uri="{FF2B5EF4-FFF2-40B4-BE49-F238E27FC236}">
                    <a16:creationId xmlns:a16="http://schemas.microsoft.com/office/drawing/2014/main" xmlns="" id="{91757C1D-8D32-4E7B-BC19-B23FB2766EE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16" name="îSḷíḑê">
                  <a:extLst>
                    <a:ext uri="{FF2B5EF4-FFF2-40B4-BE49-F238E27FC236}">
                      <a16:creationId xmlns:a16="http://schemas.microsoft.com/office/drawing/2014/main" xmlns="" id="{B1CC1BA8-EC5A-448F-8170-68EB92C5975C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iṡļïḑé">
                  <a:extLst>
                    <a:ext uri="{FF2B5EF4-FFF2-40B4-BE49-F238E27FC236}">
                      <a16:creationId xmlns:a16="http://schemas.microsoft.com/office/drawing/2014/main" xmlns="" id="{815D8B43-5C5B-42A8-A768-F2DF54E18B30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3" name="íṡľíḓé">
              <a:extLst>
                <a:ext uri="{FF2B5EF4-FFF2-40B4-BE49-F238E27FC236}">
                  <a16:creationId xmlns:a16="http://schemas.microsoft.com/office/drawing/2014/main" xmlns="" id="{2415B6AF-15DE-4E0F-AE31-2BD14E1666AF}"/>
                </a:ext>
              </a:extLst>
            </p:cNvPr>
            <p:cNvSpPr txBox="1"/>
            <p:nvPr/>
          </p:nvSpPr>
          <p:spPr bwMode="auto">
            <a:xfrm>
              <a:off x="676494" y="5023033"/>
              <a:ext cx="10843994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424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AA3985-9039-4C3B-8691-1D813744B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CE43A9-C6BC-4B76-9EFC-B600C7370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BC53E7-A8EC-4525-A5D5-FEF4989DA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e22d4531-5ba1-45df-940b-a30be0c679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1974E1-B55A-40EC-97AE-1E9595737B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498" cy="5003800"/>
            <a:chOff x="660400" y="1130300"/>
            <a:chExt cx="10858498" cy="5003800"/>
          </a:xfrm>
        </p:grpSpPr>
        <p:grpSp>
          <p:nvGrpSpPr>
            <p:cNvPr id="6" name="ïṥļïďè">
              <a:extLst>
                <a:ext uri="{FF2B5EF4-FFF2-40B4-BE49-F238E27FC236}">
                  <a16:creationId xmlns:a16="http://schemas.microsoft.com/office/drawing/2014/main" xmlns="" id="{B1177D1F-CD95-473F-BA43-4271773DAAA2}"/>
                </a:ext>
              </a:extLst>
            </p:cNvPr>
            <p:cNvGrpSpPr/>
            <p:nvPr/>
          </p:nvGrpSpPr>
          <p:grpSpPr>
            <a:xfrm>
              <a:off x="660400" y="1752596"/>
              <a:ext cx="2433240" cy="3903000"/>
              <a:chOff x="832843" y="1752596"/>
              <a:chExt cx="2433240" cy="3903000"/>
            </a:xfrm>
          </p:grpSpPr>
          <p:sp>
            <p:nvSpPr>
              <p:cNvPr id="25" name="íṥ1íďê">
                <a:extLst>
                  <a:ext uri="{FF2B5EF4-FFF2-40B4-BE49-F238E27FC236}">
                    <a16:creationId xmlns:a16="http://schemas.microsoft.com/office/drawing/2014/main" xmlns="" id="{4E10DE6C-73C9-426B-8915-978BD758B9D2}"/>
                  </a:ext>
                </a:extLst>
              </p:cNvPr>
              <p:cNvSpPr/>
              <p:nvPr/>
            </p:nvSpPr>
            <p:spPr>
              <a:xfrm flipH="1">
                <a:off x="995763" y="1752597"/>
                <a:ext cx="2107405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tx1"/>
                    </a:solidFill>
                  </a:rPr>
                  <a:t>Text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şľiḋé">
                <a:extLst>
                  <a:ext uri="{FF2B5EF4-FFF2-40B4-BE49-F238E27FC236}">
                    <a16:creationId xmlns:a16="http://schemas.microsoft.com/office/drawing/2014/main" xmlns="" id="{96F81FCC-C19B-4853-976C-9A5EBE98D60B}"/>
                  </a:ext>
                </a:extLst>
              </p:cNvPr>
              <p:cNvSpPr/>
              <p:nvPr/>
            </p:nvSpPr>
            <p:spPr>
              <a:xfrm rot="5400000" flipH="1">
                <a:off x="995766" y="1752591"/>
                <a:ext cx="2107395" cy="2107405"/>
              </a:xfrm>
              <a:prstGeom prst="blockArc">
                <a:avLst>
                  <a:gd name="adj1" fmla="val 83211"/>
                  <a:gd name="adj2" fmla="val 5844589"/>
                  <a:gd name="adj3" fmla="val 913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îṥḷiďê">
                <a:extLst>
                  <a:ext uri="{FF2B5EF4-FFF2-40B4-BE49-F238E27FC236}">
                    <a16:creationId xmlns:a16="http://schemas.microsoft.com/office/drawing/2014/main" xmlns="" id="{10B2DB48-939D-45F6-AE49-9C876FF7361D}"/>
                  </a:ext>
                </a:extLst>
              </p:cNvPr>
              <p:cNvSpPr/>
              <p:nvPr/>
            </p:nvSpPr>
            <p:spPr bwMode="auto">
              <a:xfrm>
                <a:off x="832844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ś1îḓe">
                <a:extLst>
                  <a:ext uri="{FF2B5EF4-FFF2-40B4-BE49-F238E27FC236}">
                    <a16:creationId xmlns:a16="http://schemas.microsoft.com/office/drawing/2014/main" xmlns="" id="{A02A85AE-7E37-475C-BF46-B966133FC6E1}"/>
                  </a:ext>
                </a:extLst>
              </p:cNvPr>
              <p:cNvSpPr/>
              <p:nvPr/>
            </p:nvSpPr>
            <p:spPr>
              <a:xfrm>
                <a:off x="832843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ïṧ1ïdê">
              <a:extLst>
                <a:ext uri="{FF2B5EF4-FFF2-40B4-BE49-F238E27FC236}">
                  <a16:creationId xmlns:a16="http://schemas.microsoft.com/office/drawing/2014/main" xmlns="" id="{C3F501D4-02FA-48CC-935B-3BB4CBA40B6D}"/>
                </a:ext>
              </a:extLst>
            </p:cNvPr>
            <p:cNvGrpSpPr/>
            <p:nvPr/>
          </p:nvGrpSpPr>
          <p:grpSpPr>
            <a:xfrm>
              <a:off x="3468819" y="1752596"/>
              <a:ext cx="2433240" cy="3903000"/>
              <a:chOff x="3529474" y="1752596"/>
              <a:chExt cx="2433240" cy="3903000"/>
            </a:xfrm>
          </p:grpSpPr>
          <p:sp>
            <p:nvSpPr>
              <p:cNvPr id="21" name="îśḻíḓe">
                <a:extLst>
                  <a:ext uri="{FF2B5EF4-FFF2-40B4-BE49-F238E27FC236}">
                    <a16:creationId xmlns:a16="http://schemas.microsoft.com/office/drawing/2014/main" xmlns="" id="{5EED9C08-9F5D-4E9B-8363-F89CFCFC322F}"/>
                  </a:ext>
                </a:extLst>
              </p:cNvPr>
              <p:cNvSpPr/>
              <p:nvPr/>
            </p:nvSpPr>
            <p:spPr>
              <a:xfrm flipH="1">
                <a:off x="3692393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22" name="işľídé">
                <a:extLst>
                  <a:ext uri="{FF2B5EF4-FFF2-40B4-BE49-F238E27FC236}">
                    <a16:creationId xmlns:a16="http://schemas.microsoft.com/office/drawing/2014/main" xmlns="" id="{2D197393-FC87-4219-B801-043011FADF0E}"/>
                  </a:ext>
                </a:extLst>
              </p:cNvPr>
              <p:cNvSpPr/>
              <p:nvPr/>
            </p:nvSpPr>
            <p:spPr>
              <a:xfrm rot="5400000" flipH="1">
                <a:off x="3692398" y="1752592"/>
                <a:ext cx="2107395" cy="2107404"/>
              </a:xfrm>
              <a:prstGeom prst="blockArc">
                <a:avLst>
                  <a:gd name="adj1" fmla="val 19836787"/>
                  <a:gd name="adj2" fmla="val 5630232"/>
                  <a:gd name="adj3" fmla="val 91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ş1íḋe">
                <a:extLst>
                  <a:ext uri="{FF2B5EF4-FFF2-40B4-BE49-F238E27FC236}">
                    <a16:creationId xmlns:a16="http://schemas.microsoft.com/office/drawing/2014/main" xmlns="" id="{7593C509-7214-45EA-91A6-B8C62BF145F2}"/>
                  </a:ext>
                </a:extLst>
              </p:cNvPr>
              <p:cNvSpPr/>
              <p:nvPr/>
            </p:nvSpPr>
            <p:spPr bwMode="auto">
              <a:xfrm>
                <a:off x="3529475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ṡ1ïḓè">
                <a:extLst>
                  <a:ext uri="{FF2B5EF4-FFF2-40B4-BE49-F238E27FC236}">
                    <a16:creationId xmlns:a16="http://schemas.microsoft.com/office/drawing/2014/main" xmlns="" id="{05DB7783-3BB5-479F-B370-C4CF631EF27D}"/>
                  </a:ext>
                </a:extLst>
              </p:cNvPr>
              <p:cNvSpPr/>
              <p:nvPr/>
            </p:nvSpPr>
            <p:spPr>
              <a:xfrm>
                <a:off x="3529474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1iḓe">
              <a:extLst>
                <a:ext uri="{FF2B5EF4-FFF2-40B4-BE49-F238E27FC236}">
                  <a16:creationId xmlns:a16="http://schemas.microsoft.com/office/drawing/2014/main" xmlns="" id="{85F5E88F-060F-4C36-9CAF-7007F43B6103}"/>
                </a:ext>
              </a:extLst>
            </p:cNvPr>
            <p:cNvGrpSpPr/>
            <p:nvPr/>
          </p:nvGrpSpPr>
          <p:grpSpPr>
            <a:xfrm>
              <a:off x="6277238" y="1752596"/>
              <a:ext cx="2433240" cy="3903000"/>
              <a:chOff x="6226105" y="1752596"/>
              <a:chExt cx="2433240" cy="3903000"/>
            </a:xfrm>
          </p:grpSpPr>
          <p:sp>
            <p:nvSpPr>
              <p:cNvPr id="17" name="ïsļïḑè">
                <a:extLst>
                  <a:ext uri="{FF2B5EF4-FFF2-40B4-BE49-F238E27FC236}">
                    <a16:creationId xmlns:a16="http://schemas.microsoft.com/office/drawing/2014/main" xmlns="" id="{B5CD31BE-77E9-40AA-B96D-EAB796A8F2EE}"/>
                  </a:ext>
                </a:extLst>
              </p:cNvPr>
              <p:cNvSpPr/>
              <p:nvPr/>
            </p:nvSpPr>
            <p:spPr>
              <a:xfrm flipH="1">
                <a:off x="6389026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8" name="ïṧḷïďé">
                <a:extLst>
                  <a:ext uri="{FF2B5EF4-FFF2-40B4-BE49-F238E27FC236}">
                    <a16:creationId xmlns:a16="http://schemas.microsoft.com/office/drawing/2014/main" xmlns="" id="{C0D6EC7D-C865-4FEB-8D6F-BC2FE5036EE7}"/>
                  </a:ext>
                </a:extLst>
              </p:cNvPr>
              <p:cNvSpPr/>
              <p:nvPr/>
            </p:nvSpPr>
            <p:spPr>
              <a:xfrm rot="5400000" flipH="1">
                <a:off x="6389031" y="1752592"/>
                <a:ext cx="2107395" cy="2107404"/>
              </a:xfrm>
              <a:prstGeom prst="blockArc">
                <a:avLst>
                  <a:gd name="adj1" fmla="val 14030140"/>
                  <a:gd name="adj2" fmla="val 5747590"/>
                  <a:gd name="adj3" fmla="val 91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ïṡlíďè">
                <a:extLst>
                  <a:ext uri="{FF2B5EF4-FFF2-40B4-BE49-F238E27FC236}">
                    <a16:creationId xmlns:a16="http://schemas.microsoft.com/office/drawing/2014/main" xmlns="" id="{BF6659F3-912B-48CD-B885-50FD0C82462C}"/>
                  </a:ext>
                </a:extLst>
              </p:cNvPr>
              <p:cNvSpPr/>
              <p:nvPr/>
            </p:nvSpPr>
            <p:spPr bwMode="auto">
              <a:xfrm>
                <a:off x="6226106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śľidê">
                <a:extLst>
                  <a:ext uri="{FF2B5EF4-FFF2-40B4-BE49-F238E27FC236}">
                    <a16:creationId xmlns:a16="http://schemas.microsoft.com/office/drawing/2014/main" xmlns="" id="{D55FE842-A735-4A84-9BE9-6C40F43BEAFB}"/>
                  </a:ext>
                </a:extLst>
              </p:cNvPr>
              <p:cNvSpPr/>
              <p:nvPr/>
            </p:nvSpPr>
            <p:spPr>
              <a:xfrm>
                <a:off x="6226105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ïṩḷîdé">
              <a:extLst>
                <a:ext uri="{FF2B5EF4-FFF2-40B4-BE49-F238E27FC236}">
                  <a16:creationId xmlns:a16="http://schemas.microsoft.com/office/drawing/2014/main" xmlns="" id="{ACF5B0A5-8B18-4C03-98D3-B497DDB47529}"/>
                </a:ext>
              </a:extLst>
            </p:cNvPr>
            <p:cNvGrpSpPr/>
            <p:nvPr/>
          </p:nvGrpSpPr>
          <p:grpSpPr>
            <a:xfrm>
              <a:off x="9085658" y="1752596"/>
              <a:ext cx="2433240" cy="3903000"/>
              <a:chOff x="8922736" y="1752596"/>
              <a:chExt cx="2433240" cy="3903000"/>
            </a:xfrm>
          </p:grpSpPr>
          <p:sp>
            <p:nvSpPr>
              <p:cNvPr id="13" name="ïŝ1iḑè">
                <a:extLst>
                  <a:ext uri="{FF2B5EF4-FFF2-40B4-BE49-F238E27FC236}">
                    <a16:creationId xmlns:a16="http://schemas.microsoft.com/office/drawing/2014/main" xmlns="" id="{2DB23269-BBF0-4CEE-8C5A-BDC229824152}"/>
                  </a:ext>
                </a:extLst>
              </p:cNvPr>
              <p:cNvSpPr/>
              <p:nvPr/>
            </p:nvSpPr>
            <p:spPr>
              <a:xfrm flipH="1">
                <a:off x="9085660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4" name="iṣļîḑé">
                <a:extLst>
                  <a:ext uri="{FF2B5EF4-FFF2-40B4-BE49-F238E27FC236}">
                    <a16:creationId xmlns:a16="http://schemas.microsoft.com/office/drawing/2014/main" xmlns="" id="{C5FE746C-D8D4-48E9-A3D5-4CB23C875F27}"/>
                  </a:ext>
                </a:extLst>
              </p:cNvPr>
              <p:cNvSpPr/>
              <p:nvPr/>
            </p:nvSpPr>
            <p:spPr>
              <a:xfrm rot="5400000" flipH="1">
                <a:off x="9085665" y="1752592"/>
                <a:ext cx="2107395" cy="2107404"/>
              </a:xfrm>
              <a:prstGeom prst="blockArc">
                <a:avLst>
                  <a:gd name="adj1" fmla="val 2087936"/>
                  <a:gd name="adj2" fmla="val 6038505"/>
                  <a:gd name="adj3" fmla="val 91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$ľïḍè">
                <a:extLst>
                  <a:ext uri="{FF2B5EF4-FFF2-40B4-BE49-F238E27FC236}">
                    <a16:creationId xmlns:a16="http://schemas.microsoft.com/office/drawing/2014/main" xmlns="" id="{6560CC6A-E1CF-428B-A5B4-EA5C9DEB068D}"/>
                  </a:ext>
                </a:extLst>
              </p:cNvPr>
              <p:cNvSpPr/>
              <p:nvPr/>
            </p:nvSpPr>
            <p:spPr bwMode="auto">
              <a:xfrm>
                <a:off x="8922737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ṡ1íḍê">
                <a:extLst>
                  <a:ext uri="{FF2B5EF4-FFF2-40B4-BE49-F238E27FC236}">
                    <a16:creationId xmlns:a16="http://schemas.microsoft.com/office/drawing/2014/main" xmlns="" id="{C0CD7684-6EBB-4E77-9189-34516CE21AFA}"/>
                  </a:ext>
                </a:extLst>
              </p:cNvPr>
              <p:cNvSpPr/>
              <p:nvPr/>
            </p:nvSpPr>
            <p:spPr>
              <a:xfrm>
                <a:off x="8922736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37CD244-D985-4481-951C-44E7B6559C81}"/>
                </a:ext>
              </a:extLst>
            </p:cNvPr>
            <p:cNvCxnSpPr/>
            <p:nvPr/>
          </p:nvCxnSpPr>
          <p:spPr>
            <a:xfrm>
              <a:off x="32555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D09BABC-9F23-4C06-8600-6FD206C981B9}"/>
                </a:ext>
              </a:extLst>
            </p:cNvPr>
            <p:cNvCxnSpPr/>
            <p:nvPr/>
          </p:nvCxnSpPr>
          <p:spPr>
            <a:xfrm>
              <a:off x="60749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53C369D-9E16-4B16-82DF-3E49A660F1DB}"/>
                </a:ext>
              </a:extLst>
            </p:cNvPr>
            <p:cNvCxnSpPr/>
            <p:nvPr/>
          </p:nvCxnSpPr>
          <p:spPr>
            <a:xfrm>
              <a:off x="88943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9512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A2BE61-71D4-42E6-810A-A046D3363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F58DEDB-593C-4FE9-B875-5B7E7141B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BAA249-9648-4D40-9580-8DDF6D579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7c82928b-21bb-4eb3-8444-6e872218b7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41E52A-1AD3-45AA-B2FE-85718ED357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24" y="1589783"/>
            <a:ext cx="10856753" cy="4252685"/>
            <a:chOff x="669516" y="1589783"/>
            <a:chExt cx="10856768" cy="425269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5332008-464B-47BF-8500-04994183CD07}"/>
                </a:ext>
              </a:extLst>
            </p:cNvPr>
            <p:cNvCxnSpPr/>
            <p:nvPr/>
          </p:nvCxnSpPr>
          <p:spPr>
            <a:xfrm>
              <a:off x="4326627" y="2574407"/>
              <a:ext cx="660752" cy="9669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464471C-2D01-4D7C-B67F-8CA86FA996EA}"/>
                </a:ext>
              </a:extLst>
            </p:cNvPr>
            <p:cNvCxnSpPr/>
            <p:nvPr/>
          </p:nvCxnSpPr>
          <p:spPr>
            <a:xfrm flipV="1">
              <a:off x="3540728" y="4041781"/>
              <a:ext cx="2051981" cy="2162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2B5B54C-0C46-4FA8-8406-671EC0076E9C}"/>
                </a:ext>
              </a:extLst>
            </p:cNvPr>
            <p:cNvCxnSpPr/>
            <p:nvPr/>
          </p:nvCxnSpPr>
          <p:spPr>
            <a:xfrm flipV="1">
              <a:off x="6436890" y="2456603"/>
              <a:ext cx="1623310" cy="131766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07AD1D2-AB88-4F73-BA32-24E3DAFF1F63}"/>
                </a:ext>
              </a:extLst>
            </p:cNvPr>
            <p:cNvCxnSpPr/>
            <p:nvPr/>
          </p:nvCxnSpPr>
          <p:spPr>
            <a:xfrm flipV="1">
              <a:off x="6594128" y="3917540"/>
              <a:ext cx="1997759" cy="68101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ļîḋè">
              <a:extLst>
                <a:ext uri="{FF2B5EF4-FFF2-40B4-BE49-F238E27FC236}">
                  <a16:creationId xmlns:a16="http://schemas.microsoft.com/office/drawing/2014/main" xmlns="" id="{DCBAA47E-6595-4BDE-9C2C-AC94785AA5CB}"/>
                </a:ext>
              </a:extLst>
            </p:cNvPr>
            <p:cNvGrpSpPr/>
            <p:nvPr/>
          </p:nvGrpSpPr>
          <p:grpSpPr>
            <a:xfrm>
              <a:off x="4326634" y="1589783"/>
              <a:ext cx="3132001" cy="4252691"/>
              <a:chOff x="4648185" y="0"/>
              <a:chExt cx="2009771" cy="2728906"/>
            </a:xfrm>
          </p:grpSpPr>
          <p:sp>
            <p:nvSpPr>
              <p:cNvPr id="27" name="işļíḑê">
                <a:extLst>
                  <a:ext uri="{FF2B5EF4-FFF2-40B4-BE49-F238E27FC236}">
                    <a16:creationId xmlns:a16="http://schemas.microsoft.com/office/drawing/2014/main" xmlns="" id="{820A77AD-39F5-40F2-8D8A-CABAA6E8F3A1}"/>
                  </a:ext>
                </a:extLst>
              </p:cNvPr>
              <p:cNvSpPr/>
              <p:nvPr/>
            </p:nvSpPr>
            <p:spPr bwMode="auto">
              <a:xfrm>
                <a:off x="5286358" y="2373308"/>
                <a:ext cx="733423" cy="331787"/>
              </a:xfrm>
              <a:custGeom>
                <a:avLst/>
                <a:gdLst>
                  <a:gd name="T0" fmla="*/ 462 w 925"/>
                  <a:gd name="T1" fmla="*/ 0 h 419"/>
                  <a:gd name="T2" fmla="*/ 212 w 925"/>
                  <a:gd name="T3" fmla="*/ 0 h 419"/>
                  <a:gd name="T4" fmla="*/ 212 w 925"/>
                  <a:gd name="T5" fmla="*/ 0 h 419"/>
                  <a:gd name="T6" fmla="*/ 212 w 925"/>
                  <a:gd name="T7" fmla="*/ 36 h 419"/>
                  <a:gd name="T8" fmla="*/ 210 w 925"/>
                  <a:gd name="T9" fmla="*/ 74 h 419"/>
                  <a:gd name="T10" fmla="*/ 207 w 925"/>
                  <a:gd name="T11" fmla="*/ 119 h 419"/>
                  <a:gd name="T12" fmla="*/ 205 w 925"/>
                  <a:gd name="T13" fmla="*/ 142 h 419"/>
                  <a:gd name="T14" fmla="*/ 202 w 925"/>
                  <a:gd name="T15" fmla="*/ 166 h 419"/>
                  <a:gd name="T16" fmla="*/ 197 w 925"/>
                  <a:gd name="T17" fmla="*/ 188 h 419"/>
                  <a:gd name="T18" fmla="*/ 192 w 925"/>
                  <a:gd name="T19" fmla="*/ 210 h 419"/>
                  <a:gd name="T20" fmla="*/ 186 w 925"/>
                  <a:gd name="T21" fmla="*/ 230 h 419"/>
                  <a:gd name="T22" fmla="*/ 180 w 925"/>
                  <a:gd name="T23" fmla="*/ 247 h 419"/>
                  <a:gd name="T24" fmla="*/ 176 w 925"/>
                  <a:gd name="T25" fmla="*/ 255 h 419"/>
                  <a:gd name="T26" fmla="*/ 172 w 925"/>
                  <a:gd name="T27" fmla="*/ 262 h 419"/>
                  <a:gd name="T28" fmla="*/ 168 w 925"/>
                  <a:gd name="T29" fmla="*/ 268 h 419"/>
                  <a:gd name="T30" fmla="*/ 163 w 925"/>
                  <a:gd name="T31" fmla="*/ 273 h 419"/>
                  <a:gd name="T32" fmla="*/ 163 w 925"/>
                  <a:gd name="T33" fmla="*/ 273 h 419"/>
                  <a:gd name="T34" fmla="*/ 116 w 925"/>
                  <a:gd name="T35" fmla="*/ 316 h 419"/>
                  <a:gd name="T36" fmla="*/ 62 w 925"/>
                  <a:gd name="T37" fmla="*/ 364 h 419"/>
                  <a:gd name="T38" fmla="*/ 0 w 925"/>
                  <a:gd name="T39" fmla="*/ 419 h 419"/>
                  <a:gd name="T40" fmla="*/ 462 w 925"/>
                  <a:gd name="T41" fmla="*/ 419 h 419"/>
                  <a:gd name="T42" fmla="*/ 925 w 925"/>
                  <a:gd name="T43" fmla="*/ 419 h 419"/>
                  <a:gd name="T44" fmla="*/ 925 w 925"/>
                  <a:gd name="T45" fmla="*/ 419 h 419"/>
                  <a:gd name="T46" fmla="*/ 862 w 925"/>
                  <a:gd name="T47" fmla="*/ 364 h 419"/>
                  <a:gd name="T48" fmla="*/ 809 w 925"/>
                  <a:gd name="T49" fmla="*/ 316 h 419"/>
                  <a:gd name="T50" fmla="*/ 762 w 925"/>
                  <a:gd name="T51" fmla="*/ 273 h 419"/>
                  <a:gd name="T52" fmla="*/ 762 w 925"/>
                  <a:gd name="T53" fmla="*/ 273 h 419"/>
                  <a:gd name="T54" fmla="*/ 757 w 925"/>
                  <a:gd name="T55" fmla="*/ 268 h 419"/>
                  <a:gd name="T56" fmla="*/ 753 w 925"/>
                  <a:gd name="T57" fmla="*/ 262 h 419"/>
                  <a:gd name="T58" fmla="*/ 749 w 925"/>
                  <a:gd name="T59" fmla="*/ 255 h 419"/>
                  <a:gd name="T60" fmla="*/ 744 w 925"/>
                  <a:gd name="T61" fmla="*/ 247 h 419"/>
                  <a:gd name="T62" fmla="*/ 737 w 925"/>
                  <a:gd name="T63" fmla="*/ 230 h 419"/>
                  <a:gd name="T64" fmla="*/ 732 w 925"/>
                  <a:gd name="T65" fmla="*/ 210 h 419"/>
                  <a:gd name="T66" fmla="*/ 727 w 925"/>
                  <a:gd name="T67" fmla="*/ 188 h 419"/>
                  <a:gd name="T68" fmla="*/ 723 w 925"/>
                  <a:gd name="T69" fmla="*/ 166 h 419"/>
                  <a:gd name="T70" fmla="*/ 720 w 925"/>
                  <a:gd name="T71" fmla="*/ 142 h 419"/>
                  <a:gd name="T72" fmla="*/ 718 w 925"/>
                  <a:gd name="T73" fmla="*/ 119 h 419"/>
                  <a:gd name="T74" fmla="*/ 714 w 925"/>
                  <a:gd name="T75" fmla="*/ 74 h 419"/>
                  <a:gd name="T76" fmla="*/ 713 w 925"/>
                  <a:gd name="T77" fmla="*/ 36 h 419"/>
                  <a:gd name="T78" fmla="*/ 713 w 925"/>
                  <a:gd name="T79" fmla="*/ 0 h 419"/>
                  <a:gd name="T80" fmla="*/ 462 w 925"/>
                  <a:gd name="T8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5" h="419">
                    <a:moveTo>
                      <a:pt x="462" y="0"/>
                    </a:moveTo>
                    <a:lnTo>
                      <a:pt x="212" y="0"/>
                    </a:lnTo>
                    <a:lnTo>
                      <a:pt x="212" y="0"/>
                    </a:lnTo>
                    <a:lnTo>
                      <a:pt x="212" y="36"/>
                    </a:lnTo>
                    <a:lnTo>
                      <a:pt x="210" y="74"/>
                    </a:lnTo>
                    <a:lnTo>
                      <a:pt x="207" y="119"/>
                    </a:lnTo>
                    <a:lnTo>
                      <a:pt x="205" y="142"/>
                    </a:lnTo>
                    <a:lnTo>
                      <a:pt x="202" y="166"/>
                    </a:lnTo>
                    <a:lnTo>
                      <a:pt x="197" y="188"/>
                    </a:lnTo>
                    <a:lnTo>
                      <a:pt x="192" y="210"/>
                    </a:lnTo>
                    <a:lnTo>
                      <a:pt x="186" y="230"/>
                    </a:lnTo>
                    <a:lnTo>
                      <a:pt x="180" y="247"/>
                    </a:lnTo>
                    <a:lnTo>
                      <a:pt x="176" y="255"/>
                    </a:lnTo>
                    <a:lnTo>
                      <a:pt x="172" y="262"/>
                    </a:lnTo>
                    <a:lnTo>
                      <a:pt x="168" y="268"/>
                    </a:lnTo>
                    <a:lnTo>
                      <a:pt x="163" y="273"/>
                    </a:lnTo>
                    <a:lnTo>
                      <a:pt x="163" y="273"/>
                    </a:lnTo>
                    <a:lnTo>
                      <a:pt x="116" y="316"/>
                    </a:lnTo>
                    <a:lnTo>
                      <a:pt x="62" y="364"/>
                    </a:lnTo>
                    <a:lnTo>
                      <a:pt x="0" y="419"/>
                    </a:lnTo>
                    <a:lnTo>
                      <a:pt x="462" y="419"/>
                    </a:lnTo>
                    <a:lnTo>
                      <a:pt x="925" y="419"/>
                    </a:lnTo>
                    <a:lnTo>
                      <a:pt x="925" y="419"/>
                    </a:lnTo>
                    <a:lnTo>
                      <a:pt x="862" y="364"/>
                    </a:lnTo>
                    <a:lnTo>
                      <a:pt x="809" y="316"/>
                    </a:lnTo>
                    <a:lnTo>
                      <a:pt x="762" y="273"/>
                    </a:lnTo>
                    <a:lnTo>
                      <a:pt x="762" y="273"/>
                    </a:lnTo>
                    <a:lnTo>
                      <a:pt x="757" y="268"/>
                    </a:lnTo>
                    <a:lnTo>
                      <a:pt x="753" y="262"/>
                    </a:lnTo>
                    <a:lnTo>
                      <a:pt x="749" y="255"/>
                    </a:lnTo>
                    <a:lnTo>
                      <a:pt x="744" y="247"/>
                    </a:lnTo>
                    <a:lnTo>
                      <a:pt x="737" y="230"/>
                    </a:lnTo>
                    <a:lnTo>
                      <a:pt x="732" y="210"/>
                    </a:lnTo>
                    <a:lnTo>
                      <a:pt x="727" y="188"/>
                    </a:lnTo>
                    <a:lnTo>
                      <a:pt x="723" y="166"/>
                    </a:lnTo>
                    <a:lnTo>
                      <a:pt x="720" y="142"/>
                    </a:lnTo>
                    <a:lnTo>
                      <a:pt x="718" y="119"/>
                    </a:lnTo>
                    <a:lnTo>
                      <a:pt x="714" y="74"/>
                    </a:lnTo>
                    <a:lnTo>
                      <a:pt x="713" y="36"/>
                    </a:lnTo>
                    <a:lnTo>
                      <a:pt x="713" y="0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7C543201-6F1E-4122-8ACC-1583FA98BF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3183" y="2701918"/>
                <a:ext cx="738186" cy="2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i$ḻîḍe">
                <a:extLst>
                  <a:ext uri="{FF2B5EF4-FFF2-40B4-BE49-F238E27FC236}">
                    <a16:creationId xmlns:a16="http://schemas.microsoft.com/office/drawing/2014/main" xmlns="" id="{C6B2454B-D99B-45A7-8B46-8C376A50CECF}"/>
                  </a:ext>
                </a:extLst>
              </p:cNvPr>
              <p:cNvSpPr/>
              <p:nvPr/>
            </p:nvSpPr>
            <p:spPr bwMode="auto">
              <a:xfrm>
                <a:off x="4648185" y="1116010"/>
                <a:ext cx="2009769" cy="1284285"/>
              </a:xfrm>
              <a:custGeom>
                <a:avLst/>
                <a:gdLst>
                  <a:gd name="T0" fmla="*/ 2531 w 2531"/>
                  <a:gd name="T1" fmla="*/ 1529 h 1618"/>
                  <a:gd name="T2" fmla="*/ 2529 w 2531"/>
                  <a:gd name="T3" fmla="*/ 1547 h 1618"/>
                  <a:gd name="T4" fmla="*/ 2524 w 2531"/>
                  <a:gd name="T5" fmla="*/ 1564 h 1618"/>
                  <a:gd name="T6" fmla="*/ 2515 w 2531"/>
                  <a:gd name="T7" fmla="*/ 1579 h 1618"/>
                  <a:gd name="T8" fmla="*/ 2505 w 2531"/>
                  <a:gd name="T9" fmla="*/ 1592 h 1618"/>
                  <a:gd name="T10" fmla="*/ 2491 w 2531"/>
                  <a:gd name="T11" fmla="*/ 1603 h 1618"/>
                  <a:gd name="T12" fmla="*/ 2476 w 2531"/>
                  <a:gd name="T13" fmla="*/ 1611 h 1618"/>
                  <a:gd name="T14" fmla="*/ 2459 w 2531"/>
                  <a:gd name="T15" fmla="*/ 1617 h 1618"/>
                  <a:gd name="T16" fmla="*/ 2441 w 2531"/>
                  <a:gd name="T17" fmla="*/ 1618 h 1618"/>
                  <a:gd name="T18" fmla="*/ 89 w 2531"/>
                  <a:gd name="T19" fmla="*/ 1618 h 1618"/>
                  <a:gd name="T20" fmla="*/ 71 w 2531"/>
                  <a:gd name="T21" fmla="*/ 1617 h 1618"/>
                  <a:gd name="T22" fmla="*/ 55 w 2531"/>
                  <a:gd name="T23" fmla="*/ 1611 h 1618"/>
                  <a:gd name="T24" fmla="*/ 39 w 2531"/>
                  <a:gd name="T25" fmla="*/ 1603 h 1618"/>
                  <a:gd name="T26" fmla="*/ 26 w 2531"/>
                  <a:gd name="T27" fmla="*/ 1592 h 1618"/>
                  <a:gd name="T28" fmla="*/ 15 w 2531"/>
                  <a:gd name="T29" fmla="*/ 1579 h 1618"/>
                  <a:gd name="T30" fmla="*/ 7 w 2531"/>
                  <a:gd name="T31" fmla="*/ 1564 h 1618"/>
                  <a:gd name="T32" fmla="*/ 2 w 2531"/>
                  <a:gd name="T33" fmla="*/ 1547 h 1618"/>
                  <a:gd name="T34" fmla="*/ 0 w 2531"/>
                  <a:gd name="T35" fmla="*/ 1529 h 1618"/>
                  <a:gd name="T36" fmla="*/ 0 w 2531"/>
                  <a:gd name="T37" fmla="*/ 90 h 1618"/>
                  <a:gd name="T38" fmla="*/ 2 w 2531"/>
                  <a:gd name="T39" fmla="*/ 71 h 1618"/>
                  <a:gd name="T40" fmla="*/ 7 w 2531"/>
                  <a:gd name="T41" fmla="*/ 55 h 1618"/>
                  <a:gd name="T42" fmla="*/ 15 w 2531"/>
                  <a:gd name="T43" fmla="*/ 39 h 1618"/>
                  <a:gd name="T44" fmla="*/ 26 w 2531"/>
                  <a:gd name="T45" fmla="*/ 26 h 1618"/>
                  <a:gd name="T46" fmla="*/ 39 w 2531"/>
                  <a:gd name="T47" fmla="*/ 15 h 1618"/>
                  <a:gd name="T48" fmla="*/ 55 w 2531"/>
                  <a:gd name="T49" fmla="*/ 7 h 1618"/>
                  <a:gd name="T50" fmla="*/ 71 w 2531"/>
                  <a:gd name="T51" fmla="*/ 2 h 1618"/>
                  <a:gd name="T52" fmla="*/ 89 w 2531"/>
                  <a:gd name="T53" fmla="*/ 0 h 1618"/>
                  <a:gd name="T54" fmla="*/ 2441 w 2531"/>
                  <a:gd name="T55" fmla="*/ 0 h 1618"/>
                  <a:gd name="T56" fmla="*/ 2459 w 2531"/>
                  <a:gd name="T57" fmla="*/ 2 h 1618"/>
                  <a:gd name="T58" fmla="*/ 2476 w 2531"/>
                  <a:gd name="T59" fmla="*/ 7 h 1618"/>
                  <a:gd name="T60" fmla="*/ 2491 w 2531"/>
                  <a:gd name="T61" fmla="*/ 15 h 1618"/>
                  <a:gd name="T62" fmla="*/ 2505 w 2531"/>
                  <a:gd name="T63" fmla="*/ 26 h 1618"/>
                  <a:gd name="T64" fmla="*/ 2515 w 2531"/>
                  <a:gd name="T65" fmla="*/ 39 h 1618"/>
                  <a:gd name="T66" fmla="*/ 2524 w 2531"/>
                  <a:gd name="T67" fmla="*/ 55 h 1618"/>
                  <a:gd name="T68" fmla="*/ 2529 w 2531"/>
                  <a:gd name="T69" fmla="*/ 71 h 1618"/>
                  <a:gd name="T70" fmla="*/ 2531 w 2531"/>
                  <a:gd name="T71" fmla="*/ 9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1" h="1618">
                    <a:moveTo>
                      <a:pt x="2531" y="1529"/>
                    </a:moveTo>
                    <a:lnTo>
                      <a:pt x="2531" y="1529"/>
                    </a:lnTo>
                    <a:lnTo>
                      <a:pt x="2530" y="1538"/>
                    </a:lnTo>
                    <a:lnTo>
                      <a:pt x="2529" y="1547"/>
                    </a:lnTo>
                    <a:lnTo>
                      <a:pt x="2527" y="1556"/>
                    </a:lnTo>
                    <a:lnTo>
                      <a:pt x="2524" y="1564"/>
                    </a:lnTo>
                    <a:lnTo>
                      <a:pt x="2520" y="1572"/>
                    </a:lnTo>
                    <a:lnTo>
                      <a:pt x="2515" y="1579"/>
                    </a:lnTo>
                    <a:lnTo>
                      <a:pt x="2510" y="1586"/>
                    </a:lnTo>
                    <a:lnTo>
                      <a:pt x="2505" y="1592"/>
                    </a:lnTo>
                    <a:lnTo>
                      <a:pt x="2498" y="1598"/>
                    </a:lnTo>
                    <a:lnTo>
                      <a:pt x="2491" y="1603"/>
                    </a:lnTo>
                    <a:lnTo>
                      <a:pt x="2484" y="1608"/>
                    </a:lnTo>
                    <a:lnTo>
                      <a:pt x="2476" y="1611"/>
                    </a:lnTo>
                    <a:lnTo>
                      <a:pt x="2468" y="1614"/>
                    </a:lnTo>
                    <a:lnTo>
                      <a:pt x="2459" y="1617"/>
                    </a:lnTo>
                    <a:lnTo>
                      <a:pt x="2450" y="1618"/>
                    </a:lnTo>
                    <a:lnTo>
                      <a:pt x="2441" y="1618"/>
                    </a:lnTo>
                    <a:lnTo>
                      <a:pt x="89" y="1618"/>
                    </a:lnTo>
                    <a:lnTo>
                      <a:pt x="89" y="1618"/>
                    </a:lnTo>
                    <a:lnTo>
                      <a:pt x="80" y="1618"/>
                    </a:lnTo>
                    <a:lnTo>
                      <a:pt x="71" y="1617"/>
                    </a:lnTo>
                    <a:lnTo>
                      <a:pt x="63" y="1614"/>
                    </a:lnTo>
                    <a:lnTo>
                      <a:pt x="55" y="1611"/>
                    </a:lnTo>
                    <a:lnTo>
                      <a:pt x="47" y="1608"/>
                    </a:lnTo>
                    <a:lnTo>
                      <a:pt x="39" y="1603"/>
                    </a:lnTo>
                    <a:lnTo>
                      <a:pt x="32" y="1598"/>
                    </a:lnTo>
                    <a:lnTo>
                      <a:pt x="26" y="1592"/>
                    </a:lnTo>
                    <a:lnTo>
                      <a:pt x="20" y="1586"/>
                    </a:lnTo>
                    <a:lnTo>
                      <a:pt x="15" y="1579"/>
                    </a:lnTo>
                    <a:lnTo>
                      <a:pt x="11" y="1572"/>
                    </a:lnTo>
                    <a:lnTo>
                      <a:pt x="7" y="1564"/>
                    </a:lnTo>
                    <a:lnTo>
                      <a:pt x="4" y="1556"/>
                    </a:lnTo>
                    <a:lnTo>
                      <a:pt x="2" y="1547"/>
                    </a:lnTo>
                    <a:lnTo>
                      <a:pt x="0" y="1538"/>
                    </a:lnTo>
                    <a:lnTo>
                      <a:pt x="0" y="152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0" y="80"/>
                    </a:lnTo>
                    <a:lnTo>
                      <a:pt x="2" y="71"/>
                    </a:lnTo>
                    <a:lnTo>
                      <a:pt x="4" y="63"/>
                    </a:lnTo>
                    <a:lnTo>
                      <a:pt x="7" y="55"/>
                    </a:lnTo>
                    <a:lnTo>
                      <a:pt x="11" y="47"/>
                    </a:lnTo>
                    <a:lnTo>
                      <a:pt x="15" y="39"/>
                    </a:lnTo>
                    <a:lnTo>
                      <a:pt x="20" y="33"/>
                    </a:lnTo>
                    <a:lnTo>
                      <a:pt x="26" y="26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7" y="11"/>
                    </a:lnTo>
                    <a:lnTo>
                      <a:pt x="55" y="7"/>
                    </a:lnTo>
                    <a:lnTo>
                      <a:pt x="63" y="4"/>
                    </a:lnTo>
                    <a:lnTo>
                      <a:pt x="71" y="2"/>
                    </a:lnTo>
                    <a:lnTo>
                      <a:pt x="80" y="1"/>
                    </a:lnTo>
                    <a:lnTo>
                      <a:pt x="89" y="0"/>
                    </a:lnTo>
                    <a:lnTo>
                      <a:pt x="2441" y="0"/>
                    </a:lnTo>
                    <a:lnTo>
                      <a:pt x="2441" y="0"/>
                    </a:lnTo>
                    <a:lnTo>
                      <a:pt x="2450" y="1"/>
                    </a:lnTo>
                    <a:lnTo>
                      <a:pt x="2459" y="2"/>
                    </a:lnTo>
                    <a:lnTo>
                      <a:pt x="2468" y="4"/>
                    </a:lnTo>
                    <a:lnTo>
                      <a:pt x="2476" y="7"/>
                    </a:lnTo>
                    <a:lnTo>
                      <a:pt x="2484" y="11"/>
                    </a:lnTo>
                    <a:lnTo>
                      <a:pt x="2491" y="15"/>
                    </a:lnTo>
                    <a:lnTo>
                      <a:pt x="2498" y="20"/>
                    </a:lnTo>
                    <a:lnTo>
                      <a:pt x="2505" y="26"/>
                    </a:lnTo>
                    <a:lnTo>
                      <a:pt x="2510" y="33"/>
                    </a:lnTo>
                    <a:lnTo>
                      <a:pt x="2515" y="39"/>
                    </a:lnTo>
                    <a:lnTo>
                      <a:pt x="2520" y="47"/>
                    </a:lnTo>
                    <a:lnTo>
                      <a:pt x="2524" y="55"/>
                    </a:lnTo>
                    <a:lnTo>
                      <a:pt x="2527" y="63"/>
                    </a:lnTo>
                    <a:lnTo>
                      <a:pt x="2529" y="71"/>
                    </a:lnTo>
                    <a:lnTo>
                      <a:pt x="2530" y="80"/>
                    </a:lnTo>
                    <a:lnTo>
                      <a:pt x="2531" y="90"/>
                    </a:lnTo>
                    <a:lnTo>
                      <a:pt x="2531" y="1529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şļîde">
                <a:extLst>
                  <a:ext uri="{FF2B5EF4-FFF2-40B4-BE49-F238E27FC236}">
                    <a16:creationId xmlns:a16="http://schemas.microsoft.com/office/drawing/2014/main" xmlns="" id="{747EA8B1-0178-46F4-9087-3689E7E09DA9}"/>
                  </a:ext>
                </a:extLst>
              </p:cNvPr>
              <p:cNvSpPr/>
              <p:nvPr/>
            </p:nvSpPr>
            <p:spPr bwMode="auto">
              <a:xfrm>
                <a:off x="5135546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rgbClr val="0806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îṡľiḍe">
                <a:extLst>
                  <a:ext uri="{FF2B5EF4-FFF2-40B4-BE49-F238E27FC236}">
                    <a16:creationId xmlns:a16="http://schemas.microsoft.com/office/drawing/2014/main" xmlns="" id="{D708C02A-E068-4FEE-BA25-CF25FD0C2B63}"/>
                  </a:ext>
                </a:extLst>
              </p:cNvPr>
              <p:cNvSpPr/>
              <p:nvPr/>
            </p:nvSpPr>
            <p:spPr bwMode="auto">
              <a:xfrm>
                <a:off x="5135547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šľíde">
                <a:extLst>
                  <a:ext uri="{FF2B5EF4-FFF2-40B4-BE49-F238E27FC236}">
                    <a16:creationId xmlns:a16="http://schemas.microsoft.com/office/drawing/2014/main" xmlns="" id="{7BD8D7F0-03F1-446F-93B8-493273ED18D8}"/>
                  </a:ext>
                </a:extLst>
              </p:cNvPr>
              <p:cNvSpPr/>
              <p:nvPr/>
            </p:nvSpPr>
            <p:spPr bwMode="auto">
              <a:xfrm>
                <a:off x="4716448" y="1189035"/>
                <a:ext cx="1871657" cy="113823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ïSlîḓè">
                <a:extLst>
                  <a:ext uri="{FF2B5EF4-FFF2-40B4-BE49-F238E27FC236}">
                    <a16:creationId xmlns:a16="http://schemas.microsoft.com/office/drawing/2014/main" xmlns="" id="{74B63741-9840-4E2D-B710-E0B6F466A52D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îṡḷîḋe">
                <a:extLst>
                  <a:ext uri="{FF2B5EF4-FFF2-40B4-BE49-F238E27FC236}">
                    <a16:creationId xmlns:a16="http://schemas.microsoft.com/office/drawing/2014/main" xmlns="" id="{CA6BDEFB-7A4B-4FED-A001-B3DCBD78EAD7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ṣḻíḍè">
                <a:extLst>
                  <a:ext uri="{FF2B5EF4-FFF2-40B4-BE49-F238E27FC236}">
                    <a16:creationId xmlns:a16="http://schemas.microsoft.com/office/drawing/2014/main" xmlns="" id="{8D535821-B3BD-4F73-95C7-16A47BEC5D88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  <a:gd name="T74" fmla="*/ 53 w 53"/>
                  <a:gd name="T75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</a:path>
                </a:pathLst>
              </a:custGeom>
              <a:noFill/>
              <a:ln w="7938">
                <a:solidFill>
                  <a:srgbClr val="4D4D4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sḻiḋe">
                <a:extLst>
                  <a:ext uri="{FF2B5EF4-FFF2-40B4-BE49-F238E27FC236}">
                    <a16:creationId xmlns:a16="http://schemas.microsoft.com/office/drawing/2014/main" xmlns="" id="{F9FEE74E-37AB-4D93-BBEE-831F2422A773}"/>
                  </a:ext>
                </a:extLst>
              </p:cNvPr>
              <p:cNvSpPr/>
              <p:nvPr/>
            </p:nvSpPr>
            <p:spPr bwMode="auto">
              <a:xfrm>
                <a:off x="4718036" y="887411"/>
                <a:ext cx="1808158" cy="1439859"/>
              </a:xfrm>
              <a:custGeom>
                <a:avLst/>
                <a:gdLst>
                  <a:gd name="T0" fmla="*/ 2152 w 2279"/>
                  <a:gd name="T1" fmla="*/ 437 h 1814"/>
                  <a:gd name="T2" fmla="*/ 2045 w 2279"/>
                  <a:gd name="T3" fmla="*/ 269 h 1814"/>
                  <a:gd name="T4" fmla="*/ 1907 w 2279"/>
                  <a:gd name="T5" fmla="*/ 100 h 1814"/>
                  <a:gd name="T6" fmla="*/ 1714 w 2279"/>
                  <a:gd name="T7" fmla="*/ 98 h 1814"/>
                  <a:gd name="T8" fmla="*/ 1857 w 2279"/>
                  <a:gd name="T9" fmla="*/ 254 h 1814"/>
                  <a:gd name="T10" fmla="*/ 1973 w 2279"/>
                  <a:gd name="T11" fmla="*/ 410 h 1814"/>
                  <a:gd name="T12" fmla="*/ 2061 w 2279"/>
                  <a:gd name="T13" fmla="*/ 561 h 1814"/>
                  <a:gd name="T14" fmla="*/ 2109 w 2279"/>
                  <a:gd name="T15" fmla="*/ 681 h 1814"/>
                  <a:gd name="T16" fmla="*/ 2139 w 2279"/>
                  <a:gd name="T17" fmla="*/ 822 h 1814"/>
                  <a:gd name="T18" fmla="*/ 2132 w 2279"/>
                  <a:gd name="T19" fmla="*/ 951 h 1814"/>
                  <a:gd name="T20" fmla="*/ 2099 w 2279"/>
                  <a:gd name="T21" fmla="*/ 1045 h 1814"/>
                  <a:gd name="T22" fmla="*/ 2018 w 2279"/>
                  <a:gd name="T23" fmla="*/ 1156 h 1814"/>
                  <a:gd name="T24" fmla="*/ 1893 w 2279"/>
                  <a:gd name="T25" fmla="*/ 1251 h 1814"/>
                  <a:gd name="T26" fmla="*/ 1726 w 2279"/>
                  <a:gd name="T27" fmla="*/ 1329 h 1814"/>
                  <a:gd name="T28" fmla="*/ 1562 w 2279"/>
                  <a:gd name="T29" fmla="*/ 1379 h 1814"/>
                  <a:gd name="T30" fmla="*/ 1372 w 2279"/>
                  <a:gd name="T31" fmla="*/ 1418 h 1814"/>
                  <a:gd name="T32" fmla="*/ 1333 w 2279"/>
                  <a:gd name="T33" fmla="*/ 1374 h 1814"/>
                  <a:gd name="T34" fmla="*/ 1308 w 2279"/>
                  <a:gd name="T35" fmla="*/ 1346 h 1814"/>
                  <a:gd name="T36" fmla="*/ 1318 w 2279"/>
                  <a:gd name="T37" fmla="*/ 1296 h 1814"/>
                  <a:gd name="T38" fmla="*/ 1305 w 2279"/>
                  <a:gd name="T39" fmla="*/ 1256 h 1814"/>
                  <a:gd name="T40" fmla="*/ 1278 w 2279"/>
                  <a:gd name="T41" fmla="*/ 1227 h 1814"/>
                  <a:gd name="T42" fmla="*/ 1240 w 2279"/>
                  <a:gd name="T43" fmla="*/ 1211 h 1814"/>
                  <a:gd name="T44" fmla="*/ 1245 w 2279"/>
                  <a:gd name="T45" fmla="*/ 1170 h 1814"/>
                  <a:gd name="T46" fmla="*/ 1232 w 2279"/>
                  <a:gd name="T47" fmla="*/ 1105 h 1814"/>
                  <a:gd name="T48" fmla="*/ 1185 w 2279"/>
                  <a:gd name="T49" fmla="*/ 1042 h 1814"/>
                  <a:gd name="T50" fmla="*/ 1112 w 2279"/>
                  <a:gd name="T51" fmla="*/ 1007 h 1814"/>
                  <a:gd name="T52" fmla="*/ 1059 w 2279"/>
                  <a:gd name="T53" fmla="*/ 1005 h 1814"/>
                  <a:gd name="T54" fmla="*/ 1008 w 2279"/>
                  <a:gd name="T55" fmla="*/ 1008 h 1814"/>
                  <a:gd name="T56" fmla="*/ 1014 w 2279"/>
                  <a:gd name="T57" fmla="*/ 948 h 1814"/>
                  <a:gd name="T58" fmla="*/ 990 w 2279"/>
                  <a:gd name="T59" fmla="*/ 880 h 1814"/>
                  <a:gd name="T60" fmla="*/ 937 w 2279"/>
                  <a:gd name="T61" fmla="*/ 832 h 1814"/>
                  <a:gd name="T62" fmla="*/ 865 w 2279"/>
                  <a:gd name="T63" fmla="*/ 813 h 1814"/>
                  <a:gd name="T64" fmla="*/ 831 w 2279"/>
                  <a:gd name="T65" fmla="*/ 813 h 1814"/>
                  <a:gd name="T66" fmla="*/ 823 w 2279"/>
                  <a:gd name="T67" fmla="*/ 768 h 1814"/>
                  <a:gd name="T68" fmla="*/ 796 w 2279"/>
                  <a:gd name="T69" fmla="*/ 720 h 1814"/>
                  <a:gd name="T70" fmla="*/ 752 w 2279"/>
                  <a:gd name="T71" fmla="*/ 686 h 1814"/>
                  <a:gd name="T72" fmla="*/ 739 w 2279"/>
                  <a:gd name="T73" fmla="*/ 652 h 1814"/>
                  <a:gd name="T74" fmla="*/ 738 w 2279"/>
                  <a:gd name="T75" fmla="*/ 593 h 1814"/>
                  <a:gd name="T76" fmla="*/ 706 w 2279"/>
                  <a:gd name="T77" fmla="*/ 525 h 1814"/>
                  <a:gd name="T78" fmla="*/ 647 w 2279"/>
                  <a:gd name="T79" fmla="*/ 481 h 1814"/>
                  <a:gd name="T80" fmla="*/ 587 w 2279"/>
                  <a:gd name="T81" fmla="*/ 469 h 1814"/>
                  <a:gd name="T82" fmla="*/ 534 w 2279"/>
                  <a:gd name="T83" fmla="*/ 478 h 1814"/>
                  <a:gd name="T84" fmla="*/ 507 w 2279"/>
                  <a:gd name="T85" fmla="*/ 481 h 1814"/>
                  <a:gd name="T86" fmla="*/ 503 w 2279"/>
                  <a:gd name="T87" fmla="*/ 433 h 1814"/>
                  <a:gd name="T88" fmla="*/ 478 w 2279"/>
                  <a:gd name="T89" fmla="*/ 380 h 1814"/>
                  <a:gd name="T90" fmla="*/ 0 w 2279"/>
                  <a:gd name="T91" fmla="*/ 1813 h 1814"/>
                  <a:gd name="T92" fmla="*/ 1575 w 2279"/>
                  <a:gd name="T93" fmla="*/ 1798 h 1814"/>
                  <a:gd name="T94" fmla="*/ 1567 w 2279"/>
                  <a:gd name="T95" fmla="*/ 1754 h 1814"/>
                  <a:gd name="T96" fmla="*/ 1547 w 2279"/>
                  <a:gd name="T97" fmla="*/ 1716 h 1814"/>
                  <a:gd name="T98" fmla="*/ 1570 w 2279"/>
                  <a:gd name="T99" fmla="*/ 1666 h 1814"/>
                  <a:gd name="T100" fmla="*/ 1574 w 2279"/>
                  <a:gd name="T101" fmla="*/ 1617 h 1814"/>
                  <a:gd name="T102" fmla="*/ 1548 w 2279"/>
                  <a:gd name="T103" fmla="*/ 1551 h 1814"/>
                  <a:gd name="T104" fmla="*/ 1658 w 2279"/>
                  <a:gd name="T105" fmla="*/ 1498 h 1814"/>
                  <a:gd name="T106" fmla="*/ 1818 w 2279"/>
                  <a:gd name="T107" fmla="*/ 1443 h 1814"/>
                  <a:gd name="T108" fmla="*/ 2007 w 2279"/>
                  <a:gd name="T109" fmla="*/ 1343 h 1814"/>
                  <a:gd name="T110" fmla="*/ 2148 w 2279"/>
                  <a:gd name="T111" fmla="*/ 1220 h 1814"/>
                  <a:gd name="T112" fmla="*/ 2238 w 2279"/>
                  <a:gd name="T113" fmla="*/ 1074 h 1814"/>
                  <a:gd name="T114" fmla="*/ 2272 w 2279"/>
                  <a:gd name="T115" fmla="*/ 952 h 1814"/>
                  <a:gd name="T116" fmla="*/ 2274 w 2279"/>
                  <a:gd name="T117" fmla="*/ 786 h 1814"/>
                  <a:gd name="T118" fmla="*/ 2231 w 2279"/>
                  <a:gd name="T119" fmla="*/ 609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79" h="1814">
                    <a:moveTo>
                      <a:pt x="2201" y="534"/>
                    </a:moveTo>
                    <a:lnTo>
                      <a:pt x="2201" y="534"/>
                    </a:lnTo>
                    <a:lnTo>
                      <a:pt x="2186" y="502"/>
                    </a:lnTo>
                    <a:lnTo>
                      <a:pt x="2170" y="469"/>
                    </a:lnTo>
                    <a:lnTo>
                      <a:pt x="2152" y="437"/>
                    </a:lnTo>
                    <a:lnTo>
                      <a:pt x="2133" y="404"/>
                    </a:lnTo>
                    <a:lnTo>
                      <a:pt x="2113" y="370"/>
                    </a:lnTo>
                    <a:lnTo>
                      <a:pt x="2091" y="337"/>
                    </a:lnTo>
                    <a:lnTo>
                      <a:pt x="2069" y="303"/>
                    </a:lnTo>
                    <a:lnTo>
                      <a:pt x="2045" y="269"/>
                    </a:lnTo>
                    <a:lnTo>
                      <a:pt x="2020" y="235"/>
                    </a:lnTo>
                    <a:lnTo>
                      <a:pt x="1993" y="202"/>
                    </a:lnTo>
                    <a:lnTo>
                      <a:pt x="1965" y="168"/>
                    </a:lnTo>
                    <a:lnTo>
                      <a:pt x="1937" y="134"/>
                    </a:lnTo>
                    <a:lnTo>
                      <a:pt x="1907" y="100"/>
                    </a:lnTo>
                    <a:lnTo>
                      <a:pt x="1877" y="67"/>
                    </a:lnTo>
                    <a:lnTo>
                      <a:pt x="1845" y="33"/>
                    </a:lnTo>
                    <a:lnTo>
                      <a:pt x="1812" y="0"/>
                    </a:lnTo>
                    <a:lnTo>
                      <a:pt x="1714" y="98"/>
                    </a:lnTo>
                    <a:lnTo>
                      <a:pt x="1714" y="98"/>
                    </a:lnTo>
                    <a:lnTo>
                      <a:pt x="1745" y="129"/>
                    </a:lnTo>
                    <a:lnTo>
                      <a:pt x="1774" y="160"/>
                    </a:lnTo>
                    <a:lnTo>
                      <a:pt x="1803" y="191"/>
                    </a:lnTo>
                    <a:lnTo>
                      <a:pt x="1830" y="223"/>
                    </a:lnTo>
                    <a:lnTo>
                      <a:pt x="1857" y="254"/>
                    </a:lnTo>
                    <a:lnTo>
                      <a:pt x="1882" y="286"/>
                    </a:lnTo>
                    <a:lnTo>
                      <a:pt x="1907" y="317"/>
                    </a:lnTo>
                    <a:lnTo>
                      <a:pt x="1930" y="348"/>
                    </a:lnTo>
                    <a:lnTo>
                      <a:pt x="1952" y="379"/>
                    </a:lnTo>
                    <a:lnTo>
                      <a:pt x="1973" y="410"/>
                    </a:lnTo>
                    <a:lnTo>
                      <a:pt x="1993" y="441"/>
                    </a:lnTo>
                    <a:lnTo>
                      <a:pt x="2012" y="471"/>
                    </a:lnTo>
                    <a:lnTo>
                      <a:pt x="2030" y="501"/>
                    </a:lnTo>
                    <a:lnTo>
                      <a:pt x="2046" y="531"/>
                    </a:lnTo>
                    <a:lnTo>
                      <a:pt x="2061" y="561"/>
                    </a:lnTo>
                    <a:lnTo>
                      <a:pt x="2074" y="591"/>
                    </a:lnTo>
                    <a:lnTo>
                      <a:pt x="2074" y="591"/>
                    </a:lnTo>
                    <a:lnTo>
                      <a:pt x="2088" y="621"/>
                    </a:lnTo>
                    <a:lnTo>
                      <a:pt x="2099" y="651"/>
                    </a:lnTo>
                    <a:lnTo>
                      <a:pt x="2109" y="681"/>
                    </a:lnTo>
                    <a:lnTo>
                      <a:pt x="2118" y="710"/>
                    </a:lnTo>
                    <a:lnTo>
                      <a:pt x="2125" y="739"/>
                    </a:lnTo>
                    <a:lnTo>
                      <a:pt x="2131" y="767"/>
                    </a:lnTo>
                    <a:lnTo>
                      <a:pt x="2136" y="795"/>
                    </a:lnTo>
                    <a:lnTo>
                      <a:pt x="2139" y="822"/>
                    </a:lnTo>
                    <a:lnTo>
                      <a:pt x="2140" y="850"/>
                    </a:lnTo>
                    <a:lnTo>
                      <a:pt x="2140" y="876"/>
                    </a:lnTo>
                    <a:lnTo>
                      <a:pt x="2139" y="901"/>
                    </a:lnTo>
                    <a:lnTo>
                      <a:pt x="2136" y="926"/>
                    </a:lnTo>
                    <a:lnTo>
                      <a:pt x="2132" y="951"/>
                    </a:lnTo>
                    <a:lnTo>
                      <a:pt x="2126" y="975"/>
                    </a:lnTo>
                    <a:lnTo>
                      <a:pt x="2119" y="998"/>
                    </a:lnTo>
                    <a:lnTo>
                      <a:pt x="2110" y="1021"/>
                    </a:lnTo>
                    <a:lnTo>
                      <a:pt x="2110" y="1021"/>
                    </a:lnTo>
                    <a:lnTo>
                      <a:pt x="2099" y="1045"/>
                    </a:lnTo>
                    <a:lnTo>
                      <a:pt x="2086" y="1069"/>
                    </a:lnTo>
                    <a:lnTo>
                      <a:pt x="2072" y="1092"/>
                    </a:lnTo>
                    <a:lnTo>
                      <a:pt x="2056" y="1114"/>
                    </a:lnTo>
                    <a:lnTo>
                      <a:pt x="2038" y="1135"/>
                    </a:lnTo>
                    <a:lnTo>
                      <a:pt x="2018" y="1156"/>
                    </a:lnTo>
                    <a:lnTo>
                      <a:pt x="1996" y="1177"/>
                    </a:lnTo>
                    <a:lnTo>
                      <a:pt x="1972" y="1196"/>
                    </a:lnTo>
                    <a:lnTo>
                      <a:pt x="1948" y="1215"/>
                    </a:lnTo>
                    <a:lnTo>
                      <a:pt x="1921" y="1234"/>
                    </a:lnTo>
                    <a:lnTo>
                      <a:pt x="1893" y="1251"/>
                    </a:lnTo>
                    <a:lnTo>
                      <a:pt x="1863" y="1268"/>
                    </a:lnTo>
                    <a:lnTo>
                      <a:pt x="1831" y="1285"/>
                    </a:lnTo>
                    <a:lnTo>
                      <a:pt x="1798" y="1300"/>
                    </a:lnTo>
                    <a:lnTo>
                      <a:pt x="1763" y="1315"/>
                    </a:lnTo>
                    <a:lnTo>
                      <a:pt x="1726" y="1329"/>
                    </a:lnTo>
                    <a:lnTo>
                      <a:pt x="1726" y="1329"/>
                    </a:lnTo>
                    <a:lnTo>
                      <a:pt x="1688" y="1343"/>
                    </a:lnTo>
                    <a:lnTo>
                      <a:pt x="1648" y="1356"/>
                    </a:lnTo>
                    <a:lnTo>
                      <a:pt x="1606" y="1368"/>
                    </a:lnTo>
                    <a:lnTo>
                      <a:pt x="1562" y="1379"/>
                    </a:lnTo>
                    <a:lnTo>
                      <a:pt x="1518" y="1391"/>
                    </a:lnTo>
                    <a:lnTo>
                      <a:pt x="1471" y="1401"/>
                    </a:lnTo>
                    <a:lnTo>
                      <a:pt x="1422" y="1410"/>
                    </a:lnTo>
                    <a:lnTo>
                      <a:pt x="1372" y="1418"/>
                    </a:lnTo>
                    <a:lnTo>
                      <a:pt x="1372" y="1418"/>
                    </a:lnTo>
                    <a:lnTo>
                      <a:pt x="1366" y="1408"/>
                    </a:lnTo>
                    <a:lnTo>
                      <a:pt x="1359" y="1399"/>
                    </a:lnTo>
                    <a:lnTo>
                      <a:pt x="1351" y="1390"/>
                    </a:lnTo>
                    <a:lnTo>
                      <a:pt x="1343" y="1381"/>
                    </a:lnTo>
                    <a:lnTo>
                      <a:pt x="1333" y="1374"/>
                    </a:lnTo>
                    <a:lnTo>
                      <a:pt x="1323" y="1368"/>
                    </a:lnTo>
                    <a:lnTo>
                      <a:pt x="1313" y="1362"/>
                    </a:lnTo>
                    <a:lnTo>
                      <a:pt x="1301" y="1358"/>
                    </a:lnTo>
                    <a:lnTo>
                      <a:pt x="1301" y="1358"/>
                    </a:lnTo>
                    <a:lnTo>
                      <a:pt x="1308" y="1346"/>
                    </a:lnTo>
                    <a:lnTo>
                      <a:pt x="1314" y="1333"/>
                    </a:lnTo>
                    <a:lnTo>
                      <a:pt x="1317" y="1319"/>
                    </a:lnTo>
                    <a:lnTo>
                      <a:pt x="1318" y="1304"/>
                    </a:lnTo>
                    <a:lnTo>
                      <a:pt x="1318" y="1304"/>
                    </a:lnTo>
                    <a:lnTo>
                      <a:pt x="1318" y="1296"/>
                    </a:lnTo>
                    <a:lnTo>
                      <a:pt x="1317" y="1287"/>
                    </a:lnTo>
                    <a:lnTo>
                      <a:pt x="1315" y="1279"/>
                    </a:lnTo>
                    <a:lnTo>
                      <a:pt x="1312" y="1271"/>
                    </a:lnTo>
                    <a:lnTo>
                      <a:pt x="1309" y="1263"/>
                    </a:lnTo>
                    <a:lnTo>
                      <a:pt x="1305" y="1256"/>
                    </a:lnTo>
                    <a:lnTo>
                      <a:pt x="1301" y="1249"/>
                    </a:lnTo>
                    <a:lnTo>
                      <a:pt x="1296" y="1243"/>
                    </a:lnTo>
                    <a:lnTo>
                      <a:pt x="1290" y="1237"/>
                    </a:lnTo>
                    <a:lnTo>
                      <a:pt x="1284" y="1231"/>
                    </a:lnTo>
                    <a:lnTo>
                      <a:pt x="1278" y="1227"/>
                    </a:lnTo>
                    <a:lnTo>
                      <a:pt x="1271" y="1222"/>
                    </a:lnTo>
                    <a:lnTo>
                      <a:pt x="1264" y="1218"/>
                    </a:lnTo>
                    <a:lnTo>
                      <a:pt x="1256" y="1215"/>
                    </a:lnTo>
                    <a:lnTo>
                      <a:pt x="1248" y="1212"/>
                    </a:lnTo>
                    <a:lnTo>
                      <a:pt x="1240" y="1211"/>
                    </a:lnTo>
                    <a:lnTo>
                      <a:pt x="1240" y="1211"/>
                    </a:lnTo>
                    <a:lnTo>
                      <a:pt x="1242" y="1201"/>
                    </a:lnTo>
                    <a:lnTo>
                      <a:pt x="1244" y="1191"/>
                    </a:lnTo>
                    <a:lnTo>
                      <a:pt x="1245" y="1180"/>
                    </a:lnTo>
                    <a:lnTo>
                      <a:pt x="1245" y="1170"/>
                    </a:lnTo>
                    <a:lnTo>
                      <a:pt x="1245" y="1170"/>
                    </a:lnTo>
                    <a:lnTo>
                      <a:pt x="1244" y="1153"/>
                    </a:lnTo>
                    <a:lnTo>
                      <a:pt x="1242" y="1137"/>
                    </a:lnTo>
                    <a:lnTo>
                      <a:pt x="1238" y="1121"/>
                    </a:lnTo>
                    <a:lnTo>
                      <a:pt x="1232" y="1105"/>
                    </a:lnTo>
                    <a:lnTo>
                      <a:pt x="1225" y="1091"/>
                    </a:lnTo>
                    <a:lnTo>
                      <a:pt x="1217" y="1077"/>
                    </a:lnTo>
                    <a:lnTo>
                      <a:pt x="1207" y="1064"/>
                    </a:lnTo>
                    <a:lnTo>
                      <a:pt x="1197" y="1052"/>
                    </a:lnTo>
                    <a:lnTo>
                      <a:pt x="1185" y="1042"/>
                    </a:lnTo>
                    <a:lnTo>
                      <a:pt x="1172" y="1032"/>
                    </a:lnTo>
                    <a:lnTo>
                      <a:pt x="1158" y="1024"/>
                    </a:lnTo>
                    <a:lnTo>
                      <a:pt x="1144" y="1017"/>
                    </a:lnTo>
                    <a:lnTo>
                      <a:pt x="1128" y="1011"/>
                    </a:lnTo>
                    <a:lnTo>
                      <a:pt x="1112" y="1007"/>
                    </a:lnTo>
                    <a:lnTo>
                      <a:pt x="1096" y="1005"/>
                    </a:lnTo>
                    <a:lnTo>
                      <a:pt x="1079" y="1004"/>
                    </a:lnTo>
                    <a:lnTo>
                      <a:pt x="1079" y="1004"/>
                    </a:lnTo>
                    <a:lnTo>
                      <a:pt x="1069" y="1004"/>
                    </a:lnTo>
                    <a:lnTo>
                      <a:pt x="1059" y="1005"/>
                    </a:lnTo>
                    <a:lnTo>
                      <a:pt x="1039" y="1008"/>
                    </a:lnTo>
                    <a:lnTo>
                      <a:pt x="1021" y="1014"/>
                    </a:lnTo>
                    <a:lnTo>
                      <a:pt x="1003" y="1022"/>
                    </a:lnTo>
                    <a:lnTo>
                      <a:pt x="1003" y="1022"/>
                    </a:lnTo>
                    <a:lnTo>
                      <a:pt x="1008" y="1008"/>
                    </a:lnTo>
                    <a:lnTo>
                      <a:pt x="1012" y="994"/>
                    </a:lnTo>
                    <a:lnTo>
                      <a:pt x="1014" y="979"/>
                    </a:lnTo>
                    <a:lnTo>
                      <a:pt x="1015" y="964"/>
                    </a:lnTo>
                    <a:lnTo>
                      <a:pt x="1015" y="964"/>
                    </a:lnTo>
                    <a:lnTo>
                      <a:pt x="1014" y="948"/>
                    </a:lnTo>
                    <a:lnTo>
                      <a:pt x="1012" y="934"/>
                    </a:lnTo>
                    <a:lnTo>
                      <a:pt x="1008" y="919"/>
                    </a:lnTo>
                    <a:lnTo>
                      <a:pt x="1003" y="905"/>
                    </a:lnTo>
                    <a:lnTo>
                      <a:pt x="997" y="892"/>
                    </a:lnTo>
                    <a:lnTo>
                      <a:pt x="990" y="880"/>
                    </a:lnTo>
                    <a:lnTo>
                      <a:pt x="981" y="869"/>
                    </a:lnTo>
                    <a:lnTo>
                      <a:pt x="971" y="858"/>
                    </a:lnTo>
                    <a:lnTo>
                      <a:pt x="961" y="848"/>
                    </a:lnTo>
                    <a:lnTo>
                      <a:pt x="949" y="840"/>
                    </a:lnTo>
                    <a:lnTo>
                      <a:pt x="937" y="832"/>
                    </a:lnTo>
                    <a:lnTo>
                      <a:pt x="924" y="825"/>
                    </a:lnTo>
                    <a:lnTo>
                      <a:pt x="909" y="820"/>
                    </a:lnTo>
                    <a:lnTo>
                      <a:pt x="895" y="816"/>
                    </a:lnTo>
                    <a:lnTo>
                      <a:pt x="880" y="814"/>
                    </a:lnTo>
                    <a:lnTo>
                      <a:pt x="865" y="813"/>
                    </a:lnTo>
                    <a:lnTo>
                      <a:pt x="865" y="813"/>
                    </a:lnTo>
                    <a:lnTo>
                      <a:pt x="847" y="814"/>
                    </a:lnTo>
                    <a:lnTo>
                      <a:pt x="830" y="817"/>
                    </a:lnTo>
                    <a:lnTo>
                      <a:pt x="830" y="817"/>
                    </a:lnTo>
                    <a:lnTo>
                      <a:pt x="831" y="813"/>
                    </a:lnTo>
                    <a:lnTo>
                      <a:pt x="831" y="813"/>
                    </a:lnTo>
                    <a:lnTo>
                      <a:pt x="830" y="801"/>
                    </a:lnTo>
                    <a:lnTo>
                      <a:pt x="829" y="790"/>
                    </a:lnTo>
                    <a:lnTo>
                      <a:pt x="826" y="779"/>
                    </a:lnTo>
                    <a:lnTo>
                      <a:pt x="823" y="768"/>
                    </a:lnTo>
                    <a:lnTo>
                      <a:pt x="819" y="757"/>
                    </a:lnTo>
                    <a:lnTo>
                      <a:pt x="814" y="747"/>
                    </a:lnTo>
                    <a:lnTo>
                      <a:pt x="809" y="738"/>
                    </a:lnTo>
                    <a:lnTo>
                      <a:pt x="803" y="729"/>
                    </a:lnTo>
                    <a:lnTo>
                      <a:pt x="796" y="720"/>
                    </a:lnTo>
                    <a:lnTo>
                      <a:pt x="788" y="712"/>
                    </a:lnTo>
                    <a:lnTo>
                      <a:pt x="780" y="705"/>
                    </a:lnTo>
                    <a:lnTo>
                      <a:pt x="771" y="698"/>
                    </a:lnTo>
                    <a:lnTo>
                      <a:pt x="762" y="692"/>
                    </a:lnTo>
                    <a:lnTo>
                      <a:pt x="752" y="686"/>
                    </a:lnTo>
                    <a:lnTo>
                      <a:pt x="742" y="682"/>
                    </a:lnTo>
                    <a:lnTo>
                      <a:pt x="732" y="678"/>
                    </a:lnTo>
                    <a:lnTo>
                      <a:pt x="732" y="678"/>
                    </a:lnTo>
                    <a:lnTo>
                      <a:pt x="736" y="665"/>
                    </a:lnTo>
                    <a:lnTo>
                      <a:pt x="739" y="652"/>
                    </a:lnTo>
                    <a:lnTo>
                      <a:pt x="741" y="638"/>
                    </a:lnTo>
                    <a:lnTo>
                      <a:pt x="741" y="624"/>
                    </a:lnTo>
                    <a:lnTo>
                      <a:pt x="741" y="624"/>
                    </a:lnTo>
                    <a:lnTo>
                      <a:pt x="741" y="608"/>
                    </a:lnTo>
                    <a:lnTo>
                      <a:pt x="738" y="593"/>
                    </a:lnTo>
                    <a:lnTo>
                      <a:pt x="734" y="578"/>
                    </a:lnTo>
                    <a:lnTo>
                      <a:pt x="729" y="564"/>
                    </a:lnTo>
                    <a:lnTo>
                      <a:pt x="723" y="550"/>
                    </a:lnTo>
                    <a:lnTo>
                      <a:pt x="715" y="537"/>
                    </a:lnTo>
                    <a:lnTo>
                      <a:pt x="706" y="525"/>
                    </a:lnTo>
                    <a:lnTo>
                      <a:pt x="696" y="514"/>
                    </a:lnTo>
                    <a:lnTo>
                      <a:pt x="685" y="504"/>
                    </a:lnTo>
                    <a:lnTo>
                      <a:pt x="673" y="496"/>
                    </a:lnTo>
                    <a:lnTo>
                      <a:pt x="660" y="488"/>
                    </a:lnTo>
                    <a:lnTo>
                      <a:pt x="647" y="481"/>
                    </a:lnTo>
                    <a:lnTo>
                      <a:pt x="633" y="476"/>
                    </a:lnTo>
                    <a:lnTo>
                      <a:pt x="618" y="472"/>
                    </a:lnTo>
                    <a:lnTo>
                      <a:pt x="603" y="470"/>
                    </a:lnTo>
                    <a:lnTo>
                      <a:pt x="587" y="469"/>
                    </a:lnTo>
                    <a:lnTo>
                      <a:pt x="587" y="469"/>
                    </a:lnTo>
                    <a:lnTo>
                      <a:pt x="576" y="470"/>
                    </a:lnTo>
                    <a:lnTo>
                      <a:pt x="565" y="471"/>
                    </a:lnTo>
                    <a:lnTo>
                      <a:pt x="554" y="473"/>
                    </a:lnTo>
                    <a:lnTo>
                      <a:pt x="544" y="475"/>
                    </a:lnTo>
                    <a:lnTo>
                      <a:pt x="534" y="478"/>
                    </a:lnTo>
                    <a:lnTo>
                      <a:pt x="524" y="482"/>
                    </a:lnTo>
                    <a:lnTo>
                      <a:pt x="515" y="487"/>
                    </a:lnTo>
                    <a:lnTo>
                      <a:pt x="506" y="492"/>
                    </a:lnTo>
                    <a:lnTo>
                      <a:pt x="506" y="492"/>
                    </a:lnTo>
                    <a:lnTo>
                      <a:pt x="507" y="481"/>
                    </a:lnTo>
                    <a:lnTo>
                      <a:pt x="507" y="469"/>
                    </a:lnTo>
                    <a:lnTo>
                      <a:pt x="507" y="469"/>
                    </a:lnTo>
                    <a:lnTo>
                      <a:pt x="507" y="457"/>
                    </a:lnTo>
                    <a:lnTo>
                      <a:pt x="505" y="445"/>
                    </a:lnTo>
                    <a:lnTo>
                      <a:pt x="503" y="433"/>
                    </a:lnTo>
                    <a:lnTo>
                      <a:pt x="500" y="422"/>
                    </a:lnTo>
                    <a:lnTo>
                      <a:pt x="495" y="411"/>
                    </a:lnTo>
                    <a:lnTo>
                      <a:pt x="490" y="400"/>
                    </a:lnTo>
                    <a:lnTo>
                      <a:pt x="485" y="390"/>
                    </a:lnTo>
                    <a:lnTo>
                      <a:pt x="478" y="380"/>
                    </a:lnTo>
                    <a:lnTo>
                      <a:pt x="239" y="380"/>
                    </a:lnTo>
                    <a:lnTo>
                      <a:pt x="239" y="380"/>
                    </a:lnTo>
                    <a:lnTo>
                      <a:pt x="239" y="381"/>
                    </a:lnTo>
                    <a:lnTo>
                      <a:pt x="0" y="381"/>
                    </a:lnTo>
                    <a:lnTo>
                      <a:pt x="0" y="1813"/>
                    </a:lnTo>
                    <a:lnTo>
                      <a:pt x="1228" y="1814"/>
                    </a:lnTo>
                    <a:lnTo>
                      <a:pt x="1228" y="1813"/>
                    </a:lnTo>
                    <a:lnTo>
                      <a:pt x="1574" y="1813"/>
                    </a:lnTo>
                    <a:lnTo>
                      <a:pt x="1574" y="1813"/>
                    </a:lnTo>
                    <a:lnTo>
                      <a:pt x="1575" y="1798"/>
                    </a:lnTo>
                    <a:lnTo>
                      <a:pt x="1575" y="1798"/>
                    </a:lnTo>
                    <a:lnTo>
                      <a:pt x="1574" y="1787"/>
                    </a:lnTo>
                    <a:lnTo>
                      <a:pt x="1573" y="1776"/>
                    </a:lnTo>
                    <a:lnTo>
                      <a:pt x="1570" y="1765"/>
                    </a:lnTo>
                    <a:lnTo>
                      <a:pt x="1567" y="1754"/>
                    </a:lnTo>
                    <a:lnTo>
                      <a:pt x="1563" y="1744"/>
                    </a:lnTo>
                    <a:lnTo>
                      <a:pt x="1558" y="1734"/>
                    </a:lnTo>
                    <a:lnTo>
                      <a:pt x="1553" y="1724"/>
                    </a:lnTo>
                    <a:lnTo>
                      <a:pt x="1547" y="1716"/>
                    </a:lnTo>
                    <a:lnTo>
                      <a:pt x="1547" y="1716"/>
                    </a:lnTo>
                    <a:lnTo>
                      <a:pt x="1553" y="1707"/>
                    </a:lnTo>
                    <a:lnTo>
                      <a:pt x="1558" y="1697"/>
                    </a:lnTo>
                    <a:lnTo>
                      <a:pt x="1563" y="1687"/>
                    </a:lnTo>
                    <a:lnTo>
                      <a:pt x="1567" y="1677"/>
                    </a:lnTo>
                    <a:lnTo>
                      <a:pt x="1570" y="1666"/>
                    </a:lnTo>
                    <a:lnTo>
                      <a:pt x="1573" y="1655"/>
                    </a:lnTo>
                    <a:lnTo>
                      <a:pt x="1574" y="1644"/>
                    </a:lnTo>
                    <a:lnTo>
                      <a:pt x="1575" y="1632"/>
                    </a:lnTo>
                    <a:lnTo>
                      <a:pt x="1575" y="1632"/>
                    </a:lnTo>
                    <a:lnTo>
                      <a:pt x="1574" y="1617"/>
                    </a:lnTo>
                    <a:lnTo>
                      <a:pt x="1571" y="1603"/>
                    </a:lnTo>
                    <a:lnTo>
                      <a:pt x="1568" y="1589"/>
                    </a:lnTo>
                    <a:lnTo>
                      <a:pt x="1562" y="1575"/>
                    </a:lnTo>
                    <a:lnTo>
                      <a:pt x="1556" y="1563"/>
                    </a:lnTo>
                    <a:lnTo>
                      <a:pt x="1548" y="1551"/>
                    </a:lnTo>
                    <a:lnTo>
                      <a:pt x="1539" y="1540"/>
                    </a:lnTo>
                    <a:lnTo>
                      <a:pt x="1529" y="1530"/>
                    </a:lnTo>
                    <a:lnTo>
                      <a:pt x="1529" y="1530"/>
                    </a:lnTo>
                    <a:lnTo>
                      <a:pt x="1595" y="1515"/>
                    </a:lnTo>
                    <a:lnTo>
                      <a:pt x="1658" y="1498"/>
                    </a:lnTo>
                    <a:lnTo>
                      <a:pt x="1718" y="1480"/>
                    </a:lnTo>
                    <a:lnTo>
                      <a:pt x="1746" y="1470"/>
                    </a:lnTo>
                    <a:lnTo>
                      <a:pt x="1774" y="1460"/>
                    </a:lnTo>
                    <a:lnTo>
                      <a:pt x="1774" y="1460"/>
                    </a:lnTo>
                    <a:lnTo>
                      <a:pt x="1818" y="1443"/>
                    </a:lnTo>
                    <a:lnTo>
                      <a:pt x="1860" y="1425"/>
                    </a:lnTo>
                    <a:lnTo>
                      <a:pt x="1899" y="1406"/>
                    </a:lnTo>
                    <a:lnTo>
                      <a:pt x="1937" y="1385"/>
                    </a:lnTo>
                    <a:lnTo>
                      <a:pt x="1973" y="1364"/>
                    </a:lnTo>
                    <a:lnTo>
                      <a:pt x="2007" y="1343"/>
                    </a:lnTo>
                    <a:lnTo>
                      <a:pt x="2040" y="1320"/>
                    </a:lnTo>
                    <a:lnTo>
                      <a:pt x="2070" y="1296"/>
                    </a:lnTo>
                    <a:lnTo>
                      <a:pt x="2098" y="1272"/>
                    </a:lnTo>
                    <a:lnTo>
                      <a:pt x="2124" y="1246"/>
                    </a:lnTo>
                    <a:lnTo>
                      <a:pt x="2148" y="1220"/>
                    </a:lnTo>
                    <a:lnTo>
                      <a:pt x="2170" y="1192"/>
                    </a:lnTo>
                    <a:lnTo>
                      <a:pt x="2190" y="1164"/>
                    </a:lnTo>
                    <a:lnTo>
                      <a:pt x="2208" y="1135"/>
                    </a:lnTo>
                    <a:lnTo>
                      <a:pt x="2224" y="1105"/>
                    </a:lnTo>
                    <a:lnTo>
                      <a:pt x="2238" y="1074"/>
                    </a:lnTo>
                    <a:lnTo>
                      <a:pt x="2238" y="1074"/>
                    </a:lnTo>
                    <a:lnTo>
                      <a:pt x="2249" y="1044"/>
                    </a:lnTo>
                    <a:lnTo>
                      <a:pt x="2259" y="1014"/>
                    </a:lnTo>
                    <a:lnTo>
                      <a:pt x="2266" y="983"/>
                    </a:lnTo>
                    <a:lnTo>
                      <a:pt x="2272" y="952"/>
                    </a:lnTo>
                    <a:lnTo>
                      <a:pt x="2276" y="920"/>
                    </a:lnTo>
                    <a:lnTo>
                      <a:pt x="2278" y="888"/>
                    </a:lnTo>
                    <a:lnTo>
                      <a:pt x="2279" y="855"/>
                    </a:lnTo>
                    <a:lnTo>
                      <a:pt x="2277" y="820"/>
                    </a:lnTo>
                    <a:lnTo>
                      <a:pt x="2274" y="786"/>
                    </a:lnTo>
                    <a:lnTo>
                      <a:pt x="2269" y="752"/>
                    </a:lnTo>
                    <a:lnTo>
                      <a:pt x="2262" y="717"/>
                    </a:lnTo>
                    <a:lnTo>
                      <a:pt x="2254" y="681"/>
                    </a:lnTo>
                    <a:lnTo>
                      <a:pt x="2243" y="645"/>
                    </a:lnTo>
                    <a:lnTo>
                      <a:pt x="2231" y="609"/>
                    </a:lnTo>
                    <a:lnTo>
                      <a:pt x="2217" y="572"/>
                    </a:lnTo>
                    <a:lnTo>
                      <a:pt x="2201" y="5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Sļîḋé">
                <a:extLst>
                  <a:ext uri="{FF2B5EF4-FFF2-40B4-BE49-F238E27FC236}">
                    <a16:creationId xmlns:a16="http://schemas.microsoft.com/office/drawing/2014/main" xmlns="" id="{BA2F859B-7E50-45BF-8225-BF87AC473608}"/>
                  </a:ext>
                </a:extLst>
              </p:cNvPr>
              <p:cNvSpPr/>
              <p:nvPr/>
            </p:nvSpPr>
            <p:spPr bwMode="auto">
              <a:xfrm>
                <a:off x="4716450" y="903286"/>
                <a:ext cx="1789108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íŝ1îḓè">
                <a:extLst>
                  <a:ext uri="{FF2B5EF4-FFF2-40B4-BE49-F238E27FC236}">
                    <a16:creationId xmlns:a16="http://schemas.microsoft.com/office/drawing/2014/main" xmlns="" id="{75A72220-5714-4833-B9D9-A18A06ACB154}"/>
                  </a:ext>
                </a:extLst>
              </p:cNvPr>
              <p:cNvSpPr/>
              <p:nvPr/>
            </p:nvSpPr>
            <p:spPr bwMode="auto">
              <a:xfrm>
                <a:off x="4716451" y="903286"/>
                <a:ext cx="1789109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ïş1íďé">
                <a:extLst>
                  <a:ext uri="{FF2B5EF4-FFF2-40B4-BE49-F238E27FC236}">
                    <a16:creationId xmlns:a16="http://schemas.microsoft.com/office/drawing/2014/main" xmlns="" id="{F01AD03D-7A79-4BFA-A6C2-1662DA04C71A}"/>
                  </a:ext>
                </a:extLst>
              </p:cNvPr>
              <p:cNvSpPr/>
              <p:nvPr/>
            </p:nvSpPr>
            <p:spPr bwMode="auto">
              <a:xfrm>
                <a:off x="4722801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îṧ1íḋé">
                <a:extLst>
                  <a:ext uri="{FF2B5EF4-FFF2-40B4-BE49-F238E27FC236}">
                    <a16:creationId xmlns:a16="http://schemas.microsoft.com/office/drawing/2014/main" xmlns="" id="{FBE40949-22AB-42FC-BCEA-5E99BEB93D96}"/>
                  </a:ext>
                </a:extLst>
              </p:cNvPr>
              <p:cNvSpPr/>
              <p:nvPr/>
            </p:nvSpPr>
            <p:spPr bwMode="auto">
              <a:xfrm>
                <a:off x="4722802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iṣľidê">
                <a:extLst>
                  <a:ext uri="{FF2B5EF4-FFF2-40B4-BE49-F238E27FC236}">
                    <a16:creationId xmlns:a16="http://schemas.microsoft.com/office/drawing/2014/main" xmlns="" id="{693B1C0E-9430-4272-B901-B816AC7B7657}"/>
                  </a:ext>
                </a:extLst>
              </p:cNvPr>
              <p:cNvSpPr/>
              <p:nvPr/>
            </p:nvSpPr>
            <p:spPr bwMode="auto">
              <a:xfrm>
                <a:off x="5989624" y="831848"/>
                <a:ext cx="222249" cy="187325"/>
              </a:xfrm>
              <a:custGeom>
                <a:avLst/>
                <a:gdLst>
                  <a:gd name="T0" fmla="*/ 0 w 278"/>
                  <a:gd name="T1" fmla="*/ 42 h 235"/>
                  <a:gd name="T2" fmla="*/ 0 w 278"/>
                  <a:gd name="T3" fmla="*/ 42 h 235"/>
                  <a:gd name="T4" fmla="*/ 0 w 278"/>
                  <a:gd name="T5" fmla="*/ 47 h 235"/>
                  <a:gd name="T6" fmla="*/ 2 w 278"/>
                  <a:gd name="T7" fmla="*/ 60 h 235"/>
                  <a:gd name="T8" fmla="*/ 6 w 278"/>
                  <a:gd name="T9" fmla="*/ 79 h 235"/>
                  <a:gd name="T10" fmla="*/ 8 w 278"/>
                  <a:gd name="T11" fmla="*/ 90 h 235"/>
                  <a:gd name="T12" fmla="*/ 12 w 278"/>
                  <a:gd name="T13" fmla="*/ 102 h 235"/>
                  <a:gd name="T14" fmla="*/ 16 w 278"/>
                  <a:gd name="T15" fmla="*/ 114 h 235"/>
                  <a:gd name="T16" fmla="*/ 22 w 278"/>
                  <a:gd name="T17" fmla="*/ 127 h 235"/>
                  <a:gd name="T18" fmla="*/ 28 w 278"/>
                  <a:gd name="T19" fmla="*/ 139 h 235"/>
                  <a:gd name="T20" fmla="*/ 36 w 278"/>
                  <a:gd name="T21" fmla="*/ 151 h 235"/>
                  <a:gd name="T22" fmla="*/ 45 w 278"/>
                  <a:gd name="T23" fmla="*/ 162 h 235"/>
                  <a:gd name="T24" fmla="*/ 55 w 278"/>
                  <a:gd name="T25" fmla="*/ 173 h 235"/>
                  <a:gd name="T26" fmla="*/ 67 w 278"/>
                  <a:gd name="T27" fmla="*/ 182 h 235"/>
                  <a:gd name="T28" fmla="*/ 81 w 278"/>
                  <a:gd name="T29" fmla="*/ 190 h 235"/>
                  <a:gd name="T30" fmla="*/ 81 w 278"/>
                  <a:gd name="T31" fmla="*/ 190 h 235"/>
                  <a:gd name="T32" fmla="*/ 95 w 278"/>
                  <a:gd name="T33" fmla="*/ 196 h 235"/>
                  <a:gd name="T34" fmla="*/ 111 w 278"/>
                  <a:gd name="T35" fmla="*/ 202 h 235"/>
                  <a:gd name="T36" fmla="*/ 127 w 278"/>
                  <a:gd name="T37" fmla="*/ 207 h 235"/>
                  <a:gd name="T38" fmla="*/ 143 w 278"/>
                  <a:gd name="T39" fmla="*/ 212 h 235"/>
                  <a:gd name="T40" fmla="*/ 176 w 278"/>
                  <a:gd name="T41" fmla="*/ 220 h 235"/>
                  <a:gd name="T42" fmla="*/ 208 w 278"/>
                  <a:gd name="T43" fmla="*/ 226 h 235"/>
                  <a:gd name="T44" fmla="*/ 235 w 278"/>
                  <a:gd name="T45" fmla="*/ 230 h 235"/>
                  <a:gd name="T46" fmla="*/ 258 w 278"/>
                  <a:gd name="T47" fmla="*/ 233 h 235"/>
                  <a:gd name="T48" fmla="*/ 278 w 278"/>
                  <a:gd name="T49" fmla="*/ 235 h 235"/>
                  <a:gd name="T50" fmla="*/ 42 w 278"/>
                  <a:gd name="T51" fmla="*/ 0 h 235"/>
                  <a:gd name="T52" fmla="*/ 0 w 278"/>
                  <a:gd name="T53" fmla="*/ 4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8" h="235">
                    <a:moveTo>
                      <a:pt x="0" y="42"/>
                    </a:moveTo>
                    <a:lnTo>
                      <a:pt x="0" y="42"/>
                    </a:lnTo>
                    <a:lnTo>
                      <a:pt x="0" y="47"/>
                    </a:lnTo>
                    <a:lnTo>
                      <a:pt x="2" y="60"/>
                    </a:lnTo>
                    <a:lnTo>
                      <a:pt x="6" y="79"/>
                    </a:lnTo>
                    <a:lnTo>
                      <a:pt x="8" y="90"/>
                    </a:lnTo>
                    <a:lnTo>
                      <a:pt x="12" y="102"/>
                    </a:lnTo>
                    <a:lnTo>
                      <a:pt x="16" y="114"/>
                    </a:lnTo>
                    <a:lnTo>
                      <a:pt x="22" y="127"/>
                    </a:lnTo>
                    <a:lnTo>
                      <a:pt x="28" y="139"/>
                    </a:lnTo>
                    <a:lnTo>
                      <a:pt x="36" y="151"/>
                    </a:lnTo>
                    <a:lnTo>
                      <a:pt x="45" y="162"/>
                    </a:lnTo>
                    <a:lnTo>
                      <a:pt x="55" y="173"/>
                    </a:lnTo>
                    <a:lnTo>
                      <a:pt x="67" y="182"/>
                    </a:lnTo>
                    <a:lnTo>
                      <a:pt x="81" y="190"/>
                    </a:lnTo>
                    <a:lnTo>
                      <a:pt x="81" y="190"/>
                    </a:lnTo>
                    <a:lnTo>
                      <a:pt x="95" y="196"/>
                    </a:lnTo>
                    <a:lnTo>
                      <a:pt x="111" y="202"/>
                    </a:lnTo>
                    <a:lnTo>
                      <a:pt x="127" y="207"/>
                    </a:lnTo>
                    <a:lnTo>
                      <a:pt x="143" y="212"/>
                    </a:lnTo>
                    <a:lnTo>
                      <a:pt x="176" y="220"/>
                    </a:lnTo>
                    <a:lnTo>
                      <a:pt x="208" y="226"/>
                    </a:lnTo>
                    <a:lnTo>
                      <a:pt x="235" y="230"/>
                    </a:lnTo>
                    <a:lnTo>
                      <a:pt x="258" y="233"/>
                    </a:lnTo>
                    <a:lnTo>
                      <a:pt x="278" y="235"/>
                    </a:lnTo>
                    <a:lnTo>
                      <a:pt x="42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iŝḷiḓê">
                <a:extLst>
                  <a:ext uri="{FF2B5EF4-FFF2-40B4-BE49-F238E27FC236}">
                    <a16:creationId xmlns:a16="http://schemas.microsoft.com/office/drawing/2014/main" xmlns="" id="{F05A0837-6219-448E-BE19-6CD53FB31A36}"/>
                  </a:ext>
                </a:extLst>
              </p:cNvPr>
              <p:cNvSpPr/>
              <p:nvPr/>
            </p:nvSpPr>
            <p:spPr bwMode="auto">
              <a:xfrm>
                <a:off x="6002324" y="831848"/>
                <a:ext cx="141288" cy="119063"/>
              </a:xfrm>
              <a:custGeom>
                <a:avLst/>
                <a:gdLst>
                  <a:gd name="T0" fmla="*/ 0 w 177"/>
                  <a:gd name="T1" fmla="*/ 27 h 150"/>
                  <a:gd name="T2" fmla="*/ 0 w 177"/>
                  <a:gd name="T3" fmla="*/ 27 h 150"/>
                  <a:gd name="T4" fmla="*/ 2 w 177"/>
                  <a:gd name="T5" fmla="*/ 38 h 150"/>
                  <a:gd name="T6" fmla="*/ 4 w 177"/>
                  <a:gd name="T7" fmla="*/ 50 h 150"/>
                  <a:gd name="T8" fmla="*/ 8 w 177"/>
                  <a:gd name="T9" fmla="*/ 65 h 150"/>
                  <a:gd name="T10" fmla="*/ 14 w 177"/>
                  <a:gd name="T11" fmla="*/ 81 h 150"/>
                  <a:gd name="T12" fmla="*/ 18 w 177"/>
                  <a:gd name="T13" fmla="*/ 89 h 150"/>
                  <a:gd name="T14" fmla="*/ 23 w 177"/>
                  <a:gd name="T15" fmla="*/ 96 h 150"/>
                  <a:gd name="T16" fmla="*/ 29 w 177"/>
                  <a:gd name="T17" fmla="*/ 103 h 150"/>
                  <a:gd name="T18" fmla="*/ 35 w 177"/>
                  <a:gd name="T19" fmla="*/ 110 h 150"/>
                  <a:gd name="T20" fmla="*/ 43 w 177"/>
                  <a:gd name="T21" fmla="*/ 116 h 150"/>
                  <a:gd name="T22" fmla="*/ 52 w 177"/>
                  <a:gd name="T23" fmla="*/ 121 h 150"/>
                  <a:gd name="T24" fmla="*/ 52 w 177"/>
                  <a:gd name="T25" fmla="*/ 121 h 150"/>
                  <a:gd name="T26" fmla="*/ 71 w 177"/>
                  <a:gd name="T27" fmla="*/ 129 h 150"/>
                  <a:gd name="T28" fmla="*/ 92 w 177"/>
                  <a:gd name="T29" fmla="*/ 135 h 150"/>
                  <a:gd name="T30" fmla="*/ 113 w 177"/>
                  <a:gd name="T31" fmla="*/ 140 h 150"/>
                  <a:gd name="T32" fmla="*/ 133 w 177"/>
                  <a:gd name="T33" fmla="*/ 144 h 150"/>
                  <a:gd name="T34" fmla="*/ 164 w 177"/>
                  <a:gd name="T35" fmla="*/ 148 h 150"/>
                  <a:gd name="T36" fmla="*/ 177 w 177"/>
                  <a:gd name="T37" fmla="*/ 150 h 150"/>
                  <a:gd name="T38" fmla="*/ 27 w 177"/>
                  <a:gd name="T39" fmla="*/ 0 h 150"/>
                  <a:gd name="T40" fmla="*/ 0 w 177"/>
                  <a:gd name="T41" fmla="*/ 2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7" h="150">
                    <a:moveTo>
                      <a:pt x="0" y="27"/>
                    </a:moveTo>
                    <a:lnTo>
                      <a:pt x="0" y="27"/>
                    </a:lnTo>
                    <a:lnTo>
                      <a:pt x="2" y="38"/>
                    </a:lnTo>
                    <a:lnTo>
                      <a:pt x="4" y="50"/>
                    </a:lnTo>
                    <a:lnTo>
                      <a:pt x="8" y="65"/>
                    </a:lnTo>
                    <a:lnTo>
                      <a:pt x="14" y="81"/>
                    </a:lnTo>
                    <a:lnTo>
                      <a:pt x="18" y="89"/>
                    </a:lnTo>
                    <a:lnTo>
                      <a:pt x="23" y="96"/>
                    </a:lnTo>
                    <a:lnTo>
                      <a:pt x="29" y="103"/>
                    </a:lnTo>
                    <a:lnTo>
                      <a:pt x="35" y="110"/>
                    </a:lnTo>
                    <a:lnTo>
                      <a:pt x="43" y="116"/>
                    </a:lnTo>
                    <a:lnTo>
                      <a:pt x="52" y="121"/>
                    </a:lnTo>
                    <a:lnTo>
                      <a:pt x="52" y="121"/>
                    </a:lnTo>
                    <a:lnTo>
                      <a:pt x="71" y="129"/>
                    </a:lnTo>
                    <a:lnTo>
                      <a:pt x="92" y="135"/>
                    </a:lnTo>
                    <a:lnTo>
                      <a:pt x="113" y="140"/>
                    </a:lnTo>
                    <a:lnTo>
                      <a:pt x="133" y="144"/>
                    </a:lnTo>
                    <a:lnTo>
                      <a:pt x="164" y="148"/>
                    </a:lnTo>
                    <a:lnTo>
                      <a:pt x="177" y="150"/>
                    </a:lnTo>
                    <a:lnTo>
                      <a:pt x="27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îs1iḋé">
                <a:extLst>
                  <a:ext uri="{FF2B5EF4-FFF2-40B4-BE49-F238E27FC236}">
                    <a16:creationId xmlns:a16="http://schemas.microsoft.com/office/drawing/2014/main" xmlns="" id="{B149CD0E-8FDA-4C1F-8D5B-8F3328310731}"/>
                  </a:ext>
                </a:extLst>
              </p:cNvPr>
              <p:cNvSpPr/>
              <p:nvPr/>
            </p:nvSpPr>
            <p:spPr bwMode="auto">
              <a:xfrm>
                <a:off x="6022961" y="798511"/>
                <a:ext cx="188912" cy="220662"/>
              </a:xfrm>
              <a:custGeom>
                <a:avLst/>
                <a:gdLst>
                  <a:gd name="T0" fmla="*/ 42 w 236"/>
                  <a:gd name="T1" fmla="*/ 0 h 277"/>
                  <a:gd name="T2" fmla="*/ 42 w 236"/>
                  <a:gd name="T3" fmla="*/ 0 h 277"/>
                  <a:gd name="T4" fmla="*/ 47 w 236"/>
                  <a:gd name="T5" fmla="*/ 0 h 277"/>
                  <a:gd name="T6" fmla="*/ 60 w 236"/>
                  <a:gd name="T7" fmla="*/ 2 h 277"/>
                  <a:gd name="T8" fmla="*/ 79 w 236"/>
                  <a:gd name="T9" fmla="*/ 5 h 277"/>
                  <a:gd name="T10" fmla="*/ 90 w 236"/>
                  <a:gd name="T11" fmla="*/ 8 h 277"/>
                  <a:gd name="T12" fmla="*/ 102 w 236"/>
                  <a:gd name="T13" fmla="*/ 11 h 277"/>
                  <a:gd name="T14" fmla="*/ 114 w 236"/>
                  <a:gd name="T15" fmla="*/ 16 h 277"/>
                  <a:gd name="T16" fmla="*/ 127 w 236"/>
                  <a:gd name="T17" fmla="*/ 21 h 277"/>
                  <a:gd name="T18" fmla="*/ 139 w 236"/>
                  <a:gd name="T19" fmla="*/ 28 h 277"/>
                  <a:gd name="T20" fmla="*/ 151 w 236"/>
                  <a:gd name="T21" fmla="*/ 35 h 277"/>
                  <a:gd name="T22" fmla="*/ 163 w 236"/>
                  <a:gd name="T23" fmla="*/ 44 h 277"/>
                  <a:gd name="T24" fmla="*/ 173 w 236"/>
                  <a:gd name="T25" fmla="*/ 55 h 277"/>
                  <a:gd name="T26" fmla="*/ 182 w 236"/>
                  <a:gd name="T27" fmla="*/ 66 h 277"/>
                  <a:gd name="T28" fmla="*/ 190 w 236"/>
                  <a:gd name="T29" fmla="*/ 80 h 277"/>
                  <a:gd name="T30" fmla="*/ 190 w 236"/>
                  <a:gd name="T31" fmla="*/ 80 h 277"/>
                  <a:gd name="T32" fmla="*/ 196 w 236"/>
                  <a:gd name="T33" fmla="*/ 95 h 277"/>
                  <a:gd name="T34" fmla="*/ 202 w 236"/>
                  <a:gd name="T35" fmla="*/ 110 h 277"/>
                  <a:gd name="T36" fmla="*/ 208 w 236"/>
                  <a:gd name="T37" fmla="*/ 126 h 277"/>
                  <a:gd name="T38" fmla="*/ 213 w 236"/>
                  <a:gd name="T39" fmla="*/ 143 h 277"/>
                  <a:gd name="T40" fmla="*/ 221 w 236"/>
                  <a:gd name="T41" fmla="*/ 176 h 277"/>
                  <a:gd name="T42" fmla="*/ 227 w 236"/>
                  <a:gd name="T43" fmla="*/ 207 h 277"/>
                  <a:gd name="T44" fmla="*/ 231 w 236"/>
                  <a:gd name="T45" fmla="*/ 235 h 277"/>
                  <a:gd name="T46" fmla="*/ 234 w 236"/>
                  <a:gd name="T47" fmla="*/ 257 h 277"/>
                  <a:gd name="T48" fmla="*/ 236 w 236"/>
                  <a:gd name="T49" fmla="*/ 277 h 277"/>
                  <a:gd name="T50" fmla="*/ 0 w 236"/>
                  <a:gd name="T51" fmla="*/ 42 h 277"/>
                  <a:gd name="T52" fmla="*/ 42 w 236"/>
                  <a:gd name="T53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7">
                    <a:moveTo>
                      <a:pt x="42" y="0"/>
                    </a:moveTo>
                    <a:lnTo>
                      <a:pt x="42" y="0"/>
                    </a:lnTo>
                    <a:lnTo>
                      <a:pt x="47" y="0"/>
                    </a:lnTo>
                    <a:lnTo>
                      <a:pt x="60" y="2"/>
                    </a:lnTo>
                    <a:lnTo>
                      <a:pt x="79" y="5"/>
                    </a:lnTo>
                    <a:lnTo>
                      <a:pt x="90" y="8"/>
                    </a:lnTo>
                    <a:lnTo>
                      <a:pt x="102" y="11"/>
                    </a:lnTo>
                    <a:lnTo>
                      <a:pt x="114" y="16"/>
                    </a:lnTo>
                    <a:lnTo>
                      <a:pt x="127" y="21"/>
                    </a:lnTo>
                    <a:lnTo>
                      <a:pt x="139" y="28"/>
                    </a:lnTo>
                    <a:lnTo>
                      <a:pt x="151" y="35"/>
                    </a:lnTo>
                    <a:lnTo>
                      <a:pt x="163" y="44"/>
                    </a:lnTo>
                    <a:lnTo>
                      <a:pt x="173" y="55"/>
                    </a:lnTo>
                    <a:lnTo>
                      <a:pt x="182" y="66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6" y="95"/>
                    </a:lnTo>
                    <a:lnTo>
                      <a:pt x="202" y="110"/>
                    </a:lnTo>
                    <a:lnTo>
                      <a:pt x="208" y="126"/>
                    </a:lnTo>
                    <a:lnTo>
                      <a:pt x="213" y="143"/>
                    </a:lnTo>
                    <a:lnTo>
                      <a:pt x="221" y="176"/>
                    </a:lnTo>
                    <a:lnTo>
                      <a:pt x="227" y="207"/>
                    </a:lnTo>
                    <a:lnTo>
                      <a:pt x="231" y="235"/>
                    </a:lnTo>
                    <a:lnTo>
                      <a:pt x="234" y="257"/>
                    </a:lnTo>
                    <a:lnTo>
                      <a:pt x="236" y="277"/>
                    </a:lnTo>
                    <a:lnTo>
                      <a:pt x="0" y="4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8B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ïśḻîḑé">
                <a:extLst>
                  <a:ext uri="{FF2B5EF4-FFF2-40B4-BE49-F238E27FC236}">
                    <a16:creationId xmlns:a16="http://schemas.microsoft.com/office/drawing/2014/main" xmlns="" id="{BFA0BB3E-1C7D-4D58-96B8-500DD4BD1F27}"/>
                  </a:ext>
                </a:extLst>
              </p:cNvPr>
              <p:cNvSpPr/>
              <p:nvPr/>
            </p:nvSpPr>
            <p:spPr bwMode="auto">
              <a:xfrm>
                <a:off x="6022961" y="809623"/>
                <a:ext cx="120650" cy="141288"/>
              </a:xfrm>
              <a:custGeom>
                <a:avLst/>
                <a:gdLst>
                  <a:gd name="T0" fmla="*/ 27 w 150"/>
                  <a:gd name="T1" fmla="*/ 0 h 177"/>
                  <a:gd name="T2" fmla="*/ 27 w 150"/>
                  <a:gd name="T3" fmla="*/ 0 h 177"/>
                  <a:gd name="T4" fmla="*/ 38 w 150"/>
                  <a:gd name="T5" fmla="*/ 1 h 177"/>
                  <a:gd name="T6" fmla="*/ 50 w 150"/>
                  <a:gd name="T7" fmla="*/ 3 h 177"/>
                  <a:gd name="T8" fmla="*/ 65 w 150"/>
                  <a:gd name="T9" fmla="*/ 7 h 177"/>
                  <a:gd name="T10" fmla="*/ 81 w 150"/>
                  <a:gd name="T11" fmla="*/ 14 h 177"/>
                  <a:gd name="T12" fmla="*/ 89 w 150"/>
                  <a:gd name="T13" fmla="*/ 18 h 177"/>
                  <a:gd name="T14" fmla="*/ 96 w 150"/>
                  <a:gd name="T15" fmla="*/ 23 h 177"/>
                  <a:gd name="T16" fmla="*/ 104 w 150"/>
                  <a:gd name="T17" fmla="*/ 28 h 177"/>
                  <a:gd name="T18" fmla="*/ 110 w 150"/>
                  <a:gd name="T19" fmla="*/ 35 h 177"/>
                  <a:gd name="T20" fmla="*/ 116 w 150"/>
                  <a:gd name="T21" fmla="*/ 43 h 177"/>
                  <a:gd name="T22" fmla="*/ 121 w 150"/>
                  <a:gd name="T23" fmla="*/ 51 h 177"/>
                  <a:gd name="T24" fmla="*/ 121 w 150"/>
                  <a:gd name="T25" fmla="*/ 51 h 177"/>
                  <a:gd name="T26" fmla="*/ 129 w 150"/>
                  <a:gd name="T27" fmla="*/ 70 h 177"/>
                  <a:gd name="T28" fmla="*/ 135 w 150"/>
                  <a:gd name="T29" fmla="*/ 91 h 177"/>
                  <a:gd name="T30" fmla="*/ 141 w 150"/>
                  <a:gd name="T31" fmla="*/ 112 h 177"/>
                  <a:gd name="T32" fmla="*/ 144 w 150"/>
                  <a:gd name="T33" fmla="*/ 132 h 177"/>
                  <a:gd name="T34" fmla="*/ 149 w 150"/>
                  <a:gd name="T35" fmla="*/ 164 h 177"/>
                  <a:gd name="T36" fmla="*/ 150 w 150"/>
                  <a:gd name="T37" fmla="*/ 177 h 177"/>
                  <a:gd name="T38" fmla="*/ 0 w 150"/>
                  <a:gd name="T39" fmla="*/ 27 h 177"/>
                  <a:gd name="T40" fmla="*/ 27 w 150"/>
                  <a:gd name="T4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0" h="177">
                    <a:moveTo>
                      <a:pt x="27" y="0"/>
                    </a:moveTo>
                    <a:lnTo>
                      <a:pt x="27" y="0"/>
                    </a:lnTo>
                    <a:lnTo>
                      <a:pt x="38" y="1"/>
                    </a:lnTo>
                    <a:lnTo>
                      <a:pt x="50" y="3"/>
                    </a:lnTo>
                    <a:lnTo>
                      <a:pt x="65" y="7"/>
                    </a:lnTo>
                    <a:lnTo>
                      <a:pt x="81" y="14"/>
                    </a:lnTo>
                    <a:lnTo>
                      <a:pt x="89" y="18"/>
                    </a:lnTo>
                    <a:lnTo>
                      <a:pt x="96" y="23"/>
                    </a:lnTo>
                    <a:lnTo>
                      <a:pt x="104" y="28"/>
                    </a:lnTo>
                    <a:lnTo>
                      <a:pt x="110" y="35"/>
                    </a:lnTo>
                    <a:lnTo>
                      <a:pt x="116" y="43"/>
                    </a:lnTo>
                    <a:lnTo>
                      <a:pt x="121" y="51"/>
                    </a:lnTo>
                    <a:lnTo>
                      <a:pt x="121" y="51"/>
                    </a:lnTo>
                    <a:lnTo>
                      <a:pt x="129" y="70"/>
                    </a:lnTo>
                    <a:lnTo>
                      <a:pt x="135" y="91"/>
                    </a:lnTo>
                    <a:lnTo>
                      <a:pt x="141" y="112"/>
                    </a:lnTo>
                    <a:lnTo>
                      <a:pt x="144" y="132"/>
                    </a:lnTo>
                    <a:lnTo>
                      <a:pt x="149" y="164"/>
                    </a:lnTo>
                    <a:lnTo>
                      <a:pt x="150" y="177"/>
                    </a:lnTo>
                    <a:lnTo>
                      <a:pt x="0" y="2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57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işliḑè">
                <a:extLst>
                  <a:ext uri="{FF2B5EF4-FFF2-40B4-BE49-F238E27FC236}">
                    <a16:creationId xmlns:a16="http://schemas.microsoft.com/office/drawing/2014/main" xmlns="" id="{D0BA5369-F5E9-46A5-B300-F854FC3FF580}"/>
                  </a:ext>
                </a:extLst>
              </p:cNvPr>
              <p:cNvSpPr/>
              <p:nvPr/>
            </p:nvSpPr>
            <p:spPr bwMode="auto">
              <a:xfrm>
                <a:off x="5200638" y="0"/>
                <a:ext cx="785811" cy="792161"/>
              </a:xfrm>
              <a:custGeom>
                <a:avLst/>
                <a:gdLst>
                  <a:gd name="T0" fmla="*/ 974 w 989"/>
                  <a:gd name="T1" fmla="*/ 999 h 999"/>
                  <a:gd name="T2" fmla="*/ 970 w 989"/>
                  <a:gd name="T3" fmla="*/ 998 h 999"/>
                  <a:gd name="T4" fmla="*/ 957 w 989"/>
                  <a:gd name="T5" fmla="*/ 994 h 999"/>
                  <a:gd name="T6" fmla="*/ 912 w 989"/>
                  <a:gd name="T7" fmla="*/ 977 h 999"/>
                  <a:gd name="T8" fmla="*/ 882 w 989"/>
                  <a:gd name="T9" fmla="*/ 964 h 999"/>
                  <a:gd name="T10" fmla="*/ 846 w 989"/>
                  <a:gd name="T11" fmla="*/ 946 h 999"/>
                  <a:gd name="T12" fmla="*/ 767 w 989"/>
                  <a:gd name="T13" fmla="*/ 900 h 999"/>
                  <a:gd name="T14" fmla="*/ 725 w 989"/>
                  <a:gd name="T15" fmla="*/ 872 h 999"/>
                  <a:gd name="T16" fmla="*/ 703 w 989"/>
                  <a:gd name="T17" fmla="*/ 856 h 999"/>
                  <a:gd name="T18" fmla="*/ 681 w 989"/>
                  <a:gd name="T19" fmla="*/ 839 h 999"/>
                  <a:gd name="T20" fmla="*/ 637 w 989"/>
                  <a:gd name="T21" fmla="*/ 802 h 999"/>
                  <a:gd name="T22" fmla="*/ 594 w 989"/>
                  <a:gd name="T23" fmla="*/ 761 h 999"/>
                  <a:gd name="T24" fmla="*/ 573 w 989"/>
                  <a:gd name="T25" fmla="*/ 738 h 999"/>
                  <a:gd name="T26" fmla="*/ 553 w 989"/>
                  <a:gd name="T27" fmla="*/ 715 h 999"/>
                  <a:gd name="T28" fmla="*/ 514 w 989"/>
                  <a:gd name="T29" fmla="*/ 665 h 999"/>
                  <a:gd name="T30" fmla="*/ 475 w 989"/>
                  <a:gd name="T31" fmla="*/ 613 h 999"/>
                  <a:gd name="T32" fmla="*/ 434 w 989"/>
                  <a:gd name="T33" fmla="*/ 563 h 999"/>
                  <a:gd name="T34" fmla="*/ 393 w 989"/>
                  <a:gd name="T35" fmla="*/ 513 h 999"/>
                  <a:gd name="T36" fmla="*/ 352 w 989"/>
                  <a:gd name="T37" fmla="*/ 464 h 999"/>
                  <a:gd name="T38" fmla="*/ 272 w 989"/>
                  <a:gd name="T39" fmla="*/ 367 h 999"/>
                  <a:gd name="T40" fmla="*/ 199 w 989"/>
                  <a:gd name="T41" fmla="*/ 274 h 999"/>
                  <a:gd name="T42" fmla="*/ 166 w 989"/>
                  <a:gd name="T43" fmla="*/ 232 h 999"/>
                  <a:gd name="T44" fmla="*/ 134 w 989"/>
                  <a:gd name="T45" fmla="*/ 192 h 999"/>
                  <a:gd name="T46" fmla="*/ 80 w 989"/>
                  <a:gd name="T47" fmla="*/ 121 h 999"/>
                  <a:gd name="T48" fmla="*/ 58 w 989"/>
                  <a:gd name="T49" fmla="*/ 92 h 999"/>
                  <a:gd name="T50" fmla="*/ 39 w 989"/>
                  <a:gd name="T51" fmla="*/ 67 h 999"/>
                  <a:gd name="T52" fmla="*/ 13 w 989"/>
                  <a:gd name="T53" fmla="*/ 31 h 999"/>
                  <a:gd name="T54" fmla="*/ 3 w 989"/>
                  <a:gd name="T55" fmla="*/ 19 h 999"/>
                  <a:gd name="T56" fmla="*/ 2 w 989"/>
                  <a:gd name="T57" fmla="*/ 17 h 999"/>
                  <a:gd name="T58" fmla="*/ 0 w 989"/>
                  <a:gd name="T59" fmla="*/ 11 h 999"/>
                  <a:gd name="T60" fmla="*/ 1 w 989"/>
                  <a:gd name="T61" fmla="*/ 5 h 999"/>
                  <a:gd name="T62" fmla="*/ 3 w 989"/>
                  <a:gd name="T63" fmla="*/ 3 h 999"/>
                  <a:gd name="T64" fmla="*/ 8 w 989"/>
                  <a:gd name="T65" fmla="*/ 0 h 999"/>
                  <a:gd name="T66" fmla="*/ 13 w 989"/>
                  <a:gd name="T67" fmla="*/ 1 h 999"/>
                  <a:gd name="T68" fmla="*/ 19 w 989"/>
                  <a:gd name="T69" fmla="*/ 3 h 999"/>
                  <a:gd name="T70" fmla="*/ 31 w 989"/>
                  <a:gd name="T71" fmla="*/ 13 h 999"/>
                  <a:gd name="T72" fmla="*/ 66 w 989"/>
                  <a:gd name="T73" fmla="*/ 40 h 999"/>
                  <a:gd name="T74" fmla="*/ 91 w 989"/>
                  <a:gd name="T75" fmla="*/ 59 h 999"/>
                  <a:gd name="T76" fmla="*/ 121 w 989"/>
                  <a:gd name="T77" fmla="*/ 81 h 999"/>
                  <a:gd name="T78" fmla="*/ 190 w 989"/>
                  <a:gd name="T79" fmla="*/ 136 h 999"/>
                  <a:gd name="T80" fmla="*/ 230 w 989"/>
                  <a:gd name="T81" fmla="*/ 168 h 999"/>
                  <a:gd name="T82" fmla="*/ 272 w 989"/>
                  <a:gd name="T83" fmla="*/ 202 h 999"/>
                  <a:gd name="T84" fmla="*/ 364 w 989"/>
                  <a:gd name="T85" fmla="*/ 276 h 999"/>
                  <a:gd name="T86" fmla="*/ 412 w 989"/>
                  <a:gd name="T87" fmla="*/ 316 h 999"/>
                  <a:gd name="T88" fmla="*/ 460 w 989"/>
                  <a:gd name="T89" fmla="*/ 356 h 999"/>
                  <a:gd name="T90" fmla="*/ 558 w 989"/>
                  <a:gd name="T91" fmla="*/ 440 h 999"/>
                  <a:gd name="T92" fmla="*/ 583 w 989"/>
                  <a:gd name="T93" fmla="*/ 461 h 999"/>
                  <a:gd name="T94" fmla="*/ 659 w 989"/>
                  <a:gd name="T95" fmla="*/ 521 h 999"/>
                  <a:gd name="T96" fmla="*/ 685 w 989"/>
                  <a:gd name="T97" fmla="*/ 540 h 999"/>
                  <a:gd name="T98" fmla="*/ 709 w 989"/>
                  <a:gd name="T99" fmla="*/ 560 h 999"/>
                  <a:gd name="T100" fmla="*/ 755 w 989"/>
                  <a:gd name="T101" fmla="*/ 601 h 999"/>
                  <a:gd name="T102" fmla="*/ 776 w 989"/>
                  <a:gd name="T103" fmla="*/ 623 h 999"/>
                  <a:gd name="T104" fmla="*/ 814 w 989"/>
                  <a:gd name="T105" fmla="*/ 667 h 999"/>
                  <a:gd name="T106" fmla="*/ 831 w 989"/>
                  <a:gd name="T107" fmla="*/ 689 h 999"/>
                  <a:gd name="T108" fmla="*/ 864 w 989"/>
                  <a:gd name="T109" fmla="*/ 733 h 999"/>
                  <a:gd name="T110" fmla="*/ 893 w 989"/>
                  <a:gd name="T111" fmla="*/ 776 h 999"/>
                  <a:gd name="T112" fmla="*/ 917 w 989"/>
                  <a:gd name="T113" fmla="*/ 817 h 999"/>
                  <a:gd name="T114" fmla="*/ 938 w 989"/>
                  <a:gd name="T115" fmla="*/ 856 h 999"/>
                  <a:gd name="T116" fmla="*/ 968 w 989"/>
                  <a:gd name="T117" fmla="*/ 922 h 999"/>
                  <a:gd name="T118" fmla="*/ 978 w 989"/>
                  <a:gd name="T119" fmla="*/ 948 h 999"/>
                  <a:gd name="T120" fmla="*/ 984 w 989"/>
                  <a:gd name="T121" fmla="*/ 967 h 999"/>
                  <a:gd name="T122" fmla="*/ 988 w 989"/>
                  <a:gd name="T123" fmla="*/ 980 h 999"/>
                  <a:gd name="T124" fmla="*/ 974 w 989"/>
                  <a:gd name="T125" fmla="*/ 999 h 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9" h="999">
                    <a:moveTo>
                      <a:pt x="974" y="999"/>
                    </a:moveTo>
                    <a:lnTo>
                      <a:pt x="974" y="999"/>
                    </a:lnTo>
                    <a:lnTo>
                      <a:pt x="970" y="998"/>
                    </a:lnTo>
                    <a:lnTo>
                      <a:pt x="970" y="998"/>
                    </a:lnTo>
                    <a:lnTo>
                      <a:pt x="957" y="994"/>
                    </a:lnTo>
                    <a:lnTo>
                      <a:pt x="957" y="994"/>
                    </a:lnTo>
                    <a:lnTo>
                      <a:pt x="938" y="987"/>
                    </a:lnTo>
                    <a:lnTo>
                      <a:pt x="912" y="977"/>
                    </a:lnTo>
                    <a:lnTo>
                      <a:pt x="912" y="977"/>
                    </a:lnTo>
                    <a:lnTo>
                      <a:pt x="882" y="964"/>
                    </a:lnTo>
                    <a:lnTo>
                      <a:pt x="846" y="946"/>
                    </a:lnTo>
                    <a:lnTo>
                      <a:pt x="846" y="946"/>
                    </a:lnTo>
                    <a:lnTo>
                      <a:pt x="808" y="925"/>
                    </a:lnTo>
                    <a:lnTo>
                      <a:pt x="767" y="900"/>
                    </a:lnTo>
                    <a:lnTo>
                      <a:pt x="767" y="900"/>
                    </a:lnTo>
                    <a:lnTo>
                      <a:pt x="725" y="872"/>
                    </a:lnTo>
                    <a:lnTo>
                      <a:pt x="725" y="872"/>
                    </a:lnTo>
                    <a:lnTo>
                      <a:pt x="703" y="856"/>
                    </a:lnTo>
                    <a:lnTo>
                      <a:pt x="681" y="839"/>
                    </a:lnTo>
                    <a:lnTo>
                      <a:pt x="681" y="839"/>
                    </a:lnTo>
                    <a:lnTo>
                      <a:pt x="659" y="821"/>
                    </a:lnTo>
                    <a:lnTo>
                      <a:pt x="637" y="802"/>
                    </a:lnTo>
                    <a:lnTo>
                      <a:pt x="615" y="782"/>
                    </a:lnTo>
                    <a:lnTo>
                      <a:pt x="594" y="761"/>
                    </a:lnTo>
                    <a:lnTo>
                      <a:pt x="594" y="761"/>
                    </a:lnTo>
                    <a:lnTo>
                      <a:pt x="573" y="738"/>
                    </a:lnTo>
                    <a:lnTo>
                      <a:pt x="553" y="715"/>
                    </a:lnTo>
                    <a:lnTo>
                      <a:pt x="553" y="715"/>
                    </a:lnTo>
                    <a:lnTo>
                      <a:pt x="533" y="690"/>
                    </a:lnTo>
                    <a:lnTo>
                      <a:pt x="514" y="665"/>
                    </a:lnTo>
                    <a:lnTo>
                      <a:pt x="514" y="665"/>
                    </a:lnTo>
                    <a:lnTo>
                      <a:pt x="475" y="613"/>
                    </a:lnTo>
                    <a:lnTo>
                      <a:pt x="455" y="588"/>
                    </a:lnTo>
                    <a:lnTo>
                      <a:pt x="434" y="563"/>
                    </a:lnTo>
                    <a:lnTo>
                      <a:pt x="434" y="563"/>
                    </a:lnTo>
                    <a:lnTo>
                      <a:pt x="393" y="513"/>
                    </a:lnTo>
                    <a:lnTo>
                      <a:pt x="352" y="464"/>
                    </a:lnTo>
                    <a:lnTo>
                      <a:pt x="352" y="464"/>
                    </a:lnTo>
                    <a:lnTo>
                      <a:pt x="312" y="415"/>
                    </a:lnTo>
                    <a:lnTo>
                      <a:pt x="272" y="367"/>
                    </a:lnTo>
                    <a:lnTo>
                      <a:pt x="272" y="367"/>
                    </a:lnTo>
                    <a:lnTo>
                      <a:pt x="199" y="274"/>
                    </a:lnTo>
                    <a:lnTo>
                      <a:pt x="199" y="274"/>
                    </a:lnTo>
                    <a:lnTo>
                      <a:pt x="166" y="232"/>
                    </a:lnTo>
                    <a:lnTo>
                      <a:pt x="166" y="232"/>
                    </a:lnTo>
                    <a:lnTo>
                      <a:pt x="134" y="192"/>
                    </a:lnTo>
                    <a:lnTo>
                      <a:pt x="134" y="192"/>
                    </a:lnTo>
                    <a:lnTo>
                      <a:pt x="80" y="121"/>
                    </a:lnTo>
                    <a:lnTo>
                      <a:pt x="80" y="121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39" y="67"/>
                    </a:lnTo>
                    <a:lnTo>
                      <a:pt x="39" y="67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1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7" y="2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91" y="59"/>
                    </a:lnTo>
                    <a:lnTo>
                      <a:pt x="91" y="59"/>
                    </a:lnTo>
                    <a:lnTo>
                      <a:pt x="121" y="81"/>
                    </a:lnTo>
                    <a:lnTo>
                      <a:pt x="121" y="81"/>
                    </a:lnTo>
                    <a:lnTo>
                      <a:pt x="190" y="136"/>
                    </a:lnTo>
                    <a:lnTo>
                      <a:pt x="190" y="136"/>
                    </a:lnTo>
                    <a:lnTo>
                      <a:pt x="230" y="168"/>
                    </a:lnTo>
                    <a:lnTo>
                      <a:pt x="230" y="168"/>
                    </a:lnTo>
                    <a:lnTo>
                      <a:pt x="272" y="202"/>
                    </a:lnTo>
                    <a:lnTo>
                      <a:pt x="272" y="202"/>
                    </a:lnTo>
                    <a:lnTo>
                      <a:pt x="364" y="276"/>
                    </a:lnTo>
                    <a:lnTo>
                      <a:pt x="364" y="276"/>
                    </a:lnTo>
                    <a:lnTo>
                      <a:pt x="412" y="316"/>
                    </a:lnTo>
                    <a:lnTo>
                      <a:pt x="460" y="356"/>
                    </a:lnTo>
                    <a:lnTo>
                      <a:pt x="460" y="356"/>
                    </a:lnTo>
                    <a:lnTo>
                      <a:pt x="509" y="398"/>
                    </a:lnTo>
                    <a:lnTo>
                      <a:pt x="558" y="440"/>
                    </a:lnTo>
                    <a:lnTo>
                      <a:pt x="558" y="440"/>
                    </a:lnTo>
                    <a:lnTo>
                      <a:pt x="583" y="461"/>
                    </a:lnTo>
                    <a:lnTo>
                      <a:pt x="608" y="481"/>
                    </a:lnTo>
                    <a:lnTo>
                      <a:pt x="659" y="521"/>
                    </a:lnTo>
                    <a:lnTo>
                      <a:pt x="659" y="521"/>
                    </a:lnTo>
                    <a:lnTo>
                      <a:pt x="685" y="540"/>
                    </a:lnTo>
                    <a:lnTo>
                      <a:pt x="709" y="560"/>
                    </a:lnTo>
                    <a:lnTo>
                      <a:pt x="709" y="560"/>
                    </a:lnTo>
                    <a:lnTo>
                      <a:pt x="733" y="580"/>
                    </a:lnTo>
                    <a:lnTo>
                      <a:pt x="755" y="601"/>
                    </a:lnTo>
                    <a:lnTo>
                      <a:pt x="755" y="601"/>
                    </a:lnTo>
                    <a:lnTo>
                      <a:pt x="776" y="623"/>
                    </a:lnTo>
                    <a:lnTo>
                      <a:pt x="795" y="645"/>
                    </a:lnTo>
                    <a:lnTo>
                      <a:pt x="814" y="667"/>
                    </a:lnTo>
                    <a:lnTo>
                      <a:pt x="831" y="689"/>
                    </a:lnTo>
                    <a:lnTo>
                      <a:pt x="831" y="689"/>
                    </a:lnTo>
                    <a:lnTo>
                      <a:pt x="848" y="711"/>
                    </a:lnTo>
                    <a:lnTo>
                      <a:pt x="864" y="733"/>
                    </a:lnTo>
                    <a:lnTo>
                      <a:pt x="864" y="733"/>
                    </a:lnTo>
                    <a:lnTo>
                      <a:pt x="893" y="776"/>
                    </a:lnTo>
                    <a:lnTo>
                      <a:pt x="893" y="776"/>
                    </a:lnTo>
                    <a:lnTo>
                      <a:pt x="917" y="817"/>
                    </a:lnTo>
                    <a:lnTo>
                      <a:pt x="938" y="856"/>
                    </a:lnTo>
                    <a:lnTo>
                      <a:pt x="938" y="856"/>
                    </a:lnTo>
                    <a:lnTo>
                      <a:pt x="955" y="891"/>
                    </a:lnTo>
                    <a:lnTo>
                      <a:pt x="968" y="922"/>
                    </a:lnTo>
                    <a:lnTo>
                      <a:pt x="968" y="922"/>
                    </a:lnTo>
                    <a:lnTo>
                      <a:pt x="978" y="948"/>
                    </a:lnTo>
                    <a:lnTo>
                      <a:pt x="984" y="967"/>
                    </a:lnTo>
                    <a:lnTo>
                      <a:pt x="984" y="967"/>
                    </a:lnTo>
                    <a:lnTo>
                      <a:pt x="988" y="980"/>
                    </a:lnTo>
                    <a:lnTo>
                      <a:pt x="988" y="980"/>
                    </a:lnTo>
                    <a:lnTo>
                      <a:pt x="989" y="984"/>
                    </a:lnTo>
                    <a:lnTo>
                      <a:pt x="974" y="999"/>
                    </a:lnTo>
                    <a:close/>
                  </a:path>
                </a:pathLst>
              </a:custGeom>
              <a:solidFill>
                <a:srgbClr val="C59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iṩḷïḑé">
                <a:extLst>
                  <a:ext uri="{FF2B5EF4-FFF2-40B4-BE49-F238E27FC236}">
                    <a16:creationId xmlns:a16="http://schemas.microsoft.com/office/drawing/2014/main" xmlns="" id="{894B96ED-AAED-4F39-989E-4FDB6ABD4085}"/>
                  </a:ext>
                </a:extLst>
              </p:cNvPr>
              <p:cNvSpPr/>
              <p:nvPr/>
            </p:nvSpPr>
            <p:spPr bwMode="auto">
              <a:xfrm>
                <a:off x="5968986" y="668336"/>
                <a:ext cx="236537" cy="173038"/>
              </a:xfrm>
              <a:custGeom>
                <a:avLst/>
                <a:gdLst>
                  <a:gd name="T0" fmla="*/ 0 w 298"/>
                  <a:gd name="T1" fmla="*/ 0 h 217"/>
                  <a:gd name="T2" fmla="*/ 0 w 298"/>
                  <a:gd name="T3" fmla="*/ 0 h 217"/>
                  <a:gd name="T4" fmla="*/ 24 w 298"/>
                  <a:gd name="T5" fmla="*/ 6 h 217"/>
                  <a:gd name="T6" fmla="*/ 49 w 298"/>
                  <a:gd name="T7" fmla="*/ 12 h 217"/>
                  <a:gd name="T8" fmla="*/ 80 w 298"/>
                  <a:gd name="T9" fmla="*/ 20 h 217"/>
                  <a:gd name="T10" fmla="*/ 113 w 298"/>
                  <a:gd name="T11" fmla="*/ 31 h 217"/>
                  <a:gd name="T12" fmla="*/ 130 w 298"/>
                  <a:gd name="T13" fmla="*/ 37 h 217"/>
                  <a:gd name="T14" fmla="*/ 146 w 298"/>
                  <a:gd name="T15" fmla="*/ 43 h 217"/>
                  <a:gd name="T16" fmla="*/ 161 w 298"/>
                  <a:gd name="T17" fmla="*/ 50 h 217"/>
                  <a:gd name="T18" fmla="*/ 175 w 298"/>
                  <a:gd name="T19" fmla="*/ 57 h 217"/>
                  <a:gd name="T20" fmla="*/ 187 w 298"/>
                  <a:gd name="T21" fmla="*/ 64 h 217"/>
                  <a:gd name="T22" fmla="*/ 198 w 298"/>
                  <a:gd name="T23" fmla="*/ 72 h 217"/>
                  <a:gd name="T24" fmla="*/ 198 w 298"/>
                  <a:gd name="T25" fmla="*/ 72 h 217"/>
                  <a:gd name="T26" fmla="*/ 207 w 298"/>
                  <a:gd name="T27" fmla="*/ 81 h 217"/>
                  <a:gd name="T28" fmla="*/ 216 w 298"/>
                  <a:gd name="T29" fmla="*/ 91 h 217"/>
                  <a:gd name="T30" fmla="*/ 225 w 298"/>
                  <a:gd name="T31" fmla="*/ 101 h 217"/>
                  <a:gd name="T32" fmla="*/ 234 w 298"/>
                  <a:gd name="T33" fmla="*/ 113 h 217"/>
                  <a:gd name="T34" fmla="*/ 251 w 298"/>
                  <a:gd name="T35" fmla="*/ 137 h 217"/>
                  <a:gd name="T36" fmla="*/ 266 w 298"/>
                  <a:gd name="T37" fmla="*/ 160 h 217"/>
                  <a:gd name="T38" fmla="*/ 279 w 298"/>
                  <a:gd name="T39" fmla="*/ 182 h 217"/>
                  <a:gd name="T40" fmla="*/ 289 w 298"/>
                  <a:gd name="T41" fmla="*/ 200 h 217"/>
                  <a:gd name="T42" fmla="*/ 298 w 298"/>
                  <a:gd name="T43" fmla="*/ 217 h 217"/>
                  <a:gd name="T44" fmla="*/ 91 w 298"/>
                  <a:gd name="T45" fmla="*/ 122 h 217"/>
                  <a:gd name="T46" fmla="*/ 0 w 298"/>
                  <a:gd name="T4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8" h="217">
                    <a:moveTo>
                      <a:pt x="0" y="0"/>
                    </a:moveTo>
                    <a:lnTo>
                      <a:pt x="0" y="0"/>
                    </a:lnTo>
                    <a:lnTo>
                      <a:pt x="24" y="6"/>
                    </a:lnTo>
                    <a:lnTo>
                      <a:pt x="49" y="12"/>
                    </a:lnTo>
                    <a:lnTo>
                      <a:pt x="80" y="20"/>
                    </a:lnTo>
                    <a:lnTo>
                      <a:pt x="113" y="31"/>
                    </a:lnTo>
                    <a:lnTo>
                      <a:pt x="130" y="37"/>
                    </a:lnTo>
                    <a:lnTo>
                      <a:pt x="146" y="43"/>
                    </a:lnTo>
                    <a:lnTo>
                      <a:pt x="161" y="50"/>
                    </a:lnTo>
                    <a:lnTo>
                      <a:pt x="175" y="57"/>
                    </a:lnTo>
                    <a:lnTo>
                      <a:pt x="187" y="64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207" y="81"/>
                    </a:lnTo>
                    <a:lnTo>
                      <a:pt x="216" y="91"/>
                    </a:lnTo>
                    <a:lnTo>
                      <a:pt x="225" y="101"/>
                    </a:lnTo>
                    <a:lnTo>
                      <a:pt x="234" y="113"/>
                    </a:lnTo>
                    <a:lnTo>
                      <a:pt x="251" y="137"/>
                    </a:lnTo>
                    <a:lnTo>
                      <a:pt x="266" y="160"/>
                    </a:lnTo>
                    <a:lnTo>
                      <a:pt x="279" y="182"/>
                    </a:lnTo>
                    <a:lnTo>
                      <a:pt x="289" y="200"/>
                    </a:lnTo>
                    <a:lnTo>
                      <a:pt x="298" y="217"/>
                    </a:lnTo>
                    <a:lnTo>
                      <a:pt x="9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iśļiḍê">
                <a:extLst>
                  <a:ext uri="{FF2B5EF4-FFF2-40B4-BE49-F238E27FC236}">
                    <a16:creationId xmlns:a16="http://schemas.microsoft.com/office/drawing/2014/main" xmlns="" id="{ECD62ED6-61E4-483A-8C31-33ED27A3F858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îŝlíḑê">
                <a:extLst>
                  <a:ext uri="{FF2B5EF4-FFF2-40B4-BE49-F238E27FC236}">
                    <a16:creationId xmlns:a16="http://schemas.microsoft.com/office/drawing/2014/main" xmlns="" id="{758C2747-DE0A-4893-BA40-88AC730490F0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îṩļíḍê">
                <a:extLst>
                  <a:ext uri="{FF2B5EF4-FFF2-40B4-BE49-F238E27FC236}">
                    <a16:creationId xmlns:a16="http://schemas.microsoft.com/office/drawing/2014/main" xmlns="" id="{B4707D12-EF27-4BFF-AF9E-BD52DE2E738E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ïṩ1ïďe">
                <a:extLst>
                  <a:ext uri="{FF2B5EF4-FFF2-40B4-BE49-F238E27FC236}">
                    <a16:creationId xmlns:a16="http://schemas.microsoft.com/office/drawing/2014/main" xmlns="" id="{7CD7756F-6E3C-444D-A472-FF5DAE55F44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îşlidè">
                <a:extLst>
                  <a:ext uri="{FF2B5EF4-FFF2-40B4-BE49-F238E27FC236}">
                    <a16:creationId xmlns:a16="http://schemas.microsoft.com/office/drawing/2014/main" xmlns="" id="{6AF8C82B-0FE3-409F-9E42-06D5965DF0D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išļíďê">
                <a:extLst>
                  <a:ext uri="{FF2B5EF4-FFF2-40B4-BE49-F238E27FC236}">
                    <a16:creationId xmlns:a16="http://schemas.microsoft.com/office/drawing/2014/main" xmlns="" id="{7FE04CCC-F7F0-4FF8-A795-0D71CE05FE4B}"/>
                  </a:ext>
                </a:extLst>
              </p:cNvPr>
              <p:cNvSpPr/>
              <p:nvPr/>
            </p:nvSpPr>
            <p:spPr bwMode="auto">
              <a:xfrm>
                <a:off x="5826111" y="631823"/>
                <a:ext cx="217487" cy="217487"/>
              </a:xfrm>
              <a:custGeom>
                <a:avLst/>
                <a:gdLst>
                  <a:gd name="T0" fmla="*/ 0 w 275"/>
                  <a:gd name="T1" fmla="*/ 142 h 276"/>
                  <a:gd name="T2" fmla="*/ 152 w 275"/>
                  <a:gd name="T3" fmla="*/ 276 h 276"/>
                  <a:gd name="T4" fmla="*/ 275 w 275"/>
                  <a:gd name="T5" fmla="*/ 154 h 276"/>
                  <a:gd name="T6" fmla="*/ 143 w 275"/>
                  <a:gd name="T7" fmla="*/ 0 h 276"/>
                  <a:gd name="T8" fmla="*/ 0 w 275"/>
                  <a:gd name="T9" fmla="*/ 14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0" y="142"/>
                    </a:moveTo>
                    <a:lnTo>
                      <a:pt x="152" y="276"/>
                    </a:lnTo>
                    <a:lnTo>
                      <a:pt x="275" y="154"/>
                    </a:lnTo>
                    <a:lnTo>
                      <a:pt x="143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ïṧḷïďê">
                <a:extLst>
                  <a:ext uri="{FF2B5EF4-FFF2-40B4-BE49-F238E27FC236}">
                    <a16:creationId xmlns:a16="http://schemas.microsoft.com/office/drawing/2014/main" xmlns="" id="{44C13690-0A62-4190-BE6B-64BEBA348BA3}"/>
                  </a:ext>
                </a:extLst>
              </p:cNvPr>
              <p:cNvSpPr/>
              <p:nvPr/>
            </p:nvSpPr>
            <p:spPr bwMode="auto">
              <a:xfrm>
                <a:off x="5908661" y="715961"/>
                <a:ext cx="212725" cy="212725"/>
              </a:xfrm>
              <a:custGeom>
                <a:avLst/>
                <a:gdLst>
                  <a:gd name="T0" fmla="*/ 3 w 268"/>
                  <a:gd name="T1" fmla="*/ 0 h 267"/>
                  <a:gd name="T2" fmla="*/ 7 w 268"/>
                  <a:gd name="T3" fmla="*/ 2 h 267"/>
                  <a:gd name="T4" fmla="*/ 19 w 268"/>
                  <a:gd name="T5" fmla="*/ 8 h 267"/>
                  <a:gd name="T6" fmla="*/ 55 w 268"/>
                  <a:gd name="T7" fmla="*/ 31 h 267"/>
                  <a:gd name="T8" fmla="*/ 66 w 268"/>
                  <a:gd name="T9" fmla="*/ 40 h 267"/>
                  <a:gd name="T10" fmla="*/ 78 w 268"/>
                  <a:gd name="T11" fmla="*/ 49 h 267"/>
                  <a:gd name="T12" fmla="*/ 89 w 268"/>
                  <a:gd name="T13" fmla="*/ 59 h 267"/>
                  <a:gd name="T14" fmla="*/ 101 w 268"/>
                  <a:gd name="T15" fmla="*/ 70 h 267"/>
                  <a:gd name="T16" fmla="*/ 112 w 268"/>
                  <a:gd name="T17" fmla="*/ 82 h 267"/>
                  <a:gd name="T18" fmla="*/ 123 w 268"/>
                  <a:gd name="T19" fmla="*/ 96 h 267"/>
                  <a:gd name="T20" fmla="*/ 146 w 268"/>
                  <a:gd name="T21" fmla="*/ 122 h 267"/>
                  <a:gd name="T22" fmla="*/ 169 w 268"/>
                  <a:gd name="T23" fmla="*/ 148 h 267"/>
                  <a:gd name="T24" fmla="*/ 191 w 268"/>
                  <a:gd name="T25" fmla="*/ 174 h 267"/>
                  <a:gd name="T26" fmla="*/ 212 w 268"/>
                  <a:gd name="T27" fmla="*/ 198 h 267"/>
                  <a:gd name="T28" fmla="*/ 230 w 268"/>
                  <a:gd name="T29" fmla="*/ 219 h 267"/>
                  <a:gd name="T30" fmla="*/ 246 w 268"/>
                  <a:gd name="T31" fmla="*/ 238 h 267"/>
                  <a:gd name="T32" fmla="*/ 258 w 268"/>
                  <a:gd name="T33" fmla="*/ 252 h 267"/>
                  <a:gd name="T34" fmla="*/ 265 w 268"/>
                  <a:gd name="T35" fmla="*/ 267 h 267"/>
                  <a:gd name="T36" fmla="*/ 253 w 268"/>
                  <a:gd name="T37" fmla="*/ 257 h 267"/>
                  <a:gd name="T38" fmla="*/ 238 w 268"/>
                  <a:gd name="T39" fmla="*/ 245 h 267"/>
                  <a:gd name="T40" fmla="*/ 220 w 268"/>
                  <a:gd name="T41" fmla="*/ 230 h 267"/>
                  <a:gd name="T42" fmla="*/ 198 w 268"/>
                  <a:gd name="T43" fmla="*/ 212 h 267"/>
                  <a:gd name="T44" fmla="*/ 174 w 268"/>
                  <a:gd name="T45" fmla="*/ 191 h 267"/>
                  <a:gd name="T46" fmla="*/ 149 w 268"/>
                  <a:gd name="T47" fmla="*/ 169 h 267"/>
                  <a:gd name="T48" fmla="*/ 122 w 268"/>
                  <a:gd name="T49" fmla="*/ 146 h 267"/>
                  <a:gd name="T50" fmla="*/ 96 w 268"/>
                  <a:gd name="T51" fmla="*/ 123 h 267"/>
                  <a:gd name="T52" fmla="*/ 83 w 268"/>
                  <a:gd name="T53" fmla="*/ 112 h 267"/>
                  <a:gd name="T54" fmla="*/ 70 w 268"/>
                  <a:gd name="T55" fmla="*/ 101 h 267"/>
                  <a:gd name="T56" fmla="*/ 59 w 268"/>
                  <a:gd name="T57" fmla="*/ 89 h 267"/>
                  <a:gd name="T58" fmla="*/ 49 w 268"/>
                  <a:gd name="T59" fmla="*/ 77 h 267"/>
                  <a:gd name="T60" fmla="*/ 40 w 268"/>
                  <a:gd name="T61" fmla="*/ 66 h 267"/>
                  <a:gd name="T62" fmla="*/ 31 w 268"/>
                  <a:gd name="T63" fmla="*/ 55 h 267"/>
                  <a:gd name="T64" fmla="*/ 8 w 268"/>
                  <a:gd name="T65" fmla="*/ 19 h 267"/>
                  <a:gd name="T66" fmla="*/ 2 w 268"/>
                  <a:gd name="T67" fmla="*/ 7 h 267"/>
                  <a:gd name="T68" fmla="*/ 0 w 268"/>
                  <a:gd name="T69" fmla="*/ 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8" h="267">
                    <a:moveTo>
                      <a:pt x="3" y="0"/>
                    </a:moveTo>
                    <a:lnTo>
                      <a:pt x="3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35" y="18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9" y="59"/>
                    </a:lnTo>
                    <a:lnTo>
                      <a:pt x="101" y="70"/>
                    </a:lnTo>
                    <a:lnTo>
                      <a:pt x="101" y="70"/>
                    </a:lnTo>
                    <a:lnTo>
                      <a:pt x="112" y="82"/>
                    </a:lnTo>
                    <a:lnTo>
                      <a:pt x="112" y="82"/>
                    </a:lnTo>
                    <a:lnTo>
                      <a:pt x="123" y="96"/>
                    </a:lnTo>
                    <a:lnTo>
                      <a:pt x="123" y="96"/>
                    </a:lnTo>
                    <a:lnTo>
                      <a:pt x="146" y="122"/>
                    </a:lnTo>
                    <a:lnTo>
                      <a:pt x="146" y="122"/>
                    </a:lnTo>
                    <a:lnTo>
                      <a:pt x="169" y="148"/>
                    </a:lnTo>
                    <a:lnTo>
                      <a:pt x="169" y="148"/>
                    </a:lnTo>
                    <a:lnTo>
                      <a:pt x="191" y="174"/>
                    </a:lnTo>
                    <a:lnTo>
                      <a:pt x="191" y="174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30" y="219"/>
                    </a:lnTo>
                    <a:lnTo>
                      <a:pt x="230" y="219"/>
                    </a:lnTo>
                    <a:lnTo>
                      <a:pt x="246" y="238"/>
                    </a:lnTo>
                    <a:lnTo>
                      <a:pt x="246" y="238"/>
                    </a:lnTo>
                    <a:lnTo>
                      <a:pt x="258" y="252"/>
                    </a:lnTo>
                    <a:lnTo>
                      <a:pt x="258" y="252"/>
                    </a:lnTo>
                    <a:lnTo>
                      <a:pt x="268" y="265"/>
                    </a:lnTo>
                    <a:lnTo>
                      <a:pt x="265" y="267"/>
                    </a:lnTo>
                    <a:lnTo>
                      <a:pt x="265" y="267"/>
                    </a:lnTo>
                    <a:lnTo>
                      <a:pt x="253" y="257"/>
                    </a:lnTo>
                    <a:lnTo>
                      <a:pt x="253" y="257"/>
                    </a:lnTo>
                    <a:lnTo>
                      <a:pt x="238" y="245"/>
                    </a:lnTo>
                    <a:lnTo>
                      <a:pt x="238" y="245"/>
                    </a:lnTo>
                    <a:lnTo>
                      <a:pt x="220" y="230"/>
                    </a:lnTo>
                    <a:lnTo>
                      <a:pt x="220" y="230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174" y="191"/>
                    </a:lnTo>
                    <a:lnTo>
                      <a:pt x="174" y="191"/>
                    </a:lnTo>
                    <a:lnTo>
                      <a:pt x="149" y="169"/>
                    </a:lnTo>
                    <a:lnTo>
                      <a:pt x="149" y="169"/>
                    </a:lnTo>
                    <a:lnTo>
                      <a:pt x="122" y="146"/>
                    </a:lnTo>
                    <a:lnTo>
                      <a:pt x="122" y="146"/>
                    </a:lnTo>
                    <a:lnTo>
                      <a:pt x="96" y="123"/>
                    </a:lnTo>
                    <a:lnTo>
                      <a:pt x="96" y="123"/>
                    </a:lnTo>
                    <a:lnTo>
                      <a:pt x="83" y="112"/>
                    </a:lnTo>
                    <a:lnTo>
                      <a:pt x="83" y="112"/>
                    </a:lnTo>
                    <a:lnTo>
                      <a:pt x="70" y="101"/>
                    </a:lnTo>
                    <a:lnTo>
                      <a:pt x="70" y="101"/>
                    </a:lnTo>
                    <a:lnTo>
                      <a:pt x="59" y="89"/>
                    </a:lnTo>
                    <a:lnTo>
                      <a:pt x="49" y="77"/>
                    </a:lnTo>
                    <a:lnTo>
                      <a:pt x="49" y="7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1" y="55"/>
                    </a:lnTo>
                    <a:lnTo>
                      <a:pt x="31" y="55"/>
                    </a:lnTo>
                    <a:lnTo>
                      <a:pt x="18" y="35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íṧľíḑe">
                <a:extLst>
                  <a:ext uri="{FF2B5EF4-FFF2-40B4-BE49-F238E27FC236}">
                    <a16:creationId xmlns:a16="http://schemas.microsoft.com/office/drawing/2014/main" xmlns="" id="{27952161-8F53-4BF5-9909-708385A85CAE}"/>
                  </a:ext>
                </a:extLst>
              </p:cNvPr>
              <p:cNvSpPr/>
              <p:nvPr/>
            </p:nvSpPr>
            <p:spPr bwMode="auto">
              <a:xfrm>
                <a:off x="5200638" y="4763"/>
                <a:ext cx="777873" cy="787398"/>
              </a:xfrm>
              <a:custGeom>
                <a:avLst/>
                <a:gdLst>
                  <a:gd name="T0" fmla="*/ 1 w 980"/>
                  <a:gd name="T1" fmla="*/ 0 h 994"/>
                  <a:gd name="T2" fmla="*/ 0 w 980"/>
                  <a:gd name="T3" fmla="*/ 4 h 994"/>
                  <a:gd name="T4" fmla="*/ 2 w 980"/>
                  <a:gd name="T5" fmla="*/ 12 h 994"/>
                  <a:gd name="T6" fmla="*/ 3 w 980"/>
                  <a:gd name="T7" fmla="*/ 14 h 994"/>
                  <a:gd name="T8" fmla="*/ 13 w 980"/>
                  <a:gd name="T9" fmla="*/ 26 h 994"/>
                  <a:gd name="T10" fmla="*/ 39 w 980"/>
                  <a:gd name="T11" fmla="*/ 62 h 994"/>
                  <a:gd name="T12" fmla="*/ 58 w 980"/>
                  <a:gd name="T13" fmla="*/ 87 h 994"/>
                  <a:gd name="T14" fmla="*/ 80 w 980"/>
                  <a:gd name="T15" fmla="*/ 116 h 994"/>
                  <a:gd name="T16" fmla="*/ 134 w 980"/>
                  <a:gd name="T17" fmla="*/ 187 h 994"/>
                  <a:gd name="T18" fmla="*/ 166 w 980"/>
                  <a:gd name="T19" fmla="*/ 227 h 994"/>
                  <a:gd name="T20" fmla="*/ 199 w 980"/>
                  <a:gd name="T21" fmla="*/ 269 h 994"/>
                  <a:gd name="T22" fmla="*/ 272 w 980"/>
                  <a:gd name="T23" fmla="*/ 362 h 994"/>
                  <a:gd name="T24" fmla="*/ 352 w 980"/>
                  <a:gd name="T25" fmla="*/ 459 h 994"/>
                  <a:gd name="T26" fmla="*/ 393 w 980"/>
                  <a:gd name="T27" fmla="*/ 508 h 994"/>
                  <a:gd name="T28" fmla="*/ 434 w 980"/>
                  <a:gd name="T29" fmla="*/ 558 h 994"/>
                  <a:gd name="T30" fmla="*/ 475 w 980"/>
                  <a:gd name="T31" fmla="*/ 608 h 994"/>
                  <a:gd name="T32" fmla="*/ 514 w 980"/>
                  <a:gd name="T33" fmla="*/ 660 h 994"/>
                  <a:gd name="T34" fmla="*/ 553 w 980"/>
                  <a:gd name="T35" fmla="*/ 710 h 994"/>
                  <a:gd name="T36" fmla="*/ 573 w 980"/>
                  <a:gd name="T37" fmla="*/ 733 h 994"/>
                  <a:gd name="T38" fmla="*/ 594 w 980"/>
                  <a:gd name="T39" fmla="*/ 756 h 994"/>
                  <a:gd name="T40" fmla="*/ 637 w 980"/>
                  <a:gd name="T41" fmla="*/ 797 h 994"/>
                  <a:gd name="T42" fmla="*/ 681 w 980"/>
                  <a:gd name="T43" fmla="*/ 834 h 994"/>
                  <a:gd name="T44" fmla="*/ 703 w 980"/>
                  <a:gd name="T45" fmla="*/ 851 h 994"/>
                  <a:gd name="T46" fmla="*/ 725 w 980"/>
                  <a:gd name="T47" fmla="*/ 867 h 994"/>
                  <a:gd name="T48" fmla="*/ 767 w 980"/>
                  <a:gd name="T49" fmla="*/ 895 h 994"/>
                  <a:gd name="T50" fmla="*/ 846 w 980"/>
                  <a:gd name="T51" fmla="*/ 941 h 994"/>
                  <a:gd name="T52" fmla="*/ 882 w 980"/>
                  <a:gd name="T53" fmla="*/ 959 h 994"/>
                  <a:gd name="T54" fmla="*/ 912 w 980"/>
                  <a:gd name="T55" fmla="*/ 972 h 994"/>
                  <a:gd name="T56" fmla="*/ 957 w 980"/>
                  <a:gd name="T57" fmla="*/ 989 h 994"/>
                  <a:gd name="T58" fmla="*/ 970 w 980"/>
                  <a:gd name="T59" fmla="*/ 993 h 994"/>
                  <a:gd name="T60" fmla="*/ 974 w 980"/>
                  <a:gd name="T61" fmla="*/ 994 h 994"/>
                  <a:gd name="T62" fmla="*/ 1 w 980"/>
                  <a:gd name="T63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0" h="99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39" y="62"/>
                    </a:lnTo>
                    <a:lnTo>
                      <a:pt x="39" y="62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80" y="116"/>
                    </a:lnTo>
                    <a:lnTo>
                      <a:pt x="80" y="116"/>
                    </a:lnTo>
                    <a:lnTo>
                      <a:pt x="134" y="187"/>
                    </a:lnTo>
                    <a:lnTo>
                      <a:pt x="134" y="187"/>
                    </a:lnTo>
                    <a:lnTo>
                      <a:pt x="166" y="227"/>
                    </a:lnTo>
                    <a:lnTo>
                      <a:pt x="166" y="227"/>
                    </a:lnTo>
                    <a:lnTo>
                      <a:pt x="199" y="269"/>
                    </a:lnTo>
                    <a:lnTo>
                      <a:pt x="199" y="269"/>
                    </a:lnTo>
                    <a:lnTo>
                      <a:pt x="272" y="362"/>
                    </a:lnTo>
                    <a:lnTo>
                      <a:pt x="272" y="362"/>
                    </a:lnTo>
                    <a:lnTo>
                      <a:pt x="312" y="410"/>
                    </a:lnTo>
                    <a:lnTo>
                      <a:pt x="352" y="459"/>
                    </a:lnTo>
                    <a:lnTo>
                      <a:pt x="352" y="459"/>
                    </a:lnTo>
                    <a:lnTo>
                      <a:pt x="393" y="508"/>
                    </a:lnTo>
                    <a:lnTo>
                      <a:pt x="434" y="558"/>
                    </a:lnTo>
                    <a:lnTo>
                      <a:pt x="434" y="558"/>
                    </a:lnTo>
                    <a:lnTo>
                      <a:pt x="455" y="583"/>
                    </a:lnTo>
                    <a:lnTo>
                      <a:pt x="475" y="608"/>
                    </a:lnTo>
                    <a:lnTo>
                      <a:pt x="514" y="660"/>
                    </a:lnTo>
                    <a:lnTo>
                      <a:pt x="514" y="660"/>
                    </a:lnTo>
                    <a:lnTo>
                      <a:pt x="533" y="685"/>
                    </a:lnTo>
                    <a:lnTo>
                      <a:pt x="553" y="710"/>
                    </a:lnTo>
                    <a:lnTo>
                      <a:pt x="553" y="710"/>
                    </a:lnTo>
                    <a:lnTo>
                      <a:pt x="573" y="733"/>
                    </a:lnTo>
                    <a:lnTo>
                      <a:pt x="594" y="756"/>
                    </a:lnTo>
                    <a:lnTo>
                      <a:pt x="594" y="756"/>
                    </a:lnTo>
                    <a:lnTo>
                      <a:pt x="615" y="777"/>
                    </a:lnTo>
                    <a:lnTo>
                      <a:pt x="637" y="797"/>
                    </a:lnTo>
                    <a:lnTo>
                      <a:pt x="659" y="816"/>
                    </a:lnTo>
                    <a:lnTo>
                      <a:pt x="681" y="834"/>
                    </a:lnTo>
                    <a:lnTo>
                      <a:pt x="681" y="834"/>
                    </a:lnTo>
                    <a:lnTo>
                      <a:pt x="703" y="851"/>
                    </a:lnTo>
                    <a:lnTo>
                      <a:pt x="725" y="867"/>
                    </a:lnTo>
                    <a:lnTo>
                      <a:pt x="725" y="867"/>
                    </a:lnTo>
                    <a:lnTo>
                      <a:pt x="767" y="895"/>
                    </a:lnTo>
                    <a:lnTo>
                      <a:pt x="767" y="895"/>
                    </a:lnTo>
                    <a:lnTo>
                      <a:pt x="808" y="920"/>
                    </a:lnTo>
                    <a:lnTo>
                      <a:pt x="846" y="941"/>
                    </a:lnTo>
                    <a:lnTo>
                      <a:pt x="846" y="941"/>
                    </a:lnTo>
                    <a:lnTo>
                      <a:pt x="882" y="959"/>
                    </a:lnTo>
                    <a:lnTo>
                      <a:pt x="912" y="972"/>
                    </a:lnTo>
                    <a:lnTo>
                      <a:pt x="912" y="972"/>
                    </a:lnTo>
                    <a:lnTo>
                      <a:pt x="938" y="982"/>
                    </a:lnTo>
                    <a:lnTo>
                      <a:pt x="957" y="989"/>
                    </a:lnTo>
                    <a:lnTo>
                      <a:pt x="957" y="989"/>
                    </a:lnTo>
                    <a:lnTo>
                      <a:pt x="970" y="993"/>
                    </a:lnTo>
                    <a:lnTo>
                      <a:pt x="970" y="993"/>
                    </a:lnTo>
                    <a:lnTo>
                      <a:pt x="974" y="994"/>
                    </a:lnTo>
                    <a:lnTo>
                      <a:pt x="980" y="98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ïṣ1ïďe">
                <a:extLst>
                  <a:ext uri="{FF2B5EF4-FFF2-40B4-BE49-F238E27FC236}">
                    <a16:creationId xmlns:a16="http://schemas.microsoft.com/office/drawing/2014/main" xmlns="" id="{FAE76361-865E-463D-B94A-A42AC5F75D5A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îṡľíḍè">
                <a:extLst>
                  <a:ext uri="{FF2B5EF4-FFF2-40B4-BE49-F238E27FC236}">
                    <a16:creationId xmlns:a16="http://schemas.microsoft.com/office/drawing/2014/main" xmlns="" id="{F3A01C54-E365-417B-8611-3BF3B984E9CB}"/>
                  </a:ext>
                </a:extLst>
              </p:cNvPr>
              <p:cNvSpPr/>
              <p:nvPr/>
            </p:nvSpPr>
            <p:spPr bwMode="auto">
              <a:xfrm>
                <a:off x="5938824" y="801686"/>
                <a:ext cx="84138" cy="84138"/>
              </a:xfrm>
              <a:custGeom>
                <a:avLst/>
                <a:gdLst>
                  <a:gd name="T0" fmla="*/ 68 w 106"/>
                  <a:gd name="T1" fmla="*/ 0 h 105"/>
                  <a:gd name="T2" fmla="*/ 8 w 106"/>
                  <a:gd name="T3" fmla="*/ 60 h 105"/>
                  <a:gd name="T4" fmla="*/ 8 w 106"/>
                  <a:gd name="T5" fmla="*/ 60 h 105"/>
                  <a:gd name="T6" fmla="*/ 5 w 106"/>
                  <a:gd name="T7" fmla="*/ 64 h 105"/>
                  <a:gd name="T8" fmla="*/ 2 w 106"/>
                  <a:gd name="T9" fmla="*/ 68 h 105"/>
                  <a:gd name="T10" fmla="*/ 1 w 106"/>
                  <a:gd name="T11" fmla="*/ 73 h 105"/>
                  <a:gd name="T12" fmla="*/ 0 w 106"/>
                  <a:gd name="T13" fmla="*/ 78 h 105"/>
                  <a:gd name="T14" fmla="*/ 1 w 106"/>
                  <a:gd name="T15" fmla="*/ 83 h 105"/>
                  <a:gd name="T16" fmla="*/ 2 w 106"/>
                  <a:gd name="T17" fmla="*/ 88 h 105"/>
                  <a:gd name="T18" fmla="*/ 5 w 106"/>
                  <a:gd name="T19" fmla="*/ 93 h 105"/>
                  <a:gd name="T20" fmla="*/ 8 w 106"/>
                  <a:gd name="T21" fmla="*/ 97 h 105"/>
                  <a:gd name="T22" fmla="*/ 8 w 106"/>
                  <a:gd name="T23" fmla="*/ 97 h 105"/>
                  <a:gd name="T24" fmla="*/ 12 w 106"/>
                  <a:gd name="T25" fmla="*/ 101 h 105"/>
                  <a:gd name="T26" fmla="*/ 17 w 106"/>
                  <a:gd name="T27" fmla="*/ 103 h 105"/>
                  <a:gd name="T28" fmla="*/ 22 w 106"/>
                  <a:gd name="T29" fmla="*/ 105 h 105"/>
                  <a:gd name="T30" fmla="*/ 27 w 106"/>
                  <a:gd name="T31" fmla="*/ 105 h 105"/>
                  <a:gd name="T32" fmla="*/ 32 w 106"/>
                  <a:gd name="T33" fmla="*/ 105 h 105"/>
                  <a:gd name="T34" fmla="*/ 37 w 106"/>
                  <a:gd name="T35" fmla="*/ 104 h 105"/>
                  <a:gd name="T36" fmla="*/ 41 w 106"/>
                  <a:gd name="T37" fmla="*/ 101 h 105"/>
                  <a:gd name="T38" fmla="*/ 46 w 106"/>
                  <a:gd name="T39" fmla="*/ 98 h 105"/>
                  <a:gd name="T40" fmla="*/ 106 w 106"/>
                  <a:gd name="T41" fmla="*/ 39 h 105"/>
                  <a:gd name="T42" fmla="*/ 6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68" y="0"/>
                    </a:moveTo>
                    <a:lnTo>
                      <a:pt x="8" y="60"/>
                    </a:lnTo>
                    <a:lnTo>
                      <a:pt x="8" y="60"/>
                    </a:lnTo>
                    <a:lnTo>
                      <a:pt x="5" y="64"/>
                    </a:lnTo>
                    <a:lnTo>
                      <a:pt x="2" y="68"/>
                    </a:lnTo>
                    <a:lnTo>
                      <a:pt x="1" y="73"/>
                    </a:lnTo>
                    <a:lnTo>
                      <a:pt x="0" y="78"/>
                    </a:lnTo>
                    <a:lnTo>
                      <a:pt x="1" y="83"/>
                    </a:lnTo>
                    <a:lnTo>
                      <a:pt x="2" y="88"/>
                    </a:lnTo>
                    <a:lnTo>
                      <a:pt x="5" y="93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2" y="101"/>
                    </a:lnTo>
                    <a:lnTo>
                      <a:pt x="17" y="103"/>
                    </a:lnTo>
                    <a:lnTo>
                      <a:pt x="22" y="105"/>
                    </a:lnTo>
                    <a:lnTo>
                      <a:pt x="27" y="105"/>
                    </a:lnTo>
                    <a:lnTo>
                      <a:pt x="32" y="105"/>
                    </a:lnTo>
                    <a:lnTo>
                      <a:pt x="37" y="104"/>
                    </a:lnTo>
                    <a:lnTo>
                      <a:pt x="41" y="101"/>
                    </a:lnTo>
                    <a:lnTo>
                      <a:pt x="46" y="98"/>
                    </a:lnTo>
                    <a:lnTo>
                      <a:pt x="106" y="39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ïṩļïḋé">
                <a:extLst>
                  <a:ext uri="{FF2B5EF4-FFF2-40B4-BE49-F238E27FC236}">
                    <a16:creationId xmlns:a16="http://schemas.microsoft.com/office/drawing/2014/main" xmlns="" id="{7D0122EE-8AC6-4107-9DD6-399E9714FEC2}"/>
                  </a:ext>
                </a:extLst>
              </p:cNvPr>
              <p:cNvSpPr/>
              <p:nvPr/>
            </p:nvSpPr>
            <p:spPr bwMode="auto">
              <a:xfrm>
                <a:off x="5784834" y="654048"/>
                <a:ext cx="95250" cy="95250"/>
              </a:xfrm>
              <a:custGeom>
                <a:avLst/>
                <a:gdLst>
                  <a:gd name="T0" fmla="*/ 78 w 122"/>
                  <a:gd name="T1" fmla="*/ 0 h 121"/>
                  <a:gd name="T2" fmla="*/ 9 w 122"/>
                  <a:gd name="T3" fmla="*/ 69 h 121"/>
                  <a:gd name="T4" fmla="*/ 9 w 122"/>
                  <a:gd name="T5" fmla="*/ 69 h 121"/>
                  <a:gd name="T6" fmla="*/ 5 w 122"/>
                  <a:gd name="T7" fmla="*/ 74 h 121"/>
                  <a:gd name="T8" fmla="*/ 2 w 122"/>
                  <a:gd name="T9" fmla="*/ 79 h 121"/>
                  <a:gd name="T10" fmla="*/ 1 w 122"/>
                  <a:gd name="T11" fmla="*/ 85 h 121"/>
                  <a:gd name="T12" fmla="*/ 0 w 122"/>
                  <a:gd name="T13" fmla="*/ 90 h 121"/>
                  <a:gd name="T14" fmla="*/ 1 w 122"/>
                  <a:gd name="T15" fmla="*/ 96 h 121"/>
                  <a:gd name="T16" fmla="*/ 2 w 122"/>
                  <a:gd name="T17" fmla="*/ 102 h 121"/>
                  <a:gd name="T18" fmla="*/ 5 w 122"/>
                  <a:gd name="T19" fmla="*/ 107 h 121"/>
                  <a:gd name="T20" fmla="*/ 9 w 122"/>
                  <a:gd name="T21" fmla="*/ 112 h 121"/>
                  <a:gd name="T22" fmla="*/ 9 w 122"/>
                  <a:gd name="T23" fmla="*/ 112 h 121"/>
                  <a:gd name="T24" fmla="*/ 14 w 122"/>
                  <a:gd name="T25" fmla="*/ 116 h 121"/>
                  <a:gd name="T26" fmla="*/ 19 w 122"/>
                  <a:gd name="T27" fmla="*/ 119 h 121"/>
                  <a:gd name="T28" fmla="*/ 25 w 122"/>
                  <a:gd name="T29" fmla="*/ 121 h 121"/>
                  <a:gd name="T30" fmla="*/ 31 w 122"/>
                  <a:gd name="T31" fmla="*/ 121 h 121"/>
                  <a:gd name="T32" fmla="*/ 36 w 122"/>
                  <a:gd name="T33" fmla="*/ 121 h 121"/>
                  <a:gd name="T34" fmla="*/ 42 w 122"/>
                  <a:gd name="T35" fmla="*/ 119 h 121"/>
                  <a:gd name="T36" fmla="*/ 47 w 122"/>
                  <a:gd name="T37" fmla="*/ 117 h 121"/>
                  <a:gd name="T38" fmla="*/ 52 w 122"/>
                  <a:gd name="T39" fmla="*/ 113 h 121"/>
                  <a:gd name="T40" fmla="*/ 122 w 122"/>
                  <a:gd name="T41" fmla="*/ 44 h 121"/>
                  <a:gd name="T42" fmla="*/ 78 w 122"/>
                  <a:gd name="T4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121">
                    <a:moveTo>
                      <a:pt x="78" y="0"/>
                    </a:moveTo>
                    <a:lnTo>
                      <a:pt x="9" y="69"/>
                    </a:lnTo>
                    <a:lnTo>
                      <a:pt x="9" y="69"/>
                    </a:lnTo>
                    <a:lnTo>
                      <a:pt x="5" y="74"/>
                    </a:lnTo>
                    <a:lnTo>
                      <a:pt x="2" y="79"/>
                    </a:lnTo>
                    <a:lnTo>
                      <a:pt x="1" y="85"/>
                    </a:lnTo>
                    <a:lnTo>
                      <a:pt x="0" y="90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5" y="107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4" y="116"/>
                    </a:lnTo>
                    <a:lnTo>
                      <a:pt x="19" y="119"/>
                    </a:lnTo>
                    <a:lnTo>
                      <a:pt x="25" y="121"/>
                    </a:lnTo>
                    <a:lnTo>
                      <a:pt x="31" y="121"/>
                    </a:lnTo>
                    <a:lnTo>
                      <a:pt x="36" y="121"/>
                    </a:lnTo>
                    <a:lnTo>
                      <a:pt x="42" y="119"/>
                    </a:lnTo>
                    <a:lnTo>
                      <a:pt x="47" y="117"/>
                    </a:lnTo>
                    <a:lnTo>
                      <a:pt x="52" y="113"/>
                    </a:lnTo>
                    <a:lnTo>
                      <a:pt x="122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i$ļîḍé">
                <a:extLst>
                  <a:ext uri="{FF2B5EF4-FFF2-40B4-BE49-F238E27FC236}">
                    <a16:creationId xmlns:a16="http://schemas.microsoft.com/office/drawing/2014/main" xmlns="" id="{BBCAA2D8-A696-4438-89D0-717918B31094}"/>
                  </a:ext>
                </a:extLst>
              </p:cNvPr>
              <p:cNvSpPr/>
              <p:nvPr/>
            </p:nvSpPr>
            <p:spPr bwMode="auto">
              <a:xfrm>
                <a:off x="5826111" y="688974"/>
                <a:ext cx="166687" cy="160338"/>
              </a:xfrm>
              <a:custGeom>
                <a:avLst/>
                <a:gdLst>
                  <a:gd name="T0" fmla="*/ 70 w 212"/>
                  <a:gd name="T1" fmla="*/ 0 h 203"/>
                  <a:gd name="T2" fmla="*/ 0 w 212"/>
                  <a:gd name="T3" fmla="*/ 69 h 203"/>
                  <a:gd name="T4" fmla="*/ 152 w 212"/>
                  <a:gd name="T5" fmla="*/ 203 h 203"/>
                  <a:gd name="T6" fmla="*/ 212 w 212"/>
                  <a:gd name="T7" fmla="*/ 143 h 203"/>
                  <a:gd name="T8" fmla="*/ 70 w 212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03">
                    <a:moveTo>
                      <a:pt x="70" y="0"/>
                    </a:moveTo>
                    <a:lnTo>
                      <a:pt x="0" y="69"/>
                    </a:lnTo>
                    <a:lnTo>
                      <a:pt x="152" y="203"/>
                    </a:lnTo>
                    <a:lnTo>
                      <a:pt x="212" y="14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işļiḍe">
                <a:extLst>
                  <a:ext uri="{FF2B5EF4-FFF2-40B4-BE49-F238E27FC236}">
                    <a16:creationId xmlns:a16="http://schemas.microsoft.com/office/drawing/2014/main" xmlns="" id="{16E73920-D7CA-4F42-B2B8-F3AA933DA0CF}"/>
                  </a:ext>
                </a:extLst>
              </p:cNvPr>
              <p:cNvSpPr/>
              <p:nvPr/>
            </p:nvSpPr>
            <p:spPr bwMode="auto">
              <a:xfrm>
                <a:off x="5908660" y="717548"/>
                <a:ext cx="207963" cy="209550"/>
              </a:xfrm>
              <a:custGeom>
                <a:avLst/>
                <a:gdLst>
                  <a:gd name="T0" fmla="*/ 2 w 261"/>
                  <a:gd name="T1" fmla="*/ 0 h 262"/>
                  <a:gd name="T2" fmla="*/ 0 w 261"/>
                  <a:gd name="T3" fmla="*/ 1 h 262"/>
                  <a:gd name="T4" fmla="*/ 0 w 261"/>
                  <a:gd name="T5" fmla="*/ 1 h 262"/>
                  <a:gd name="T6" fmla="*/ 2 w 261"/>
                  <a:gd name="T7" fmla="*/ 5 h 262"/>
                  <a:gd name="T8" fmla="*/ 2 w 261"/>
                  <a:gd name="T9" fmla="*/ 5 h 262"/>
                  <a:gd name="T10" fmla="*/ 8 w 261"/>
                  <a:gd name="T11" fmla="*/ 17 h 262"/>
                  <a:gd name="T12" fmla="*/ 8 w 261"/>
                  <a:gd name="T13" fmla="*/ 17 h 262"/>
                  <a:gd name="T14" fmla="*/ 18 w 261"/>
                  <a:gd name="T15" fmla="*/ 33 h 262"/>
                  <a:gd name="T16" fmla="*/ 31 w 261"/>
                  <a:gd name="T17" fmla="*/ 53 h 262"/>
                  <a:gd name="T18" fmla="*/ 31 w 261"/>
                  <a:gd name="T19" fmla="*/ 53 h 262"/>
                  <a:gd name="T20" fmla="*/ 40 w 261"/>
                  <a:gd name="T21" fmla="*/ 64 h 262"/>
                  <a:gd name="T22" fmla="*/ 40 w 261"/>
                  <a:gd name="T23" fmla="*/ 64 h 262"/>
                  <a:gd name="T24" fmla="*/ 49 w 261"/>
                  <a:gd name="T25" fmla="*/ 75 h 262"/>
                  <a:gd name="T26" fmla="*/ 49 w 261"/>
                  <a:gd name="T27" fmla="*/ 75 h 262"/>
                  <a:gd name="T28" fmla="*/ 59 w 261"/>
                  <a:gd name="T29" fmla="*/ 87 h 262"/>
                  <a:gd name="T30" fmla="*/ 70 w 261"/>
                  <a:gd name="T31" fmla="*/ 99 h 262"/>
                  <a:gd name="T32" fmla="*/ 70 w 261"/>
                  <a:gd name="T33" fmla="*/ 99 h 262"/>
                  <a:gd name="T34" fmla="*/ 83 w 261"/>
                  <a:gd name="T35" fmla="*/ 110 h 262"/>
                  <a:gd name="T36" fmla="*/ 83 w 261"/>
                  <a:gd name="T37" fmla="*/ 110 h 262"/>
                  <a:gd name="T38" fmla="*/ 96 w 261"/>
                  <a:gd name="T39" fmla="*/ 121 h 262"/>
                  <a:gd name="T40" fmla="*/ 96 w 261"/>
                  <a:gd name="T41" fmla="*/ 121 h 262"/>
                  <a:gd name="T42" fmla="*/ 122 w 261"/>
                  <a:gd name="T43" fmla="*/ 144 h 262"/>
                  <a:gd name="T44" fmla="*/ 122 w 261"/>
                  <a:gd name="T45" fmla="*/ 144 h 262"/>
                  <a:gd name="T46" fmla="*/ 149 w 261"/>
                  <a:gd name="T47" fmla="*/ 167 h 262"/>
                  <a:gd name="T48" fmla="*/ 149 w 261"/>
                  <a:gd name="T49" fmla="*/ 167 h 262"/>
                  <a:gd name="T50" fmla="*/ 174 w 261"/>
                  <a:gd name="T51" fmla="*/ 189 h 262"/>
                  <a:gd name="T52" fmla="*/ 174 w 261"/>
                  <a:gd name="T53" fmla="*/ 189 h 262"/>
                  <a:gd name="T54" fmla="*/ 198 w 261"/>
                  <a:gd name="T55" fmla="*/ 210 h 262"/>
                  <a:gd name="T56" fmla="*/ 198 w 261"/>
                  <a:gd name="T57" fmla="*/ 210 h 262"/>
                  <a:gd name="T58" fmla="*/ 220 w 261"/>
                  <a:gd name="T59" fmla="*/ 228 h 262"/>
                  <a:gd name="T60" fmla="*/ 220 w 261"/>
                  <a:gd name="T61" fmla="*/ 228 h 262"/>
                  <a:gd name="T62" fmla="*/ 238 w 261"/>
                  <a:gd name="T63" fmla="*/ 243 h 262"/>
                  <a:gd name="T64" fmla="*/ 238 w 261"/>
                  <a:gd name="T65" fmla="*/ 243 h 262"/>
                  <a:gd name="T66" fmla="*/ 253 w 261"/>
                  <a:gd name="T67" fmla="*/ 255 h 262"/>
                  <a:gd name="T68" fmla="*/ 253 w 261"/>
                  <a:gd name="T69" fmla="*/ 255 h 262"/>
                  <a:gd name="T70" fmla="*/ 261 w 261"/>
                  <a:gd name="T71" fmla="*/ 262 h 262"/>
                  <a:gd name="T72" fmla="*/ 2 w 261"/>
                  <a:gd name="T7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262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8" y="33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9" y="75"/>
                    </a:lnTo>
                    <a:lnTo>
                      <a:pt x="49" y="75"/>
                    </a:lnTo>
                    <a:lnTo>
                      <a:pt x="59" y="87"/>
                    </a:lnTo>
                    <a:lnTo>
                      <a:pt x="70" y="99"/>
                    </a:lnTo>
                    <a:lnTo>
                      <a:pt x="70" y="99"/>
                    </a:lnTo>
                    <a:lnTo>
                      <a:pt x="83" y="110"/>
                    </a:lnTo>
                    <a:lnTo>
                      <a:pt x="83" y="110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22" y="144"/>
                    </a:lnTo>
                    <a:lnTo>
                      <a:pt x="122" y="144"/>
                    </a:lnTo>
                    <a:lnTo>
                      <a:pt x="149" y="167"/>
                    </a:lnTo>
                    <a:lnTo>
                      <a:pt x="149" y="167"/>
                    </a:lnTo>
                    <a:lnTo>
                      <a:pt x="174" y="189"/>
                    </a:lnTo>
                    <a:lnTo>
                      <a:pt x="174" y="189"/>
                    </a:lnTo>
                    <a:lnTo>
                      <a:pt x="198" y="210"/>
                    </a:lnTo>
                    <a:lnTo>
                      <a:pt x="198" y="210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38" y="243"/>
                    </a:lnTo>
                    <a:lnTo>
                      <a:pt x="238" y="243"/>
                    </a:lnTo>
                    <a:lnTo>
                      <a:pt x="253" y="255"/>
                    </a:lnTo>
                    <a:lnTo>
                      <a:pt x="253" y="255"/>
                    </a:lnTo>
                    <a:lnTo>
                      <a:pt x="261" y="26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î$ľiḋé">
                <a:extLst>
                  <a:ext uri="{FF2B5EF4-FFF2-40B4-BE49-F238E27FC236}">
                    <a16:creationId xmlns:a16="http://schemas.microsoft.com/office/drawing/2014/main" xmlns="" id="{D3085091-F666-4D58-AE92-937E84495668}"/>
                  </a:ext>
                </a:extLst>
              </p:cNvPr>
              <p:cNvSpPr/>
              <p:nvPr/>
            </p:nvSpPr>
            <p:spPr bwMode="auto">
              <a:xfrm>
                <a:off x="5835638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íśḻîḓè">
                <a:extLst>
                  <a:ext uri="{FF2B5EF4-FFF2-40B4-BE49-F238E27FC236}">
                    <a16:creationId xmlns:a16="http://schemas.microsoft.com/office/drawing/2014/main" xmlns="" id="{F5967F8C-1D7E-4A35-BD52-888332D55D26}"/>
                  </a:ext>
                </a:extLst>
              </p:cNvPr>
              <p:cNvSpPr/>
              <p:nvPr/>
            </p:nvSpPr>
            <p:spPr bwMode="auto">
              <a:xfrm>
                <a:off x="5835641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îṥlídé">
                <a:extLst>
                  <a:ext uri="{FF2B5EF4-FFF2-40B4-BE49-F238E27FC236}">
                    <a16:creationId xmlns:a16="http://schemas.microsoft.com/office/drawing/2014/main" xmlns="" id="{74A66998-E4FA-4700-B6D5-3E4A3C905D87}"/>
                  </a:ext>
                </a:extLst>
              </p:cNvPr>
              <p:cNvSpPr/>
              <p:nvPr/>
            </p:nvSpPr>
            <p:spPr bwMode="auto">
              <a:xfrm>
                <a:off x="5905490" y="1757359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íṩļïḍè">
                <a:extLst>
                  <a:ext uri="{FF2B5EF4-FFF2-40B4-BE49-F238E27FC236}">
                    <a16:creationId xmlns:a16="http://schemas.microsoft.com/office/drawing/2014/main" xmlns="" id="{2E3F50CF-CCF4-42FC-9EDC-87AB89F49BE0}"/>
                  </a:ext>
                </a:extLst>
              </p:cNvPr>
              <p:cNvSpPr/>
              <p:nvPr/>
            </p:nvSpPr>
            <p:spPr bwMode="auto">
              <a:xfrm>
                <a:off x="5905492" y="1757358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íś1íḑe">
                <a:extLst>
                  <a:ext uri="{FF2B5EF4-FFF2-40B4-BE49-F238E27FC236}">
                    <a16:creationId xmlns:a16="http://schemas.microsoft.com/office/drawing/2014/main" xmlns="" id="{C76D668B-AC35-4A86-AA6D-D11E9D2352D4}"/>
                  </a:ext>
                </a:extLst>
              </p:cNvPr>
              <p:cNvSpPr/>
              <p:nvPr/>
            </p:nvSpPr>
            <p:spPr bwMode="auto">
              <a:xfrm>
                <a:off x="6353166" y="2035172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îṥḻiḓè">
                <a:extLst>
                  <a:ext uri="{FF2B5EF4-FFF2-40B4-BE49-F238E27FC236}">
                    <a16:creationId xmlns:a16="http://schemas.microsoft.com/office/drawing/2014/main" xmlns="" id="{3CAD550A-7445-45F8-9448-C788DF6CC344}"/>
                  </a:ext>
                </a:extLst>
              </p:cNvPr>
              <p:cNvSpPr/>
              <p:nvPr/>
            </p:nvSpPr>
            <p:spPr bwMode="auto">
              <a:xfrm>
                <a:off x="6353175" y="2035175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iŝ1iḑe">
              <a:extLst>
                <a:ext uri="{FF2B5EF4-FFF2-40B4-BE49-F238E27FC236}">
                  <a16:creationId xmlns:a16="http://schemas.microsoft.com/office/drawing/2014/main" xmlns="" id="{B5F47431-3B8C-42D3-B4B5-33BD7145506F}"/>
                </a:ext>
              </a:extLst>
            </p:cNvPr>
            <p:cNvSpPr/>
            <p:nvPr/>
          </p:nvSpPr>
          <p:spPr>
            <a:xfrm>
              <a:off x="7636226" y="2147135"/>
              <a:ext cx="641268" cy="6412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îṥľidê">
              <a:extLst>
                <a:ext uri="{FF2B5EF4-FFF2-40B4-BE49-F238E27FC236}">
                  <a16:creationId xmlns:a16="http://schemas.microsoft.com/office/drawing/2014/main" xmlns="" id="{D3C76560-5E20-4918-AAB7-9AA687F25318}"/>
                </a:ext>
              </a:extLst>
            </p:cNvPr>
            <p:cNvSpPr/>
            <p:nvPr/>
          </p:nvSpPr>
          <p:spPr>
            <a:xfrm>
              <a:off x="8101844" y="3434432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íšḷiďê">
              <a:extLst>
                <a:ext uri="{FF2B5EF4-FFF2-40B4-BE49-F238E27FC236}">
                  <a16:creationId xmlns:a16="http://schemas.microsoft.com/office/drawing/2014/main" xmlns="" id="{E421AE9A-B91D-4444-A409-9897EBB526F4}"/>
                </a:ext>
              </a:extLst>
            </p:cNvPr>
            <p:cNvSpPr/>
            <p:nvPr/>
          </p:nvSpPr>
          <p:spPr>
            <a:xfrm>
              <a:off x="3179507" y="3907732"/>
              <a:ext cx="682358" cy="6823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îšḻïḓe">
              <a:extLst>
                <a:ext uri="{FF2B5EF4-FFF2-40B4-BE49-F238E27FC236}">
                  <a16:creationId xmlns:a16="http://schemas.microsoft.com/office/drawing/2014/main" xmlns="" id="{60B112F5-55F4-412E-A75B-BE4E38CF74EA}"/>
                </a:ext>
              </a:extLst>
            </p:cNvPr>
            <p:cNvSpPr/>
            <p:nvPr/>
          </p:nvSpPr>
          <p:spPr>
            <a:xfrm>
              <a:off x="3726056" y="1934587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íşḷïdè">
              <a:extLst>
                <a:ext uri="{FF2B5EF4-FFF2-40B4-BE49-F238E27FC236}">
                  <a16:creationId xmlns:a16="http://schemas.microsoft.com/office/drawing/2014/main" xmlns="" id="{9AB3ECA4-37DD-4EE5-A9C5-50693CEAD53D}"/>
                </a:ext>
              </a:extLst>
            </p:cNvPr>
            <p:cNvSpPr/>
            <p:nvPr/>
          </p:nvSpPr>
          <p:spPr>
            <a:xfrm>
              <a:off x="3325396" y="4048523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" name="îṡḻïḋè">
              <a:extLst>
                <a:ext uri="{FF2B5EF4-FFF2-40B4-BE49-F238E27FC236}">
                  <a16:creationId xmlns:a16="http://schemas.microsoft.com/office/drawing/2014/main" xmlns="" id="{304DD295-7F37-4C57-BDF8-90BF1213A883}"/>
                </a:ext>
              </a:extLst>
            </p:cNvPr>
            <p:cNvSpPr/>
            <p:nvPr/>
          </p:nvSpPr>
          <p:spPr>
            <a:xfrm>
              <a:off x="8319440" y="3646040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7" name="í$ḷídê">
              <a:extLst>
                <a:ext uri="{FF2B5EF4-FFF2-40B4-BE49-F238E27FC236}">
                  <a16:creationId xmlns:a16="http://schemas.microsoft.com/office/drawing/2014/main" xmlns="" id="{F217B7BD-EFEE-4CBE-8D8E-3DBB7C61446C}"/>
                </a:ext>
              </a:extLst>
            </p:cNvPr>
            <p:cNvSpPr/>
            <p:nvPr/>
          </p:nvSpPr>
          <p:spPr>
            <a:xfrm>
              <a:off x="7761570" y="2267381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8" name="iślíďé">
              <a:extLst>
                <a:ext uri="{FF2B5EF4-FFF2-40B4-BE49-F238E27FC236}">
                  <a16:creationId xmlns:a16="http://schemas.microsoft.com/office/drawing/2014/main" xmlns="" id="{B287E81C-D52E-48B9-ADEA-2DD97DAF97CB}"/>
                </a:ext>
              </a:extLst>
            </p:cNvPr>
            <p:cNvSpPr/>
            <p:nvPr/>
          </p:nvSpPr>
          <p:spPr>
            <a:xfrm>
              <a:off x="3943652" y="2146195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9" name="íṥḷïḑê">
              <a:extLst>
                <a:ext uri="{FF2B5EF4-FFF2-40B4-BE49-F238E27FC236}">
                  <a16:creationId xmlns:a16="http://schemas.microsoft.com/office/drawing/2014/main" xmlns="" id="{141F80DD-9D24-4DAE-8CCB-2B5831BBB8FC}"/>
                </a:ext>
              </a:extLst>
            </p:cNvPr>
            <p:cNvSpPr txBox="1"/>
            <p:nvPr/>
          </p:nvSpPr>
          <p:spPr bwMode="auto">
            <a:xfrm>
              <a:off x="669516" y="1759661"/>
              <a:ext cx="30282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" name="ísḻiḓé">
              <a:extLst>
                <a:ext uri="{FF2B5EF4-FFF2-40B4-BE49-F238E27FC236}">
                  <a16:creationId xmlns:a16="http://schemas.microsoft.com/office/drawing/2014/main" xmlns="" id="{0FD79288-DEFE-4D9D-96DF-1CE46763C1EC}"/>
                </a:ext>
              </a:extLst>
            </p:cNvPr>
            <p:cNvSpPr/>
            <p:nvPr/>
          </p:nvSpPr>
          <p:spPr bwMode="auto">
            <a:xfrm>
              <a:off x="669516" y="2201467"/>
              <a:ext cx="302826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íšļiḑé">
              <a:extLst>
                <a:ext uri="{FF2B5EF4-FFF2-40B4-BE49-F238E27FC236}">
                  <a16:creationId xmlns:a16="http://schemas.microsoft.com/office/drawing/2014/main" xmlns="" id="{94B4BC15-2FE4-4696-88C6-A9E3E32AACC8}"/>
                </a:ext>
              </a:extLst>
            </p:cNvPr>
            <p:cNvSpPr txBox="1"/>
            <p:nvPr/>
          </p:nvSpPr>
          <p:spPr bwMode="auto">
            <a:xfrm>
              <a:off x="669516" y="3924212"/>
              <a:ext cx="250505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22" name="ïṩḷíḑé">
              <a:extLst>
                <a:ext uri="{FF2B5EF4-FFF2-40B4-BE49-F238E27FC236}">
                  <a16:creationId xmlns:a16="http://schemas.microsoft.com/office/drawing/2014/main" xmlns="" id="{60F1733D-2CD9-4124-9DDF-C826EBAC3BD8}"/>
                </a:ext>
              </a:extLst>
            </p:cNvPr>
            <p:cNvSpPr/>
            <p:nvPr/>
          </p:nvSpPr>
          <p:spPr bwMode="auto">
            <a:xfrm>
              <a:off x="669516" y="4366018"/>
              <a:ext cx="250505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i$ḷiďè">
              <a:extLst>
                <a:ext uri="{FF2B5EF4-FFF2-40B4-BE49-F238E27FC236}">
                  <a16:creationId xmlns:a16="http://schemas.microsoft.com/office/drawing/2014/main" xmlns="" id="{79017C71-34E7-48A4-A2ED-DAF41340EE99}"/>
                </a:ext>
              </a:extLst>
            </p:cNvPr>
            <p:cNvSpPr txBox="1"/>
            <p:nvPr/>
          </p:nvSpPr>
          <p:spPr bwMode="auto">
            <a:xfrm>
              <a:off x="8356137" y="1759661"/>
              <a:ext cx="31701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24" name="îS1ïḑé">
              <a:extLst>
                <a:ext uri="{FF2B5EF4-FFF2-40B4-BE49-F238E27FC236}">
                  <a16:creationId xmlns:a16="http://schemas.microsoft.com/office/drawing/2014/main" xmlns="" id="{D28E3246-05CF-4F48-A82B-1539FB214EC2}"/>
                </a:ext>
              </a:extLst>
            </p:cNvPr>
            <p:cNvSpPr/>
            <p:nvPr/>
          </p:nvSpPr>
          <p:spPr bwMode="auto">
            <a:xfrm>
              <a:off x="8356137" y="2201467"/>
              <a:ext cx="3170147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ṥḻiḑe">
              <a:extLst>
                <a:ext uri="{FF2B5EF4-FFF2-40B4-BE49-F238E27FC236}">
                  <a16:creationId xmlns:a16="http://schemas.microsoft.com/office/drawing/2014/main" xmlns="" id="{A644E7CA-333C-4A2A-8285-732C627E865C}"/>
                </a:ext>
              </a:extLst>
            </p:cNvPr>
            <p:cNvSpPr txBox="1"/>
            <p:nvPr/>
          </p:nvSpPr>
          <p:spPr bwMode="auto">
            <a:xfrm>
              <a:off x="9153784" y="3429814"/>
              <a:ext cx="23725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04.Text here</a:t>
              </a:r>
            </a:p>
          </p:txBody>
        </p:sp>
        <p:sp>
          <p:nvSpPr>
            <p:cNvPr id="26" name="íśľide">
              <a:extLst>
                <a:ext uri="{FF2B5EF4-FFF2-40B4-BE49-F238E27FC236}">
                  <a16:creationId xmlns:a16="http://schemas.microsoft.com/office/drawing/2014/main" xmlns="" id="{DAD1595B-A288-41C9-84A7-29E994A415FD}"/>
                </a:ext>
              </a:extLst>
            </p:cNvPr>
            <p:cNvSpPr/>
            <p:nvPr/>
          </p:nvSpPr>
          <p:spPr bwMode="auto">
            <a:xfrm>
              <a:off x="9153784" y="3871620"/>
              <a:ext cx="2372500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69515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33631F-8E04-4E5E-B073-501FAB09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2F92994-52CA-46C9-8323-7AF89A3F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DADE62-8D81-4405-A677-C9CD3190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EF6D47-0481-4F20-8142-BCCB6D5813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3289" y="1123951"/>
            <a:ext cx="8565422" cy="5041460"/>
            <a:chOff x="1813289" y="1123951"/>
            <a:chExt cx="8565422" cy="5041460"/>
          </a:xfrm>
        </p:grpSpPr>
        <p:sp>
          <p:nvSpPr>
            <p:cNvPr id="6" name="iṥlïḓe">
              <a:extLst>
                <a:ext uri="{FF2B5EF4-FFF2-40B4-BE49-F238E27FC236}">
                  <a16:creationId xmlns:a16="http://schemas.microsoft.com/office/drawing/2014/main" xmlns="" id="{CD0FBAD6-E3F2-4F69-94F3-B20343EB42DF}"/>
                </a:ext>
              </a:extLst>
            </p:cNvPr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1íḑe">
              <a:extLst>
                <a:ext uri="{FF2B5EF4-FFF2-40B4-BE49-F238E27FC236}">
                  <a16:creationId xmlns:a16="http://schemas.microsoft.com/office/drawing/2014/main" xmlns="" id="{81C28CEC-19D0-4D61-8605-C6494509DA3F}"/>
                </a:ext>
              </a:extLst>
            </p:cNvPr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round/>
              <a:headEnd/>
              <a:tailEnd/>
            </a:ln>
          </p:spPr>
          <p:txBody>
            <a:bodyPr wrap="none" lIns="90000" tIns="46800" rIns="90000" bIns="46800">
              <a:normAutofit/>
            </a:bodyPr>
            <a:lstStyle/>
            <a:p>
              <a:endParaRPr lang="en-US" dirty="0"/>
            </a:p>
          </p:txBody>
        </p:sp>
        <p:sp>
          <p:nvSpPr>
            <p:cNvPr id="8" name="iṩľídé">
              <a:extLst>
                <a:ext uri="{FF2B5EF4-FFF2-40B4-BE49-F238E27FC236}">
                  <a16:creationId xmlns:a16="http://schemas.microsoft.com/office/drawing/2014/main" xmlns="" id="{3A9ACFF6-D55A-42A3-99B6-7B92F42010F6}"/>
                </a:ext>
              </a:extLst>
            </p:cNvPr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íṩľiḋé">
              <a:extLst>
                <a:ext uri="{FF2B5EF4-FFF2-40B4-BE49-F238E27FC236}">
                  <a16:creationId xmlns:a16="http://schemas.microsoft.com/office/drawing/2014/main" xmlns="" id="{58C64453-D69B-4E34-A29A-BB5347A10796}"/>
                </a:ext>
              </a:extLst>
            </p:cNvPr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ľîdê">
              <a:extLst>
                <a:ext uri="{FF2B5EF4-FFF2-40B4-BE49-F238E27FC236}">
                  <a16:creationId xmlns:a16="http://schemas.microsoft.com/office/drawing/2014/main" xmlns="" id="{772D9D6A-0853-47B1-914F-3449A209F8B7}"/>
                </a:ext>
              </a:extLst>
            </p:cNvPr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ś1îḑé">
              <a:extLst>
                <a:ext uri="{FF2B5EF4-FFF2-40B4-BE49-F238E27FC236}">
                  <a16:creationId xmlns:a16="http://schemas.microsoft.com/office/drawing/2014/main" xmlns="" id="{0A70755B-0253-4556-96FC-7C3B18D9F671}"/>
                </a:ext>
              </a:extLst>
            </p:cNvPr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12" name="ïṧ1iḋè">
              <a:extLst>
                <a:ext uri="{FF2B5EF4-FFF2-40B4-BE49-F238E27FC236}">
                  <a16:creationId xmlns:a16="http://schemas.microsoft.com/office/drawing/2014/main" xmlns="" id="{D85F4910-92FD-4A8B-AD15-8FCCA27B6781}"/>
                </a:ext>
              </a:extLst>
            </p:cNvPr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16" name="îṥḻïḋ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šļïḓe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ḷïďé">
              <a:extLst>
                <a:ext uri="{FF2B5EF4-FFF2-40B4-BE49-F238E27FC236}">
                  <a16:creationId xmlns:a16="http://schemas.microsoft.com/office/drawing/2014/main" xmlns="" id="{1D9CB56F-CC00-4D0E-AF97-624936DD6050}"/>
                </a:ext>
              </a:extLst>
            </p:cNvPr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14" name="ïs1ïďé">
                <a:extLst>
                  <a:ext uri="{FF2B5EF4-FFF2-40B4-BE49-F238E27FC236}">
                    <a16:creationId xmlns:a16="http://schemas.microsoft.com/office/drawing/2014/main" xmlns="" id="{E6E16694-1255-4826-B355-2DD5381A5A1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lîḑê">
                <a:extLst>
                  <a:ext uri="{FF2B5EF4-FFF2-40B4-BE49-F238E27FC236}">
                    <a16:creationId xmlns:a16="http://schemas.microsoft.com/office/drawing/2014/main" xmlns="" id="{06A9953E-BBEE-418B-B615-021D0641D90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26477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5869335" y="2157289"/>
            <a:ext cx="1069974" cy="946598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44450" cap="rnd"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dirty="0">
              <a:ln w="44450" cap="rnd"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03D2535-9077-406B-B62B-F265F27E3E87}"/>
              </a:ext>
            </a:extLst>
          </p:cNvPr>
          <p:cNvCxnSpPr/>
          <p:nvPr/>
        </p:nvCxnSpPr>
        <p:spPr>
          <a:xfrm>
            <a:off x="5673725" y="3302647"/>
            <a:ext cx="4206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2">
            <a:extLst>
              <a:ext uri="{FF2B5EF4-FFF2-40B4-BE49-F238E27FC236}">
                <a16:creationId xmlns:a16="http://schemas.microsoft.com/office/drawing/2014/main" xmlns="" id="{A52AD1AC-2B37-4BD1-BCD2-616F549CCD70}"/>
              </a:ext>
            </a:extLst>
          </p:cNvPr>
          <p:cNvSpPr/>
          <p:nvPr/>
        </p:nvSpPr>
        <p:spPr>
          <a:xfrm>
            <a:off x="1346093" y="1153172"/>
            <a:ext cx="4286250" cy="5067300"/>
          </a:xfrm>
          <a:custGeom>
            <a:avLst/>
            <a:gdLst>
              <a:gd name="connsiteX0" fmla="*/ 1466850 w 4286250"/>
              <a:gd name="connsiteY0" fmla="*/ 0 h 5067300"/>
              <a:gd name="connsiteX1" fmla="*/ 2895600 w 4286250"/>
              <a:gd name="connsiteY1" fmla="*/ 628650 h 5067300"/>
              <a:gd name="connsiteX2" fmla="*/ 4286250 w 4286250"/>
              <a:gd name="connsiteY2" fmla="*/ 3009900 h 5067300"/>
              <a:gd name="connsiteX3" fmla="*/ 2628900 w 4286250"/>
              <a:gd name="connsiteY3" fmla="*/ 5067300 h 5067300"/>
              <a:gd name="connsiteX4" fmla="*/ 361950 w 4286250"/>
              <a:gd name="connsiteY4" fmla="*/ 4305300 h 5067300"/>
              <a:gd name="connsiteX5" fmla="*/ 0 w 4286250"/>
              <a:gd name="connsiteY5" fmla="*/ 2838450 h 5067300"/>
              <a:gd name="connsiteX6" fmla="*/ 285750 w 4286250"/>
              <a:gd name="connsiteY6" fmla="*/ 781050 h 5067300"/>
              <a:gd name="connsiteX7" fmla="*/ 990600 w 4286250"/>
              <a:gd name="connsiteY7" fmla="*/ 190500 h 5067300"/>
              <a:gd name="connsiteX8" fmla="*/ 1466850 w 4286250"/>
              <a:gd name="connsiteY8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5067300">
                <a:moveTo>
                  <a:pt x="1466850" y="0"/>
                </a:moveTo>
                <a:lnTo>
                  <a:pt x="2895600" y="628650"/>
                </a:lnTo>
                <a:lnTo>
                  <a:pt x="4286250" y="3009900"/>
                </a:lnTo>
                <a:lnTo>
                  <a:pt x="2628900" y="5067300"/>
                </a:lnTo>
                <a:lnTo>
                  <a:pt x="361950" y="4305300"/>
                </a:lnTo>
                <a:lnTo>
                  <a:pt x="0" y="2838450"/>
                </a:lnTo>
                <a:lnTo>
                  <a:pt x="285750" y="781050"/>
                </a:lnTo>
                <a:lnTo>
                  <a:pt x="990600" y="190500"/>
                </a:lnTo>
                <a:lnTo>
                  <a:pt x="1466850" y="0"/>
                </a:lnTo>
                <a:close/>
              </a:path>
            </a:pathLst>
          </a:custGeom>
          <a:blipFill>
            <a:blip r:embed="rId2"/>
            <a:srcRect/>
            <a:stretch>
              <a:fillRect l="7556" t="-19907" r="6666" b="14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97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9B7822-D9E1-460C-8E3C-37F06224B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29CB78-3F00-43E0-9E8A-0CDC65BE4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6C525E-0F1B-4948-908E-4EF26D331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1ce82da5-b796-4fa9-bf68-61c7dfc964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BCDA21-1229-474C-9F19-8351E8869D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62419"/>
            <a:ext cx="10850564" cy="4975197"/>
            <a:chOff x="669924" y="1162419"/>
            <a:chExt cx="10850564" cy="4975197"/>
          </a:xfrm>
        </p:grpSpPr>
        <p:grpSp>
          <p:nvGrpSpPr>
            <p:cNvPr id="6" name="íşľîḑ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29E28A1D-496A-4446-A938-C00F88B533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6489" y="1314000"/>
              <a:ext cx="2259025" cy="3965717"/>
              <a:chOff x="4657422" y="1131682"/>
              <a:chExt cx="2877157" cy="5050863"/>
            </a:xfrm>
          </p:grpSpPr>
          <p:sp>
            <p:nvSpPr>
              <p:cNvPr id="23" name="ïšḷídê">
                <a:extLst>
                  <a:ext uri="{FF2B5EF4-FFF2-40B4-BE49-F238E27FC236}">
                    <a16:creationId xmlns:a16="http://schemas.microsoft.com/office/drawing/2014/main" xmlns="" id="{A535E823-9579-410F-B41E-F3C20B03AEC3}"/>
                  </a:ext>
                </a:extLst>
              </p:cNvPr>
              <p:cNvSpPr/>
              <p:nvPr/>
            </p:nvSpPr>
            <p:spPr bwMode="auto">
              <a:xfrm>
                <a:off x="5493952" y="2798402"/>
                <a:ext cx="994966" cy="1001301"/>
              </a:xfrm>
              <a:custGeom>
                <a:avLst/>
                <a:gdLst>
                  <a:gd name="T0" fmla="*/ 116 w 137"/>
                  <a:gd name="T1" fmla="*/ 34 h 139"/>
                  <a:gd name="T2" fmla="*/ 106 w 137"/>
                  <a:gd name="T3" fmla="*/ 120 h 139"/>
                  <a:gd name="T4" fmla="*/ 21 w 137"/>
                  <a:gd name="T5" fmla="*/ 105 h 139"/>
                  <a:gd name="T6" fmla="*/ 31 w 137"/>
                  <a:gd name="T7" fmla="*/ 19 h 139"/>
                  <a:gd name="T8" fmla="*/ 116 w 137"/>
                  <a:gd name="T9" fmla="*/ 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9">
                    <a:moveTo>
                      <a:pt x="116" y="34"/>
                    </a:moveTo>
                    <a:cubicBezTo>
                      <a:pt x="137" y="62"/>
                      <a:pt x="132" y="100"/>
                      <a:pt x="106" y="120"/>
                    </a:cubicBezTo>
                    <a:cubicBezTo>
                      <a:pt x="80" y="139"/>
                      <a:pt x="41" y="133"/>
                      <a:pt x="21" y="105"/>
                    </a:cubicBezTo>
                    <a:cubicBezTo>
                      <a:pt x="0" y="78"/>
                      <a:pt x="4" y="39"/>
                      <a:pt x="31" y="19"/>
                    </a:cubicBezTo>
                    <a:cubicBezTo>
                      <a:pt x="57" y="0"/>
                      <a:pt x="95" y="6"/>
                      <a:pt x="116" y="34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ṧļíḍe">
                <a:extLst>
                  <a:ext uri="{FF2B5EF4-FFF2-40B4-BE49-F238E27FC236}">
                    <a16:creationId xmlns:a16="http://schemas.microsoft.com/office/drawing/2014/main" xmlns="" id="{78E00E92-BD97-4F76-89B6-2EAE4BB54BBF}"/>
                  </a:ext>
                </a:extLst>
              </p:cNvPr>
              <p:cNvSpPr/>
              <p:nvPr/>
            </p:nvSpPr>
            <p:spPr bwMode="auto">
              <a:xfrm>
                <a:off x="5570000" y="2798402"/>
                <a:ext cx="899904" cy="956941"/>
              </a:xfrm>
              <a:custGeom>
                <a:avLst/>
                <a:gdLst>
                  <a:gd name="T0" fmla="*/ 105 w 125"/>
                  <a:gd name="T1" fmla="*/ 35 h 133"/>
                  <a:gd name="T2" fmla="*/ 99 w 125"/>
                  <a:gd name="T3" fmla="*/ 115 h 133"/>
                  <a:gd name="T4" fmla="*/ 20 w 125"/>
                  <a:gd name="T5" fmla="*/ 98 h 133"/>
                  <a:gd name="T6" fmla="*/ 26 w 125"/>
                  <a:gd name="T7" fmla="*/ 18 h 133"/>
                  <a:gd name="T8" fmla="*/ 105 w 125"/>
                  <a:gd name="T9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3">
                    <a:moveTo>
                      <a:pt x="105" y="35"/>
                    </a:moveTo>
                    <a:cubicBezTo>
                      <a:pt x="125" y="62"/>
                      <a:pt x="122" y="98"/>
                      <a:pt x="99" y="115"/>
                    </a:cubicBezTo>
                    <a:cubicBezTo>
                      <a:pt x="75" y="133"/>
                      <a:pt x="40" y="125"/>
                      <a:pt x="20" y="98"/>
                    </a:cubicBezTo>
                    <a:cubicBezTo>
                      <a:pt x="0" y="71"/>
                      <a:pt x="2" y="35"/>
                      <a:pt x="26" y="18"/>
                    </a:cubicBezTo>
                    <a:cubicBezTo>
                      <a:pt x="49" y="0"/>
                      <a:pt x="84" y="8"/>
                      <a:pt x="105" y="35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ľiḋe">
                <a:extLst>
                  <a:ext uri="{FF2B5EF4-FFF2-40B4-BE49-F238E27FC236}">
                    <a16:creationId xmlns:a16="http://schemas.microsoft.com/office/drawing/2014/main" xmlns="" id="{A429389D-1EF7-4DAA-B7F0-070B55FBEAAA}"/>
                  </a:ext>
                </a:extLst>
              </p:cNvPr>
              <p:cNvSpPr/>
              <p:nvPr/>
            </p:nvSpPr>
            <p:spPr bwMode="auto">
              <a:xfrm>
                <a:off x="5658723" y="2906139"/>
                <a:ext cx="709783" cy="747807"/>
              </a:xfrm>
              <a:custGeom>
                <a:avLst/>
                <a:gdLst>
                  <a:gd name="T0" fmla="*/ 83 w 98"/>
                  <a:gd name="T1" fmla="*/ 27 h 104"/>
                  <a:gd name="T2" fmla="*/ 78 w 98"/>
                  <a:gd name="T3" fmla="*/ 90 h 104"/>
                  <a:gd name="T4" fmla="*/ 16 w 98"/>
                  <a:gd name="T5" fmla="*/ 77 h 104"/>
                  <a:gd name="T6" fmla="*/ 21 w 98"/>
                  <a:gd name="T7" fmla="*/ 13 h 104"/>
                  <a:gd name="T8" fmla="*/ 83 w 98"/>
                  <a:gd name="T9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04">
                    <a:moveTo>
                      <a:pt x="83" y="27"/>
                    </a:moveTo>
                    <a:cubicBezTo>
                      <a:pt x="98" y="48"/>
                      <a:pt x="96" y="76"/>
                      <a:pt x="78" y="90"/>
                    </a:cubicBezTo>
                    <a:cubicBezTo>
                      <a:pt x="60" y="104"/>
                      <a:pt x="32" y="98"/>
                      <a:pt x="16" y="77"/>
                    </a:cubicBezTo>
                    <a:cubicBezTo>
                      <a:pt x="0" y="55"/>
                      <a:pt x="2" y="27"/>
                      <a:pt x="21" y="13"/>
                    </a:cubicBezTo>
                    <a:cubicBezTo>
                      <a:pt x="39" y="0"/>
                      <a:pt x="67" y="5"/>
                      <a:pt x="8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íďè">
                <a:extLst>
                  <a:ext uri="{FF2B5EF4-FFF2-40B4-BE49-F238E27FC236}">
                    <a16:creationId xmlns:a16="http://schemas.microsoft.com/office/drawing/2014/main" xmlns="" id="{97A6AD07-8856-449D-85D5-98E3D9DC0044}"/>
                  </a:ext>
                </a:extLst>
              </p:cNvPr>
              <p:cNvSpPr/>
              <p:nvPr/>
            </p:nvSpPr>
            <p:spPr bwMode="auto">
              <a:xfrm>
                <a:off x="5848844" y="3039221"/>
                <a:ext cx="342217" cy="462628"/>
              </a:xfrm>
              <a:custGeom>
                <a:avLst/>
                <a:gdLst>
                  <a:gd name="T0" fmla="*/ 30 w 47"/>
                  <a:gd name="T1" fmla="*/ 60 h 64"/>
                  <a:gd name="T2" fmla="*/ 22 w 47"/>
                  <a:gd name="T3" fmla="*/ 55 h 64"/>
                  <a:gd name="T4" fmla="*/ 23 w 47"/>
                  <a:gd name="T5" fmla="*/ 54 h 64"/>
                  <a:gd name="T6" fmla="*/ 27 w 47"/>
                  <a:gd name="T7" fmla="*/ 54 h 64"/>
                  <a:gd name="T8" fmla="*/ 34 w 47"/>
                  <a:gd name="T9" fmla="*/ 52 h 64"/>
                  <a:gd name="T10" fmla="*/ 18 w 47"/>
                  <a:gd name="T11" fmla="*/ 36 h 64"/>
                  <a:gd name="T12" fmla="*/ 8 w 47"/>
                  <a:gd name="T13" fmla="*/ 34 h 64"/>
                  <a:gd name="T14" fmla="*/ 1 w 47"/>
                  <a:gd name="T15" fmla="*/ 25 h 64"/>
                  <a:gd name="T16" fmla="*/ 2 w 47"/>
                  <a:gd name="T17" fmla="*/ 14 h 64"/>
                  <a:gd name="T18" fmla="*/ 3 w 47"/>
                  <a:gd name="T19" fmla="*/ 4 h 64"/>
                  <a:gd name="T20" fmla="*/ 3 w 47"/>
                  <a:gd name="T21" fmla="*/ 1 h 64"/>
                  <a:gd name="T22" fmla="*/ 9 w 47"/>
                  <a:gd name="T23" fmla="*/ 7 h 64"/>
                  <a:gd name="T24" fmla="*/ 22 w 47"/>
                  <a:gd name="T25" fmla="*/ 5 h 64"/>
                  <a:gd name="T26" fmla="*/ 21 w 47"/>
                  <a:gd name="T27" fmla="*/ 10 h 64"/>
                  <a:gd name="T28" fmla="*/ 18 w 47"/>
                  <a:gd name="T29" fmla="*/ 10 h 64"/>
                  <a:gd name="T30" fmla="*/ 12 w 47"/>
                  <a:gd name="T31" fmla="*/ 12 h 64"/>
                  <a:gd name="T32" fmla="*/ 28 w 47"/>
                  <a:gd name="T33" fmla="*/ 26 h 64"/>
                  <a:gd name="T34" fmla="*/ 38 w 47"/>
                  <a:gd name="T35" fmla="*/ 27 h 64"/>
                  <a:gd name="T36" fmla="*/ 46 w 47"/>
                  <a:gd name="T37" fmla="*/ 37 h 64"/>
                  <a:gd name="T38" fmla="*/ 45 w 47"/>
                  <a:gd name="T39" fmla="*/ 49 h 64"/>
                  <a:gd name="T40" fmla="*/ 45 w 47"/>
                  <a:gd name="T41" fmla="*/ 60 h 64"/>
                  <a:gd name="T42" fmla="*/ 44 w 47"/>
                  <a:gd name="T43" fmla="*/ 63 h 64"/>
                  <a:gd name="T44" fmla="*/ 38 w 47"/>
                  <a:gd name="T45" fmla="*/ 57 h 64"/>
                  <a:gd name="T46" fmla="*/ 10 w 47"/>
                  <a:gd name="T47" fmla="*/ 28 h 64"/>
                  <a:gd name="T48" fmla="*/ 16 w 47"/>
                  <a:gd name="T49" fmla="*/ 29 h 64"/>
                  <a:gd name="T50" fmla="*/ 9 w 47"/>
                  <a:gd name="T51" fmla="*/ 14 h 64"/>
                  <a:gd name="T52" fmla="*/ 6 w 47"/>
                  <a:gd name="T53" fmla="*/ 20 h 64"/>
                  <a:gd name="T54" fmla="*/ 8 w 47"/>
                  <a:gd name="T55" fmla="*/ 26 h 64"/>
                  <a:gd name="T56" fmla="*/ 36 w 47"/>
                  <a:gd name="T57" fmla="*/ 33 h 64"/>
                  <a:gd name="T58" fmla="*/ 30 w 47"/>
                  <a:gd name="T59" fmla="*/ 32 h 64"/>
                  <a:gd name="T60" fmla="*/ 38 w 47"/>
                  <a:gd name="T61" fmla="*/ 50 h 64"/>
                  <a:gd name="T62" fmla="*/ 41 w 47"/>
                  <a:gd name="T63" fmla="*/ 43 h 64"/>
                  <a:gd name="T64" fmla="*/ 39 w 47"/>
                  <a:gd name="T6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64">
                    <a:moveTo>
                      <a:pt x="38" y="57"/>
                    </a:moveTo>
                    <a:cubicBezTo>
                      <a:pt x="35" y="58"/>
                      <a:pt x="33" y="59"/>
                      <a:pt x="30" y="60"/>
                    </a:cubicBezTo>
                    <a:cubicBezTo>
                      <a:pt x="28" y="60"/>
                      <a:pt x="25" y="60"/>
                      <a:pt x="23" y="59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4" y="53"/>
                      <a:pt x="24" y="53"/>
                    </a:cubicBezTo>
                    <a:cubicBezTo>
                      <a:pt x="25" y="54"/>
                      <a:pt x="26" y="54"/>
                      <a:pt x="27" y="54"/>
                    </a:cubicBezTo>
                    <a:cubicBezTo>
                      <a:pt x="28" y="54"/>
                      <a:pt x="29" y="54"/>
                      <a:pt x="31" y="53"/>
                    </a:cubicBezTo>
                    <a:cubicBezTo>
                      <a:pt x="32" y="53"/>
                      <a:pt x="33" y="53"/>
                      <a:pt x="34" y="5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1" y="35"/>
                      <a:pt x="20" y="35"/>
                      <a:pt x="18" y="36"/>
                    </a:cubicBezTo>
                    <a:cubicBezTo>
                      <a:pt x="16" y="36"/>
                      <a:pt x="15" y="36"/>
                      <a:pt x="13" y="36"/>
                    </a:cubicBezTo>
                    <a:cubicBezTo>
                      <a:pt x="11" y="36"/>
                      <a:pt x="10" y="35"/>
                      <a:pt x="8" y="34"/>
                    </a:cubicBezTo>
                    <a:cubicBezTo>
                      <a:pt x="7" y="34"/>
                      <a:pt x="5" y="32"/>
                      <a:pt x="3" y="30"/>
                    </a:cubicBezTo>
                    <a:cubicBezTo>
                      <a:pt x="2" y="28"/>
                      <a:pt x="1" y="27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0" y="17"/>
                      <a:pt x="1" y="16"/>
                      <a:pt x="2" y="14"/>
                    </a:cubicBezTo>
                    <a:cubicBezTo>
                      <a:pt x="3" y="12"/>
                      <a:pt x="4" y="10"/>
                      <a:pt x="6" y="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3" y="5"/>
                      <a:pt x="15" y="5"/>
                    </a:cubicBezTo>
                    <a:cubicBezTo>
                      <a:pt x="17" y="4"/>
                      <a:pt x="19" y="5"/>
                      <a:pt x="22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1" y="10"/>
                    </a:cubicBezTo>
                    <a:cubicBezTo>
                      <a:pt x="21" y="10"/>
                      <a:pt x="21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2" y="12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5" y="27"/>
                      <a:pt x="26" y="27"/>
                      <a:pt x="28" y="26"/>
                    </a:cubicBezTo>
                    <a:cubicBezTo>
                      <a:pt x="30" y="26"/>
                      <a:pt x="31" y="26"/>
                      <a:pt x="33" y="26"/>
                    </a:cubicBezTo>
                    <a:cubicBezTo>
                      <a:pt x="35" y="26"/>
                      <a:pt x="36" y="26"/>
                      <a:pt x="38" y="27"/>
                    </a:cubicBezTo>
                    <a:cubicBezTo>
                      <a:pt x="40" y="28"/>
                      <a:pt x="41" y="29"/>
                      <a:pt x="43" y="31"/>
                    </a:cubicBezTo>
                    <a:cubicBezTo>
                      <a:pt x="44" y="33"/>
                      <a:pt x="45" y="35"/>
                      <a:pt x="46" y="37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47" y="45"/>
                      <a:pt x="46" y="47"/>
                      <a:pt x="45" y="49"/>
                    </a:cubicBezTo>
                    <a:cubicBezTo>
                      <a:pt x="44" y="51"/>
                      <a:pt x="43" y="53"/>
                      <a:pt x="41" y="5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3" y="64"/>
                      <a:pt x="43" y="64"/>
                      <a:pt x="43" y="64"/>
                    </a:cubicBezTo>
                    <a:lnTo>
                      <a:pt x="38" y="57"/>
                    </a:lnTo>
                    <a:close/>
                    <a:moveTo>
                      <a:pt x="8" y="26"/>
                    </a:moveTo>
                    <a:cubicBezTo>
                      <a:pt x="8" y="27"/>
                      <a:pt x="9" y="28"/>
                      <a:pt x="10" y="28"/>
                    </a:cubicBezTo>
                    <a:cubicBezTo>
                      <a:pt x="11" y="29"/>
                      <a:pt x="12" y="29"/>
                      <a:pt x="13" y="29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7" y="16"/>
                      <a:pt x="7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6" y="21"/>
                      <a:pt x="6" y="22"/>
                      <a:pt x="6" y="23"/>
                    </a:cubicBezTo>
                    <a:cubicBezTo>
                      <a:pt x="7" y="24"/>
                      <a:pt x="7" y="25"/>
                      <a:pt x="8" y="26"/>
                    </a:cubicBezTo>
                    <a:close/>
                    <a:moveTo>
                      <a:pt x="39" y="36"/>
                    </a:moveTo>
                    <a:cubicBezTo>
                      <a:pt x="38" y="35"/>
                      <a:pt x="37" y="34"/>
                      <a:pt x="36" y="33"/>
                    </a:cubicBezTo>
                    <a:cubicBezTo>
                      <a:pt x="35" y="33"/>
                      <a:pt x="34" y="32"/>
                      <a:pt x="33" y="32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8"/>
                      <a:pt x="40" y="46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1" y="42"/>
                      <a:pt x="41" y="40"/>
                      <a:pt x="41" y="39"/>
                    </a:cubicBezTo>
                    <a:cubicBezTo>
                      <a:pt x="40" y="38"/>
                      <a:pt x="40" y="37"/>
                      <a:pt x="39" y="36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ľîḑe">
                <a:extLst>
                  <a:ext uri="{FF2B5EF4-FFF2-40B4-BE49-F238E27FC236}">
                    <a16:creationId xmlns:a16="http://schemas.microsoft.com/office/drawing/2014/main" xmlns="" id="{AE543C68-9BAF-4249-B3AF-889A653E1CB7}"/>
                  </a:ext>
                </a:extLst>
              </p:cNvPr>
              <p:cNvSpPr/>
              <p:nvPr/>
            </p:nvSpPr>
            <p:spPr bwMode="auto">
              <a:xfrm>
                <a:off x="5791806" y="1822451"/>
                <a:ext cx="918918" cy="963277"/>
              </a:xfrm>
              <a:custGeom>
                <a:avLst/>
                <a:gdLst>
                  <a:gd name="T0" fmla="*/ 23 w 127"/>
                  <a:gd name="T1" fmla="*/ 31 h 134"/>
                  <a:gd name="T2" fmla="*/ 105 w 127"/>
                  <a:gd name="T3" fmla="*/ 20 h 134"/>
                  <a:gd name="T4" fmla="*/ 104 w 127"/>
                  <a:gd name="T5" fmla="*/ 103 h 134"/>
                  <a:gd name="T6" fmla="*/ 22 w 127"/>
                  <a:gd name="T7" fmla="*/ 114 h 134"/>
                  <a:gd name="T8" fmla="*/ 23 w 127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4">
                    <a:moveTo>
                      <a:pt x="23" y="31"/>
                    </a:moveTo>
                    <a:cubicBezTo>
                      <a:pt x="46" y="5"/>
                      <a:pt x="83" y="0"/>
                      <a:pt x="105" y="20"/>
                    </a:cubicBezTo>
                    <a:cubicBezTo>
                      <a:pt x="127" y="40"/>
                      <a:pt x="127" y="77"/>
                      <a:pt x="104" y="103"/>
                    </a:cubicBezTo>
                    <a:cubicBezTo>
                      <a:pt x="81" y="129"/>
                      <a:pt x="44" y="134"/>
                      <a:pt x="22" y="114"/>
                    </a:cubicBezTo>
                    <a:cubicBezTo>
                      <a:pt x="0" y="94"/>
                      <a:pt x="0" y="57"/>
                      <a:pt x="23" y="3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ḻîḑè">
                <a:extLst>
                  <a:ext uri="{FF2B5EF4-FFF2-40B4-BE49-F238E27FC236}">
                    <a16:creationId xmlns:a16="http://schemas.microsoft.com/office/drawing/2014/main" xmlns="" id="{EED4A88D-38EF-4F61-BEA2-2AC0594899D0}"/>
                  </a:ext>
                </a:extLst>
              </p:cNvPr>
              <p:cNvSpPr/>
              <p:nvPr/>
            </p:nvSpPr>
            <p:spPr bwMode="auto">
              <a:xfrm>
                <a:off x="5791806" y="1828790"/>
                <a:ext cx="861880" cy="899903"/>
              </a:xfrm>
              <a:custGeom>
                <a:avLst/>
                <a:gdLst>
                  <a:gd name="T0" fmla="*/ 24 w 119"/>
                  <a:gd name="T1" fmla="*/ 31 h 125"/>
                  <a:gd name="T2" fmla="*/ 99 w 119"/>
                  <a:gd name="T3" fmla="*/ 17 h 125"/>
                  <a:gd name="T4" fmla="*/ 94 w 119"/>
                  <a:gd name="T5" fmla="*/ 93 h 125"/>
                  <a:gd name="T6" fmla="*/ 19 w 119"/>
                  <a:gd name="T7" fmla="*/ 108 h 125"/>
                  <a:gd name="T8" fmla="*/ 24 w 119"/>
                  <a:gd name="T9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5">
                    <a:moveTo>
                      <a:pt x="24" y="31"/>
                    </a:moveTo>
                    <a:cubicBezTo>
                      <a:pt x="47" y="6"/>
                      <a:pt x="80" y="0"/>
                      <a:pt x="99" y="17"/>
                    </a:cubicBezTo>
                    <a:cubicBezTo>
                      <a:pt x="119" y="34"/>
                      <a:pt x="116" y="68"/>
                      <a:pt x="94" y="93"/>
                    </a:cubicBezTo>
                    <a:cubicBezTo>
                      <a:pt x="71" y="118"/>
                      <a:pt x="38" y="125"/>
                      <a:pt x="19" y="108"/>
                    </a:cubicBezTo>
                    <a:cubicBezTo>
                      <a:pt x="0" y="91"/>
                      <a:pt x="2" y="56"/>
                      <a:pt x="24" y="31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$ḻiḓê">
                <a:extLst>
                  <a:ext uri="{FF2B5EF4-FFF2-40B4-BE49-F238E27FC236}">
                    <a16:creationId xmlns:a16="http://schemas.microsoft.com/office/drawing/2014/main" xmlns="" id="{16DE19BF-272A-493F-A187-1F798B5F455B}"/>
                  </a:ext>
                </a:extLst>
              </p:cNvPr>
              <p:cNvSpPr/>
              <p:nvPr/>
            </p:nvSpPr>
            <p:spPr bwMode="auto">
              <a:xfrm>
                <a:off x="5874193" y="1904838"/>
                <a:ext cx="678098" cy="709783"/>
              </a:xfrm>
              <a:custGeom>
                <a:avLst/>
                <a:gdLst>
                  <a:gd name="T0" fmla="*/ 19 w 94"/>
                  <a:gd name="T1" fmla="*/ 25 h 98"/>
                  <a:gd name="T2" fmla="*/ 79 w 94"/>
                  <a:gd name="T3" fmla="*/ 13 h 98"/>
                  <a:gd name="T4" fmla="*/ 74 w 94"/>
                  <a:gd name="T5" fmla="*/ 73 h 98"/>
                  <a:gd name="T6" fmla="*/ 15 w 94"/>
                  <a:gd name="T7" fmla="*/ 85 h 98"/>
                  <a:gd name="T8" fmla="*/ 19 w 94"/>
                  <a:gd name="T9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19" y="25"/>
                    </a:moveTo>
                    <a:cubicBezTo>
                      <a:pt x="37" y="5"/>
                      <a:pt x="63" y="0"/>
                      <a:pt x="79" y="13"/>
                    </a:cubicBezTo>
                    <a:cubicBezTo>
                      <a:pt x="94" y="27"/>
                      <a:pt x="92" y="54"/>
                      <a:pt x="74" y="73"/>
                    </a:cubicBezTo>
                    <a:cubicBezTo>
                      <a:pt x="56" y="93"/>
                      <a:pt x="30" y="98"/>
                      <a:pt x="15" y="85"/>
                    </a:cubicBezTo>
                    <a:cubicBezTo>
                      <a:pt x="0" y="72"/>
                      <a:pt x="2" y="45"/>
                      <a:pt x="19" y="25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ḷidé">
                <a:extLst>
                  <a:ext uri="{FF2B5EF4-FFF2-40B4-BE49-F238E27FC236}">
                    <a16:creationId xmlns:a16="http://schemas.microsoft.com/office/drawing/2014/main" xmlns="" id="{E65C5B3E-EC9F-423C-A735-0D1D3E8FEEA4}"/>
                  </a:ext>
                </a:extLst>
              </p:cNvPr>
              <p:cNvSpPr/>
              <p:nvPr/>
            </p:nvSpPr>
            <p:spPr bwMode="auto">
              <a:xfrm>
                <a:off x="6007276" y="2063270"/>
                <a:ext cx="399255" cy="392915"/>
              </a:xfrm>
              <a:custGeom>
                <a:avLst/>
                <a:gdLst>
                  <a:gd name="T0" fmla="*/ 52 w 55"/>
                  <a:gd name="T1" fmla="*/ 14 h 54"/>
                  <a:gd name="T2" fmla="*/ 49 w 55"/>
                  <a:gd name="T3" fmla="*/ 22 h 54"/>
                  <a:gd name="T4" fmla="*/ 47 w 55"/>
                  <a:gd name="T5" fmla="*/ 22 h 54"/>
                  <a:gd name="T6" fmla="*/ 47 w 55"/>
                  <a:gd name="T7" fmla="*/ 18 h 54"/>
                  <a:gd name="T8" fmla="*/ 44 w 55"/>
                  <a:gd name="T9" fmla="*/ 12 h 54"/>
                  <a:gd name="T10" fmla="*/ 31 w 55"/>
                  <a:gd name="T11" fmla="*/ 31 h 54"/>
                  <a:gd name="T12" fmla="*/ 31 w 55"/>
                  <a:gd name="T13" fmla="*/ 40 h 54"/>
                  <a:gd name="T14" fmla="*/ 23 w 55"/>
                  <a:gd name="T15" fmla="*/ 50 h 54"/>
                  <a:gd name="T16" fmla="*/ 13 w 55"/>
                  <a:gd name="T17" fmla="*/ 51 h 54"/>
                  <a:gd name="T18" fmla="*/ 4 w 55"/>
                  <a:gd name="T19" fmla="*/ 53 h 54"/>
                  <a:gd name="T20" fmla="*/ 1 w 55"/>
                  <a:gd name="T21" fmla="*/ 53 h 54"/>
                  <a:gd name="T22" fmla="*/ 5 w 55"/>
                  <a:gd name="T23" fmla="*/ 46 h 54"/>
                  <a:gd name="T24" fmla="*/ 2 w 55"/>
                  <a:gd name="T25" fmla="*/ 36 h 54"/>
                  <a:gd name="T26" fmla="*/ 7 w 55"/>
                  <a:gd name="T27" fmla="*/ 35 h 54"/>
                  <a:gd name="T28" fmla="*/ 8 w 55"/>
                  <a:gd name="T29" fmla="*/ 37 h 54"/>
                  <a:gd name="T30" fmla="*/ 10 w 55"/>
                  <a:gd name="T31" fmla="*/ 42 h 54"/>
                  <a:gd name="T32" fmla="*/ 21 w 55"/>
                  <a:gd name="T33" fmla="*/ 24 h 54"/>
                  <a:gd name="T34" fmla="*/ 21 w 55"/>
                  <a:gd name="T35" fmla="*/ 15 h 54"/>
                  <a:gd name="T36" fmla="*/ 29 w 55"/>
                  <a:gd name="T37" fmla="*/ 5 h 54"/>
                  <a:gd name="T38" fmla="*/ 40 w 55"/>
                  <a:gd name="T39" fmla="*/ 3 h 54"/>
                  <a:gd name="T40" fmla="*/ 51 w 55"/>
                  <a:gd name="T41" fmla="*/ 1 h 54"/>
                  <a:gd name="T42" fmla="*/ 53 w 55"/>
                  <a:gd name="T43" fmla="*/ 0 h 54"/>
                  <a:gd name="T44" fmla="*/ 48 w 55"/>
                  <a:gd name="T45" fmla="*/ 8 h 54"/>
                  <a:gd name="T46" fmla="*/ 25 w 55"/>
                  <a:gd name="T47" fmla="*/ 40 h 54"/>
                  <a:gd name="T48" fmla="*/ 26 w 55"/>
                  <a:gd name="T49" fmla="*/ 35 h 54"/>
                  <a:gd name="T50" fmla="*/ 12 w 55"/>
                  <a:gd name="T51" fmla="*/ 45 h 54"/>
                  <a:gd name="T52" fmla="*/ 18 w 55"/>
                  <a:gd name="T53" fmla="*/ 46 h 54"/>
                  <a:gd name="T54" fmla="*/ 24 w 55"/>
                  <a:gd name="T55" fmla="*/ 43 h 54"/>
                  <a:gd name="T56" fmla="*/ 27 w 55"/>
                  <a:gd name="T57" fmla="*/ 15 h 54"/>
                  <a:gd name="T58" fmla="*/ 27 w 55"/>
                  <a:gd name="T59" fmla="*/ 21 h 54"/>
                  <a:gd name="T60" fmla="*/ 42 w 55"/>
                  <a:gd name="T61" fmla="*/ 10 h 54"/>
                  <a:gd name="T62" fmla="*/ 35 w 55"/>
                  <a:gd name="T63" fmla="*/ 8 h 54"/>
                  <a:gd name="T64" fmla="*/ 28 w 55"/>
                  <a:gd name="T65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54">
                    <a:moveTo>
                      <a:pt x="48" y="8"/>
                    </a:moveTo>
                    <a:cubicBezTo>
                      <a:pt x="50" y="10"/>
                      <a:pt x="51" y="12"/>
                      <a:pt x="52" y="14"/>
                    </a:cubicBezTo>
                    <a:cubicBezTo>
                      <a:pt x="52" y="16"/>
                      <a:pt x="53" y="19"/>
                      <a:pt x="52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0"/>
                      <a:pt x="47" y="19"/>
                      <a:pt x="47" y="18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6" y="14"/>
                      <a:pt x="45" y="13"/>
                      <a:pt x="44" y="12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8"/>
                      <a:pt x="31" y="30"/>
                      <a:pt x="31" y="31"/>
                    </a:cubicBezTo>
                    <a:cubicBezTo>
                      <a:pt x="32" y="33"/>
                      <a:pt x="32" y="34"/>
                      <a:pt x="32" y="36"/>
                    </a:cubicBezTo>
                    <a:cubicBezTo>
                      <a:pt x="32" y="37"/>
                      <a:pt x="32" y="39"/>
                      <a:pt x="31" y="40"/>
                    </a:cubicBezTo>
                    <a:cubicBezTo>
                      <a:pt x="31" y="42"/>
                      <a:pt x="29" y="44"/>
                      <a:pt x="28" y="46"/>
                    </a:cubicBezTo>
                    <a:cubicBezTo>
                      <a:pt x="27" y="47"/>
                      <a:pt x="25" y="49"/>
                      <a:pt x="23" y="50"/>
                    </a:cubicBezTo>
                    <a:cubicBezTo>
                      <a:pt x="22" y="51"/>
                      <a:pt x="20" y="51"/>
                      <a:pt x="18" y="52"/>
                    </a:cubicBezTo>
                    <a:cubicBezTo>
                      <a:pt x="17" y="52"/>
                      <a:pt x="15" y="52"/>
                      <a:pt x="13" y="51"/>
                    </a:cubicBezTo>
                    <a:cubicBezTo>
                      <a:pt x="11" y="51"/>
                      <a:pt x="9" y="50"/>
                      <a:pt x="8" y="49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3" y="53"/>
                      <a:pt x="3" y="54"/>
                    </a:cubicBezTo>
                    <a:cubicBezTo>
                      <a:pt x="2" y="54"/>
                      <a:pt x="2" y="54"/>
                      <a:pt x="1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5"/>
                      <a:pt x="3" y="43"/>
                      <a:pt x="3" y="41"/>
                    </a:cubicBezTo>
                    <a:cubicBezTo>
                      <a:pt x="2" y="39"/>
                      <a:pt x="2" y="38"/>
                      <a:pt x="2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" y="34"/>
                      <a:pt x="6" y="34"/>
                      <a:pt x="7" y="35"/>
                    </a:cubicBezTo>
                    <a:cubicBezTo>
                      <a:pt x="7" y="35"/>
                      <a:pt x="7" y="35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39"/>
                      <a:pt x="8" y="40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2" y="27"/>
                      <a:pt x="22" y="26"/>
                      <a:pt x="21" y="24"/>
                    </a:cubicBezTo>
                    <a:cubicBezTo>
                      <a:pt x="21" y="23"/>
                      <a:pt x="20" y="21"/>
                      <a:pt x="20" y="20"/>
                    </a:cubicBezTo>
                    <a:cubicBezTo>
                      <a:pt x="20" y="18"/>
                      <a:pt x="20" y="17"/>
                      <a:pt x="21" y="15"/>
                    </a:cubicBezTo>
                    <a:cubicBezTo>
                      <a:pt x="21" y="13"/>
                      <a:pt x="22" y="12"/>
                      <a:pt x="24" y="10"/>
                    </a:cubicBezTo>
                    <a:cubicBezTo>
                      <a:pt x="26" y="8"/>
                      <a:pt x="27" y="7"/>
                      <a:pt x="29" y="5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37" y="3"/>
                      <a:pt x="39" y="3"/>
                      <a:pt x="40" y="3"/>
                    </a:cubicBezTo>
                    <a:cubicBezTo>
                      <a:pt x="42" y="3"/>
                      <a:pt x="44" y="4"/>
                      <a:pt x="46" y="6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3" y="0"/>
                      <a:pt x="53" y="0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48" y="8"/>
                    </a:lnTo>
                    <a:close/>
                    <a:moveTo>
                      <a:pt x="24" y="43"/>
                    </a:moveTo>
                    <a:cubicBezTo>
                      <a:pt x="24" y="42"/>
                      <a:pt x="25" y="41"/>
                      <a:pt x="25" y="40"/>
                    </a:cubicBezTo>
                    <a:cubicBezTo>
                      <a:pt x="26" y="39"/>
                      <a:pt x="26" y="38"/>
                      <a:pt x="26" y="37"/>
                    </a:cubicBezTo>
                    <a:cubicBezTo>
                      <a:pt x="26" y="37"/>
                      <a:pt x="26" y="36"/>
                      <a:pt x="26" y="35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4" y="46"/>
                      <a:pt x="15" y="46"/>
                    </a:cubicBezTo>
                    <a:cubicBezTo>
                      <a:pt x="16" y="46"/>
                      <a:pt x="17" y="46"/>
                      <a:pt x="18" y="46"/>
                    </a:cubicBezTo>
                    <a:cubicBezTo>
                      <a:pt x="19" y="46"/>
                      <a:pt x="20" y="46"/>
                      <a:pt x="21" y="45"/>
                    </a:cubicBezTo>
                    <a:cubicBezTo>
                      <a:pt x="22" y="45"/>
                      <a:pt x="23" y="44"/>
                      <a:pt x="24" y="43"/>
                    </a:cubicBezTo>
                    <a:close/>
                    <a:moveTo>
                      <a:pt x="28" y="12"/>
                    </a:moveTo>
                    <a:cubicBezTo>
                      <a:pt x="28" y="13"/>
                      <a:pt x="27" y="14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6" y="19"/>
                      <a:pt x="26" y="20"/>
                      <a:pt x="27" y="21"/>
                    </a:cubicBezTo>
                    <a:cubicBezTo>
                      <a:pt x="27" y="22"/>
                      <a:pt x="27" y="23"/>
                      <a:pt x="28" y="24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9"/>
                      <a:pt x="33" y="9"/>
                      <a:pt x="32" y="10"/>
                    </a:cubicBezTo>
                    <a:cubicBezTo>
                      <a:pt x="31" y="10"/>
                      <a:pt x="29" y="11"/>
                      <a:pt x="28" y="12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ļïḓe">
                <a:extLst>
                  <a:ext uri="{FF2B5EF4-FFF2-40B4-BE49-F238E27FC236}">
                    <a16:creationId xmlns:a16="http://schemas.microsoft.com/office/drawing/2014/main" xmlns="" id="{848C4D7C-1C4A-473D-86DF-9265EBB0C274}"/>
                  </a:ext>
                </a:extLst>
              </p:cNvPr>
              <p:cNvSpPr/>
              <p:nvPr/>
            </p:nvSpPr>
            <p:spPr bwMode="auto">
              <a:xfrm>
                <a:off x="5779131" y="5276302"/>
                <a:ext cx="557687" cy="183785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íḍe">
                <a:extLst>
                  <a:ext uri="{FF2B5EF4-FFF2-40B4-BE49-F238E27FC236}">
                    <a16:creationId xmlns:a16="http://schemas.microsoft.com/office/drawing/2014/main" xmlns="" id="{93DFBD88-8C97-40E3-AB25-A7C958BF4B5B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1267470" cy="1330843"/>
              </a:xfrm>
              <a:custGeom>
                <a:avLst/>
                <a:gdLst>
                  <a:gd name="T0" fmla="*/ 7 w 175"/>
                  <a:gd name="T1" fmla="*/ 0 h 184"/>
                  <a:gd name="T2" fmla="*/ 0 w 175"/>
                  <a:gd name="T3" fmla="*/ 45 h 184"/>
                  <a:gd name="T4" fmla="*/ 87 w 175"/>
                  <a:gd name="T5" fmla="*/ 184 h 184"/>
                  <a:gd name="T6" fmla="*/ 175 w 175"/>
                  <a:gd name="T7" fmla="*/ 45 h 184"/>
                  <a:gd name="T8" fmla="*/ 168 w 175"/>
                  <a:gd name="T9" fmla="*/ 0 h 184"/>
                  <a:gd name="T10" fmla="*/ 7 w 175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84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7"/>
                      <a:pt x="36" y="160"/>
                      <a:pt x="87" y="184"/>
                    </a:cubicBezTo>
                    <a:cubicBezTo>
                      <a:pt x="139" y="160"/>
                      <a:pt x="175" y="107"/>
                      <a:pt x="175" y="45"/>
                    </a:cubicBezTo>
                    <a:cubicBezTo>
                      <a:pt x="175" y="29"/>
                      <a:pt x="172" y="14"/>
                      <a:pt x="16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lídé">
                <a:extLst>
                  <a:ext uri="{FF2B5EF4-FFF2-40B4-BE49-F238E27FC236}">
                    <a16:creationId xmlns:a16="http://schemas.microsoft.com/office/drawing/2014/main" xmlns="" id="{39BF341B-4309-4FB9-87B9-60D0B227743C}"/>
                  </a:ext>
                </a:extLst>
              </p:cNvPr>
              <p:cNvSpPr/>
              <p:nvPr/>
            </p:nvSpPr>
            <p:spPr bwMode="auto">
              <a:xfrm>
                <a:off x="5063012" y="3609582"/>
                <a:ext cx="874554" cy="1083688"/>
              </a:xfrm>
              <a:custGeom>
                <a:avLst/>
                <a:gdLst>
                  <a:gd name="T0" fmla="*/ 121 w 121"/>
                  <a:gd name="T1" fmla="*/ 150 h 150"/>
                  <a:gd name="T2" fmla="*/ 112 w 121"/>
                  <a:gd name="T3" fmla="*/ 149 h 150"/>
                  <a:gd name="T4" fmla="*/ 0 w 121"/>
                  <a:gd name="T5" fmla="*/ 16 h 150"/>
                  <a:gd name="T6" fmla="*/ 1 w 121"/>
                  <a:gd name="T7" fmla="*/ 8 h 150"/>
                  <a:gd name="T8" fmla="*/ 1 w 121"/>
                  <a:gd name="T9" fmla="*/ 0 h 150"/>
                  <a:gd name="T10" fmla="*/ 121 w 121"/>
                  <a:gd name="T11" fmla="*/ 0 h 150"/>
                  <a:gd name="T12" fmla="*/ 121 w 121"/>
                  <a:gd name="T13" fmla="*/ 150 h 150"/>
                  <a:gd name="T14" fmla="*/ 17 w 121"/>
                  <a:gd name="T15" fmla="*/ 17 h 150"/>
                  <a:gd name="T16" fmla="*/ 104 w 121"/>
                  <a:gd name="T17" fmla="*/ 131 h 150"/>
                  <a:gd name="T18" fmla="*/ 104 w 121"/>
                  <a:gd name="T19" fmla="*/ 17 h 150"/>
                  <a:gd name="T20" fmla="*/ 17 w 121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50">
                    <a:moveTo>
                      <a:pt x="121" y="150"/>
                    </a:moveTo>
                    <a:cubicBezTo>
                      <a:pt x="112" y="149"/>
                      <a:pt x="112" y="149"/>
                      <a:pt x="112" y="149"/>
                    </a:cubicBezTo>
                    <a:cubicBezTo>
                      <a:pt x="48" y="143"/>
                      <a:pt x="0" y="85"/>
                      <a:pt x="0" y="16"/>
                    </a:cubicBezTo>
                    <a:cubicBezTo>
                      <a:pt x="0" y="13"/>
                      <a:pt x="0" y="11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121" y="150"/>
                    </a:lnTo>
                    <a:close/>
                    <a:moveTo>
                      <a:pt x="17" y="17"/>
                    </a:moveTo>
                    <a:cubicBezTo>
                      <a:pt x="17" y="74"/>
                      <a:pt x="54" y="121"/>
                      <a:pt x="104" y="131"/>
                    </a:cubicBezTo>
                    <a:cubicBezTo>
                      <a:pt x="104" y="17"/>
                      <a:pt x="104" y="17"/>
                      <a:pt x="104" y="17"/>
                    </a:cubicBez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ľiḍe">
                <a:extLst>
                  <a:ext uri="{FF2B5EF4-FFF2-40B4-BE49-F238E27FC236}">
                    <a16:creationId xmlns:a16="http://schemas.microsoft.com/office/drawing/2014/main" xmlns="" id="{CCA2602C-517B-4688-A2D1-A01F7DF7BCDD}"/>
                  </a:ext>
                </a:extLst>
              </p:cNvPr>
              <p:cNvSpPr/>
              <p:nvPr/>
            </p:nvSpPr>
            <p:spPr bwMode="auto">
              <a:xfrm>
                <a:off x="6178386" y="3609582"/>
                <a:ext cx="868219" cy="1083688"/>
              </a:xfrm>
              <a:custGeom>
                <a:avLst/>
                <a:gdLst>
                  <a:gd name="T0" fmla="*/ 0 w 120"/>
                  <a:gd name="T1" fmla="*/ 150 h 150"/>
                  <a:gd name="T2" fmla="*/ 0 w 120"/>
                  <a:gd name="T3" fmla="*/ 0 h 150"/>
                  <a:gd name="T4" fmla="*/ 120 w 120"/>
                  <a:gd name="T5" fmla="*/ 0 h 150"/>
                  <a:gd name="T6" fmla="*/ 120 w 120"/>
                  <a:gd name="T7" fmla="*/ 8 h 150"/>
                  <a:gd name="T8" fmla="*/ 120 w 120"/>
                  <a:gd name="T9" fmla="*/ 16 h 150"/>
                  <a:gd name="T10" fmla="*/ 9 w 120"/>
                  <a:gd name="T11" fmla="*/ 149 h 150"/>
                  <a:gd name="T12" fmla="*/ 0 w 120"/>
                  <a:gd name="T13" fmla="*/ 150 h 150"/>
                  <a:gd name="T14" fmla="*/ 16 w 120"/>
                  <a:gd name="T15" fmla="*/ 17 h 150"/>
                  <a:gd name="T16" fmla="*/ 16 w 120"/>
                  <a:gd name="T17" fmla="*/ 131 h 150"/>
                  <a:gd name="T18" fmla="*/ 104 w 120"/>
                  <a:gd name="T19" fmla="*/ 17 h 150"/>
                  <a:gd name="T20" fmla="*/ 16 w 120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50">
                    <a:moveTo>
                      <a:pt x="0" y="15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11"/>
                      <a:pt x="120" y="14"/>
                      <a:pt x="120" y="16"/>
                    </a:cubicBezTo>
                    <a:cubicBezTo>
                      <a:pt x="120" y="85"/>
                      <a:pt x="73" y="143"/>
                      <a:pt x="9" y="149"/>
                    </a:cubicBezTo>
                    <a:lnTo>
                      <a:pt x="0" y="150"/>
                    </a:lnTo>
                    <a:close/>
                    <a:moveTo>
                      <a:pt x="16" y="1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67" y="121"/>
                      <a:pt x="103" y="74"/>
                      <a:pt x="104" y="17"/>
                    </a:cubicBez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îďé">
                <a:extLst>
                  <a:ext uri="{FF2B5EF4-FFF2-40B4-BE49-F238E27FC236}">
                    <a16:creationId xmlns:a16="http://schemas.microsoft.com/office/drawing/2014/main" xmlns="" id="{55E833FF-9179-4C89-823A-A012DF8B998F}"/>
                  </a:ext>
                </a:extLst>
              </p:cNvPr>
              <p:cNvSpPr/>
              <p:nvPr/>
            </p:nvSpPr>
            <p:spPr bwMode="auto">
              <a:xfrm>
                <a:off x="5962916" y="4655243"/>
                <a:ext cx="183785" cy="747807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şḻïḍê">
                <a:extLst>
                  <a:ext uri="{FF2B5EF4-FFF2-40B4-BE49-F238E27FC236}">
                    <a16:creationId xmlns:a16="http://schemas.microsoft.com/office/drawing/2014/main" xmlns="" id="{562D55EB-4514-4FEF-89E3-85F31FE04DDE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975952" cy="133086"/>
              </a:xfrm>
              <a:custGeom>
                <a:avLst/>
                <a:gdLst>
                  <a:gd name="T0" fmla="*/ 135 w 135"/>
                  <a:gd name="T1" fmla="*/ 19 h 19"/>
                  <a:gd name="T2" fmla="*/ 135 w 135"/>
                  <a:gd name="T3" fmla="*/ 10 h 19"/>
                  <a:gd name="T4" fmla="*/ 127 w 135"/>
                  <a:gd name="T5" fmla="*/ 0 h 19"/>
                  <a:gd name="T6" fmla="*/ 8 w 135"/>
                  <a:gd name="T7" fmla="*/ 0 h 19"/>
                  <a:gd name="T8" fmla="*/ 0 w 135"/>
                  <a:gd name="T9" fmla="*/ 10 h 19"/>
                  <a:gd name="T10" fmla="*/ 0 w 135"/>
                  <a:gd name="T11" fmla="*/ 19 h 19"/>
                  <a:gd name="T12" fmla="*/ 135 w 13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9">
                    <a:moveTo>
                      <a:pt x="135" y="19"/>
                    </a:move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5"/>
                      <a:pt x="132" y="0"/>
                      <a:pt x="12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35" y="19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lïďe">
                <a:extLst>
                  <a:ext uri="{FF2B5EF4-FFF2-40B4-BE49-F238E27FC236}">
                    <a16:creationId xmlns:a16="http://schemas.microsoft.com/office/drawing/2014/main" xmlns="" id="{228FEA32-E7DE-4E88-ABD1-4066AA48FDA7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621060" cy="1723758"/>
              </a:xfrm>
              <a:custGeom>
                <a:avLst/>
                <a:gdLst>
                  <a:gd name="T0" fmla="*/ 7 w 86"/>
                  <a:gd name="T1" fmla="*/ 0 h 238"/>
                  <a:gd name="T2" fmla="*/ 0 w 86"/>
                  <a:gd name="T3" fmla="*/ 45 h 238"/>
                  <a:gd name="T4" fmla="*/ 75 w 86"/>
                  <a:gd name="T5" fmla="*/ 177 h 238"/>
                  <a:gd name="T6" fmla="*/ 75 w 86"/>
                  <a:gd name="T7" fmla="*/ 238 h 238"/>
                  <a:gd name="T8" fmla="*/ 86 w 86"/>
                  <a:gd name="T9" fmla="*/ 238 h 238"/>
                  <a:gd name="T10" fmla="*/ 86 w 86"/>
                  <a:gd name="T11" fmla="*/ 152 h 238"/>
                  <a:gd name="T12" fmla="*/ 86 w 86"/>
                  <a:gd name="T13" fmla="*/ 0 h 238"/>
                  <a:gd name="T14" fmla="*/ 7 w 86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38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2"/>
                      <a:pt x="30" y="151"/>
                      <a:pt x="75" y="177"/>
                    </a:cubicBezTo>
                    <a:cubicBezTo>
                      <a:pt x="75" y="238"/>
                      <a:pt x="75" y="238"/>
                      <a:pt x="75" y="238"/>
                    </a:cubicBezTo>
                    <a:cubicBezTo>
                      <a:pt x="86" y="238"/>
                      <a:pt x="86" y="238"/>
                      <a:pt x="86" y="238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ṡḷïḑe">
                <a:extLst>
                  <a:ext uri="{FF2B5EF4-FFF2-40B4-BE49-F238E27FC236}">
                    <a16:creationId xmlns:a16="http://schemas.microsoft.com/office/drawing/2014/main" xmlns="" id="{99227E58-FF4B-45AC-9357-3B078496AFC4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475303" cy="133086"/>
              </a:xfrm>
              <a:custGeom>
                <a:avLst/>
                <a:gdLst>
                  <a:gd name="T0" fmla="*/ 29 w 66"/>
                  <a:gd name="T1" fmla="*/ 0 h 19"/>
                  <a:gd name="T2" fmla="*/ 8 w 66"/>
                  <a:gd name="T3" fmla="*/ 0 h 19"/>
                  <a:gd name="T4" fmla="*/ 0 w 66"/>
                  <a:gd name="T5" fmla="*/ 10 h 19"/>
                  <a:gd name="T6" fmla="*/ 0 w 66"/>
                  <a:gd name="T7" fmla="*/ 19 h 19"/>
                  <a:gd name="T8" fmla="*/ 66 w 66"/>
                  <a:gd name="T9" fmla="*/ 19 h 19"/>
                  <a:gd name="T10" fmla="*/ 66 w 66"/>
                  <a:gd name="T11" fmla="*/ 0 h 19"/>
                  <a:gd name="T12" fmla="*/ 55 w 66"/>
                  <a:gd name="T13" fmla="*/ 0 h 19"/>
                  <a:gd name="T14" fmla="*/ 29 w 6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9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líďê">
                <a:extLst>
                  <a:ext uri="{FF2B5EF4-FFF2-40B4-BE49-F238E27FC236}">
                    <a16:creationId xmlns:a16="http://schemas.microsoft.com/office/drawing/2014/main" xmlns="" id="{02696C8C-3450-4FBB-94B4-B41AE2E07964}"/>
                  </a:ext>
                </a:extLst>
              </p:cNvPr>
              <p:cNvSpPr/>
              <p:nvPr/>
            </p:nvSpPr>
            <p:spPr bwMode="auto">
              <a:xfrm>
                <a:off x="5436914" y="5460088"/>
                <a:ext cx="1229446" cy="602050"/>
              </a:xfrm>
              <a:prstGeom prst="rect">
                <a:avLst/>
              </a:pr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líḑê">
                <a:extLst>
                  <a:ext uri="{FF2B5EF4-FFF2-40B4-BE49-F238E27FC236}">
                    <a16:creationId xmlns:a16="http://schemas.microsoft.com/office/drawing/2014/main" xmlns="" id="{C3A20D03-3225-4DFA-8804-D43D8B7E3CB5}"/>
                  </a:ext>
                </a:extLst>
              </p:cNvPr>
              <p:cNvSpPr/>
              <p:nvPr/>
            </p:nvSpPr>
            <p:spPr bwMode="auto">
              <a:xfrm>
                <a:off x="5582675" y="5605844"/>
                <a:ext cx="937928" cy="310532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ļíḓé">
                <a:extLst>
                  <a:ext uri="{FF2B5EF4-FFF2-40B4-BE49-F238E27FC236}">
                    <a16:creationId xmlns:a16="http://schemas.microsoft.com/office/drawing/2014/main" xmlns="" id="{B424A484-4C16-4C3D-B08C-E59D4356E9B8}"/>
                  </a:ext>
                </a:extLst>
              </p:cNvPr>
              <p:cNvSpPr/>
              <p:nvPr/>
            </p:nvSpPr>
            <p:spPr bwMode="auto">
              <a:xfrm>
                <a:off x="5392555" y="6036784"/>
                <a:ext cx="1324508" cy="145761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1íḑé">
                <a:extLst>
                  <a:ext uri="{FF2B5EF4-FFF2-40B4-BE49-F238E27FC236}">
                    <a16:creationId xmlns:a16="http://schemas.microsoft.com/office/drawing/2014/main" xmlns="" id="{2DFD4C06-8C05-471A-8A55-7C044AF2A42F}"/>
                  </a:ext>
                </a:extLst>
              </p:cNvPr>
              <p:cNvSpPr/>
              <p:nvPr/>
            </p:nvSpPr>
            <p:spPr bwMode="auto">
              <a:xfrm>
                <a:off x="4879227" y="4946760"/>
                <a:ext cx="107737" cy="177446"/>
              </a:xfrm>
              <a:custGeom>
                <a:avLst/>
                <a:gdLst>
                  <a:gd name="T0" fmla="*/ 8 w 15"/>
                  <a:gd name="T1" fmla="*/ 24 h 24"/>
                  <a:gd name="T2" fmla="*/ 0 w 15"/>
                  <a:gd name="T3" fmla="*/ 16 h 24"/>
                  <a:gd name="T4" fmla="*/ 0 w 15"/>
                  <a:gd name="T5" fmla="*/ 8 h 24"/>
                  <a:gd name="T6" fmla="*/ 8 w 15"/>
                  <a:gd name="T7" fmla="*/ 0 h 24"/>
                  <a:gd name="T8" fmla="*/ 15 w 15"/>
                  <a:gd name="T9" fmla="*/ 8 h 24"/>
                  <a:gd name="T10" fmla="*/ 15 w 15"/>
                  <a:gd name="T11" fmla="*/ 16 h 24"/>
                  <a:gd name="T12" fmla="*/ 8 w 15"/>
                  <a:gd name="T13" fmla="*/ 24 h 24"/>
                  <a:gd name="T14" fmla="*/ 8 w 15"/>
                  <a:gd name="T15" fmla="*/ 4 h 24"/>
                  <a:gd name="T16" fmla="*/ 4 w 15"/>
                  <a:gd name="T17" fmla="*/ 8 h 24"/>
                  <a:gd name="T18" fmla="*/ 4 w 15"/>
                  <a:gd name="T19" fmla="*/ 16 h 24"/>
                  <a:gd name="T20" fmla="*/ 8 w 15"/>
                  <a:gd name="T21" fmla="*/ 20 h 24"/>
                  <a:gd name="T22" fmla="*/ 12 w 15"/>
                  <a:gd name="T23" fmla="*/ 16 h 24"/>
                  <a:gd name="T24" fmla="*/ 12 w 15"/>
                  <a:gd name="T25" fmla="*/ 8 h 24"/>
                  <a:gd name="T26" fmla="*/ 8 w 15"/>
                  <a:gd name="T2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4">
                    <a:moveTo>
                      <a:pt x="8" y="24"/>
                    </a:moveTo>
                    <a:cubicBezTo>
                      <a:pt x="3" y="24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0"/>
                      <a:pt x="12" y="24"/>
                      <a:pt x="8" y="24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5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ľíḓe">
                <a:extLst>
                  <a:ext uri="{FF2B5EF4-FFF2-40B4-BE49-F238E27FC236}">
                    <a16:creationId xmlns:a16="http://schemas.microsoft.com/office/drawing/2014/main" xmlns="" id="{1C606721-91C0-42BB-90DF-25C276DC8830}"/>
                  </a:ext>
                </a:extLst>
              </p:cNvPr>
              <p:cNvSpPr/>
              <p:nvPr/>
            </p:nvSpPr>
            <p:spPr bwMode="auto">
              <a:xfrm>
                <a:off x="5056673" y="5092521"/>
                <a:ext cx="114072" cy="164771"/>
              </a:xfrm>
              <a:custGeom>
                <a:avLst/>
                <a:gdLst>
                  <a:gd name="T0" fmla="*/ 8 w 16"/>
                  <a:gd name="T1" fmla="*/ 23 h 23"/>
                  <a:gd name="T2" fmla="*/ 0 w 16"/>
                  <a:gd name="T3" fmla="*/ 16 h 23"/>
                  <a:gd name="T4" fmla="*/ 0 w 16"/>
                  <a:gd name="T5" fmla="*/ 8 h 23"/>
                  <a:gd name="T6" fmla="*/ 8 w 16"/>
                  <a:gd name="T7" fmla="*/ 0 h 23"/>
                  <a:gd name="T8" fmla="*/ 16 w 16"/>
                  <a:gd name="T9" fmla="*/ 8 h 23"/>
                  <a:gd name="T10" fmla="*/ 16 w 16"/>
                  <a:gd name="T11" fmla="*/ 16 h 23"/>
                  <a:gd name="T12" fmla="*/ 8 w 16"/>
                  <a:gd name="T13" fmla="*/ 23 h 23"/>
                  <a:gd name="T14" fmla="*/ 8 w 16"/>
                  <a:gd name="T15" fmla="*/ 4 h 23"/>
                  <a:gd name="T16" fmla="*/ 4 w 16"/>
                  <a:gd name="T17" fmla="*/ 8 h 23"/>
                  <a:gd name="T18" fmla="*/ 4 w 16"/>
                  <a:gd name="T19" fmla="*/ 16 h 23"/>
                  <a:gd name="T20" fmla="*/ 8 w 16"/>
                  <a:gd name="T21" fmla="*/ 20 h 23"/>
                  <a:gd name="T22" fmla="*/ 12 w 16"/>
                  <a:gd name="T23" fmla="*/ 16 h 23"/>
                  <a:gd name="T24" fmla="*/ 12 w 16"/>
                  <a:gd name="T25" fmla="*/ 8 h 23"/>
                  <a:gd name="T26" fmla="*/ 8 w 16"/>
                  <a:gd name="T2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23"/>
                    </a:moveTo>
                    <a:cubicBezTo>
                      <a:pt x="4" y="23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"/>
                      <a:pt x="12" y="23"/>
                      <a:pt x="8" y="23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1îďê">
                <a:extLst>
                  <a:ext uri="{FF2B5EF4-FFF2-40B4-BE49-F238E27FC236}">
                    <a16:creationId xmlns:a16="http://schemas.microsoft.com/office/drawing/2014/main" xmlns="" id="{13611F30-743F-4226-A17F-34EB5A3292C4}"/>
                  </a:ext>
                </a:extLst>
              </p:cNvPr>
              <p:cNvSpPr/>
              <p:nvPr/>
            </p:nvSpPr>
            <p:spPr bwMode="auto">
              <a:xfrm>
                <a:off x="5069348" y="4946760"/>
                <a:ext cx="114072" cy="120412"/>
              </a:xfrm>
              <a:custGeom>
                <a:avLst/>
                <a:gdLst>
                  <a:gd name="T0" fmla="*/ 14 w 16"/>
                  <a:gd name="T1" fmla="*/ 16 h 16"/>
                  <a:gd name="T2" fmla="*/ 12 w 16"/>
                  <a:gd name="T3" fmla="*/ 14 h 16"/>
                  <a:gd name="T4" fmla="*/ 12 w 16"/>
                  <a:gd name="T5" fmla="*/ 4 h 16"/>
                  <a:gd name="T6" fmla="*/ 2 w 16"/>
                  <a:gd name="T7" fmla="*/ 4 h 16"/>
                  <a:gd name="T8" fmla="*/ 0 w 16"/>
                  <a:gd name="T9" fmla="*/ 2 h 16"/>
                  <a:gd name="T10" fmla="*/ 2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  <a:gd name="T18" fmla="*/ 14 w 16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14" y="16"/>
                    </a:moveTo>
                    <a:cubicBezTo>
                      <a:pt x="13" y="16"/>
                      <a:pt x="12" y="15"/>
                      <a:pt x="12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ṡḻiḑè">
                <a:extLst>
                  <a:ext uri="{FF2B5EF4-FFF2-40B4-BE49-F238E27FC236}">
                    <a16:creationId xmlns:a16="http://schemas.microsoft.com/office/drawing/2014/main" xmlns="" id="{6569421D-E247-4034-97AB-333169F61110}"/>
                  </a:ext>
                </a:extLst>
              </p:cNvPr>
              <p:cNvSpPr/>
              <p:nvPr/>
            </p:nvSpPr>
            <p:spPr bwMode="auto">
              <a:xfrm>
                <a:off x="4866553" y="4965775"/>
                <a:ext cx="304193" cy="297857"/>
              </a:xfrm>
              <a:custGeom>
                <a:avLst/>
                <a:gdLst>
                  <a:gd name="T0" fmla="*/ 2 w 42"/>
                  <a:gd name="T1" fmla="*/ 42 h 42"/>
                  <a:gd name="T2" fmla="*/ 0 w 42"/>
                  <a:gd name="T3" fmla="*/ 41 h 42"/>
                  <a:gd name="T4" fmla="*/ 0 w 42"/>
                  <a:gd name="T5" fmla="*/ 39 h 42"/>
                  <a:gd name="T6" fmla="*/ 39 w 42"/>
                  <a:gd name="T7" fmla="*/ 1 h 42"/>
                  <a:gd name="T8" fmla="*/ 41 w 42"/>
                  <a:gd name="T9" fmla="*/ 1 h 42"/>
                  <a:gd name="T10" fmla="*/ 41 w 42"/>
                  <a:gd name="T11" fmla="*/ 3 h 42"/>
                  <a:gd name="T12" fmla="*/ 3 w 42"/>
                  <a:gd name="T13" fmla="*/ 41 h 42"/>
                  <a:gd name="T14" fmla="*/ 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2" y="42"/>
                    </a:moveTo>
                    <a:cubicBezTo>
                      <a:pt x="1" y="42"/>
                      <a:pt x="1" y="42"/>
                      <a:pt x="0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42" y="1"/>
                      <a:pt x="42" y="2"/>
                      <a:pt x="41" y="3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íḑé">
                <a:extLst>
                  <a:ext uri="{FF2B5EF4-FFF2-40B4-BE49-F238E27FC236}">
                    <a16:creationId xmlns:a16="http://schemas.microsoft.com/office/drawing/2014/main" xmlns="" id="{C921A57A-9A5F-4479-BA7E-0A8CCC8C1CA6}"/>
                  </a:ext>
                </a:extLst>
              </p:cNvPr>
              <p:cNvSpPr/>
              <p:nvPr/>
            </p:nvSpPr>
            <p:spPr bwMode="auto">
              <a:xfrm>
                <a:off x="5550986" y="1632334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ļiḑê">
                <a:extLst>
                  <a:ext uri="{FF2B5EF4-FFF2-40B4-BE49-F238E27FC236}">
                    <a16:creationId xmlns:a16="http://schemas.microsoft.com/office/drawing/2014/main" xmlns="" id="{0B025A10-ECC1-4EBA-91D1-90924E9372CD}"/>
                  </a:ext>
                </a:extLst>
              </p:cNvPr>
              <p:cNvSpPr/>
              <p:nvPr/>
            </p:nvSpPr>
            <p:spPr bwMode="auto">
              <a:xfrm>
                <a:off x="5474938" y="170838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4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ľïďé">
                <a:extLst>
                  <a:ext uri="{FF2B5EF4-FFF2-40B4-BE49-F238E27FC236}">
                    <a16:creationId xmlns:a16="http://schemas.microsoft.com/office/drawing/2014/main" xmlns="" id="{02F9E873-EAAF-473F-9140-C307DF765499}"/>
                  </a:ext>
                </a:extLst>
              </p:cNvPr>
              <p:cNvSpPr/>
              <p:nvPr/>
            </p:nvSpPr>
            <p:spPr bwMode="auto">
              <a:xfrm>
                <a:off x="6362167" y="1131682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ṧľidè">
                <a:extLst>
                  <a:ext uri="{FF2B5EF4-FFF2-40B4-BE49-F238E27FC236}">
                    <a16:creationId xmlns:a16="http://schemas.microsoft.com/office/drawing/2014/main" xmlns="" id="{899EA669-29B6-442E-BE48-58B63EA6666B}"/>
                  </a:ext>
                </a:extLst>
              </p:cNvPr>
              <p:cNvSpPr/>
              <p:nvPr/>
            </p:nvSpPr>
            <p:spPr bwMode="auto">
              <a:xfrm>
                <a:off x="6286119" y="1207730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2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ṣľîḋè">
                <a:extLst>
                  <a:ext uri="{FF2B5EF4-FFF2-40B4-BE49-F238E27FC236}">
                    <a16:creationId xmlns:a16="http://schemas.microsoft.com/office/drawing/2014/main" xmlns="" id="{CB13B4E3-ED74-49C3-A9B1-E577BD4C3C4E}"/>
                  </a:ext>
                </a:extLst>
              </p:cNvPr>
              <p:cNvSpPr/>
              <p:nvPr/>
            </p:nvSpPr>
            <p:spPr bwMode="auto">
              <a:xfrm>
                <a:off x="4733470" y="5688236"/>
                <a:ext cx="44363" cy="19012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4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1ïḓè">
                <a:extLst>
                  <a:ext uri="{FF2B5EF4-FFF2-40B4-BE49-F238E27FC236}">
                    <a16:creationId xmlns:a16="http://schemas.microsoft.com/office/drawing/2014/main" xmlns="" id="{FA846E39-617B-41A4-B09E-0D967F0FAE92}"/>
                  </a:ext>
                </a:extLst>
              </p:cNvPr>
              <p:cNvSpPr/>
              <p:nvPr/>
            </p:nvSpPr>
            <p:spPr bwMode="auto">
              <a:xfrm>
                <a:off x="4657422" y="5764284"/>
                <a:ext cx="196460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5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îḓê">
                <a:extLst>
                  <a:ext uri="{FF2B5EF4-FFF2-40B4-BE49-F238E27FC236}">
                    <a16:creationId xmlns:a16="http://schemas.microsoft.com/office/drawing/2014/main" xmlns="" id="{F8940268-E47E-40AE-9F56-B1A359CF9BAF}"/>
                  </a:ext>
                </a:extLst>
              </p:cNvPr>
              <p:cNvSpPr/>
              <p:nvPr/>
            </p:nvSpPr>
            <p:spPr bwMode="auto">
              <a:xfrm>
                <a:off x="5570000" y="2576597"/>
                <a:ext cx="152096" cy="152096"/>
              </a:xfrm>
              <a:custGeom>
                <a:avLst/>
                <a:gdLst>
                  <a:gd name="T0" fmla="*/ 3 w 21"/>
                  <a:gd name="T1" fmla="*/ 21 h 21"/>
                  <a:gd name="T2" fmla="*/ 1 w 21"/>
                  <a:gd name="T3" fmla="*/ 21 h 21"/>
                  <a:gd name="T4" fmla="*/ 1 w 21"/>
                  <a:gd name="T5" fmla="*/ 16 h 21"/>
                  <a:gd name="T6" fmla="*/ 16 w 21"/>
                  <a:gd name="T7" fmla="*/ 1 h 21"/>
                  <a:gd name="T8" fmla="*/ 20 w 21"/>
                  <a:gd name="T9" fmla="*/ 1 h 21"/>
                  <a:gd name="T10" fmla="*/ 20 w 21"/>
                  <a:gd name="T11" fmla="*/ 6 h 21"/>
                  <a:gd name="T12" fmla="*/ 5 w 21"/>
                  <a:gd name="T13" fmla="*/ 21 h 21"/>
                  <a:gd name="T14" fmla="*/ 3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3" y="21"/>
                    </a:move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8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9" y="0"/>
                      <a:pt x="20" y="1"/>
                    </a:cubicBezTo>
                    <a:cubicBezTo>
                      <a:pt x="21" y="2"/>
                      <a:pt x="21" y="4"/>
                      <a:pt x="20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ḷiḑè">
                <a:extLst>
                  <a:ext uri="{FF2B5EF4-FFF2-40B4-BE49-F238E27FC236}">
                    <a16:creationId xmlns:a16="http://schemas.microsoft.com/office/drawing/2014/main" xmlns="" id="{A77456BF-48B4-41D9-93A2-529627A9D7B2}"/>
                  </a:ext>
                </a:extLst>
              </p:cNvPr>
              <p:cNvSpPr/>
              <p:nvPr/>
            </p:nvSpPr>
            <p:spPr bwMode="auto">
              <a:xfrm>
                <a:off x="5570000" y="2234380"/>
                <a:ext cx="152096" cy="152096"/>
              </a:xfrm>
              <a:custGeom>
                <a:avLst/>
                <a:gdLst>
                  <a:gd name="T0" fmla="*/ 18 w 21"/>
                  <a:gd name="T1" fmla="*/ 21 h 21"/>
                  <a:gd name="T2" fmla="*/ 16 w 21"/>
                  <a:gd name="T3" fmla="*/ 20 h 21"/>
                  <a:gd name="T4" fmla="*/ 1 w 21"/>
                  <a:gd name="T5" fmla="*/ 5 h 21"/>
                  <a:gd name="T6" fmla="*/ 1 w 21"/>
                  <a:gd name="T7" fmla="*/ 1 h 21"/>
                  <a:gd name="T8" fmla="*/ 5 w 21"/>
                  <a:gd name="T9" fmla="*/ 1 h 21"/>
                  <a:gd name="T10" fmla="*/ 20 w 21"/>
                  <a:gd name="T11" fmla="*/ 16 h 21"/>
                  <a:gd name="T12" fmla="*/ 20 w 21"/>
                  <a:gd name="T13" fmla="*/ 20 h 21"/>
                  <a:gd name="T14" fmla="*/ 18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8" y="21"/>
                    </a:moveTo>
                    <a:cubicBezTo>
                      <a:pt x="17" y="21"/>
                      <a:pt x="16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19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ľíḓê">
                <a:extLst>
                  <a:ext uri="{FF2B5EF4-FFF2-40B4-BE49-F238E27FC236}">
                    <a16:creationId xmlns:a16="http://schemas.microsoft.com/office/drawing/2014/main" xmlns="" id="{3D5FDF76-DCE4-4AAA-BDBC-B0C5FEE9C49E}"/>
                  </a:ext>
                </a:extLst>
              </p:cNvPr>
              <p:cNvSpPr/>
              <p:nvPr/>
            </p:nvSpPr>
            <p:spPr bwMode="auto">
              <a:xfrm>
                <a:off x="5462263" y="2462525"/>
                <a:ext cx="190121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4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1îḍê">
                <a:extLst>
                  <a:ext uri="{FF2B5EF4-FFF2-40B4-BE49-F238E27FC236}">
                    <a16:creationId xmlns:a16="http://schemas.microsoft.com/office/drawing/2014/main" xmlns="" id="{7554B6D3-936E-4BBA-9DA6-E2DCC440E6B7}"/>
                  </a:ext>
                </a:extLst>
              </p:cNvPr>
              <p:cNvSpPr/>
              <p:nvPr/>
            </p:nvSpPr>
            <p:spPr bwMode="auto">
              <a:xfrm>
                <a:off x="6514264" y="3045561"/>
                <a:ext cx="158436" cy="152096"/>
              </a:xfrm>
              <a:custGeom>
                <a:avLst/>
                <a:gdLst>
                  <a:gd name="T0" fmla="*/ 18 w 22"/>
                  <a:gd name="T1" fmla="*/ 21 h 21"/>
                  <a:gd name="T2" fmla="*/ 16 w 22"/>
                  <a:gd name="T3" fmla="*/ 20 h 21"/>
                  <a:gd name="T4" fmla="*/ 1 w 22"/>
                  <a:gd name="T5" fmla="*/ 5 h 21"/>
                  <a:gd name="T6" fmla="*/ 1 w 22"/>
                  <a:gd name="T7" fmla="*/ 1 h 21"/>
                  <a:gd name="T8" fmla="*/ 6 w 22"/>
                  <a:gd name="T9" fmla="*/ 1 h 21"/>
                  <a:gd name="T10" fmla="*/ 21 w 22"/>
                  <a:gd name="T11" fmla="*/ 16 h 21"/>
                  <a:gd name="T12" fmla="*/ 21 w 22"/>
                  <a:gd name="T13" fmla="*/ 20 h 21"/>
                  <a:gd name="T14" fmla="*/ 18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8" y="21"/>
                      <a:pt x="17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9"/>
                      <a:pt x="21" y="20"/>
                    </a:cubicBezTo>
                    <a:cubicBezTo>
                      <a:pt x="20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šḷíḑé">
                <a:extLst>
                  <a:ext uri="{FF2B5EF4-FFF2-40B4-BE49-F238E27FC236}">
                    <a16:creationId xmlns:a16="http://schemas.microsoft.com/office/drawing/2014/main" xmlns="" id="{1E0546CD-4B47-40B3-AAA6-8E4F02337AC1}"/>
                  </a:ext>
                </a:extLst>
              </p:cNvPr>
              <p:cNvSpPr/>
              <p:nvPr/>
            </p:nvSpPr>
            <p:spPr bwMode="auto">
              <a:xfrm>
                <a:off x="6514264" y="2697009"/>
                <a:ext cx="158436" cy="145761"/>
              </a:xfrm>
              <a:custGeom>
                <a:avLst/>
                <a:gdLst>
                  <a:gd name="T0" fmla="*/ 3 w 22"/>
                  <a:gd name="T1" fmla="*/ 21 h 21"/>
                  <a:gd name="T2" fmla="*/ 1 w 22"/>
                  <a:gd name="T3" fmla="*/ 21 h 21"/>
                  <a:gd name="T4" fmla="*/ 1 w 22"/>
                  <a:gd name="T5" fmla="*/ 16 h 21"/>
                  <a:gd name="T6" fmla="*/ 16 w 22"/>
                  <a:gd name="T7" fmla="*/ 1 h 21"/>
                  <a:gd name="T8" fmla="*/ 21 w 22"/>
                  <a:gd name="T9" fmla="*/ 1 h 21"/>
                  <a:gd name="T10" fmla="*/ 21 w 22"/>
                  <a:gd name="T11" fmla="*/ 6 h 21"/>
                  <a:gd name="T12" fmla="*/ 6 w 22"/>
                  <a:gd name="T13" fmla="*/ 21 h 21"/>
                  <a:gd name="T14" fmla="*/ 3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3" y="21"/>
                    </a:moveTo>
                    <a:cubicBezTo>
                      <a:pt x="3" y="21"/>
                      <a:pt x="2" y="21"/>
                      <a:pt x="1" y="21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2" y="2"/>
                      <a:pt x="22" y="4"/>
                      <a:pt x="2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iḋê">
                <a:extLst>
                  <a:ext uri="{FF2B5EF4-FFF2-40B4-BE49-F238E27FC236}">
                    <a16:creationId xmlns:a16="http://schemas.microsoft.com/office/drawing/2014/main" xmlns="" id="{CCA7C193-727C-4E84-ACE1-9F7E5B939EA0}"/>
                  </a:ext>
                </a:extLst>
              </p:cNvPr>
              <p:cNvSpPr/>
              <p:nvPr/>
            </p:nvSpPr>
            <p:spPr bwMode="auto">
              <a:xfrm>
                <a:off x="6583976" y="292515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îḓe">
                <a:extLst>
                  <a:ext uri="{FF2B5EF4-FFF2-40B4-BE49-F238E27FC236}">
                    <a16:creationId xmlns:a16="http://schemas.microsoft.com/office/drawing/2014/main" xmlns="" id="{9BA090DB-9B18-45DA-9A82-197EE40591BB}"/>
                  </a:ext>
                </a:extLst>
              </p:cNvPr>
              <p:cNvSpPr/>
              <p:nvPr/>
            </p:nvSpPr>
            <p:spPr bwMode="auto">
              <a:xfrm>
                <a:off x="7350794" y="4737630"/>
                <a:ext cx="183785" cy="519662"/>
              </a:xfrm>
              <a:custGeom>
                <a:avLst/>
                <a:gdLst>
                  <a:gd name="T0" fmla="*/ 24 w 26"/>
                  <a:gd name="T1" fmla="*/ 72 h 72"/>
                  <a:gd name="T2" fmla="*/ 2 w 26"/>
                  <a:gd name="T3" fmla="*/ 72 h 72"/>
                  <a:gd name="T4" fmla="*/ 0 w 26"/>
                  <a:gd name="T5" fmla="*/ 70 h 72"/>
                  <a:gd name="T6" fmla="*/ 0 w 26"/>
                  <a:gd name="T7" fmla="*/ 2 h 72"/>
                  <a:gd name="T8" fmla="*/ 2 w 26"/>
                  <a:gd name="T9" fmla="*/ 0 h 72"/>
                  <a:gd name="T10" fmla="*/ 24 w 26"/>
                  <a:gd name="T11" fmla="*/ 0 h 72"/>
                  <a:gd name="T12" fmla="*/ 26 w 26"/>
                  <a:gd name="T13" fmla="*/ 2 h 72"/>
                  <a:gd name="T14" fmla="*/ 26 w 26"/>
                  <a:gd name="T15" fmla="*/ 70 h 72"/>
                  <a:gd name="T16" fmla="*/ 24 w 26"/>
                  <a:gd name="T17" fmla="*/ 72 h 72"/>
                  <a:gd name="T18" fmla="*/ 4 w 26"/>
                  <a:gd name="T19" fmla="*/ 68 h 72"/>
                  <a:gd name="T20" fmla="*/ 22 w 26"/>
                  <a:gd name="T21" fmla="*/ 68 h 72"/>
                  <a:gd name="T22" fmla="*/ 22 w 26"/>
                  <a:gd name="T23" fmla="*/ 4 h 72"/>
                  <a:gd name="T24" fmla="*/ 4 w 26"/>
                  <a:gd name="T25" fmla="*/ 4 h 72"/>
                  <a:gd name="T26" fmla="*/ 4 w 26"/>
                  <a:gd name="T27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72">
                    <a:moveTo>
                      <a:pt x="24" y="72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2"/>
                      <a:pt x="24" y="72"/>
                    </a:cubicBezTo>
                    <a:close/>
                    <a:moveTo>
                      <a:pt x="4" y="68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1ïḍé">
                <a:extLst>
                  <a:ext uri="{FF2B5EF4-FFF2-40B4-BE49-F238E27FC236}">
                    <a16:creationId xmlns:a16="http://schemas.microsoft.com/office/drawing/2014/main" xmlns="" id="{438B1FEA-0488-41B7-9FBA-899FD645D5B1}"/>
                  </a:ext>
                </a:extLst>
              </p:cNvPr>
              <p:cNvSpPr/>
              <p:nvPr/>
            </p:nvSpPr>
            <p:spPr bwMode="auto">
              <a:xfrm>
                <a:off x="7071950" y="4946764"/>
                <a:ext cx="196460" cy="310532"/>
              </a:xfrm>
              <a:custGeom>
                <a:avLst/>
                <a:gdLst>
                  <a:gd name="T0" fmla="*/ 25 w 27"/>
                  <a:gd name="T1" fmla="*/ 43 h 43"/>
                  <a:gd name="T2" fmla="*/ 2 w 27"/>
                  <a:gd name="T3" fmla="*/ 43 h 43"/>
                  <a:gd name="T4" fmla="*/ 0 w 27"/>
                  <a:gd name="T5" fmla="*/ 41 h 43"/>
                  <a:gd name="T6" fmla="*/ 0 w 27"/>
                  <a:gd name="T7" fmla="*/ 2 h 43"/>
                  <a:gd name="T8" fmla="*/ 2 w 27"/>
                  <a:gd name="T9" fmla="*/ 0 h 43"/>
                  <a:gd name="T10" fmla="*/ 25 w 27"/>
                  <a:gd name="T11" fmla="*/ 0 h 43"/>
                  <a:gd name="T12" fmla="*/ 27 w 27"/>
                  <a:gd name="T13" fmla="*/ 2 h 43"/>
                  <a:gd name="T14" fmla="*/ 27 w 27"/>
                  <a:gd name="T15" fmla="*/ 41 h 43"/>
                  <a:gd name="T16" fmla="*/ 25 w 27"/>
                  <a:gd name="T17" fmla="*/ 43 h 43"/>
                  <a:gd name="T18" fmla="*/ 4 w 27"/>
                  <a:gd name="T19" fmla="*/ 39 h 43"/>
                  <a:gd name="T20" fmla="*/ 23 w 27"/>
                  <a:gd name="T21" fmla="*/ 39 h 43"/>
                  <a:gd name="T22" fmla="*/ 23 w 27"/>
                  <a:gd name="T23" fmla="*/ 4 h 43"/>
                  <a:gd name="T24" fmla="*/ 4 w 27"/>
                  <a:gd name="T25" fmla="*/ 4 h 43"/>
                  <a:gd name="T26" fmla="*/ 4 w 27"/>
                  <a:gd name="T2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43">
                    <a:moveTo>
                      <a:pt x="25" y="43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6" y="43"/>
                      <a:pt x="25" y="43"/>
                    </a:cubicBezTo>
                    <a:close/>
                    <a:moveTo>
                      <a:pt x="4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śliďe">
                <a:extLst>
                  <a:ext uri="{FF2B5EF4-FFF2-40B4-BE49-F238E27FC236}">
                    <a16:creationId xmlns:a16="http://schemas.microsoft.com/office/drawing/2014/main" xmlns="" id="{5950B996-FB5C-4804-A2E1-2076960556AC}"/>
                  </a:ext>
                </a:extLst>
              </p:cNvPr>
              <p:cNvSpPr/>
              <p:nvPr/>
            </p:nvSpPr>
            <p:spPr bwMode="auto">
              <a:xfrm>
                <a:off x="6805782" y="5098861"/>
                <a:ext cx="190121" cy="158436"/>
              </a:xfrm>
              <a:custGeom>
                <a:avLst/>
                <a:gdLst>
                  <a:gd name="T0" fmla="*/ 24 w 26"/>
                  <a:gd name="T1" fmla="*/ 22 h 22"/>
                  <a:gd name="T2" fmla="*/ 2 w 26"/>
                  <a:gd name="T3" fmla="*/ 22 h 22"/>
                  <a:gd name="T4" fmla="*/ 0 w 26"/>
                  <a:gd name="T5" fmla="*/ 20 h 22"/>
                  <a:gd name="T6" fmla="*/ 0 w 26"/>
                  <a:gd name="T7" fmla="*/ 2 h 22"/>
                  <a:gd name="T8" fmla="*/ 2 w 26"/>
                  <a:gd name="T9" fmla="*/ 0 h 22"/>
                  <a:gd name="T10" fmla="*/ 24 w 26"/>
                  <a:gd name="T11" fmla="*/ 0 h 22"/>
                  <a:gd name="T12" fmla="*/ 26 w 26"/>
                  <a:gd name="T13" fmla="*/ 2 h 22"/>
                  <a:gd name="T14" fmla="*/ 26 w 26"/>
                  <a:gd name="T15" fmla="*/ 20 h 22"/>
                  <a:gd name="T16" fmla="*/ 24 w 26"/>
                  <a:gd name="T17" fmla="*/ 22 h 22"/>
                  <a:gd name="T18" fmla="*/ 4 w 26"/>
                  <a:gd name="T19" fmla="*/ 18 h 22"/>
                  <a:gd name="T20" fmla="*/ 22 w 26"/>
                  <a:gd name="T21" fmla="*/ 18 h 22"/>
                  <a:gd name="T22" fmla="*/ 22 w 26"/>
                  <a:gd name="T23" fmla="*/ 4 h 22"/>
                  <a:gd name="T24" fmla="*/ 4 w 26"/>
                  <a:gd name="T25" fmla="*/ 4 h 22"/>
                  <a:gd name="T26" fmla="*/ 4 w 26"/>
                  <a:gd name="T2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2">
                    <a:moveTo>
                      <a:pt x="24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2"/>
                      <a:pt x="24" y="22"/>
                    </a:cubicBezTo>
                    <a:close/>
                    <a:moveTo>
                      <a:pt x="4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şļîḍê">
                <a:extLst>
                  <a:ext uri="{FF2B5EF4-FFF2-40B4-BE49-F238E27FC236}">
                    <a16:creationId xmlns:a16="http://schemas.microsoft.com/office/drawing/2014/main" xmlns="" id="{E587D727-8A2A-4C07-A06B-B5AC29C17F06}"/>
                  </a:ext>
                </a:extLst>
              </p:cNvPr>
              <p:cNvSpPr/>
              <p:nvPr/>
            </p:nvSpPr>
            <p:spPr bwMode="auto">
              <a:xfrm>
                <a:off x="7300095" y="4427102"/>
                <a:ext cx="152096" cy="266169"/>
              </a:xfrm>
              <a:custGeom>
                <a:avLst/>
                <a:gdLst>
                  <a:gd name="T0" fmla="*/ 2 w 21"/>
                  <a:gd name="T1" fmla="*/ 37 h 37"/>
                  <a:gd name="T2" fmla="*/ 1 w 21"/>
                  <a:gd name="T3" fmla="*/ 37 h 37"/>
                  <a:gd name="T4" fmla="*/ 1 w 21"/>
                  <a:gd name="T5" fmla="*/ 34 h 37"/>
                  <a:gd name="T6" fmla="*/ 16 w 21"/>
                  <a:gd name="T7" fmla="*/ 19 h 37"/>
                  <a:gd name="T8" fmla="*/ 1 w 21"/>
                  <a:gd name="T9" fmla="*/ 4 h 37"/>
                  <a:gd name="T10" fmla="*/ 1 w 21"/>
                  <a:gd name="T11" fmla="*/ 1 h 37"/>
                  <a:gd name="T12" fmla="*/ 4 w 21"/>
                  <a:gd name="T13" fmla="*/ 1 h 37"/>
                  <a:gd name="T14" fmla="*/ 20 w 21"/>
                  <a:gd name="T15" fmla="*/ 17 h 37"/>
                  <a:gd name="T16" fmla="*/ 20 w 21"/>
                  <a:gd name="T17" fmla="*/ 20 h 37"/>
                  <a:gd name="T18" fmla="*/ 4 w 21"/>
                  <a:gd name="T19" fmla="*/ 37 h 37"/>
                  <a:gd name="T20" fmla="*/ 2 w 21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7">
                    <a:moveTo>
                      <a:pt x="2" y="37"/>
                    </a:moveTo>
                    <a:cubicBezTo>
                      <a:pt x="2" y="37"/>
                      <a:pt x="1" y="37"/>
                      <a:pt x="1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1" y="19"/>
                      <a:pt x="20" y="2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3" y="37"/>
                      <a:pt x="2" y="3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ľiḋe">
                <a:extLst>
                  <a:ext uri="{FF2B5EF4-FFF2-40B4-BE49-F238E27FC236}">
                    <a16:creationId xmlns:a16="http://schemas.microsoft.com/office/drawing/2014/main" xmlns="" id="{DF01FB39-2925-4F75-B5D6-CE27AB336044}"/>
                  </a:ext>
                </a:extLst>
              </p:cNvPr>
              <p:cNvSpPr/>
              <p:nvPr/>
            </p:nvSpPr>
            <p:spPr bwMode="auto">
              <a:xfrm>
                <a:off x="6894505" y="4553849"/>
                <a:ext cx="513327" cy="430940"/>
              </a:xfrm>
              <a:custGeom>
                <a:avLst/>
                <a:gdLst>
                  <a:gd name="T0" fmla="*/ 2 w 71"/>
                  <a:gd name="T1" fmla="*/ 60 h 60"/>
                  <a:gd name="T2" fmla="*/ 2 w 71"/>
                  <a:gd name="T3" fmla="*/ 59 h 60"/>
                  <a:gd name="T4" fmla="*/ 0 w 71"/>
                  <a:gd name="T5" fmla="*/ 57 h 60"/>
                  <a:gd name="T6" fmla="*/ 69 w 71"/>
                  <a:gd name="T7" fmla="*/ 0 h 60"/>
                  <a:gd name="T8" fmla="*/ 71 w 71"/>
                  <a:gd name="T9" fmla="*/ 2 h 60"/>
                  <a:gd name="T10" fmla="*/ 69 w 71"/>
                  <a:gd name="T11" fmla="*/ 4 h 60"/>
                  <a:gd name="T12" fmla="*/ 4 w 71"/>
                  <a:gd name="T13" fmla="*/ 58 h 60"/>
                  <a:gd name="T14" fmla="*/ 2 w 71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0">
                    <a:moveTo>
                      <a:pt x="2" y="60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8"/>
                      <a:pt x="0" y="57"/>
                    </a:cubicBezTo>
                    <a:cubicBezTo>
                      <a:pt x="7" y="24"/>
                      <a:pt x="36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ubicBezTo>
                      <a:pt x="37" y="4"/>
                      <a:pt x="10" y="27"/>
                      <a:pt x="4" y="58"/>
                    </a:cubicBezTo>
                    <a:cubicBezTo>
                      <a:pt x="4" y="59"/>
                      <a:pt x="3" y="60"/>
                      <a:pt x="2" y="6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lîḋe">
              <a:extLst>
                <a:ext uri="{FF2B5EF4-FFF2-40B4-BE49-F238E27FC236}">
                  <a16:creationId xmlns:a16="http://schemas.microsoft.com/office/drawing/2014/main" xmlns="" id="{00E0873C-8ACF-4CC6-B00C-47AE65A966E2}"/>
                </a:ext>
              </a:extLst>
            </p:cNvPr>
            <p:cNvSpPr/>
            <p:nvPr/>
          </p:nvSpPr>
          <p:spPr bwMode="auto">
            <a:xfrm>
              <a:off x="4881000" y="5428857"/>
              <a:ext cx="2344513" cy="4080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2018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í$lïďé">
              <a:extLst>
                <a:ext uri="{FF2B5EF4-FFF2-40B4-BE49-F238E27FC236}">
                  <a16:creationId xmlns:a16="http://schemas.microsoft.com/office/drawing/2014/main" xmlns="" id="{07E60D80-F4F5-4797-9EB1-47F0F0F72C60}"/>
                </a:ext>
              </a:extLst>
            </p:cNvPr>
            <p:cNvGrpSpPr/>
            <p:nvPr/>
          </p:nvGrpSpPr>
          <p:grpSpPr>
            <a:xfrm>
              <a:off x="669924" y="2560508"/>
              <a:ext cx="3953231" cy="1607047"/>
              <a:chOff x="687278" y="2398652"/>
              <a:chExt cx="3524773" cy="1607047"/>
            </a:xfrm>
          </p:grpSpPr>
          <p:sp>
            <p:nvSpPr>
              <p:cNvPr id="21" name="îṡļidé">
                <a:extLst>
                  <a:ext uri="{FF2B5EF4-FFF2-40B4-BE49-F238E27FC236}">
                    <a16:creationId xmlns:a16="http://schemas.microsoft.com/office/drawing/2014/main" xmlns="" id="{C82653A5-4922-4E11-9753-F6C6BE18D2B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65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2" name="ïṩļiḍè">
                <a:extLst>
                  <a:ext uri="{FF2B5EF4-FFF2-40B4-BE49-F238E27FC236}">
                    <a16:creationId xmlns:a16="http://schemas.microsoft.com/office/drawing/2014/main" xmlns="" id="{6D43758B-F7A1-413B-9D42-A06E38DB49B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ŝľíḓè">
              <a:extLst>
                <a:ext uri="{FF2B5EF4-FFF2-40B4-BE49-F238E27FC236}">
                  <a16:creationId xmlns:a16="http://schemas.microsoft.com/office/drawing/2014/main" xmlns="" id="{FC26B17B-271D-4819-AE3A-A80F7B4B4C20}"/>
                </a:ext>
              </a:extLst>
            </p:cNvPr>
            <p:cNvSpPr txBox="1"/>
            <p:nvPr/>
          </p:nvSpPr>
          <p:spPr bwMode="auto">
            <a:xfrm>
              <a:off x="7812662" y="1162419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01.Text here</a:t>
              </a:r>
            </a:p>
          </p:txBody>
        </p:sp>
        <p:sp>
          <p:nvSpPr>
            <p:cNvPr id="10" name="iśliḍê">
              <a:extLst>
                <a:ext uri="{FF2B5EF4-FFF2-40B4-BE49-F238E27FC236}">
                  <a16:creationId xmlns:a16="http://schemas.microsoft.com/office/drawing/2014/main" xmlns="" id="{2CA1B523-36EB-4447-948E-7ED6F62DE473}"/>
                </a:ext>
              </a:extLst>
            </p:cNvPr>
            <p:cNvSpPr/>
            <p:nvPr/>
          </p:nvSpPr>
          <p:spPr bwMode="auto">
            <a:xfrm>
              <a:off x="7812662" y="1604226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ṩľïdê">
              <a:extLst>
                <a:ext uri="{FF2B5EF4-FFF2-40B4-BE49-F238E27FC236}">
                  <a16:creationId xmlns:a16="http://schemas.microsoft.com/office/drawing/2014/main" xmlns="" id="{692ADDAB-B6F6-4A31-AC30-2A6B309AE815}"/>
                </a:ext>
              </a:extLst>
            </p:cNvPr>
            <p:cNvSpPr txBox="1"/>
            <p:nvPr/>
          </p:nvSpPr>
          <p:spPr bwMode="auto">
            <a:xfrm>
              <a:off x="7812662" y="2452570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02.Text here</a:t>
              </a:r>
            </a:p>
          </p:txBody>
        </p:sp>
        <p:sp>
          <p:nvSpPr>
            <p:cNvPr id="12" name="íṡḻiḍè">
              <a:extLst>
                <a:ext uri="{FF2B5EF4-FFF2-40B4-BE49-F238E27FC236}">
                  <a16:creationId xmlns:a16="http://schemas.microsoft.com/office/drawing/2014/main" xmlns="" id="{57FEA7E0-78C7-4800-8D42-0AC9EA3B2DA2}"/>
                </a:ext>
              </a:extLst>
            </p:cNvPr>
            <p:cNvSpPr/>
            <p:nvPr/>
          </p:nvSpPr>
          <p:spPr bwMode="auto">
            <a:xfrm>
              <a:off x="7812662" y="2894377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sḻïďe">
              <a:extLst>
                <a:ext uri="{FF2B5EF4-FFF2-40B4-BE49-F238E27FC236}">
                  <a16:creationId xmlns:a16="http://schemas.microsoft.com/office/drawing/2014/main" xmlns="" id="{1164EB33-E28C-4831-BDCC-CA055FA447C9}"/>
                </a:ext>
              </a:extLst>
            </p:cNvPr>
            <p:cNvSpPr txBox="1"/>
            <p:nvPr/>
          </p:nvSpPr>
          <p:spPr bwMode="auto">
            <a:xfrm>
              <a:off x="7812662" y="374272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4" name="ísļiḓè">
              <a:extLst>
                <a:ext uri="{FF2B5EF4-FFF2-40B4-BE49-F238E27FC236}">
                  <a16:creationId xmlns:a16="http://schemas.microsoft.com/office/drawing/2014/main" xmlns="" id="{46E4BF77-B7E2-4569-BAC6-8942F3712FAB}"/>
                </a:ext>
              </a:extLst>
            </p:cNvPr>
            <p:cNvSpPr/>
            <p:nvPr/>
          </p:nvSpPr>
          <p:spPr bwMode="auto">
            <a:xfrm>
              <a:off x="7812662" y="418452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ïṡļiḋe">
              <a:extLst>
                <a:ext uri="{FF2B5EF4-FFF2-40B4-BE49-F238E27FC236}">
                  <a16:creationId xmlns:a16="http://schemas.microsoft.com/office/drawing/2014/main" xmlns="" id="{C8ABE2E7-3086-4E48-8F65-C27EACA6C2B9}"/>
                </a:ext>
              </a:extLst>
            </p:cNvPr>
            <p:cNvSpPr txBox="1"/>
            <p:nvPr/>
          </p:nvSpPr>
          <p:spPr bwMode="auto">
            <a:xfrm>
              <a:off x="7812662" y="503287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04.Text here</a:t>
              </a:r>
            </a:p>
          </p:txBody>
        </p:sp>
        <p:sp>
          <p:nvSpPr>
            <p:cNvPr id="16" name="ïṩ1ïḑé">
              <a:extLst>
                <a:ext uri="{FF2B5EF4-FFF2-40B4-BE49-F238E27FC236}">
                  <a16:creationId xmlns:a16="http://schemas.microsoft.com/office/drawing/2014/main" xmlns="" id="{B833E137-55C0-41F7-B378-9BC47128415C}"/>
                </a:ext>
              </a:extLst>
            </p:cNvPr>
            <p:cNvSpPr/>
            <p:nvPr/>
          </p:nvSpPr>
          <p:spPr bwMode="auto">
            <a:xfrm>
              <a:off x="7812662" y="547467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7" name="肘形连接符 71">
              <a:extLst>
                <a:ext uri="{FF2B5EF4-FFF2-40B4-BE49-F238E27FC236}">
                  <a16:creationId xmlns:a16="http://schemas.microsoft.com/office/drawing/2014/main" xmlns="" id="{6ACD15DB-860A-4680-8121-DF6D6227AD93}"/>
                </a:ext>
              </a:extLst>
            </p:cNvPr>
            <p:cNvCxnSpPr>
              <a:stCxn id="9" idx="1"/>
              <a:endCxn id="7" idx="3"/>
            </p:cNvCxnSpPr>
            <p:nvPr/>
          </p:nvCxnSpPr>
          <p:spPr>
            <a:xfrm rot="10800000" flipV="1">
              <a:off x="7225514" y="1383321"/>
              <a:ext cx="587149" cy="424954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73">
              <a:extLst>
                <a:ext uri="{FF2B5EF4-FFF2-40B4-BE49-F238E27FC236}">
                  <a16:creationId xmlns:a16="http://schemas.microsoft.com/office/drawing/2014/main" xmlns="" id="{F3FA933C-10A6-47F7-94B0-E0BD45945199}"/>
                </a:ext>
              </a:extLst>
            </p:cNvPr>
            <p:cNvCxnSpPr>
              <a:stCxn id="11" idx="1"/>
              <a:endCxn id="7" idx="3"/>
            </p:cNvCxnSpPr>
            <p:nvPr/>
          </p:nvCxnSpPr>
          <p:spPr>
            <a:xfrm rot="10800000" flipV="1">
              <a:off x="7225514" y="2673473"/>
              <a:ext cx="587149" cy="295939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75">
              <a:extLst>
                <a:ext uri="{FF2B5EF4-FFF2-40B4-BE49-F238E27FC236}">
                  <a16:creationId xmlns:a16="http://schemas.microsoft.com/office/drawing/2014/main" xmlns="" id="{9FF72EF2-19BA-40D5-A299-F99AE8B1B942}"/>
                </a:ext>
              </a:extLst>
            </p:cNvPr>
            <p:cNvCxnSpPr>
              <a:stCxn id="13" idx="1"/>
              <a:endCxn id="7" idx="3"/>
            </p:cNvCxnSpPr>
            <p:nvPr/>
          </p:nvCxnSpPr>
          <p:spPr>
            <a:xfrm rot="10800000" flipV="1">
              <a:off x="7225514" y="3963623"/>
              <a:ext cx="587149" cy="166924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77">
              <a:extLst>
                <a:ext uri="{FF2B5EF4-FFF2-40B4-BE49-F238E27FC236}">
                  <a16:creationId xmlns:a16="http://schemas.microsoft.com/office/drawing/2014/main" xmlns="" id="{AD694650-E67B-4ACB-A643-2E8B7FDD6AE4}"/>
                </a:ext>
              </a:extLst>
            </p:cNvPr>
            <p:cNvCxnSpPr>
              <a:stCxn id="15" idx="1"/>
              <a:endCxn id="7" idx="3"/>
            </p:cNvCxnSpPr>
            <p:nvPr/>
          </p:nvCxnSpPr>
          <p:spPr>
            <a:xfrm rot="10800000" flipV="1">
              <a:off x="7225514" y="5253773"/>
              <a:ext cx="587149" cy="37909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49918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0C0945-CA32-4D0A-8CCD-00B3854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8FDCE3-59BD-420B-8552-9C0EF992D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591334-F73C-452A-A725-116A96CA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ed5de025-5ae7-4433-a603-a498d1f799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67211E-4482-42E0-8ACC-4D0AEAEB00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16" y="2200275"/>
            <a:ext cx="10852559" cy="2457449"/>
            <a:chOff x="669516" y="2200275"/>
            <a:chExt cx="10852559" cy="2457449"/>
          </a:xfrm>
        </p:grpSpPr>
        <p:grpSp>
          <p:nvGrpSpPr>
            <p:cNvPr id="6" name="îSḻiḋé">
              <a:extLst>
                <a:ext uri="{FF2B5EF4-FFF2-40B4-BE49-F238E27FC236}">
                  <a16:creationId xmlns:a16="http://schemas.microsoft.com/office/drawing/2014/main" xmlns="" id="{94712431-6B8C-4BE8-BD98-98A7A9F97F28}"/>
                </a:ext>
              </a:extLst>
            </p:cNvPr>
            <p:cNvGrpSpPr/>
            <p:nvPr/>
          </p:nvGrpSpPr>
          <p:grpSpPr>
            <a:xfrm>
              <a:off x="3587324" y="2200275"/>
              <a:ext cx="5017351" cy="2457449"/>
              <a:chOff x="2906677" y="1866900"/>
              <a:chExt cx="6378648" cy="3124200"/>
            </a:xfrm>
          </p:grpSpPr>
          <p:sp>
            <p:nvSpPr>
              <p:cNvPr id="13" name="îṣľiďe">
                <a:extLst>
                  <a:ext uri="{FF2B5EF4-FFF2-40B4-BE49-F238E27FC236}">
                    <a16:creationId xmlns:a16="http://schemas.microsoft.com/office/drawing/2014/main" xmlns="" id="{B6ACF43B-B2F0-4BEE-8BA6-C5FA88B5929C}"/>
                  </a:ext>
                </a:extLst>
              </p:cNvPr>
              <p:cNvSpPr/>
              <p:nvPr/>
            </p:nvSpPr>
            <p:spPr>
              <a:xfrm>
                <a:off x="6283567" y="2768940"/>
                <a:ext cx="1311568" cy="1311568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iṣľiḋe">
                <a:extLst>
                  <a:ext uri="{FF2B5EF4-FFF2-40B4-BE49-F238E27FC236}">
                    <a16:creationId xmlns:a16="http://schemas.microsoft.com/office/drawing/2014/main" xmlns="" id="{880460FF-2ADB-4700-A7C0-45122A1B5A8B}"/>
                  </a:ext>
                </a:extLst>
              </p:cNvPr>
              <p:cNvSpPr/>
              <p:nvPr/>
            </p:nvSpPr>
            <p:spPr>
              <a:xfrm rot="10800000" flipV="1">
                <a:off x="4595122" y="2771556"/>
                <a:ext cx="1309823" cy="1309823"/>
              </a:xfrm>
              <a:prstGeom prst="diamond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" name="ïṣļîḓè">
                <a:extLst>
                  <a:ext uri="{FF2B5EF4-FFF2-40B4-BE49-F238E27FC236}">
                    <a16:creationId xmlns:a16="http://schemas.microsoft.com/office/drawing/2014/main" xmlns="" id="{FE99C5F7-1D68-4D71-9200-469FFA3C6FA6}"/>
                  </a:ext>
                </a:extLst>
              </p:cNvPr>
              <p:cNvSpPr/>
              <p:nvPr/>
            </p:nvSpPr>
            <p:spPr>
              <a:xfrm rot="10800000" flipV="1">
                <a:off x="2906677" y="2771556"/>
                <a:ext cx="1309823" cy="1309823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" name="iṧḷíḋe">
                <a:extLst>
                  <a:ext uri="{FF2B5EF4-FFF2-40B4-BE49-F238E27FC236}">
                    <a16:creationId xmlns:a16="http://schemas.microsoft.com/office/drawing/2014/main" xmlns="" id="{CB295873-3986-4708-AB4E-5E359BED7F31}"/>
                  </a:ext>
                </a:extLst>
              </p:cNvPr>
              <p:cNvSpPr/>
              <p:nvPr/>
            </p:nvSpPr>
            <p:spPr>
              <a:xfrm>
                <a:off x="7973757" y="2768940"/>
                <a:ext cx="1311568" cy="1311568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ïṥḷídé">
                <a:extLst>
                  <a:ext uri="{FF2B5EF4-FFF2-40B4-BE49-F238E27FC236}">
                    <a16:creationId xmlns:a16="http://schemas.microsoft.com/office/drawing/2014/main" xmlns="" id="{73003B33-D596-46AB-A243-62EB6D64F9C0}"/>
                  </a:ext>
                </a:extLst>
              </p:cNvPr>
              <p:cNvSpPr/>
              <p:nvPr/>
            </p:nvSpPr>
            <p:spPr bwMode="auto">
              <a:xfrm>
                <a:off x="3738494" y="1866900"/>
                <a:ext cx="1334635" cy="1334959"/>
              </a:xfrm>
              <a:prstGeom prst="diamond">
                <a:avLst/>
              </a:prstGeom>
              <a:blipFill>
                <a:blip r:embed="rId3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íŝļïḑé">
                <a:extLst>
                  <a:ext uri="{FF2B5EF4-FFF2-40B4-BE49-F238E27FC236}">
                    <a16:creationId xmlns:a16="http://schemas.microsoft.com/office/drawing/2014/main" xmlns="" id="{58E968A1-5BEB-43F2-8CA1-3FE6065F1B1F}"/>
                  </a:ext>
                </a:extLst>
              </p:cNvPr>
              <p:cNvSpPr/>
              <p:nvPr/>
            </p:nvSpPr>
            <p:spPr bwMode="auto">
              <a:xfrm>
                <a:off x="5426939" y="1866900"/>
                <a:ext cx="1334635" cy="1334959"/>
              </a:xfrm>
              <a:prstGeom prst="diamond">
                <a:avLst/>
              </a:prstGeom>
              <a:blipFill>
                <a:blip r:embed="rId4"/>
                <a:stretch>
                  <a:fillRect l="-27518" r="-26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îslíḑè">
                <a:extLst>
                  <a:ext uri="{FF2B5EF4-FFF2-40B4-BE49-F238E27FC236}">
                    <a16:creationId xmlns:a16="http://schemas.microsoft.com/office/drawing/2014/main" xmlns="" id="{40F95448-E8FC-4383-9991-16F561948034}"/>
                  </a:ext>
                </a:extLst>
              </p:cNvPr>
              <p:cNvSpPr/>
              <p:nvPr/>
            </p:nvSpPr>
            <p:spPr bwMode="auto">
              <a:xfrm>
                <a:off x="7117129" y="1866900"/>
                <a:ext cx="1334635" cy="1334959"/>
              </a:xfrm>
              <a:prstGeom prst="diamond">
                <a:avLst/>
              </a:prstGeom>
              <a:blipFill>
                <a:blip r:embed="rId5"/>
                <a:stretch>
                  <a:fillRect l="-18763" r="-183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ïṧḷïḑe">
                <a:extLst>
                  <a:ext uri="{FF2B5EF4-FFF2-40B4-BE49-F238E27FC236}">
                    <a16:creationId xmlns:a16="http://schemas.microsoft.com/office/drawing/2014/main" xmlns="" id="{CFE85351-9F38-4824-8E39-D9D3DA1B814A}"/>
                  </a:ext>
                </a:extLst>
              </p:cNvPr>
              <p:cNvSpPr/>
              <p:nvPr/>
            </p:nvSpPr>
            <p:spPr bwMode="auto">
              <a:xfrm>
                <a:off x="3738494" y="3656141"/>
                <a:ext cx="1334635" cy="1334959"/>
              </a:xfrm>
              <a:prstGeom prst="diamond">
                <a:avLst/>
              </a:prstGeom>
              <a:blipFill>
                <a:blip r:embed="rId6"/>
                <a:stretch>
                  <a:fillRect l="-39549" r="-386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isḻïḍê">
                <a:extLst>
                  <a:ext uri="{FF2B5EF4-FFF2-40B4-BE49-F238E27FC236}">
                    <a16:creationId xmlns:a16="http://schemas.microsoft.com/office/drawing/2014/main" xmlns="" id="{D0469E6E-7032-4F6D-82C1-89C4F3182154}"/>
                  </a:ext>
                </a:extLst>
              </p:cNvPr>
              <p:cNvSpPr/>
              <p:nvPr/>
            </p:nvSpPr>
            <p:spPr bwMode="auto">
              <a:xfrm>
                <a:off x="5426939" y="3656141"/>
                <a:ext cx="1334635" cy="1334959"/>
              </a:xfrm>
              <a:prstGeom prst="diamond">
                <a:avLst/>
              </a:prstGeom>
              <a:blipFill>
                <a:blip r:embed="rId7"/>
                <a:stretch>
                  <a:fillRect l="-39382" r="-384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ï$ľíḍè">
                <a:extLst>
                  <a:ext uri="{FF2B5EF4-FFF2-40B4-BE49-F238E27FC236}">
                    <a16:creationId xmlns:a16="http://schemas.microsoft.com/office/drawing/2014/main" xmlns="" id="{8E3A9AF9-21AB-4DFB-97E3-00F5D36CE07E}"/>
                  </a:ext>
                </a:extLst>
              </p:cNvPr>
              <p:cNvSpPr/>
              <p:nvPr/>
            </p:nvSpPr>
            <p:spPr bwMode="auto">
              <a:xfrm>
                <a:off x="7117129" y="3656141"/>
                <a:ext cx="1334635" cy="1334959"/>
              </a:xfrm>
              <a:prstGeom prst="diamond">
                <a:avLst/>
              </a:prstGeom>
              <a:blipFill>
                <a:blip r:embed="rId8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iŝļïďé">
                <a:extLst>
                  <a:ext uri="{FF2B5EF4-FFF2-40B4-BE49-F238E27FC236}">
                    <a16:creationId xmlns:a16="http://schemas.microsoft.com/office/drawing/2014/main" xmlns="" id="{79DBB6C8-3ECD-4A89-ADBC-AE2438EE2FE2}"/>
                  </a:ext>
                </a:extLst>
              </p:cNvPr>
              <p:cNvSpPr/>
              <p:nvPr/>
            </p:nvSpPr>
            <p:spPr bwMode="auto">
              <a:xfrm>
                <a:off x="3307865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îşḻiďé">
                <a:extLst>
                  <a:ext uri="{FF2B5EF4-FFF2-40B4-BE49-F238E27FC236}">
                    <a16:creationId xmlns:a16="http://schemas.microsoft.com/office/drawing/2014/main" xmlns="" id="{88368850-4C81-40D2-93F4-5F86040D9DAC}"/>
                  </a:ext>
                </a:extLst>
              </p:cNvPr>
              <p:cNvSpPr/>
              <p:nvPr/>
            </p:nvSpPr>
            <p:spPr bwMode="auto">
              <a:xfrm>
                <a:off x="8371514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iṣlíḑè">
              <a:extLst>
                <a:ext uri="{FF2B5EF4-FFF2-40B4-BE49-F238E27FC236}">
                  <a16:creationId xmlns:a16="http://schemas.microsoft.com/office/drawing/2014/main" xmlns="" id="{8327DB7C-BF0B-4D5C-8829-2355F4813A6F}"/>
                </a:ext>
              </a:extLst>
            </p:cNvPr>
            <p:cNvSpPr txBox="1"/>
            <p:nvPr/>
          </p:nvSpPr>
          <p:spPr bwMode="auto">
            <a:xfrm>
              <a:off x="669516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8" name="işḻîḋê">
              <a:extLst>
                <a:ext uri="{FF2B5EF4-FFF2-40B4-BE49-F238E27FC236}">
                  <a16:creationId xmlns:a16="http://schemas.microsoft.com/office/drawing/2014/main" xmlns="" id="{72BC38E5-CB88-49C7-BD5E-7C807013D04F}"/>
                </a:ext>
              </a:extLst>
            </p:cNvPr>
            <p:cNvSpPr/>
            <p:nvPr/>
          </p:nvSpPr>
          <p:spPr bwMode="auto">
            <a:xfrm>
              <a:off x="669516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B534882-3A53-47CA-8A8F-ADA2CF6F5911}"/>
                </a:ext>
              </a:extLst>
            </p:cNvPr>
            <p:cNvCxnSpPr/>
            <p:nvPr/>
          </p:nvCxnSpPr>
          <p:spPr>
            <a:xfrm>
              <a:off x="669925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ṥlîďè">
              <a:extLst>
                <a:ext uri="{FF2B5EF4-FFF2-40B4-BE49-F238E27FC236}">
                  <a16:creationId xmlns:a16="http://schemas.microsoft.com/office/drawing/2014/main" xmlns="" id="{798DEC3E-BEFC-4A5F-9F99-1E92508A0BBA}"/>
                </a:ext>
              </a:extLst>
            </p:cNvPr>
            <p:cNvSpPr txBox="1"/>
            <p:nvPr/>
          </p:nvSpPr>
          <p:spPr bwMode="auto">
            <a:xfrm>
              <a:off x="8631494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iśḷïḋê">
              <a:extLst>
                <a:ext uri="{FF2B5EF4-FFF2-40B4-BE49-F238E27FC236}">
                  <a16:creationId xmlns:a16="http://schemas.microsoft.com/office/drawing/2014/main" xmlns="" id="{4A015E65-1475-4DF0-BDBD-80C077EA2D90}"/>
                </a:ext>
              </a:extLst>
            </p:cNvPr>
            <p:cNvSpPr/>
            <p:nvPr/>
          </p:nvSpPr>
          <p:spPr bwMode="auto">
            <a:xfrm>
              <a:off x="8631494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164D174-F348-4477-9738-A0E467E2318E}"/>
                </a:ext>
              </a:extLst>
            </p:cNvPr>
            <p:cNvCxnSpPr/>
            <p:nvPr/>
          </p:nvCxnSpPr>
          <p:spPr>
            <a:xfrm>
              <a:off x="8631903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6103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81559780-8381-48bf-bc31-93c0352e44ab" descr="/yQAAB+LCAAAAAAABADtmduO2jAQht/Fbe8oypHt5i60okVVW1RQD6q4cBMDrhIHJWbFLuLda0McbJJQUwm1CWhvFnsmnvnnx58iNuA5fVwi4IFxDFP6BsN5CuMhRTHogGEIPLKKog7oYxJiMn+bJqtlBrwfmyJN3vmK6eILjFaI5xJMMYz2H71SvAj7gAmOV3EeZnQNtgTX0pJp7BdxGEZIDhsSitKH4gSTr+3+H9OUHTBI0hhSduDG2L4A+Rbwem7X2PLkEK1ZUgdM9mWJevLyuACVffIN3uYoyShOyCFjBJluiJVU0exR0iGUlYVSigMY+RGekxgRXnE/oTTh+r9LUvyUEKpus/4QDRZs/z1Cy1zAMX5iB85glCEhwwIu0Ud2kOhut2CytM8oghQ/KBHKmgm2RV9FEJfjOKyjPHlaqHlQh/XKqlZE3nZqBZqgNT1PUp4h61k1/LpmduXwB8il5yWcV7eQ5a9ccZQsd/NpNssQ/TZCacCq6T8q8vPvgVuOOUwEeC+liO/1TzHKMcpTzK5VnKPG55+qDbeXttpvsm805lNntLLwVYObVoyuuLBeJ1GS/vnCEmGlfaYEDtBkgWIkYiaYUJ+ErNpQ6NtP8XxBCcoyIeDPXyigUprn8qhVtmDPfDYYONZdz/eB6NTYVt1a4kDdW+soXsedu5SyJ/2A+ySvXHJEqU9R/qkZl8Yq6lSGuV888S38Z91ZZ90wp5o76dT/HK13toxW6+rQaumg1dJDq6XceFZz0Wrd0HoptNb5TfaNxnzqjNYmtPYUtJq9V/e+UYlWq5VotdqMVt3mGo3Wexmt9tWh1dZBq62HVlu58ezmotW+ofVSaK3zm+wbjfnUGa1NaNV+a7VbiVa7zWjVba7RaFXeWp2rQ6ujg1ZHD62OcuM5zUWrc0PrpdBa5zfZNxrzqTNam9Cq/dbqtBKtTpvRqttck9Gq/tbqXh1aXR20unpodZUbz20uWt0bWi+F1jq/yb7RmE+d0dqEVu23VreVaHXbjFbd5qbs7zdnecZs/yQAAA==">
            <a:extLst>
              <a:ext uri="{FF2B5EF4-FFF2-40B4-BE49-F238E27FC236}">
                <a16:creationId xmlns:a16="http://schemas.microsoft.com/office/drawing/2014/main" xmlns="" id="{4CEA3A11-AB5D-4247-99BC-7A096717C668}"/>
              </a:ext>
            </a:extLst>
          </p:cNvPr>
          <p:cNvGrpSpPr>
            <a:grpSpLocks noChangeAspect="1"/>
          </p:cNvGrpSpPr>
          <p:nvPr/>
        </p:nvGrpSpPr>
        <p:grpSpPr>
          <a:xfrm>
            <a:off x="3069772" y="411163"/>
            <a:ext cx="6052457" cy="6035675"/>
            <a:chOff x="2931885" y="251959"/>
            <a:chExt cx="6052457" cy="6035675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F6C4741E-3E3C-428E-8EF5-2DC5AB47D8CE}"/>
                </a:ext>
              </a:extLst>
            </p:cNvPr>
            <p:cNvSpPr txBox="1"/>
            <p:nvPr/>
          </p:nvSpPr>
          <p:spPr>
            <a:xfrm>
              <a:off x="2931885" y="251959"/>
              <a:ext cx="6052457" cy="603567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Text1">
              <a:extLst>
                <a:ext uri="{FF2B5EF4-FFF2-40B4-BE49-F238E27FC236}">
                  <a16:creationId xmlns:a16="http://schemas.microsoft.com/office/drawing/2014/main" xmlns="" id="{D288F498-6042-4F92-96FE-599EC9A4ADA2}"/>
                </a:ext>
              </a:extLst>
            </p:cNvPr>
            <p:cNvSpPr txBox="1"/>
            <p:nvPr/>
          </p:nvSpPr>
          <p:spPr>
            <a:xfrm>
              <a:off x="3679420" y="2417833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8" name="ValueText2">
              <a:extLst>
                <a:ext uri="{FF2B5EF4-FFF2-40B4-BE49-F238E27FC236}">
                  <a16:creationId xmlns:a16="http://schemas.microsoft.com/office/drawing/2014/main" xmlns="" id="{2240D900-A197-462C-A372-B44759FAD8CB}"/>
                </a:ext>
              </a:extLst>
            </p:cNvPr>
            <p:cNvSpPr txBox="1"/>
            <p:nvPr/>
          </p:nvSpPr>
          <p:spPr>
            <a:xfrm>
              <a:off x="4697243" y="1964912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9" name="ValueText3">
              <a:extLst>
                <a:ext uri="{FF2B5EF4-FFF2-40B4-BE49-F238E27FC236}">
                  <a16:creationId xmlns:a16="http://schemas.microsoft.com/office/drawing/2014/main" xmlns="" id="{09972F73-07CC-4E52-8B60-8740B496196F}"/>
                </a:ext>
              </a:extLst>
            </p:cNvPr>
            <p:cNvSpPr txBox="1"/>
            <p:nvPr/>
          </p:nvSpPr>
          <p:spPr>
            <a:xfrm>
              <a:off x="5764055" y="1497021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10" name="ValueText4">
              <a:extLst>
                <a:ext uri="{FF2B5EF4-FFF2-40B4-BE49-F238E27FC236}">
                  <a16:creationId xmlns:a16="http://schemas.microsoft.com/office/drawing/2014/main" xmlns="" id="{182B907C-E415-4DA3-9978-6DF18BEE1723}"/>
                </a:ext>
              </a:extLst>
            </p:cNvPr>
            <p:cNvSpPr txBox="1"/>
            <p:nvPr/>
          </p:nvSpPr>
          <p:spPr>
            <a:xfrm>
              <a:off x="6830396" y="1964912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11" name="ValueText5">
              <a:extLst>
                <a:ext uri="{FF2B5EF4-FFF2-40B4-BE49-F238E27FC236}">
                  <a16:creationId xmlns:a16="http://schemas.microsoft.com/office/drawing/2014/main" xmlns="" id="{E896A660-CEEB-4DCC-9E3B-B3E86CA91134}"/>
                </a:ext>
              </a:extLst>
            </p:cNvPr>
            <p:cNvSpPr txBox="1"/>
            <p:nvPr/>
          </p:nvSpPr>
          <p:spPr>
            <a:xfrm>
              <a:off x="7932693" y="2417833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cxnSp>
          <p:nvCxnSpPr>
            <p:cNvPr id="12" name="ExtraShape">
              <a:extLst>
                <a:ext uri="{FF2B5EF4-FFF2-40B4-BE49-F238E27FC236}">
                  <a16:creationId xmlns:a16="http://schemas.microsoft.com/office/drawing/2014/main" xmlns="" id="{ECDA5E94-E2C9-4791-9811-CD9F7FA41732}"/>
                </a:ext>
              </a:extLst>
            </p:cNvPr>
            <p:cNvCxnSpPr>
              <a:cxnSpLocks/>
            </p:cNvCxnSpPr>
            <p:nvPr/>
          </p:nvCxnSpPr>
          <p:spPr>
            <a:xfrm>
              <a:off x="4229934" y="5884235"/>
              <a:ext cx="32308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stomText2">
              <a:extLst>
                <a:ext uri="{FF2B5EF4-FFF2-40B4-BE49-F238E27FC236}">
                  <a16:creationId xmlns:a16="http://schemas.microsoft.com/office/drawing/2014/main" xmlns="" id="{5A6A36F3-CF0C-457A-8283-C8518F2C9BBE}"/>
                </a:ext>
              </a:extLst>
            </p:cNvPr>
            <p:cNvSpPr txBox="1"/>
            <p:nvPr/>
          </p:nvSpPr>
          <p:spPr>
            <a:xfrm>
              <a:off x="4627351" y="5483926"/>
              <a:ext cx="2436046" cy="400309"/>
            </a:xfrm>
            <a:prstGeom prst="rect">
              <a:avLst/>
            </a:prstGeom>
            <a:noFill/>
          </p:spPr>
          <p:txBody>
            <a:bodyPr wrap="none" tIns="46800" bIns="46800" anchor="b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CustomText2">
              <a:extLst>
                <a:ext uri="{FF2B5EF4-FFF2-40B4-BE49-F238E27FC236}">
                  <a16:creationId xmlns:a16="http://schemas.microsoft.com/office/drawing/2014/main" xmlns="" id="{E94EC7C1-03FA-4C02-89C4-13765222E343}"/>
                </a:ext>
              </a:extLst>
            </p:cNvPr>
            <p:cNvSpPr txBox="1"/>
            <p:nvPr/>
          </p:nvSpPr>
          <p:spPr>
            <a:xfrm>
              <a:off x="4627351" y="5887325"/>
              <a:ext cx="2436046" cy="400309"/>
            </a:xfrm>
            <a:prstGeom prst="rect">
              <a:avLst/>
            </a:prstGeom>
            <a:noFill/>
          </p:spPr>
          <p:txBody>
            <a:bodyPr wrap="none" tIns="46800" bIns="46800" anchor="t">
              <a:norm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sp>
          <p:nvSpPr>
            <p:cNvPr id="15" name="RelativeShape1">
              <a:extLst>
                <a:ext uri="{FF2B5EF4-FFF2-40B4-BE49-F238E27FC236}">
                  <a16:creationId xmlns:a16="http://schemas.microsoft.com/office/drawing/2014/main" xmlns="" id="{8E32178F-73AE-444B-9508-4801AC18C4DC}"/>
                </a:ext>
              </a:extLst>
            </p:cNvPr>
            <p:cNvSpPr/>
            <p:nvPr/>
          </p:nvSpPr>
          <p:spPr>
            <a:xfrm>
              <a:off x="3609870" y="1645491"/>
              <a:ext cx="487997" cy="310385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ValueShape1">
              <a:extLst>
                <a:ext uri="{FF2B5EF4-FFF2-40B4-BE49-F238E27FC236}">
                  <a16:creationId xmlns:a16="http://schemas.microsoft.com/office/drawing/2014/main" xmlns="" id="{7BF0AEE3-6386-45B3-BD35-77A481633F95}"/>
                </a:ext>
              </a:extLst>
            </p:cNvPr>
            <p:cNvSpPr/>
            <p:nvPr/>
          </p:nvSpPr>
          <p:spPr>
            <a:xfrm>
              <a:off x="3609870" y="2731841"/>
              <a:ext cx="487997" cy="201750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lativeShape2">
              <a:extLst>
                <a:ext uri="{FF2B5EF4-FFF2-40B4-BE49-F238E27FC236}">
                  <a16:creationId xmlns:a16="http://schemas.microsoft.com/office/drawing/2014/main" xmlns="" id="{6D85C14C-6446-4610-AAA7-207F476BEF06}"/>
                </a:ext>
              </a:extLst>
            </p:cNvPr>
            <p:cNvSpPr/>
            <p:nvPr/>
          </p:nvSpPr>
          <p:spPr>
            <a:xfrm>
              <a:off x="4628035" y="1229566"/>
              <a:ext cx="487313" cy="38864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xmlns="" id="{BD2AC66F-1E1B-4465-8265-0C3922CEEFA9}"/>
                </a:ext>
              </a:extLst>
            </p:cNvPr>
            <p:cNvSpPr/>
            <p:nvPr/>
          </p:nvSpPr>
          <p:spPr>
            <a:xfrm>
              <a:off x="4628035" y="2278919"/>
              <a:ext cx="487313" cy="28371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lativeShape3">
              <a:extLst>
                <a:ext uri="{FF2B5EF4-FFF2-40B4-BE49-F238E27FC236}">
                  <a16:creationId xmlns:a16="http://schemas.microsoft.com/office/drawing/2014/main" xmlns="" id="{4A065961-4D7F-43F0-9A2B-0AD49714C7AC}"/>
                </a:ext>
              </a:extLst>
            </p:cNvPr>
            <p:cNvSpPr/>
            <p:nvPr/>
          </p:nvSpPr>
          <p:spPr>
            <a:xfrm>
              <a:off x="5694847" y="867616"/>
              <a:ext cx="487313" cy="44924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3">
              <a:extLst>
                <a:ext uri="{FF2B5EF4-FFF2-40B4-BE49-F238E27FC236}">
                  <a16:creationId xmlns:a16="http://schemas.microsoft.com/office/drawing/2014/main" xmlns="" id="{0A02C7D0-0C4F-48E7-BA3E-55F6783CFDD4}"/>
                </a:ext>
              </a:extLst>
            </p:cNvPr>
            <p:cNvSpPr/>
            <p:nvPr/>
          </p:nvSpPr>
          <p:spPr>
            <a:xfrm>
              <a:off x="5694847" y="1811029"/>
              <a:ext cx="487313" cy="35490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lativeShape4">
              <a:extLst>
                <a:ext uri="{FF2B5EF4-FFF2-40B4-BE49-F238E27FC236}">
                  <a16:creationId xmlns:a16="http://schemas.microsoft.com/office/drawing/2014/main" xmlns="" id="{EBFC8B73-33B4-4EEA-8284-6151F4B21C1D}"/>
                </a:ext>
              </a:extLst>
            </p:cNvPr>
            <p:cNvSpPr/>
            <p:nvPr/>
          </p:nvSpPr>
          <p:spPr>
            <a:xfrm>
              <a:off x="6761189" y="1229566"/>
              <a:ext cx="487313" cy="38864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Shape4">
              <a:extLst>
                <a:ext uri="{FF2B5EF4-FFF2-40B4-BE49-F238E27FC236}">
                  <a16:creationId xmlns:a16="http://schemas.microsoft.com/office/drawing/2014/main" xmlns="" id="{2ECB9563-C18D-41F9-BE1E-C543858976DB}"/>
                </a:ext>
              </a:extLst>
            </p:cNvPr>
            <p:cNvSpPr/>
            <p:nvPr/>
          </p:nvSpPr>
          <p:spPr>
            <a:xfrm>
              <a:off x="6761189" y="2278919"/>
              <a:ext cx="487313" cy="28371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lativeShape5">
              <a:extLst>
                <a:ext uri="{FF2B5EF4-FFF2-40B4-BE49-F238E27FC236}">
                  <a16:creationId xmlns:a16="http://schemas.microsoft.com/office/drawing/2014/main" xmlns="" id="{B600119E-2FA5-45F1-8605-DA6DBFD3D7FD}"/>
                </a:ext>
              </a:extLst>
            </p:cNvPr>
            <p:cNvSpPr/>
            <p:nvPr/>
          </p:nvSpPr>
          <p:spPr>
            <a:xfrm>
              <a:off x="7863144" y="1645491"/>
              <a:ext cx="487997" cy="310385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5">
              <a:extLst>
                <a:ext uri="{FF2B5EF4-FFF2-40B4-BE49-F238E27FC236}">
                  <a16:creationId xmlns:a16="http://schemas.microsoft.com/office/drawing/2014/main" xmlns="" id="{5F46028D-9141-4D90-9DC9-11BEEE464AE1}"/>
                </a:ext>
              </a:extLst>
            </p:cNvPr>
            <p:cNvSpPr/>
            <p:nvPr/>
          </p:nvSpPr>
          <p:spPr>
            <a:xfrm>
              <a:off x="7863144" y="2731841"/>
              <a:ext cx="487997" cy="201750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F92835-3398-4059-8BAA-A734234CD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4F8E63-F4DC-453F-A4CA-412DE55AC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B454EF-2BFC-45EE-9DBA-520DE1C82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13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5869335" y="2157289"/>
            <a:ext cx="1069974" cy="946598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44450" cap="rnd"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ln w="44450" cap="rnd"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03D2535-9077-406B-B62B-F265F27E3E87}"/>
              </a:ext>
            </a:extLst>
          </p:cNvPr>
          <p:cNvCxnSpPr/>
          <p:nvPr/>
        </p:nvCxnSpPr>
        <p:spPr>
          <a:xfrm>
            <a:off x="5673725" y="3302647"/>
            <a:ext cx="4206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2">
            <a:extLst>
              <a:ext uri="{FF2B5EF4-FFF2-40B4-BE49-F238E27FC236}">
                <a16:creationId xmlns:a16="http://schemas.microsoft.com/office/drawing/2014/main" xmlns="" id="{A52AD1AC-2B37-4BD1-BCD2-616F549CCD70}"/>
              </a:ext>
            </a:extLst>
          </p:cNvPr>
          <p:cNvSpPr/>
          <p:nvPr/>
        </p:nvSpPr>
        <p:spPr>
          <a:xfrm>
            <a:off x="1346093" y="1153172"/>
            <a:ext cx="4286250" cy="5067300"/>
          </a:xfrm>
          <a:custGeom>
            <a:avLst/>
            <a:gdLst>
              <a:gd name="connsiteX0" fmla="*/ 1466850 w 4286250"/>
              <a:gd name="connsiteY0" fmla="*/ 0 h 5067300"/>
              <a:gd name="connsiteX1" fmla="*/ 2895600 w 4286250"/>
              <a:gd name="connsiteY1" fmla="*/ 628650 h 5067300"/>
              <a:gd name="connsiteX2" fmla="*/ 4286250 w 4286250"/>
              <a:gd name="connsiteY2" fmla="*/ 3009900 h 5067300"/>
              <a:gd name="connsiteX3" fmla="*/ 2628900 w 4286250"/>
              <a:gd name="connsiteY3" fmla="*/ 5067300 h 5067300"/>
              <a:gd name="connsiteX4" fmla="*/ 361950 w 4286250"/>
              <a:gd name="connsiteY4" fmla="*/ 4305300 h 5067300"/>
              <a:gd name="connsiteX5" fmla="*/ 0 w 4286250"/>
              <a:gd name="connsiteY5" fmla="*/ 2838450 h 5067300"/>
              <a:gd name="connsiteX6" fmla="*/ 285750 w 4286250"/>
              <a:gd name="connsiteY6" fmla="*/ 781050 h 5067300"/>
              <a:gd name="connsiteX7" fmla="*/ 990600 w 4286250"/>
              <a:gd name="connsiteY7" fmla="*/ 190500 h 5067300"/>
              <a:gd name="connsiteX8" fmla="*/ 1466850 w 4286250"/>
              <a:gd name="connsiteY8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5067300">
                <a:moveTo>
                  <a:pt x="1466850" y="0"/>
                </a:moveTo>
                <a:lnTo>
                  <a:pt x="2895600" y="628650"/>
                </a:lnTo>
                <a:lnTo>
                  <a:pt x="4286250" y="3009900"/>
                </a:lnTo>
                <a:lnTo>
                  <a:pt x="2628900" y="5067300"/>
                </a:lnTo>
                <a:lnTo>
                  <a:pt x="361950" y="4305300"/>
                </a:lnTo>
                <a:lnTo>
                  <a:pt x="0" y="2838450"/>
                </a:lnTo>
                <a:lnTo>
                  <a:pt x="285750" y="781050"/>
                </a:lnTo>
                <a:lnTo>
                  <a:pt x="990600" y="190500"/>
                </a:lnTo>
                <a:lnTo>
                  <a:pt x="1466850" y="0"/>
                </a:lnTo>
                <a:close/>
              </a:path>
            </a:pathLst>
          </a:custGeom>
          <a:blipFill>
            <a:blip r:embed="rId2"/>
            <a:srcRect/>
            <a:stretch>
              <a:fillRect l="7556" t="-19907" r="6666" b="14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50CBE9-7A42-4827-B87E-D0B6D6437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4BADC3-0640-4FC7-8185-7A3F35702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F6E54-120F-48F4-B003-9F88538D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c7e296a4-46d1-4493-87a0-a5493486f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2F42FF-17E9-4045-AE75-E5E2E7D29B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4763" y="1899000"/>
            <a:ext cx="12196763" cy="3391052"/>
            <a:chOff x="-4763" y="1899000"/>
            <a:chExt cx="12196763" cy="339105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1E0C8ED-FCE6-4BB1-8C4C-32F009543418}"/>
                </a:ext>
              </a:extLst>
            </p:cNvPr>
            <p:cNvCxnSpPr/>
            <p:nvPr/>
          </p:nvCxnSpPr>
          <p:spPr>
            <a:xfrm>
              <a:off x="-4763" y="3438015"/>
              <a:ext cx="121967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$1ïdé">
              <a:extLst>
                <a:ext uri="{FF2B5EF4-FFF2-40B4-BE49-F238E27FC236}">
                  <a16:creationId xmlns:a16="http://schemas.microsoft.com/office/drawing/2014/main" xmlns="" id="{DA9B276D-D4D1-44B9-864D-7DA5BFD5CA49}"/>
                </a:ext>
              </a:extLst>
            </p:cNvPr>
            <p:cNvGrpSpPr/>
            <p:nvPr/>
          </p:nvGrpSpPr>
          <p:grpSpPr>
            <a:xfrm>
              <a:off x="1354891" y="1899000"/>
              <a:ext cx="2576513" cy="2063042"/>
              <a:chOff x="2235411" y="2349000"/>
              <a:chExt cx="2576513" cy="2063042"/>
            </a:xfrm>
          </p:grpSpPr>
          <p:sp>
            <p:nvSpPr>
              <p:cNvPr id="19" name="ïṡlíḑè">
                <a:extLst>
                  <a:ext uri="{FF2B5EF4-FFF2-40B4-BE49-F238E27FC236}">
                    <a16:creationId xmlns:a16="http://schemas.microsoft.com/office/drawing/2014/main" xmlns="" id="{186AA232-1657-4991-848F-F1C0792E5777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3"/>
                <a:stretch>
                  <a:fillRect l="-25303" r="-2469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ïṩḻíḑê">
                <a:extLst>
                  <a:ext uri="{FF2B5EF4-FFF2-40B4-BE49-F238E27FC236}">
                    <a16:creationId xmlns:a16="http://schemas.microsoft.com/office/drawing/2014/main" xmlns="" id="{90A2DD52-E826-4D41-93DA-0E2E7DA6417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lídé">
                <a:extLst>
                  <a:ext uri="{FF2B5EF4-FFF2-40B4-BE49-F238E27FC236}">
                    <a16:creationId xmlns:a16="http://schemas.microsoft.com/office/drawing/2014/main" xmlns="" id="{D4D3B80B-F4F1-4A72-9D97-03E1B8FB8B89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1îḋe">
              <a:extLst>
                <a:ext uri="{FF2B5EF4-FFF2-40B4-BE49-F238E27FC236}">
                  <a16:creationId xmlns:a16="http://schemas.microsoft.com/office/drawing/2014/main" xmlns="" id="{C35BAF61-16F0-4DAB-B7D0-5160AE6F363A}"/>
                </a:ext>
              </a:extLst>
            </p:cNvPr>
            <p:cNvGrpSpPr/>
            <p:nvPr/>
          </p:nvGrpSpPr>
          <p:grpSpPr>
            <a:xfrm>
              <a:off x="4807744" y="1899000"/>
              <a:ext cx="2576513" cy="2063042"/>
              <a:chOff x="2235411" y="2349000"/>
              <a:chExt cx="2576513" cy="2063042"/>
            </a:xfrm>
          </p:grpSpPr>
          <p:sp>
            <p:nvSpPr>
              <p:cNvPr id="16" name="išḻidè">
                <a:extLst>
                  <a:ext uri="{FF2B5EF4-FFF2-40B4-BE49-F238E27FC236}">
                    <a16:creationId xmlns:a16="http://schemas.microsoft.com/office/drawing/2014/main" xmlns="" id="{60DE14C5-065D-4DE7-8968-A9C282074B92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4"/>
                <a:stretch>
                  <a:fillRect l="-27500" r="-2684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iṡļíḓè">
                <a:extLst>
                  <a:ext uri="{FF2B5EF4-FFF2-40B4-BE49-F238E27FC236}">
                    <a16:creationId xmlns:a16="http://schemas.microsoft.com/office/drawing/2014/main" xmlns="" id="{79E46862-6444-4349-904B-5DC6CC1D76B3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lîdé">
                <a:extLst>
                  <a:ext uri="{FF2B5EF4-FFF2-40B4-BE49-F238E27FC236}">
                    <a16:creationId xmlns:a16="http://schemas.microsoft.com/office/drawing/2014/main" xmlns="" id="{BFE6EB1A-C44E-4C80-B994-29129C26D69C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šļídè">
              <a:extLst>
                <a:ext uri="{FF2B5EF4-FFF2-40B4-BE49-F238E27FC236}">
                  <a16:creationId xmlns:a16="http://schemas.microsoft.com/office/drawing/2014/main" xmlns="" id="{B1F3C426-5791-47BC-A21D-98F304C4E78F}"/>
                </a:ext>
              </a:extLst>
            </p:cNvPr>
            <p:cNvGrpSpPr/>
            <p:nvPr/>
          </p:nvGrpSpPr>
          <p:grpSpPr>
            <a:xfrm>
              <a:off x="8260597" y="1899000"/>
              <a:ext cx="2576513" cy="2063042"/>
              <a:chOff x="2235411" y="2349000"/>
              <a:chExt cx="2576513" cy="2063042"/>
            </a:xfrm>
          </p:grpSpPr>
          <p:sp>
            <p:nvSpPr>
              <p:cNvPr id="13" name="íśľïḓe">
                <a:extLst>
                  <a:ext uri="{FF2B5EF4-FFF2-40B4-BE49-F238E27FC236}">
                    <a16:creationId xmlns:a16="http://schemas.microsoft.com/office/drawing/2014/main" xmlns="" id="{6E007221-DE45-44C1-8E48-41DC8908F5C1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5"/>
                <a:stretch>
                  <a:fillRect l="-25351" r="-2474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ïṩliḋê">
                <a:extLst>
                  <a:ext uri="{FF2B5EF4-FFF2-40B4-BE49-F238E27FC236}">
                    <a16:creationId xmlns:a16="http://schemas.microsoft.com/office/drawing/2014/main" xmlns="" id="{08E766A1-DBC0-47A2-91CB-FA5A028BA98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ŝļíḑê">
                <a:extLst>
                  <a:ext uri="{FF2B5EF4-FFF2-40B4-BE49-F238E27FC236}">
                    <a16:creationId xmlns:a16="http://schemas.microsoft.com/office/drawing/2014/main" xmlns="" id="{158102B1-B4AD-4602-B4AE-BDD6CEEEEC23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îṧlïdè">
              <a:extLst>
                <a:ext uri="{FF2B5EF4-FFF2-40B4-BE49-F238E27FC236}">
                  <a16:creationId xmlns:a16="http://schemas.microsoft.com/office/drawing/2014/main" xmlns="" id="{AF1661B9-D28D-4211-9915-FD5C7CAD9186}"/>
                </a:ext>
              </a:extLst>
            </p:cNvPr>
            <p:cNvSpPr txBox="1"/>
            <p:nvPr/>
          </p:nvSpPr>
          <p:spPr>
            <a:xfrm>
              <a:off x="1322961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ṣḷîdè">
              <a:extLst>
                <a:ext uri="{FF2B5EF4-FFF2-40B4-BE49-F238E27FC236}">
                  <a16:creationId xmlns:a16="http://schemas.microsoft.com/office/drawing/2014/main" xmlns="" id="{DF6F0A42-ED24-4EC3-850F-4CC3BF2BD715}"/>
                </a:ext>
              </a:extLst>
            </p:cNvPr>
            <p:cNvSpPr txBox="1"/>
            <p:nvPr/>
          </p:nvSpPr>
          <p:spPr>
            <a:xfrm>
              <a:off x="4773432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$1îďé">
              <a:extLst>
                <a:ext uri="{FF2B5EF4-FFF2-40B4-BE49-F238E27FC236}">
                  <a16:creationId xmlns:a16="http://schemas.microsoft.com/office/drawing/2014/main" xmlns="" id="{4F5BA744-5FBE-4446-ADFB-7E50ACE2E213}"/>
                </a:ext>
              </a:extLst>
            </p:cNvPr>
            <p:cNvSpPr txBox="1"/>
            <p:nvPr/>
          </p:nvSpPr>
          <p:spPr>
            <a:xfrm>
              <a:off x="8223903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025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97800E-3952-49D4-A498-5C7FA2621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CF5884-8CB4-4ADB-88A2-3C13B54FD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1E8E78-36B7-4679-BBF3-4A2321599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9CDC593-FE45-43CF-A4A9-473E6837C2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íṩľïḋè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ïsḷídè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îśḻíḑ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şlîḍé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ïṣļiḓ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ïSlïďe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ļîďè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ṣlïḓe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îśļïdê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$ḷiḍé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iṩ1ïḋe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0637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460DD33-7492-426C-90BD-8CF7B3141F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729" t="-2817" r="-729" b="-224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21483BA-A920-4C6C-9193-E78D12860CFA}"/>
              </a:ext>
            </a:extLst>
          </p:cNvPr>
          <p:cNvSpPr/>
          <p:nvPr/>
        </p:nvSpPr>
        <p:spPr>
          <a:xfrm>
            <a:off x="669924" y="558800"/>
            <a:ext cx="10852151" cy="575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C1F2B7-3837-484F-9191-E9C61795F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C04AE5-0433-4769-842B-071D6C190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205B11-9C84-4762-B6A3-330DBCE74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íṧļiḓê">
              <a:extLst>
                <a:ext uri="{FF2B5EF4-FFF2-40B4-BE49-F238E27FC236}">
                  <a16:creationId xmlns:a16="http://schemas.microsoft.com/office/drawing/2014/main" xmlns="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ïṣ1iḓé">
              <a:extLst>
                <a:ext uri="{FF2B5EF4-FFF2-40B4-BE49-F238E27FC236}">
                  <a16:creationId xmlns:a16="http://schemas.microsoft.com/office/drawing/2014/main" xmlns="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ïSḷîḋè">
                <a:extLst>
                  <a:ext uri="{FF2B5EF4-FFF2-40B4-BE49-F238E27FC236}">
                    <a16:creationId xmlns:a16="http://schemas.microsoft.com/office/drawing/2014/main" xmlns="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îṥḻîdê">
                <a:extLst>
                  <a:ext uri="{FF2B5EF4-FFF2-40B4-BE49-F238E27FC236}">
                    <a16:creationId xmlns:a16="http://schemas.microsoft.com/office/drawing/2014/main" xmlns="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íšľïdè">
                  <a:extLst>
                    <a:ext uri="{FF2B5EF4-FFF2-40B4-BE49-F238E27FC236}">
                      <a16:creationId xmlns:a16="http://schemas.microsoft.com/office/drawing/2014/main" xmlns="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ṧlîḋe">
                  <a:extLst>
                    <a:ext uri="{FF2B5EF4-FFF2-40B4-BE49-F238E27FC236}">
                      <a16:creationId xmlns:a16="http://schemas.microsoft.com/office/drawing/2014/main" xmlns="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iṣ1ïḋê">
              <a:extLst>
                <a:ext uri="{FF2B5EF4-FFF2-40B4-BE49-F238E27FC236}">
                  <a16:creationId xmlns:a16="http://schemas.microsoft.com/office/drawing/2014/main" xmlns="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íšľîďe">
                <a:extLst>
                  <a:ext uri="{FF2B5EF4-FFF2-40B4-BE49-F238E27FC236}">
                    <a16:creationId xmlns:a16="http://schemas.microsoft.com/office/drawing/2014/main" xmlns="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iSḻiďé">
                <a:extLst>
                  <a:ext uri="{FF2B5EF4-FFF2-40B4-BE49-F238E27FC236}">
                    <a16:creationId xmlns:a16="http://schemas.microsoft.com/office/drawing/2014/main" xmlns="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ï$ḻíḓè">
                  <a:extLst>
                    <a:ext uri="{FF2B5EF4-FFF2-40B4-BE49-F238E27FC236}">
                      <a16:creationId xmlns:a16="http://schemas.microsoft.com/office/drawing/2014/main" xmlns="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śļîḓe">
                  <a:extLst>
                    <a:ext uri="{FF2B5EF4-FFF2-40B4-BE49-F238E27FC236}">
                      <a16:creationId xmlns:a16="http://schemas.microsoft.com/office/drawing/2014/main" xmlns="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Sḷíḋè">
                  <a:extLst>
                    <a:ext uri="{FF2B5EF4-FFF2-40B4-BE49-F238E27FC236}">
                      <a16:creationId xmlns:a16="http://schemas.microsoft.com/office/drawing/2014/main" xmlns="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ṧ1íďê">
                  <a:extLst>
                    <a:ext uri="{FF2B5EF4-FFF2-40B4-BE49-F238E27FC236}">
                      <a16:creationId xmlns:a16="http://schemas.microsoft.com/office/drawing/2014/main" xmlns="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ïşliḋè">
              <a:extLst>
                <a:ext uri="{FF2B5EF4-FFF2-40B4-BE49-F238E27FC236}">
                  <a16:creationId xmlns:a16="http://schemas.microsoft.com/office/drawing/2014/main" xmlns="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ïṧļíḓê">
                <a:extLst>
                  <a:ext uri="{FF2B5EF4-FFF2-40B4-BE49-F238E27FC236}">
                    <a16:creationId xmlns:a16="http://schemas.microsoft.com/office/drawing/2014/main" xmlns="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íśľîḋè">
                <a:extLst>
                  <a:ext uri="{FF2B5EF4-FFF2-40B4-BE49-F238E27FC236}">
                    <a16:creationId xmlns:a16="http://schemas.microsoft.com/office/drawing/2014/main" xmlns="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íṡ1îḑe">
                  <a:extLst>
                    <a:ext uri="{FF2B5EF4-FFF2-40B4-BE49-F238E27FC236}">
                      <a16:creationId xmlns:a16="http://schemas.microsoft.com/office/drawing/2014/main" xmlns="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şliḍé">
                  <a:extLst>
                    <a:ext uri="{FF2B5EF4-FFF2-40B4-BE49-F238E27FC236}">
                      <a16:creationId xmlns:a16="http://schemas.microsoft.com/office/drawing/2014/main" xmlns="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ïṩ1iďè">
              <a:extLst>
                <a:ext uri="{FF2B5EF4-FFF2-40B4-BE49-F238E27FC236}">
                  <a16:creationId xmlns:a16="http://schemas.microsoft.com/office/drawing/2014/main" xmlns="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íSļide">
              <a:extLst>
                <a:ext uri="{FF2B5EF4-FFF2-40B4-BE49-F238E27FC236}">
                  <a16:creationId xmlns:a16="http://schemas.microsoft.com/office/drawing/2014/main" xmlns="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ïṡliḑê">
              <a:extLst>
                <a:ext uri="{FF2B5EF4-FFF2-40B4-BE49-F238E27FC236}">
                  <a16:creationId xmlns:a16="http://schemas.microsoft.com/office/drawing/2014/main" xmlns="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ïsļîḋè">
              <a:extLst>
                <a:ext uri="{FF2B5EF4-FFF2-40B4-BE49-F238E27FC236}">
                  <a16:creationId xmlns:a16="http://schemas.microsoft.com/office/drawing/2014/main" xmlns="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ïṧľïďè">
              <a:extLst>
                <a:ext uri="{FF2B5EF4-FFF2-40B4-BE49-F238E27FC236}">
                  <a16:creationId xmlns:a16="http://schemas.microsoft.com/office/drawing/2014/main" xmlns="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iṡľíḑè">
              <a:extLst>
                <a:ext uri="{FF2B5EF4-FFF2-40B4-BE49-F238E27FC236}">
                  <a16:creationId xmlns:a16="http://schemas.microsoft.com/office/drawing/2014/main" xmlns="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ïṣḻidé">
              <a:extLst>
                <a:ext uri="{FF2B5EF4-FFF2-40B4-BE49-F238E27FC236}">
                  <a16:creationId xmlns:a16="http://schemas.microsoft.com/office/drawing/2014/main" xmlns="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íṡlïḓe">
              <a:extLst>
                <a:ext uri="{FF2B5EF4-FFF2-40B4-BE49-F238E27FC236}">
                  <a16:creationId xmlns:a16="http://schemas.microsoft.com/office/drawing/2014/main" xmlns="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ïṡľídè">
              <a:extLst>
                <a:ext uri="{FF2B5EF4-FFF2-40B4-BE49-F238E27FC236}">
                  <a16:creationId xmlns:a16="http://schemas.microsoft.com/office/drawing/2014/main" xmlns="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iślîḋe">
              <a:extLst>
                <a:ext uri="{FF2B5EF4-FFF2-40B4-BE49-F238E27FC236}">
                  <a16:creationId xmlns:a16="http://schemas.microsoft.com/office/drawing/2014/main" xmlns="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9770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5100" y="2425700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129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629DD1-8422-46AC-8920-6BE273BE5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5335C9-756A-4028-89A2-0187D427A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9C5EF2-9442-4F5E-9B6B-AA4CC0700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004d6ef4-d2a6-490a-a1d3-cd306b7f0e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9046AE-FAEC-4E9E-AF22-D8ADB12DCF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18022"/>
            <a:ext cx="12192000" cy="4957312"/>
            <a:chOff x="0" y="1118022"/>
            <a:chExt cx="12192000" cy="4957312"/>
          </a:xfrm>
        </p:grpSpPr>
        <p:sp>
          <p:nvSpPr>
            <p:cNvPr id="6" name="ïš1íḋé">
              <a:extLst>
                <a:ext uri="{FF2B5EF4-FFF2-40B4-BE49-F238E27FC236}">
                  <a16:creationId xmlns:a16="http://schemas.microsoft.com/office/drawing/2014/main" xmlns="" id="{A982170E-C322-4EE6-A534-106A397A6A4E}"/>
                </a:ext>
              </a:extLst>
            </p:cNvPr>
            <p:cNvSpPr/>
            <p:nvPr/>
          </p:nvSpPr>
          <p:spPr>
            <a:xfrm rot="10800000">
              <a:off x="0" y="1504165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1iďê">
              <a:extLst>
                <a:ext uri="{FF2B5EF4-FFF2-40B4-BE49-F238E27FC236}">
                  <a16:creationId xmlns:a16="http://schemas.microsoft.com/office/drawing/2014/main" xmlns="" id="{C316AE75-5A20-4616-ABCF-2057459E104A}"/>
                </a:ext>
              </a:extLst>
            </p:cNvPr>
            <p:cNvSpPr/>
            <p:nvPr/>
          </p:nvSpPr>
          <p:spPr>
            <a:xfrm rot="10800000">
              <a:off x="949774" y="2137955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ṥḷiďe">
              <a:extLst>
                <a:ext uri="{FF2B5EF4-FFF2-40B4-BE49-F238E27FC236}">
                  <a16:creationId xmlns:a16="http://schemas.microsoft.com/office/drawing/2014/main" xmlns="" id="{BDEF0B0F-F177-4832-A7F0-1F9FE7D03467}"/>
                </a:ext>
              </a:extLst>
            </p:cNvPr>
            <p:cNvSpPr/>
            <p:nvPr/>
          </p:nvSpPr>
          <p:spPr>
            <a:xfrm rot="10800000" flipH="1">
              <a:off x="10858181" y="2726780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s1iďê">
              <a:extLst>
                <a:ext uri="{FF2B5EF4-FFF2-40B4-BE49-F238E27FC236}">
                  <a16:creationId xmlns:a16="http://schemas.microsoft.com/office/drawing/2014/main" xmlns="" id="{D609CE18-DF20-46C0-9980-4D001EDF2A3C}"/>
                </a:ext>
              </a:extLst>
            </p:cNvPr>
            <p:cNvSpPr/>
            <p:nvPr/>
          </p:nvSpPr>
          <p:spPr>
            <a:xfrm rot="10800000" flipH="1">
              <a:off x="10858183" y="336056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$lïḓè">
              <a:extLst>
                <a:ext uri="{FF2B5EF4-FFF2-40B4-BE49-F238E27FC236}">
                  <a16:creationId xmlns:a16="http://schemas.microsoft.com/office/drawing/2014/main" xmlns="" id="{5D054032-0184-4F26-824B-A69C2B4CBA28}"/>
                </a:ext>
              </a:extLst>
            </p:cNvPr>
            <p:cNvSpPr/>
            <p:nvPr/>
          </p:nvSpPr>
          <p:spPr>
            <a:xfrm rot="10800000">
              <a:off x="0" y="3949395"/>
              <a:ext cx="1333819" cy="903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$lïdé">
              <a:extLst>
                <a:ext uri="{FF2B5EF4-FFF2-40B4-BE49-F238E27FC236}">
                  <a16:creationId xmlns:a16="http://schemas.microsoft.com/office/drawing/2014/main" xmlns="" id="{E9EA293C-9642-48C0-BD9D-6141D90E53F8}"/>
                </a:ext>
              </a:extLst>
            </p:cNvPr>
            <p:cNvSpPr/>
            <p:nvPr/>
          </p:nvSpPr>
          <p:spPr>
            <a:xfrm rot="10800000">
              <a:off x="949774" y="4583184"/>
              <a:ext cx="384044" cy="269535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ḻîḑé">
              <a:extLst>
                <a:ext uri="{FF2B5EF4-FFF2-40B4-BE49-F238E27FC236}">
                  <a16:creationId xmlns:a16="http://schemas.microsoft.com/office/drawing/2014/main" xmlns="" id="{8C39B976-9BB2-4F8F-9331-BD31A428E33C}"/>
                </a:ext>
              </a:extLst>
            </p:cNvPr>
            <p:cNvSpPr/>
            <p:nvPr/>
          </p:nvSpPr>
          <p:spPr>
            <a:xfrm rot="10800000" flipH="1">
              <a:off x="10858181" y="5172009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ṧḻïḍè">
              <a:extLst>
                <a:ext uri="{FF2B5EF4-FFF2-40B4-BE49-F238E27FC236}">
                  <a16:creationId xmlns:a16="http://schemas.microsoft.com/office/drawing/2014/main" xmlns="" id="{C60901E2-CBC9-4846-B50B-BB85A2ADBAD6}"/>
                </a:ext>
              </a:extLst>
            </p:cNvPr>
            <p:cNvSpPr/>
            <p:nvPr/>
          </p:nvSpPr>
          <p:spPr>
            <a:xfrm rot="10800000" flipH="1">
              <a:off x="10858183" y="580579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4" name="işļîďe">
              <a:extLst>
                <a:ext uri="{FF2B5EF4-FFF2-40B4-BE49-F238E27FC236}">
                  <a16:creationId xmlns:a16="http://schemas.microsoft.com/office/drawing/2014/main" xmlns="" id="{841B66C4-7CCE-434E-AB43-7D44287D17C5}"/>
                </a:ext>
              </a:extLst>
            </p:cNvPr>
            <p:cNvGrpSpPr/>
            <p:nvPr/>
          </p:nvGrpSpPr>
          <p:grpSpPr>
            <a:xfrm>
              <a:off x="949775" y="1243679"/>
              <a:ext cx="5683891" cy="903324"/>
              <a:chOff x="949775" y="1243679"/>
              <a:chExt cx="5683891" cy="903324"/>
            </a:xfrm>
          </p:grpSpPr>
          <p:sp>
            <p:nvSpPr>
              <p:cNvPr id="48" name="ïşḻiḍé">
                <a:extLst>
                  <a:ext uri="{FF2B5EF4-FFF2-40B4-BE49-F238E27FC236}">
                    <a16:creationId xmlns:a16="http://schemas.microsoft.com/office/drawing/2014/main" xmlns="" id="{5C8F2C93-8185-43DD-9530-CFA28BFD2EF4}"/>
                  </a:ext>
                </a:extLst>
              </p:cNvPr>
              <p:cNvSpPr/>
              <p:nvPr/>
            </p:nvSpPr>
            <p:spPr>
              <a:xfrm rot="10800000" flipH="1">
                <a:off x="949775" y="1243679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 dirty="0"/>
              </a:p>
            </p:txBody>
          </p:sp>
          <p:sp>
            <p:nvSpPr>
              <p:cNvPr id="49" name="iṣḻíďe">
                <a:extLst>
                  <a:ext uri="{FF2B5EF4-FFF2-40B4-BE49-F238E27FC236}">
                    <a16:creationId xmlns:a16="http://schemas.microsoft.com/office/drawing/2014/main" xmlns="" id="{BF9B6C91-38EA-4706-A29F-F983F4408297}"/>
                  </a:ext>
                </a:extLst>
              </p:cNvPr>
              <p:cNvSpPr/>
              <p:nvPr/>
            </p:nvSpPr>
            <p:spPr bwMode="auto">
              <a:xfrm>
                <a:off x="1327664" y="1464287"/>
                <a:ext cx="668739" cy="462107"/>
              </a:xfrm>
              <a:custGeom>
                <a:avLst/>
                <a:gdLst/>
                <a:ahLst/>
                <a:cxnLst>
                  <a:cxn ang="0">
                    <a:pos x="82" y="49"/>
                  </a:cxn>
                  <a:cxn ang="0">
                    <a:pos x="74" y="57"/>
                  </a:cxn>
                  <a:cxn ang="0">
                    <a:pos x="7" y="57"/>
                  </a:cxn>
                  <a:cxn ang="0">
                    <a:pos x="0" y="49"/>
                  </a:cxn>
                  <a:cxn ang="0">
                    <a:pos x="0" y="6"/>
                  </a:cxn>
                  <a:cxn ang="0">
                    <a:pos x="10" y="6"/>
                  </a:cxn>
                  <a:cxn ang="0">
                    <a:pos x="10" y="0"/>
                  </a:cxn>
                  <a:cxn ang="0">
                    <a:pos x="82" y="0"/>
                  </a:cxn>
                  <a:cxn ang="0">
                    <a:pos x="82" y="49"/>
                  </a:cxn>
                  <a:cxn ang="0">
                    <a:pos x="10" y="11"/>
                  </a:cxn>
                  <a:cxn ang="0">
                    <a:pos x="5" y="11"/>
                  </a:cxn>
                  <a:cxn ang="0">
                    <a:pos x="5" y="49"/>
                  </a:cxn>
                  <a:cxn ang="0">
                    <a:pos x="7" y="52"/>
                  </a:cxn>
                  <a:cxn ang="0">
                    <a:pos x="10" y="49"/>
                  </a:cxn>
                  <a:cxn ang="0">
                    <a:pos x="10" y="11"/>
                  </a:cxn>
                  <a:cxn ang="0">
                    <a:pos x="77" y="6"/>
                  </a:cxn>
                  <a:cxn ang="0">
                    <a:pos x="15" y="6"/>
                  </a:cxn>
                  <a:cxn ang="0">
                    <a:pos x="15" y="49"/>
                  </a:cxn>
                  <a:cxn ang="0">
                    <a:pos x="15" y="52"/>
                  </a:cxn>
                  <a:cxn ang="0">
                    <a:pos x="74" y="52"/>
                  </a:cxn>
                  <a:cxn ang="0">
                    <a:pos x="77" y="49"/>
                  </a:cxn>
                  <a:cxn ang="0">
                    <a:pos x="77" y="6"/>
                  </a:cxn>
                  <a:cxn ang="0">
                    <a:pos x="46" y="36"/>
                  </a:cxn>
                  <a:cxn ang="0">
                    <a:pos x="20" y="36"/>
                  </a:cxn>
                  <a:cxn ang="0">
                    <a:pos x="20" y="11"/>
                  </a:cxn>
                  <a:cxn ang="0">
                    <a:pos x="46" y="11"/>
                  </a:cxn>
                  <a:cxn ang="0">
                    <a:pos x="46" y="36"/>
                  </a:cxn>
                  <a:cxn ang="0">
                    <a:pos x="46" y="47"/>
                  </a:cxn>
                  <a:cxn ang="0">
                    <a:pos x="20" y="47"/>
                  </a:cxn>
                  <a:cxn ang="0">
                    <a:pos x="20" y="42"/>
                  </a:cxn>
                  <a:cxn ang="0">
                    <a:pos x="46" y="42"/>
                  </a:cxn>
                  <a:cxn ang="0">
                    <a:pos x="46" y="47"/>
                  </a:cxn>
                  <a:cxn ang="0">
                    <a:pos x="25" y="16"/>
                  </a:cxn>
                  <a:cxn ang="0">
                    <a:pos x="25" y="31"/>
                  </a:cxn>
                  <a:cxn ang="0">
                    <a:pos x="41" y="31"/>
                  </a:cxn>
                  <a:cxn ang="0">
                    <a:pos x="41" y="16"/>
                  </a:cxn>
                  <a:cxn ang="0">
                    <a:pos x="25" y="16"/>
                  </a:cxn>
                  <a:cxn ang="0">
                    <a:pos x="72" y="16"/>
                  </a:cxn>
                  <a:cxn ang="0">
                    <a:pos x="51" y="16"/>
                  </a:cxn>
                  <a:cxn ang="0">
                    <a:pos x="51" y="11"/>
                  </a:cxn>
                  <a:cxn ang="0">
                    <a:pos x="72" y="11"/>
                  </a:cxn>
                  <a:cxn ang="0">
                    <a:pos x="72" y="16"/>
                  </a:cxn>
                  <a:cxn ang="0">
                    <a:pos x="72" y="26"/>
                  </a:cxn>
                  <a:cxn ang="0">
                    <a:pos x="51" y="26"/>
                  </a:cxn>
                  <a:cxn ang="0">
                    <a:pos x="51" y="21"/>
                  </a:cxn>
                  <a:cxn ang="0">
                    <a:pos x="72" y="21"/>
                  </a:cxn>
                  <a:cxn ang="0">
                    <a:pos x="72" y="26"/>
                  </a:cxn>
                  <a:cxn ang="0">
                    <a:pos x="72" y="36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72" y="31"/>
                  </a:cxn>
                  <a:cxn ang="0">
                    <a:pos x="72" y="36"/>
                  </a:cxn>
                  <a:cxn ang="0">
                    <a:pos x="72" y="47"/>
                  </a:cxn>
                  <a:cxn ang="0">
                    <a:pos x="51" y="47"/>
                  </a:cxn>
                  <a:cxn ang="0">
                    <a:pos x="51" y="42"/>
                  </a:cxn>
                  <a:cxn ang="0">
                    <a:pos x="72" y="42"/>
                  </a:cxn>
                  <a:cxn ang="0">
                    <a:pos x="72" y="47"/>
                  </a:cxn>
                </a:cxnLst>
                <a:rect l="0" t="0" r="r" b="b"/>
                <a:pathLst>
                  <a:path w="82" h="57">
                    <a:moveTo>
                      <a:pt x="82" y="49"/>
                    </a:moveTo>
                    <a:cubicBezTo>
                      <a:pt x="82" y="54"/>
                      <a:pt x="79" y="57"/>
                      <a:pt x="74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2" y="49"/>
                    </a:lnTo>
                    <a:close/>
                    <a:moveTo>
                      <a:pt x="1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1"/>
                      <a:pt x="6" y="52"/>
                      <a:pt x="7" y="52"/>
                    </a:cubicBezTo>
                    <a:cubicBezTo>
                      <a:pt x="9" y="52"/>
                      <a:pt x="10" y="51"/>
                      <a:pt x="10" y="49"/>
                    </a:cubicBezTo>
                    <a:lnTo>
                      <a:pt x="10" y="11"/>
                    </a:lnTo>
                    <a:close/>
                    <a:moveTo>
                      <a:pt x="77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0"/>
                      <a:pt x="15" y="51"/>
                      <a:pt x="1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2"/>
                      <a:pt x="77" y="51"/>
                      <a:pt x="77" y="49"/>
                    </a:cubicBezTo>
                    <a:lnTo>
                      <a:pt x="77" y="6"/>
                    </a:lnTo>
                    <a:close/>
                    <a:moveTo>
                      <a:pt x="46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36"/>
                    </a:lnTo>
                    <a:close/>
                    <a:moveTo>
                      <a:pt x="46" y="47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46" y="42"/>
                      <a:pt x="46" y="42"/>
                      <a:pt x="46" y="42"/>
                    </a:cubicBezTo>
                    <a:lnTo>
                      <a:pt x="46" y="47"/>
                    </a:lnTo>
                    <a:close/>
                    <a:moveTo>
                      <a:pt x="25" y="16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16"/>
                      <a:pt x="41" y="16"/>
                      <a:pt x="41" y="16"/>
                    </a:cubicBezTo>
                    <a:lnTo>
                      <a:pt x="25" y="16"/>
                    </a:lnTo>
                    <a:close/>
                    <a:moveTo>
                      <a:pt x="72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72" y="11"/>
                      <a:pt x="72" y="11"/>
                      <a:pt x="72" y="11"/>
                    </a:cubicBezTo>
                    <a:lnTo>
                      <a:pt x="72" y="16"/>
                    </a:lnTo>
                    <a:close/>
                    <a:moveTo>
                      <a:pt x="72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72" y="21"/>
                      <a:pt x="72" y="21"/>
                      <a:pt x="72" y="21"/>
                    </a:cubicBezTo>
                    <a:lnTo>
                      <a:pt x="72" y="26"/>
                    </a:lnTo>
                    <a:close/>
                    <a:moveTo>
                      <a:pt x="72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72" y="31"/>
                      <a:pt x="72" y="31"/>
                      <a:pt x="72" y="31"/>
                    </a:cubicBezTo>
                    <a:lnTo>
                      <a:pt x="72" y="36"/>
                    </a:lnTo>
                    <a:close/>
                    <a:moveTo>
                      <a:pt x="72" y="47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72" y="42"/>
                      <a:pt x="72" y="42"/>
                      <a:pt x="72" y="42"/>
                    </a:cubicBez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</p:grpSp>
        <p:grpSp>
          <p:nvGrpSpPr>
            <p:cNvPr id="15" name="iṡ1íḍe">
              <a:extLst>
                <a:ext uri="{FF2B5EF4-FFF2-40B4-BE49-F238E27FC236}">
                  <a16:creationId xmlns:a16="http://schemas.microsoft.com/office/drawing/2014/main" xmlns="" id="{0765F6ED-4364-41BE-8D27-758A94BFC801}"/>
                </a:ext>
              </a:extLst>
            </p:cNvPr>
            <p:cNvGrpSpPr/>
            <p:nvPr/>
          </p:nvGrpSpPr>
          <p:grpSpPr>
            <a:xfrm>
              <a:off x="949775" y="3688908"/>
              <a:ext cx="5683891" cy="903324"/>
              <a:chOff x="949775" y="3688908"/>
              <a:chExt cx="5683891" cy="903324"/>
            </a:xfrm>
          </p:grpSpPr>
          <p:sp>
            <p:nvSpPr>
              <p:cNvPr id="46" name="íṩḻîḑé">
                <a:extLst>
                  <a:ext uri="{FF2B5EF4-FFF2-40B4-BE49-F238E27FC236}">
                    <a16:creationId xmlns:a16="http://schemas.microsoft.com/office/drawing/2014/main" xmlns="" id="{F6304024-FBA6-44EC-B595-650825B25AE7}"/>
                  </a:ext>
                </a:extLst>
              </p:cNvPr>
              <p:cNvSpPr/>
              <p:nvPr/>
            </p:nvSpPr>
            <p:spPr>
              <a:xfrm rot="10800000" flipH="1">
                <a:off x="949775" y="3688908"/>
                <a:ext cx="5683891" cy="903324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sļiḍè">
                <a:extLst>
                  <a:ext uri="{FF2B5EF4-FFF2-40B4-BE49-F238E27FC236}">
                    <a16:creationId xmlns:a16="http://schemas.microsoft.com/office/drawing/2014/main" xmlns="" id="{11C79DA3-E427-4CED-A252-230924722F0E}"/>
                  </a:ext>
                </a:extLst>
              </p:cNvPr>
              <p:cNvSpPr/>
              <p:nvPr/>
            </p:nvSpPr>
            <p:spPr bwMode="auto">
              <a:xfrm>
                <a:off x="1321510" y="3914157"/>
                <a:ext cx="681049" cy="452827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išḷïḋe">
              <a:extLst>
                <a:ext uri="{FF2B5EF4-FFF2-40B4-BE49-F238E27FC236}">
                  <a16:creationId xmlns:a16="http://schemas.microsoft.com/office/drawing/2014/main" xmlns="" id="{E7EA7126-60F6-4750-9711-A11C6CE64871}"/>
                </a:ext>
              </a:extLst>
            </p:cNvPr>
            <p:cNvGrpSpPr/>
            <p:nvPr/>
          </p:nvGrpSpPr>
          <p:grpSpPr>
            <a:xfrm>
              <a:off x="5558335" y="2466293"/>
              <a:ext cx="5683891" cy="903324"/>
              <a:chOff x="5558335" y="2466293"/>
              <a:chExt cx="5683891" cy="903324"/>
            </a:xfrm>
          </p:grpSpPr>
          <p:sp>
            <p:nvSpPr>
              <p:cNvPr id="44" name="iṥľíḓe">
                <a:extLst>
                  <a:ext uri="{FF2B5EF4-FFF2-40B4-BE49-F238E27FC236}">
                    <a16:creationId xmlns:a16="http://schemas.microsoft.com/office/drawing/2014/main" xmlns="" id="{2EC5EADD-4334-4CB8-9B58-6C77FE32F4D3}"/>
                  </a:ext>
                </a:extLst>
              </p:cNvPr>
              <p:cNvSpPr/>
              <p:nvPr/>
            </p:nvSpPr>
            <p:spPr>
              <a:xfrm rot="10800000">
                <a:off x="5558335" y="246629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5" name="ïṥḻïdê">
                <a:extLst>
                  <a:ext uri="{FF2B5EF4-FFF2-40B4-BE49-F238E27FC236}">
                    <a16:creationId xmlns:a16="http://schemas.microsoft.com/office/drawing/2014/main" xmlns="" id="{1D87439C-6A15-4447-8844-997A1EB01502}"/>
                  </a:ext>
                </a:extLst>
              </p:cNvPr>
              <p:cNvSpPr/>
              <p:nvPr/>
            </p:nvSpPr>
            <p:spPr bwMode="auto">
              <a:xfrm>
                <a:off x="10257081" y="2664871"/>
                <a:ext cx="590532" cy="506169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9" y="58"/>
                  </a:cxn>
                  <a:cxn ang="0">
                    <a:pos x="0" y="49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1" y="9"/>
                  </a:cxn>
                  <a:cxn ang="0">
                    <a:pos x="11" y="58"/>
                  </a:cxn>
                  <a:cxn ang="0">
                    <a:pos x="54" y="58"/>
                  </a:cxn>
                  <a:cxn ang="0">
                    <a:pos x="15" y="58"/>
                  </a:cxn>
                  <a:cxn ang="0">
                    <a:pos x="15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54" y="9"/>
                  </a:cxn>
                  <a:cxn ang="0">
                    <a:pos x="54" y="58"/>
                  </a:cxn>
                  <a:cxn ang="0">
                    <a:pos x="44" y="9"/>
                  </a:cxn>
                  <a:cxn ang="0">
                    <a:pos x="44" y="4"/>
                  </a:cxn>
                  <a:cxn ang="0">
                    <a:pos x="25" y="4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68" y="49"/>
                  </a:cxn>
                  <a:cxn ang="0">
                    <a:pos x="60" y="58"/>
                  </a:cxn>
                  <a:cxn ang="0">
                    <a:pos x="58" y="58"/>
                  </a:cxn>
                  <a:cxn ang="0">
                    <a:pos x="58" y="9"/>
                  </a:cxn>
                  <a:cxn ang="0">
                    <a:pos x="60" y="9"/>
                  </a:cxn>
                  <a:cxn ang="0">
                    <a:pos x="68" y="18"/>
                  </a:cxn>
                  <a:cxn ang="0">
                    <a:pos x="68" y="49"/>
                  </a:cxn>
                </a:cxnLst>
                <a:rect l="0" t="0" r="r" b="b"/>
                <a:pathLst>
                  <a:path w="68" h="58">
                    <a:moveTo>
                      <a:pt x="11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4" y="58"/>
                      <a:pt x="0" y="54"/>
                      <a:pt x="0" y="4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1" y="58"/>
                    </a:lnTo>
                    <a:close/>
                    <a:moveTo>
                      <a:pt x="54" y="58"/>
                    </a:move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4" y="9"/>
                      <a:pt x="54" y="9"/>
                      <a:pt x="54" y="9"/>
                    </a:cubicBezTo>
                    <a:lnTo>
                      <a:pt x="54" y="58"/>
                    </a:lnTo>
                    <a:close/>
                    <a:moveTo>
                      <a:pt x="44" y="9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68" y="49"/>
                    </a:moveTo>
                    <a:cubicBezTo>
                      <a:pt x="68" y="54"/>
                      <a:pt x="65" y="58"/>
                      <a:pt x="60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9"/>
                      <a:pt x="68" y="13"/>
                      <a:pt x="68" y="18"/>
                    </a:cubicBezTo>
                    <a:lnTo>
                      <a:pt x="68" y="4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7" name="ïṧ1ïde">
              <a:extLst>
                <a:ext uri="{FF2B5EF4-FFF2-40B4-BE49-F238E27FC236}">
                  <a16:creationId xmlns:a16="http://schemas.microsoft.com/office/drawing/2014/main" xmlns="" id="{F48858FD-F25C-49BD-BBAB-86C705D4BD62}"/>
                </a:ext>
              </a:extLst>
            </p:cNvPr>
            <p:cNvGrpSpPr/>
            <p:nvPr/>
          </p:nvGrpSpPr>
          <p:grpSpPr>
            <a:xfrm>
              <a:off x="5558335" y="4911523"/>
              <a:ext cx="5683891" cy="903324"/>
              <a:chOff x="5558335" y="4911523"/>
              <a:chExt cx="5683891" cy="903324"/>
            </a:xfrm>
          </p:grpSpPr>
          <p:sp>
            <p:nvSpPr>
              <p:cNvPr id="42" name="íṩḷíḓè">
                <a:extLst>
                  <a:ext uri="{FF2B5EF4-FFF2-40B4-BE49-F238E27FC236}">
                    <a16:creationId xmlns:a16="http://schemas.microsoft.com/office/drawing/2014/main" xmlns="" id="{3EA72D45-9519-4A65-AAD9-DD0ADBCBBDF7}"/>
                  </a:ext>
                </a:extLst>
              </p:cNvPr>
              <p:cNvSpPr/>
              <p:nvPr/>
            </p:nvSpPr>
            <p:spPr>
              <a:xfrm rot="10800000">
                <a:off x="5558335" y="491152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3" name="îśḷïḍe">
                <a:extLst>
                  <a:ext uri="{FF2B5EF4-FFF2-40B4-BE49-F238E27FC236}">
                    <a16:creationId xmlns:a16="http://schemas.microsoft.com/office/drawing/2014/main" xmlns="" id="{49D75470-63F1-42BC-B798-4A7B8C2458EC}"/>
                  </a:ext>
                </a:extLst>
              </p:cNvPr>
              <p:cNvSpPr/>
              <p:nvPr/>
            </p:nvSpPr>
            <p:spPr bwMode="auto">
              <a:xfrm>
                <a:off x="10293322" y="5172977"/>
                <a:ext cx="564861" cy="380417"/>
              </a:xfrm>
              <a:custGeom>
                <a:avLst/>
                <a:gdLst/>
                <a:ahLst/>
                <a:cxnLst>
                  <a:cxn ang="0">
                    <a:pos x="68" y="43"/>
                  </a:cxn>
                  <a:cxn ang="0">
                    <a:pos x="66" y="46"/>
                  </a:cxn>
                  <a:cxn ang="0">
                    <a:pos x="2" y="46"/>
                  </a:cxn>
                  <a:cxn ang="0">
                    <a:pos x="0" y="4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6" y="0"/>
                  </a:cxn>
                  <a:cxn ang="0">
                    <a:pos x="68" y="2"/>
                  </a:cxn>
                  <a:cxn ang="0">
                    <a:pos x="68" y="43"/>
                  </a:cxn>
                  <a:cxn ang="0">
                    <a:pos x="64" y="14"/>
                  </a:cxn>
                  <a:cxn ang="0">
                    <a:pos x="55" y="4"/>
                  </a:cxn>
                  <a:cxn ang="0">
                    <a:pos x="13" y="4"/>
                  </a:cxn>
                  <a:cxn ang="0">
                    <a:pos x="4" y="14"/>
                  </a:cxn>
                  <a:cxn ang="0">
                    <a:pos x="4" y="32"/>
                  </a:cxn>
                  <a:cxn ang="0">
                    <a:pos x="13" y="41"/>
                  </a:cxn>
                  <a:cxn ang="0">
                    <a:pos x="55" y="41"/>
                  </a:cxn>
                  <a:cxn ang="0">
                    <a:pos x="64" y="32"/>
                  </a:cxn>
                  <a:cxn ang="0">
                    <a:pos x="64" y="14"/>
                  </a:cxn>
                  <a:cxn ang="0">
                    <a:pos x="34" y="38"/>
                  </a:cxn>
                  <a:cxn ang="0">
                    <a:pos x="23" y="23"/>
                  </a:cxn>
                  <a:cxn ang="0">
                    <a:pos x="34" y="8"/>
                  </a:cxn>
                  <a:cxn ang="0">
                    <a:pos x="45" y="23"/>
                  </a:cxn>
                  <a:cxn ang="0">
                    <a:pos x="34" y="38"/>
                  </a:cxn>
                  <a:cxn ang="0">
                    <a:pos x="41" y="32"/>
                  </a:cxn>
                  <a:cxn ang="0">
                    <a:pos x="41" y="28"/>
                  </a:cxn>
                  <a:cxn ang="0">
                    <a:pos x="36" y="28"/>
                  </a:cxn>
                  <a:cxn ang="0">
                    <a:pos x="36" y="12"/>
                  </a:cxn>
                  <a:cxn ang="0">
                    <a:pos x="32" y="12"/>
                  </a:cxn>
                  <a:cxn ang="0">
                    <a:pos x="27" y="17"/>
                  </a:cxn>
                  <a:cxn ang="0">
                    <a:pos x="30" y="20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32" y="28"/>
                  </a:cxn>
                  <a:cxn ang="0">
                    <a:pos x="27" y="28"/>
                  </a:cxn>
                  <a:cxn ang="0">
                    <a:pos x="27" y="32"/>
                  </a:cxn>
                  <a:cxn ang="0">
                    <a:pos x="41" y="32"/>
                  </a:cxn>
                </a:cxnLst>
                <a:rect l="0" t="0" r="r" b="b"/>
                <a:pathLst>
                  <a:path w="68" h="46">
                    <a:moveTo>
                      <a:pt x="68" y="43"/>
                    </a:moveTo>
                    <a:cubicBezTo>
                      <a:pt x="68" y="45"/>
                      <a:pt x="67" y="46"/>
                      <a:pt x="66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1"/>
                      <a:pt x="68" y="2"/>
                    </a:cubicBezTo>
                    <a:lnTo>
                      <a:pt x="68" y="43"/>
                    </a:lnTo>
                    <a:close/>
                    <a:moveTo>
                      <a:pt x="64" y="14"/>
                    </a:moveTo>
                    <a:cubicBezTo>
                      <a:pt x="59" y="14"/>
                      <a:pt x="55" y="10"/>
                      <a:pt x="55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10"/>
                      <a:pt x="9" y="14"/>
                      <a:pt x="4" y="1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9" y="32"/>
                      <a:pt x="13" y="36"/>
                      <a:pt x="1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36"/>
                      <a:pt x="59" y="32"/>
                      <a:pt x="64" y="32"/>
                    </a:cubicBezTo>
                    <a:lnTo>
                      <a:pt x="64" y="14"/>
                    </a:lnTo>
                    <a:close/>
                    <a:moveTo>
                      <a:pt x="34" y="38"/>
                    </a:moveTo>
                    <a:cubicBezTo>
                      <a:pt x="27" y="38"/>
                      <a:pt x="23" y="29"/>
                      <a:pt x="23" y="23"/>
                    </a:cubicBezTo>
                    <a:cubicBezTo>
                      <a:pt x="23" y="16"/>
                      <a:pt x="27" y="8"/>
                      <a:pt x="34" y="8"/>
                    </a:cubicBezTo>
                    <a:cubicBezTo>
                      <a:pt x="42" y="8"/>
                      <a:pt x="45" y="16"/>
                      <a:pt x="45" y="23"/>
                    </a:cubicBezTo>
                    <a:cubicBezTo>
                      <a:pt x="45" y="29"/>
                      <a:pt x="42" y="38"/>
                      <a:pt x="34" y="38"/>
                    </a:cubicBezTo>
                    <a:close/>
                    <a:moveTo>
                      <a:pt x="41" y="32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9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41" y="3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8" name="íṣļïḍé">
              <a:extLst>
                <a:ext uri="{FF2B5EF4-FFF2-40B4-BE49-F238E27FC236}">
                  <a16:creationId xmlns:a16="http://schemas.microsoft.com/office/drawing/2014/main" xmlns="" id="{6E80BDA6-184F-4D5B-A020-9435C60F0E6C}"/>
                </a:ext>
              </a:extLst>
            </p:cNvPr>
            <p:cNvGrpSpPr/>
            <p:nvPr/>
          </p:nvGrpSpPr>
          <p:grpSpPr>
            <a:xfrm>
              <a:off x="6895720" y="1118022"/>
              <a:ext cx="4624768" cy="1019934"/>
              <a:chOff x="6895720" y="1118022"/>
              <a:chExt cx="4624768" cy="1019934"/>
            </a:xfrm>
          </p:grpSpPr>
          <p:sp>
            <p:nvSpPr>
              <p:cNvPr id="38" name="îŝ1iḋè">
                <a:extLst>
                  <a:ext uri="{FF2B5EF4-FFF2-40B4-BE49-F238E27FC236}">
                    <a16:creationId xmlns:a16="http://schemas.microsoft.com/office/drawing/2014/main" xmlns="" id="{10607478-90EB-4215-95AF-30C30B80A6A3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01</a:t>
                </a:r>
              </a:p>
            </p:txBody>
          </p:sp>
          <p:grpSp>
            <p:nvGrpSpPr>
              <p:cNvPr id="39" name="iŝ1îḓê">
                <a:extLst>
                  <a:ext uri="{FF2B5EF4-FFF2-40B4-BE49-F238E27FC236}">
                    <a16:creationId xmlns:a16="http://schemas.microsoft.com/office/drawing/2014/main" xmlns="" id="{57E0459C-C276-419A-8E52-EAFCAEB7A9E9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40" name="ïŝľîď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1" name="íṣḻïḍ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9" name="iṥľ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40306" y="3946772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ï$li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25045" y="150154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1" name="ís1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31802" y="272415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2" name="iŝl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3252" y="516579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grpSp>
          <p:nvGrpSpPr>
            <p:cNvPr id="23" name="ïšlïďè">
              <a:extLst>
                <a:ext uri="{FF2B5EF4-FFF2-40B4-BE49-F238E27FC236}">
                  <a16:creationId xmlns:a16="http://schemas.microsoft.com/office/drawing/2014/main" xmlns="" id="{41C13FE4-B0FE-4A4B-A2BE-D26E11999FF9}"/>
                </a:ext>
              </a:extLst>
            </p:cNvPr>
            <p:cNvGrpSpPr/>
            <p:nvPr/>
          </p:nvGrpSpPr>
          <p:grpSpPr>
            <a:xfrm>
              <a:off x="966818" y="2311783"/>
              <a:ext cx="4580949" cy="1019934"/>
              <a:chOff x="6913100" y="1118022"/>
              <a:chExt cx="4580949" cy="1019934"/>
            </a:xfrm>
          </p:grpSpPr>
          <p:sp>
            <p:nvSpPr>
              <p:cNvPr id="34" name="íṧļïḋe">
                <a:extLst>
                  <a:ext uri="{FF2B5EF4-FFF2-40B4-BE49-F238E27FC236}">
                    <a16:creationId xmlns:a16="http://schemas.microsoft.com/office/drawing/2014/main" xmlns="" id="{FD714C06-7396-4E33-BF62-E9A28A515A30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02</a:t>
                </a:r>
              </a:p>
            </p:txBody>
          </p:sp>
          <p:grpSp>
            <p:nvGrpSpPr>
              <p:cNvPr id="35" name="íšļídé">
                <a:extLst>
                  <a:ext uri="{FF2B5EF4-FFF2-40B4-BE49-F238E27FC236}">
                    <a16:creationId xmlns:a16="http://schemas.microsoft.com/office/drawing/2014/main" xmlns="" id="{06B118F2-E65B-4DAF-BBCD-E89DBE8770C4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36" name="íšḻíḓê">
                  <a:extLst>
                    <a:ext uri="{FF2B5EF4-FFF2-40B4-BE49-F238E27FC236}">
                      <a16:creationId xmlns:a16="http://schemas.microsoft.com/office/drawing/2014/main" xmlns="" id="{144B10BB-0596-4525-B969-9691358A129A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7" name="ïṥľïḋe">
                  <a:extLst>
                    <a:ext uri="{FF2B5EF4-FFF2-40B4-BE49-F238E27FC236}">
                      <a16:creationId xmlns:a16="http://schemas.microsoft.com/office/drawing/2014/main" xmlns="" id="{884594C1-D80C-461D-AE8B-1E34DF14E6CA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4" name="íṣḷíḋê">
              <a:extLst>
                <a:ext uri="{FF2B5EF4-FFF2-40B4-BE49-F238E27FC236}">
                  <a16:creationId xmlns:a16="http://schemas.microsoft.com/office/drawing/2014/main" xmlns="" id="{928ACB84-ECEB-4BBE-8E69-0B62E8D86D2B}"/>
                </a:ext>
              </a:extLst>
            </p:cNvPr>
            <p:cNvGrpSpPr/>
            <p:nvPr/>
          </p:nvGrpSpPr>
          <p:grpSpPr>
            <a:xfrm>
              <a:off x="6682984" y="3617337"/>
              <a:ext cx="4624768" cy="1019934"/>
              <a:chOff x="6895720" y="1118022"/>
              <a:chExt cx="4624768" cy="1019934"/>
            </a:xfrm>
          </p:grpSpPr>
          <p:sp>
            <p:nvSpPr>
              <p:cNvPr id="30" name="ïṧlídê">
                <a:extLst>
                  <a:ext uri="{FF2B5EF4-FFF2-40B4-BE49-F238E27FC236}">
                    <a16:creationId xmlns:a16="http://schemas.microsoft.com/office/drawing/2014/main" xmlns="" id="{55548F6B-2862-47E2-9DE9-04FC962A3C7F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accent1"/>
                    </a:solidFill>
                  </a:rPr>
                  <a:t>03</a:t>
                </a:r>
              </a:p>
            </p:txBody>
          </p:sp>
          <p:grpSp>
            <p:nvGrpSpPr>
              <p:cNvPr id="31" name="iśḷîḍè">
                <a:extLst>
                  <a:ext uri="{FF2B5EF4-FFF2-40B4-BE49-F238E27FC236}">
                    <a16:creationId xmlns:a16="http://schemas.microsoft.com/office/drawing/2014/main" xmlns="" id="{50E58743-909F-4942-A728-5BF90B24740E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32" name="ïşḻiḓé">
                  <a:extLst>
                    <a:ext uri="{FF2B5EF4-FFF2-40B4-BE49-F238E27FC236}">
                      <a16:creationId xmlns:a16="http://schemas.microsoft.com/office/drawing/2014/main" xmlns="" id="{3473F2F0-B833-4F88-9319-FE0C2F30AFD8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3" name="ïŝḷïḓé">
                  <a:extLst>
                    <a:ext uri="{FF2B5EF4-FFF2-40B4-BE49-F238E27FC236}">
                      <a16:creationId xmlns:a16="http://schemas.microsoft.com/office/drawing/2014/main" xmlns="" id="{89D8EC07-08BB-47CA-8567-DF133A86F472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5" name="îṩḻídê">
              <a:extLst>
                <a:ext uri="{FF2B5EF4-FFF2-40B4-BE49-F238E27FC236}">
                  <a16:creationId xmlns:a16="http://schemas.microsoft.com/office/drawing/2014/main" xmlns="" id="{80C3070F-0377-4C26-8481-2421FDBB36EC}"/>
                </a:ext>
              </a:extLst>
            </p:cNvPr>
            <p:cNvGrpSpPr/>
            <p:nvPr/>
          </p:nvGrpSpPr>
          <p:grpSpPr>
            <a:xfrm>
              <a:off x="966818" y="4843868"/>
              <a:ext cx="4580949" cy="1019934"/>
              <a:chOff x="6913100" y="1118022"/>
              <a:chExt cx="4580949" cy="1019934"/>
            </a:xfrm>
          </p:grpSpPr>
          <p:sp>
            <p:nvSpPr>
              <p:cNvPr id="26" name="îs1iḓé">
                <a:extLst>
                  <a:ext uri="{FF2B5EF4-FFF2-40B4-BE49-F238E27FC236}">
                    <a16:creationId xmlns:a16="http://schemas.microsoft.com/office/drawing/2014/main" xmlns="" id="{828A8E0C-05F6-4CA6-8881-AE61403D2565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04</a:t>
                </a:r>
              </a:p>
            </p:txBody>
          </p:sp>
          <p:grpSp>
            <p:nvGrpSpPr>
              <p:cNvPr id="27" name="ïṥ1ïdè">
                <a:extLst>
                  <a:ext uri="{FF2B5EF4-FFF2-40B4-BE49-F238E27FC236}">
                    <a16:creationId xmlns:a16="http://schemas.microsoft.com/office/drawing/2014/main" xmlns="" id="{0F3F585B-81AD-4613-A104-52A153C63468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28" name="iSľiḍe">
                  <a:extLst>
                    <a:ext uri="{FF2B5EF4-FFF2-40B4-BE49-F238E27FC236}">
                      <a16:creationId xmlns:a16="http://schemas.microsoft.com/office/drawing/2014/main" xmlns="" id="{373A0E86-DCC0-4364-94A9-6F15842DC8A3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9" name="îsľíḑe">
                  <a:extLst>
                    <a:ext uri="{FF2B5EF4-FFF2-40B4-BE49-F238E27FC236}">
                      <a16:creationId xmlns:a16="http://schemas.microsoft.com/office/drawing/2014/main" xmlns="" id="{A9027D66-2638-4BAD-BA85-5B7A546D016B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8116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16B810-363C-4DD9-B651-F7C66E7EE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F68EF5-3677-40F3-AB6A-504AE71E6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194CEE-F6E9-4D9A-AE2E-D53986618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E22449-9B91-4398-9C4D-68CB65B80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iṣ1íďè">
              <a:extLst>
                <a:ext uri="{FF2B5EF4-FFF2-40B4-BE49-F238E27FC236}">
                  <a16:creationId xmlns:a16="http://schemas.microsoft.com/office/drawing/2014/main" xmlns="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ḻîďe">
              <a:extLst>
                <a:ext uri="{FF2B5EF4-FFF2-40B4-BE49-F238E27FC236}">
                  <a16:creationId xmlns:a16="http://schemas.microsoft.com/office/drawing/2014/main" xmlns="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lîḑe">
              <a:extLst>
                <a:ext uri="{FF2B5EF4-FFF2-40B4-BE49-F238E27FC236}">
                  <a16:creationId xmlns:a16="http://schemas.microsoft.com/office/drawing/2014/main" xmlns="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ïḍè">
              <a:extLst>
                <a:ext uri="{FF2B5EF4-FFF2-40B4-BE49-F238E27FC236}">
                  <a16:creationId xmlns:a16="http://schemas.microsoft.com/office/drawing/2014/main" xmlns="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liḓe">
              <a:extLst>
                <a:ext uri="{FF2B5EF4-FFF2-40B4-BE49-F238E27FC236}">
                  <a16:creationId xmlns:a16="http://schemas.microsoft.com/office/drawing/2014/main" xmlns="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ṣ1ïḓê">
              <a:extLst>
                <a:ext uri="{FF2B5EF4-FFF2-40B4-BE49-F238E27FC236}">
                  <a16:creationId xmlns:a16="http://schemas.microsoft.com/office/drawing/2014/main" xmlns="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ïṡ1îďè">
              <a:extLst>
                <a:ext uri="{FF2B5EF4-FFF2-40B4-BE49-F238E27FC236}">
                  <a16:creationId xmlns:a16="http://schemas.microsoft.com/office/drawing/2014/main" xmlns="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śļïḑe">
              <a:extLst>
                <a:ext uri="{FF2B5EF4-FFF2-40B4-BE49-F238E27FC236}">
                  <a16:creationId xmlns:a16="http://schemas.microsoft.com/office/drawing/2014/main" xmlns="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iŝḷiḓé">
              <a:extLst>
                <a:ext uri="{FF2B5EF4-FFF2-40B4-BE49-F238E27FC236}">
                  <a16:creationId xmlns:a16="http://schemas.microsoft.com/office/drawing/2014/main" xmlns="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ïs1ïḓê">
              <a:extLst>
                <a:ext uri="{FF2B5EF4-FFF2-40B4-BE49-F238E27FC236}">
                  <a16:creationId xmlns:a16="http://schemas.microsoft.com/office/drawing/2014/main" xmlns="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iş1îḓe">
              <a:extLst>
                <a:ext uri="{FF2B5EF4-FFF2-40B4-BE49-F238E27FC236}">
                  <a16:creationId xmlns:a16="http://schemas.microsoft.com/office/drawing/2014/main" xmlns="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ṩlíďe">
              <a:extLst>
                <a:ext uri="{FF2B5EF4-FFF2-40B4-BE49-F238E27FC236}">
                  <a16:creationId xmlns:a16="http://schemas.microsoft.com/office/drawing/2014/main" xmlns="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17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5BA973-C26C-4A9E-A413-51B19020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71C100-03DD-47A4-9221-A099DF29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8B2014-A022-4015-98BA-1D3618748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F59E66-0300-41AD-AE23-E9293CE847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iḓè">
              <a:extLst>
                <a:ext uri="{FF2B5EF4-FFF2-40B4-BE49-F238E27FC236}">
                  <a16:creationId xmlns:a16="http://schemas.microsoft.com/office/drawing/2014/main" xmlns="" id="{2C854E2B-73A6-469D-B5EF-ACC91675C1BD}"/>
                </a:ext>
              </a:extLst>
            </p:cNvPr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í$ľïḋê">
              <a:extLst>
                <a:ext uri="{FF2B5EF4-FFF2-40B4-BE49-F238E27FC236}">
                  <a16:creationId xmlns:a16="http://schemas.microsoft.com/office/drawing/2014/main" xmlns="" id="{03768167-A6E9-4EFB-B94E-CE34AE83FA4D}"/>
                </a:ext>
              </a:extLst>
            </p:cNvPr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šľîdè">
              <a:extLst>
                <a:ext uri="{FF2B5EF4-FFF2-40B4-BE49-F238E27FC236}">
                  <a16:creationId xmlns:a16="http://schemas.microsoft.com/office/drawing/2014/main" xmlns="" id="{23C489AD-066B-44DE-9C24-7CB48AF09892}"/>
                </a:ext>
              </a:extLst>
            </p:cNvPr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ïşľíḓé">
              <a:extLst>
                <a:ext uri="{FF2B5EF4-FFF2-40B4-BE49-F238E27FC236}">
                  <a16:creationId xmlns:a16="http://schemas.microsoft.com/office/drawing/2014/main" xmlns="" id="{6A6E81EA-6433-4F61-8872-85027B64EEA2}"/>
                </a:ext>
              </a:extLst>
            </p:cNvPr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1" name="îśľïdé">
              <a:extLst>
                <a:ext uri="{FF2B5EF4-FFF2-40B4-BE49-F238E27FC236}">
                  <a16:creationId xmlns:a16="http://schemas.microsoft.com/office/drawing/2014/main" xmlns="" id="{0ECBD8DB-FDC0-40CA-8D9D-462BCA33EC1A}"/>
                </a:ext>
              </a:extLst>
            </p:cNvPr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ŝ1ïḍê">
              <a:extLst>
                <a:ext uri="{FF2B5EF4-FFF2-40B4-BE49-F238E27FC236}">
                  <a16:creationId xmlns:a16="http://schemas.microsoft.com/office/drawing/2014/main" xmlns="" id="{2496D637-FA13-43EE-A91C-D69FB6A0250B}"/>
                </a:ext>
              </a:extLst>
            </p:cNvPr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ŝḻíďê">
              <a:extLst>
                <a:ext uri="{FF2B5EF4-FFF2-40B4-BE49-F238E27FC236}">
                  <a16:creationId xmlns:a16="http://schemas.microsoft.com/office/drawing/2014/main" xmlns="" id="{140DCD0E-133A-4129-8001-34E5BCFEFD17}"/>
                </a:ext>
              </a:extLst>
            </p:cNvPr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ŝḻíḍe">
              <a:extLst>
                <a:ext uri="{FF2B5EF4-FFF2-40B4-BE49-F238E27FC236}">
                  <a16:creationId xmlns:a16="http://schemas.microsoft.com/office/drawing/2014/main" xmlns="" id="{C2903F0B-2889-4C88-9BD9-E9F20E216F19}"/>
                </a:ext>
              </a:extLst>
            </p:cNvPr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ṣļïḍè">
              <a:extLst>
                <a:ext uri="{FF2B5EF4-FFF2-40B4-BE49-F238E27FC236}">
                  <a16:creationId xmlns:a16="http://schemas.microsoft.com/office/drawing/2014/main" xmlns="" id="{F37B1D93-E9B2-44B4-A220-6397289B2121}"/>
                </a:ext>
              </a:extLst>
            </p:cNvPr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ṧļíḍé">
              <a:extLst>
                <a:ext uri="{FF2B5EF4-FFF2-40B4-BE49-F238E27FC236}">
                  <a16:creationId xmlns:a16="http://schemas.microsoft.com/office/drawing/2014/main" xmlns="" id="{D048703C-4B33-4D4B-907B-BD9BEDD37517}"/>
                </a:ext>
              </a:extLst>
            </p:cNvPr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7" name="ïṩ1îďé">
              <a:extLst>
                <a:ext uri="{FF2B5EF4-FFF2-40B4-BE49-F238E27FC236}">
                  <a16:creationId xmlns:a16="http://schemas.microsoft.com/office/drawing/2014/main" xmlns="" id="{A1F25D40-A844-4DDB-B271-726870CEBE91}"/>
                </a:ext>
              </a:extLst>
            </p:cNvPr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8" name="îślide">
              <a:extLst>
                <a:ext uri="{FF2B5EF4-FFF2-40B4-BE49-F238E27FC236}">
                  <a16:creationId xmlns:a16="http://schemas.microsoft.com/office/drawing/2014/main" xmlns="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6" name="ïSľ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íṣ1î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šľídé">
              <a:extLst>
                <a:ext uri="{FF2B5EF4-FFF2-40B4-BE49-F238E27FC236}">
                  <a16:creationId xmlns:a16="http://schemas.microsoft.com/office/drawing/2014/main" xmlns="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4" name="ïśḻi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sľî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ṥḷiḑe">
              <a:extLst>
                <a:ext uri="{FF2B5EF4-FFF2-40B4-BE49-F238E27FC236}">
                  <a16:creationId xmlns:a16="http://schemas.microsoft.com/office/drawing/2014/main" xmlns="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2" name="islí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ïšḻi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śľiḑé">
              <a:extLst>
                <a:ext uri="{FF2B5EF4-FFF2-40B4-BE49-F238E27FC236}">
                  <a16:creationId xmlns:a16="http://schemas.microsoft.com/office/drawing/2014/main" xmlns="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0" name="îṧľi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iṩḻî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šḻîḑê">
              <a:extLst>
                <a:ext uri="{FF2B5EF4-FFF2-40B4-BE49-F238E27FC236}">
                  <a16:creationId xmlns:a16="http://schemas.microsoft.com/office/drawing/2014/main" xmlns="" id="{D76D1A02-23B6-44F6-B551-5DBDEC56FC29}"/>
                </a:ext>
              </a:extLst>
            </p:cNvPr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ś1ïḍe">
              <a:extLst>
                <a:ext uri="{FF2B5EF4-FFF2-40B4-BE49-F238E27FC236}">
                  <a16:creationId xmlns:a16="http://schemas.microsoft.com/office/drawing/2014/main" xmlns="" id="{24075CAE-6BB0-453D-9EDA-98F7BE2E0D1D}"/>
                </a:ext>
              </a:extLst>
            </p:cNvPr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işlîḓê">
              <a:extLst>
                <a:ext uri="{FF2B5EF4-FFF2-40B4-BE49-F238E27FC236}">
                  <a16:creationId xmlns:a16="http://schemas.microsoft.com/office/drawing/2014/main" xmlns="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iṥḻíḍê">
              <a:extLst>
                <a:ext uri="{FF2B5EF4-FFF2-40B4-BE49-F238E27FC236}">
                  <a16:creationId xmlns:a16="http://schemas.microsoft.com/office/drawing/2014/main" xmlns="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işļîḍé">
              <a:extLst>
                <a:ext uri="{FF2B5EF4-FFF2-40B4-BE49-F238E27FC236}">
                  <a16:creationId xmlns:a16="http://schemas.microsoft.com/office/drawing/2014/main" xmlns="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îṩľiḑé">
              <a:extLst>
                <a:ext uri="{FF2B5EF4-FFF2-40B4-BE49-F238E27FC236}">
                  <a16:creationId xmlns:a16="http://schemas.microsoft.com/office/drawing/2014/main" xmlns="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72987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5869335" y="2157289"/>
            <a:ext cx="1069974" cy="946598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44450" cap="rnd"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ln w="44450" cap="rnd"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03D2535-9077-406B-B62B-F265F27E3E87}"/>
              </a:ext>
            </a:extLst>
          </p:cNvPr>
          <p:cNvCxnSpPr/>
          <p:nvPr/>
        </p:nvCxnSpPr>
        <p:spPr>
          <a:xfrm>
            <a:off x="5673725" y="3302647"/>
            <a:ext cx="4206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2">
            <a:extLst>
              <a:ext uri="{FF2B5EF4-FFF2-40B4-BE49-F238E27FC236}">
                <a16:creationId xmlns:a16="http://schemas.microsoft.com/office/drawing/2014/main" xmlns="" id="{A52AD1AC-2B37-4BD1-BCD2-616F549CCD70}"/>
              </a:ext>
            </a:extLst>
          </p:cNvPr>
          <p:cNvSpPr/>
          <p:nvPr/>
        </p:nvSpPr>
        <p:spPr>
          <a:xfrm>
            <a:off x="1346093" y="1153172"/>
            <a:ext cx="4286250" cy="5067300"/>
          </a:xfrm>
          <a:custGeom>
            <a:avLst/>
            <a:gdLst>
              <a:gd name="connsiteX0" fmla="*/ 1466850 w 4286250"/>
              <a:gd name="connsiteY0" fmla="*/ 0 h 5067300"/>
              <a:gd name="connsiteX1" fmla="*/ 2895600 w 4286250"/>
              <a:gd name="connsiteY1" fmla="*/ 628650 h 5067300"/>
              <a:gd name="connsiteX2" fmla="*/ 4286250 w 4286250"/>
              <a:gd name="connsiteY2" fmla="*/ 3009900 h 5067300"/>
              <a:gd name="connsiteX3" fmla="*/ 2628900 w 4286250"/>
              <a:gd name="connsiteY3" fmla="*/ 5067300 h 5067300"/>
              <a:gd name="connsiteX4" fmla="*/ 361950 w 4286250"/>
              <a:gd name="connsiteY4" fmla="*/ 4305300 h 5067300"/>
              <a:gd name="connsiteX5" fmla="*/ 0 w 4286250"/>
              <a:gd name="connsiteY5" fmla="*/ 2838450 h 5067300"/>
              <a:gd name="connsiteX6" fmla="*/ 285750 w 4286250"/>
              <a:gd name="connsiteY6" fmla="*/ 781050 h 5067300"/>
              <a:gd name="connsiteX7" fmla="*/ 990600 w 4286250"/>
              <a:gd name="connsiteY7" fmla="*/ 190500 h 5067300"/>
              <a:gd name="connsiteX8" fmla="*/ 1466850 w 4286250"/>
              <a:gd name="connsiteY8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5067300">
                <a:moveTo>
                  <a:pt x="1466850" y="0"/>
                </a:moveTo>
                <a:lnTo>
                  <a:pt x="2895600" y="628650"/>
                </a:lnTo>
                <a:lnTo>
                  <a:pt x="4286250" y="3009900"/>
                </a:lnTo>
                <a:lnTo>
                  <a:pt x="2628900" y="5067300"/>
                </a:lnTo>
                <a:lnTo>
                  <a:pt x="361950" y="4305300"/>
                </a:lnTo>
                <a:lnTo>
                  <a:pt x="0" y="2838450"/>
                </a:lnTo>
                <a:lnTo>
                  <a:pt x="285750" y="781050"/>
                </a:lnTo>
                <a:lnTo>
                  <a:pt x="990600" y="190500"/>
                </a:lnTo>
                <a:lnTo>
                  <a:pt x="1466850" y="0"/>
                </a:lnTo>
                <a:close/>
              </a:path>
            </a:pathLst>
          </a:custGeom>
          <a:blipFill>
            <a:blip r:embed="rId2"/>
            <a:srcRect/>
            <a:stretch>
              <a:fillRect l="7556" t="-19907" r="6666" b="14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7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DE35A9-0A58-4608-AD56-91B84EE5E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7F3214-C47E-40F2-824A-F5A538351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0B3156-1452-4237-B132-A65D8C8B7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5ddeef2f-7db0-4554-80ae-f17c4fa559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2F7AC92-8C7E-4E5D-AD9F-18F7B87243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408" y="1179001"/>
            <a:ext cx="10829362" cy="4949999"/>
            <a:chOff x="667408" y="1179000"/>
            <a:chExt cx="10829365" cy="4950000"/>
          </a:xfrm>
        </p:grpSpPr>
        <p:grpSp>
          <p:nvGrpSpPr>
            <p:cNvPr id="6" name="îṡḷîḓê">
              <a:extLst>
                <a:ext uri="{FF2B5EF4-FFF2-40B4-BE49-F238E27FC236}">
                  <a16:creationId xmlns:a16="http://schemas.microsoft.com/office/drawing/2014/main" xmlns="" id="{2C875173-E7C2-4872-90B0-F70452E16062}"/>
                </a:ext>
              </a:extLst>
            </p:cNvPr>
            <p:cNvGrpSpPr/>
            <p:nvPr/>
          </p:nvGrpSpPr>
          <p:grpSpPr>
            <a:xfrm>
              <a:off x="9066002" y="1179000"/>
              <a:ext cx="2430771" cy="1895436"/>
              <a:chOff x="7334026" y="2126958"/>
              <a:chExt cx="3419474" cy="2666396"/>
            </a:xfrm>
          </p:grpSpPr>
          <p:grpSp>
            <p:nvGrpSpPr>
              <p:cNvPr id="23" name="ïşlîḍe">
                <a:extLst>
                  <a:ext uri="{FF2B5EF4-FFF2-40B4-BE49-F238E27FC236}">
                    <a16:creationId xmlns:a16="http://schemas.microsoft.com/office/drawing/2014/main" xmlns="" id="{129A6FF0-7154-4629-83F6-0188E4B5376A}"/>
                  </a:ext>
                </a:extLst>
              </p:cNvPr>
              <p:cNvGrpSpPr/>
              <p:nvPr/>
            </p:nvGrpSpPr>
            <p:grpSpPr>
              <a:xfrm>
                <a:off x="7334026" y="2126958"/>
                <a:ext cx="1160750" cy="1158092"/>
                <a:chOff x="6996000" y="1587784"/>
                <a:chExt cx="1929528" cy="1925108"/>
              </a:xfrm>
            </p:grpSpPr>
            <p:sp>
              <p:nvSpPr>
                <p:cNvPr id="53" name="îṩļíḍé">
                  <a:extLst>
                    <a:ext uri="{FF2B5EF4-FFF2-40B4-BE49-F238E27FC236}">
                      <a16:creationId xmlns:a16="http://schemas.microsoft.com/office/drawing/2014/main" xmlns="" id="{88D58D2E-B20F-41C0-BD83-AD2D07C65247}"/>
                    </a:ext>
                  </a:extLst>
                </p:cNvPr>
                <p:cNvSpPr/>
                <p:nvPr/>
              </p:nvSpPr>
              <p:spPr bwMode="auto">
                <a:xfrm>
                  <a:off x="6996000" y="1587784"/>
                  <a:ext cx="1929528" cy="1925108"/>
                </a:xfrm>
                <a:prstGeom prst="ellipse">
                  <a:avLst/>
                </a:prstGeom>
                <a:solidFill>
                  <a:srgbClr val="88C9C1">
                    <a:alpha val="2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îṣḻîḋè">
                  <a:extLst>
                    <a:ext uri="{FF2B5EF4-FFF2-40B4-BE49-F238E27FC236}">
                      <a16:creationId xmlns:a16="http://schemas.microsoft.com/office/drawing/2014/main" xmlns="" id="{5DAB76A6-80EC-4CBF-A95F-6F0345B1D7AC}"/>
                    </a:ext>
                  </a:extLst>
                </p:cNvPr>
                <p:cNvSpPr/>
                <p:nvPr/>
              </p:nvSpPr>
              <p:spPr bwMode="auto">
                <a:xfrm>
                  <a:off x="7146123" y="1737907"/>
                  <a:ext cx="1629281" cy="1629279"/>
                </a:xfrm>
                <a:prstGeom prst="ellipse">
                  <a:avLst/>
                </a:prstGeom>
                <a:solidFill>
                  <a:srgbClr val="71B8B0">
                    <a:alpha val="3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îṥliḍè">
                  <a:extLst>
                    <a:ext uri="{FF2B5EF4-FFF2-40B4-BE49-F238E27FC236}">
                      <a16:creationId xmlns:a16="http://schemas.microsoft.com/office/drawing/2014/main" xmlns="" id="{071D18F3-4979-469E-AF4F-4BDC35A0787E}"/>
                    </a:ext>
                  </a:extLst>
                </p:cNvPr>
                <p:cNvSpPr/>
                <p:nvPr/>
              </p:nvSpPr>
              <p:spPr bwMode="auto">
                <a:xfrm>
                  <a:off x="7402216" y="1910106"/>
                  <a:ext cx="931649" cy="1280462"/>
                </a:xfrm>
                <a:custGeom>
                  <a:avLst/>
                  <a:gdLst>
                    <a:gd name="T0" fmla="*/ 156 w 156"/>
                    <a:gd name="T1" fmla="*/ 9 h 215"/>
                    <a:gd name="T2" fmla="*/ 148 w 156"/>
                    <a:gd name="T3" fmla="*/ 48 h 215"/>
                    <a:gd name="T4" fmla="*/ 113 w 156"/>
                    <a:gd name="T5" fmla="*/ 36 h 215"/>
                    <a:gd name="T6" fmla="*/ 76 w 156"/>
                    <a:gd name="T7" fmla="*/ 53 h 215"/>
                    <a:gd name="T8" fmla="*/ 64 w 156"/>
                    <a:gd name="T9" fmla="*/ 76 h 215"/>
                    <a:gd name="T10" fmla="*/ 142 w 156"/>
                    <a:gd name="T11" fmla="*/ 76 h 215"/>
                    <a:gd name="T12" fmla="*/ 137 w 156"/>
                    <a:gd name="T13" fmla="*/ 98 h 215"/>
                    <a:gd name="T14" fmla="*/ 61 w 156"/>
                    <a:gd name="T15" fmla="*/ 98 h 215"/>
                    <a:gd name="T16" fmla="*/ 61 w 156"/>
                    <a:gd name="T17" fmla="*/ 106 h 215"/>
                    <a:gd name="T18" fmla="*/ 62 w 156"/>
                    <a:gd name="T19" fmla="*/ 116 h 215"/>
                    <a:gd name="T20" fmla="*/ 133 w 156"/>
                    <a:gd name="T21" fmla="*/ 116 h 215"/>
                    <a:gd name="T22" fmla="*/ 129 w 156"/>
                    <a:gd name="T23" fmla="*/ 138 h 215"/>
                    <a:gd name="T24" fmla="*/ 64 w 156"/>
                    <a:gd name="T25" fmla="*/ 138 h 215"/>
                    <a:gd name="T26" fmla="*/ 75 w 156"/>
                    <a:gd name="T27" fmla="*/ 162 h 215"/>
                    <a:gd name="T28" fmla="*/ 112 w 156"/>
                    <a:gd name="T29" fmla="*/ 179 h 215"/>
                    <a:gd name="T30" fmla="*/ 155 w 156"/>
                    <a:gd name="T31" fmla="*/ 162 h 215"/>
                    <a:gd name="T32" fmla="*/ 155 w 156"/>
                    <a:gd name="T33" fmla="*/ 205 h 215"/>
                    <a:gd name="T34" fmla="*/ 113 w 156"/>
                    <a:gd name="T35" fmla="*/ 215 h 215"/>
                    <a:gd name="T36" fmla="*/ 45 w 156"/>
                    <a:gd name="T37" fmla="*/ 186 h 215"/>
                    <a:gd name="T38" fmla="*/ 21 w 156"/>
                    <a:gd name="T39" fmla="*/ 138 h 215"/>
                    <a:gd name="T40" fmla="*/ 0 w 156"/>
                    <a:gd name="T41" fmla="*/ 138 h 215"/>
                    <a:gd name="T42" fmla="*/ 4 w 156"/>
                    <a:gd name="T43" fmla="*/ 116 h 215"/>
                    <a:gd name="T44" fmla="*/ 18 w 156"/>
                    <a:gd name="T45" fmla="*/ 116 h 215"/>
                    <a:gd name="T46" fmla="*/ 18 w 156"/>
                    <a:gd name="T47" fmla="*/ 109 h 215"/>
                    <a:gd name="T48" fmla="*/ 18 w 156"/>
                    <a:gd name="T49" fmla="*/ 98 h 215"/>
                    <a:gd name="T50" fmla="*/ 0 w 156"/>
                    <a:gd name="T51" fmla="*/ 98 h 215"/>
                    <a:gd name="T52" fmla="*/ 4 w 156"/>
                    <a:gd name="T53" fmla="*/ 76 h 215"/>
                    <a:gd name="T54" fmla="*/ 21 w 156"/>
                    <a:gd name="T55" fmla="*/ 76 h 215"/>
                    <a:gd name="T56" fmla="*/ 45 w 156"/>
                    <a:gd name="T57" fmla="*/ 29 h 215"/>
                    <a:gd name="T58" fmla="*/ 115 w 156"/>
                    <a:gd name="T59" fmla="*/ 0 h 215"/>
                    <a:gd name="T60" fmla="*/ 156 w 156"/>
                    <a:gd name="T61" fmla="*/ 9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6" h="215">
                      <a:moveTo>
                        <a:pt x="156" y="9"/>
                      </a:moveTo>
                      <a:cubicBezTo>
                        <a:pt x="148" y="48"/>
                        <a:pt x="148" y="48"/>
                        <a:pt x="148" y="48"/>
                      </a:cubicBezTo>
                      <a:cubicBezTo>
                        <a:pt x="140" y="40"/>
                        <a:pt x="128" y="36"/>
                        <a:pt x="113" y="36"/>
                      </a:cubicBezTo>
                      <a:cubicBezTo>
                        <a:pt x="98" y="36"/>
                        <a:pt x="85" y="41"/>
                        <a:pt x="76" y="53"/>
                      </a:cubicBezTo>
                      <a:cubicBezTo>
                        <a:pt x="70" y="59"/>
                        <a:pt x="66" y="67"/>
                        <a:pt x="64" y="76"/>
                      </a:cubicBezTo>
                      <a:cubicBezTo>
                        <a:pt x="142" y="76"/>
                        <a:pt x="142" y="76"/>
                        <a:pt x="142" y="76"/>
                      </a:cubicBezTo>
                      <a:cubicBezTo>
                        <a:pt x="137" y="98"/>
                        <a:pt x="137" y="98"/>
                        <a:pt x="137" y="98"/>
                      </a:cubicBezTo>
                      <a:cubicBezTo>
                        <a:pt x="61" y="98"/>
                        <a:pt x="61" y="98"/>
                        <a:pt x="61" y="98"/>
                      </a:cubicBezTo>
                      <a:cubicBezTo>
                        <a:pt x="61" y="100"/>
                        <a:pt x="61" y="103"/>
                        <a:pt x="61" y="106"/>
                      </a:cubicBezTo>
                      <a:cubicBezTo>
                        <a:pt x="61" y="109"/>
                        <a:pt x="61" y="113"/>
                        <a:pt x="62" y="116"/>
                      </a:cubicBezTo>
                      <a:cubicBezTo>
                        <a:pt x="133" y="116"/>
                        <a:pt x="133" y="116"/>
                        <a:pt x="133" y="116"/>
                      </a:cubicBezTo>
                      <a:cubicBezTo>
                        <a:pt x="129" y="138"/>
                        <a:pt x="129" y="138"/>
                        <a:pt x="129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7" y="148"/>
                        <a:pt x="70" y="156"/>
                        <a:pt x="75" y="162"/>
                      </a:cubicBezTo>
                      <a:cubicBezTo>
                        <a:pt x="85" y="173"/>
                        <a:pt x="97" y="179"/>
                        <a:pt x="112" y="179"/>
                      </a:cubicBezTo>
                      <a:cubicBezTo>
                        <a:pt x="130" y="179"/>
                        <a:pt x="145" y="173"/>
                        <a:pt x="155" y="162"/>
                      </a:cubicBezTo>
                      <a:cubicBezTo>
                        <a:pt x="155" y="205"/>
                        <a:pt x="155" y="205"/>
                        <a:pt x="155" y="205"/>
                      </a:cubicBezTo>
                      <a:cubicBezTo>
                        <a:pt x="143" y="212"/>
                        <a:pt x="129" y="215"/>
                        <a:pt x="113" y="215"/>
                      </a:cubicBezTo>
                      <a:cubicBezTo>
                        <a:pt x="85" y="215"/>
                        <a:pt x="62" y="205"/>
                        <a:pt x="45" y="186"/>
                      </a:cubicBezTo>
                      <a:cubicBezTo>
                        <a:pt x="33" y="174"/>
                        <a:pt x="25" y="158"/>
                        <a:pt x="21" y="138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8" y="116"/>
                        <a:pt x="18" y="116"/>
                        <a:pt x="18" y="116"/>
                      </a:cubicBezTo>
                      <a:cubicBezTo>
                        <a:pt x="18" y="114"/>
                        <a:pt x="18" y="112"/>
                        <a:pt x="18" y="109"/>
                      </a:cubicBezTo>
                      <a:cubicBezTo>
                        <a:pt x="18" y="105"/>
                        <a:pt x="18" y="101"/>
                        <a:pt x="18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21" y="76"/>
                        <a:pt x="21" y="76"/>
                        <a:pt x="21" y="76"/>
                      </a:cubicBezTo>
                      <a:cubicBezTo>
                        <a:pt x="25" y="57"/>
                        <a:pt x="33" y="41"/>
                        <a:pt x="45" y="29"/>
                      </a:cubicBezTo>
                      <a:cubicBezTo>
                        <a:pt x="63" y="10"/>
                        <a:pt x="86" y="0"/>
                        <a:pt x="115" y="0"/>
                      </a:cubicBezTo>
                      <a:cubicBezTo>
                        <a:pt x="131" y="0"/>
                        <a:pt x="145" y="3"/>
                        <a:pt x="156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íṩlïḋé">
                <a:extLst>
                  <a:ext uri="{FF2B5EF4-FFF2-40B4-BE49-F238E27FC236}">
                    <a16:creationId xmlns:a16="http://schemas.microsoft.com/office/drawing/2014/main" xmlns="" id="{12D293D4-E015-427C-9EE5-0B61F071B9F5}"/>
                  </a:ext>
                </a:extLst>
              </p:cNvPr>
              <p:cNvGrpSpPr/>
              <p:nvPr/>
            </p:nvGrpSpPr>
            <p:grpSpPr>
              <a:xfrm>
                <a:off x="7340401" y="2294246"/>
                <a:ext cx="3413099" cy="2499108"/>
                <a:chOff x="7340401" y="2294246"/>
                <a:chExt cx="3413099" cy="2499108"/>
              </a:xfrm>
            </p:grpSpPr>
            <p:sp>
              <p:nvSpPr>
                <p:cNvPr id="25" name="íṩľîḋê">
                  <a:extLst>
                    <a:ext uri="{FF2B5EF4-FFF2-40B4-BE49-F238E27FC236}">
                      <a16:creationId xmlns:a16="http://schemas.microsoft.com/office/drawing/2014/main" xmlns="" id="{7824378E-09D6-4ADF-8A52-0A7DE806F0E5}"/>
                    </a:ext>
                  </a:extLst>
                </p:cNvPr>
                <p:cNvSpPr/>
                <p:nvPr/>
              </p:nvSpPr>
              <p:spPr bwMode="auto">
                <a:xfrm>
                  <a:off x="9649649" y="3835214"/>
                  <a:ext cx="671140" cy="737371"/>
                </a:xfrm>
                <a:custGeom>
                  <a:avLst/>
                  <a:gdLst>
                    <a:gd name="T0" fmla="*/ 2 w 112"/>
                    <a:gd name="T1" fmla="*/ 114 h 124"/>
                    <a:gd name="T2" fmla="*/ 102 w 112"/>
                    <a:gd name="T3" fmla="*/ 2 h 124"/>
                    <a:gd name="T4" fmla="*/ 110 w 112"/>
                    <a:gd name="T5" fmla="*/ 2 h 124"/>
                    <a:gd name="T6" fmla="*/ 110 w 112"/>
                    <a:gd name="T7" fmla="*/ 2 h 124"/>
                    <a:gd name="T8" fmla="*/ 110 w 112"/>
                    <a:gd name="T9" fmla="*/ 10 h 124"/>
                    <a:gd name="T10" fmla="*/ 10 w 112"/>
                    <a:gd name="T11" fmla="*/ 122 h 124"/>
                    <a:gd name="T12" fmla="*/ 2 w 112"/>
                    <a:gd name="T13" fmla="*/ 122 h 124"/>
                    <a:gd name="T14" fmla="*/ 2 w 112"/>
                    <a:gd name="T15" fmla="*/ 122 h 124"/>
                    <a:gd name="T16" fmla="*/ 2 w 112"/>
                    <a:gd name="T17" fmla="*/ 11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" h="124">
                      <a:moveTo>
                        <a:pt x="2" y="114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4" y="0"/>
                        <a:pt x="108" y="0"/>
                        <a:pt x="11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2" y="4"/>
                        <a:pt x="112" y="7"/>
                        <a:pt x="110" y="10"/>
                      </a:cubicBezTo>
                      <a:cubicBezTo>
                        <a:pt x="10" y="122"/>
                        <a:pt x="10" y="122"/>
                        <a:pt x="10" y="122"/>
                      </a:cubicBezTo>
                      <a:cubicBezTo>
                        <a:pt x="8" y="124"/>
                        <a:pt x="5" y="124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0" y="120"/>
                        <a:pt x="0" y="116"/>
                        <a:pt x="2" y="114"/>
                      </a:cubicBezTo>
                      <a:close/>
                    </a:path>
                  </a:pathLst>
                </a:custGeom>
                <a:solidFill>
                  <a:srgbClr val="88C9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íṣḷïḑe">
                  <a:extLst>
                    <a:ext uri="{FF2B5EF4-FFF2-40B4-BE49-F238E27FC236}">
                      <a16:creationId xmlns:a16="http://schemas.microsoft.com/office/drawing/2014/main" xmlns="" id="{A1BEF378-D686-45C8-B60C-47BDC4041F40}"/>
                    </a:ext>
                  </a:extLst>
                </p:cNvPr>
                <p:cNvSpPr/>
                <p:nvPr/>
              </p:nvSpPr>
              <p:spPr bwMode="auto">
                <a:xfrm>
                  <a:off x="7781940" y="2678383"/>
                  <a:ext cx="2530021" cy="1664602"/>
                </a:xfrm>
                <a:custGeom>
                  <a:avLst/>
                  <a:gdLst>
                    <a:gd name="T0" fmla="*/ 15 w 424"/>
                    <a:gd name="T1" fmla="*/ 0 h 279"/>
                    <a:gd name="T2" fmla="*/ 410 w 424"/>
                    <a:gd name="T3" fmla="*/ 0 h 279"/>
                    <a:gd name="T4" fmla="*/ 424 w 424"/>
                    <a:gd name="T5" fmla="*/ 15 h 279"/>
                    <a:gd name="T6" fmla="*/ 424 w 424"/>
                    <a:gd name="T7" fmla="*/ 265 h 279"/>
                    <a:gd name="T8" fmla="*/ 410 w 424"/>
                    <a:gd name="T9" fmla="*/ 279 h 279"/>
                    <a:gd name="T10" fmla="*/ 15 w 424"/>
                    <a:gd name="T11" fmla="*/ 279 h 279"/>
                    <a:gd name="T12" fmla="*/ 0 w 424"/>
                    <a:gd name="T13" fmla="*/ 265 h 279"/>
                    <a:gd name="T14" fmla="*/ 0 w 424"/>
                    <a:gd name="T15" fmla="*/ 15 h 279"/>
                    <a:gd name="T16" fmla="*/ 15 w 424"/>
                    <a:gd name="T1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79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5"/>
                        <a:pt x="424" y="265"/>
                        <a:pt x="424" y="265"/>
                      </a:cubicBezTo>
                      <a:cubicBezTo>
                        <a:pt x="424" y="273"/>
                        <a:pt x="418" y="279"/>
                        <a:pt x="410" y="279"/>
                      </a:cubicBezTo>
                      <a:cubicBezTo>
                        <a:pt x="15" y="279"/>
                        <a:pt x="15" y="279"/>
                        <a:pt x="15" y="279"/>
                      </a:cubicBezTo>
                      <a:cubicBezTo>
                        <a:pt x="6" y="279"/>
                        <a:pt x="0" y="273"/>
                        <a:pt x="0" y="26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ïṡ1ïḓe">
                  <a:extLst>
                    <a:ext uri="{FF2B5EF4-FFF2-40B4-BE49-F238E27FC236}">
                      <a16:creationId xmlns:a16="http://schemas.microsoft.com/office/drawing/2014/main" xmlns="" id="{E61339C5-FE81-434C-B04A-90E430A19626}"/>
                    </a:ext>
                  </a:extLst>
                </p:cNvPr>
                <p:cNvSpPr/>
                <p:nvPr/>
              </p:nvSpPr>
              <p:spPr bwMode="auto">
                <a:xfrm>
                  <a:off x="7914402" y="2859415"/>
                  <a:ext cx="2269511" cy="1214233"/>
                </a:xfrm>
                <a:prstGeom prst="rect">
                  <a:avLst/>
                </a:pr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ïṩḷide">
                  <a:extLst>
                    <a:ext uri="{FF2B5EF4-FFF2-40B4-BE49-F238E27FC236}">
                      <a16:creationId xmlns:a16="http://schemas.microsoft.com/office/drawing/2014/main" xmlns="" id="{0715D28C-4E5C-4B01-8A32-26B47EC2A319}"/>
                    </a:ext>
                  </a:extLst>
                </p:cNvPr>
                <p:cNvSpPr/>
                <p:nvPr/>
              </p:nvSpPr>
              <p:spPr bwMode="auto">
                <a:xfrm>
                  <a:off x="9018249" y="2740198"/>
                  <a:ext cx="61815" cy="66232"/>
                </a:xfrm>
                <a:prstGeom prst="ellipse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îṧḻíḑê">
                  <a:extLst>
                    <a:ext uri="{FF2B5EF4-FFF2-40B4-BE49-F238E27FC236}">
                      <a16:creationId xmlns:a16="http://schemas.microsoft.com/office/drawing/2014/main" xmlns="" id="{8CC2E509-9DF2-4BD1-862B-09CA7AA55D97}"/>
                    </a:ext>
                  </a:extLst>
                </p:cNvPr>
                <p:cNvSpPr/>
                <p:nvPr/>
              </p:nvSpPr>
              <p:spPr bwMode="auto">
                <a:xfrm>
                  <a:off x="8996171" y="4144291"/>
                  <a:ext cx="105969" cy="110386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î$ļíḑe">
                  <a:extLst>
                    <a:ext uri="{FF2B5EF4-FFF2-40B4-BE49-F238E27FC236}">
                      <a16:creationId xmlns:a16="http://schemas.microsoft.com/office/drawing/2014/main" xmlns="" id="{622F0A93-0E50-4AE2-B0BE-E0EC5C3F926B}"/>
                    </a:ext>
                  </a:extLst>
                </p:cNvPr>
                <p:cNvSpPr/>
                <p:nvPr/>
              </p:nvSpPr>
              <p:spPr bwMode="auto">
                <a:xfrm>
                  <a:off x="7340401" y="4342985"/>
                  <a:ext cx="3413099" cy="291415"/>
                </a:xfrm>
                <a:custGeom>
                  <a:avLst/>
                  <a:gdLst>
                    <a:gd name="T0" fmla="*/ 100 w 773"/>
                    <a:gd name="T1" fmla="*/ 0 h 66"/>
                    <a:gd name="T2" fmla="*/ 673 w 773"/>
                    <a:gd name="T3" fmla="*/ 0 h 66"/>
                    <a:gd name="T4" fmla="*/ 773 w 773"/>
                    <a:gd name="T5" fmla="*/ 66 h 66"/>
                    <a:gd name="T6" fmla="*/ 0 w 773"/>
                    <a:gd name="T7" fmla="*/ 66 h 66"/>
                    <a:gd name="T8" fmla="*/ 100 w 773"/>
                    <a:gd name="T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3" h="66">
                      <a:moveTo>
                        <a:pt x="100" y="0"/>
                      </a:moveTo>
                      <a:lnTo>
                        <a:pt x="673" y="0"/>
                      </a:lnTo>
                      <a:lnTo>
                        <a:pt x="773" y="66"/>
                      </a:lnTo>
                      <a:lnTo>
                        <a:pt x="0" y="6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ï$lïďê">
                  <a:extLst>
                    <a:ext uri="{FF2B5EF4-FFF2-40B4-BE49-F238E27FC236}">
                      <a16:creationId xmlns:a16="http://schemas.microsoft.com/office/drawing/2014/main" xmlns="" id="{CA4F6905-7C08-48C3-B13F-FC989846009C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158954"/>
                </a:xfrm>
                <a:custGeom>
                  <a:avLst/>
                  <a:gdLst>
                    <a:gd name="T0" fmla="*/ 0 w 572"/>
                    <a:gd name="T1" fmla="*/ 0 h 27"/>
                    <a:gd name="T2" fmla="*/ 572 w 572"/>
                    <a:gd name="T3" fmla="*/ 0 h 27"/>
                    <a:gd name="T4" fmla="*/ 572 w 572"/>
                    <a:gd name="T5" fmla="*/ 16 h 27"/>
                    <a:gd name="T6" fmla="*/ 561 w 572"/>
                    <a:gd name="T7" fmla="*/ 27 h 27"/>
                    <a:gd name="T8" fmla="*/ 11 w 572"/>
                    <a:gd name="T9" fmla="*/ 27 h 27"/>
                    <a:gd name="T10" fmla="*/ 0 w 572"/>
                    <a:gd name="T11" fmla="*/ 16 h 27"/>
                    <a:gd name="T12" fmla="*/ 0 w 572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2" h="27">
                      <a:moveTo>
                        <a:pt x="0" y="0"/>
                      </a:move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2" y="16"/>
                        <a:pt x="572" y="16"/>
                        <a:pt x="572" y="16"/>
                      </a:cubicBezTo>
                      <a:cubicBezTo>
                        <a:pt x="572" y="22"/>
                        <a:pt x="567" y="27"/>
                        <a:pt x="56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5" y="27"/>
                        <a:pt x="0" y="22"/>
                        <a:pt x="0" y="1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ïṧḻïďê">
                  <a:extLst>
                    <a:ext uri="{FF2B5EF4-FFF2-40B4-BE49-F238E27FC236}">
                      <a16:creationId xmlns:a16="http://schemas.microsoft.com/office/drawing/2014/main" xmlns="" id="{41F9C6F6-8087-4225-85AA-DCD283775926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48571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iŝḷiḍê">
                  <a:extLst>
                    <a:ext uri="{FF2B5EF4-FFF2-40B4-BE49-F238E27FC236}">
                      <a16:creationId xmlns:a16="http://schemas.microsoft.com/office/drawing/2014/main" xmlns="" id="{E99F6CB2-46B6-4BF3-BEA7-C09497F5CCE1}"/>
                    </a:ext>
                  </a:extLst>
                </p:cNvPr>
                <p:cNvSpPr/>
                <p:nvPr/>
              </p:nvSpPr>
              <p:spPr bwMode="auto">
                <a:xfrm>
                  <a:off x="7781940" y="2669552"/>
                  <a:ext cx="2530021" cy="1673433"/>
                </a:xfrm>
                <a:custGeom>
                  <a:avLst/>
                  <a:gdLst>
                    <a:gd name="T0" fmla="*/ 15 w 424"/>
                    <a:gd name="T1" fmla="*/ 0 h 281"/>
                    <a:gd name="T2" fmla="*/ 410 w 424"/>
                    <a:gd name="T3" fmla="*/ 0 h 281"/>
                    <a:gd name="T4" fmla="*/ 424 w 424"/>
                    <a:gd name="T5" fmla="*/ 15 h 281"/>
                    <a:gd name="T6" fmla="*/ 424 w 424"/>
                    <a:gd name="T7" fmla="*/ 267 h 281"/>
                    <a:gd name="T8" fmla="*/ 410 w 424"/>
                    <a:gd name="T9" fmla="*/ 281 h 281"/>
                    <a:gd name="T10" fmla="*/ 15 w 424"/>
                    <a:gd name="T11" fmla="*/ 281 h 281"/>
                    <a:gd name="T12" fmla="*/ 0 w 424"/>
                    <a:gd name="T13" fmla="*/ 267 h 281"/>
                    <a:gd name="T14" fmla="*/ 0 w 424"/>
                    <a:gd name="T15" fmla="*/ 15 h 281"/>
                    <a:gd name="T16" fmla="*/ 15 w 424"/>
                    <a:gd name="T17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81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7"/>
                        <a:pt x="424" y="267"/>
                        <a:pt x="424" y="267"/>
                      </a:cubicBezTo>
                      <a:cubicBezTo>
                        <a:pt x="424" y="275"/>
                        <a:pt x="418" y="281"/>
                        <a:pt x="410" y="281"/>
                      </a:cubicBezTo>
                      <a:cubicBezTo>
                        <a:pt x="15" y="281"/>
                        <a:pt x="15" y="281"/>
                        <a:pt x="15" y="281"/>
                      </a:cubicBezTo>
                      <a:cubicBezTo>
                        <a:pt x="6" y="281"/>
                        <a:pt x="0" y="275"/>
                        <a:pt x="0" y="26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î$ľíďè">
                  <a:extLst>
                    <a:ext uri="{FF2B5EF4-FFF2-40B4-BE49-F238E27FC236}">
                      <a16:creationId xmlns:a16="http://schemas.microsoft.com/office/drawing/2014/main" xmlns="" id="{09464525-6D50-4A47-AFE6-8E6DF32FF6AB}"/>
                    </a:ext>
                  </a:extLst>
                </p:cNvPr>
                <p:cNvSpPr/>
                <p:nvPr/>
              </p:nvSpPr>
              <p:spPr bwMode="auto">
                <a:xfrm>
                  <a:off x="7932063" y="2669552"/>
                  <a:ext cx="2234188" cy="1099433"/>
                </a:xfrm>
                <a:custGeom>
                  <a:avLst/>
                  <a:gdLst>
                    <a:gd name="T0" fmla="*/ 17 w 374"/>
                    <a:gd name="T1" fmla="*/ 0 h 185"/>
                    <a:gd name="T2" fmla="*/ 357 w 374"/>
                    <a:gd name="T3" fmla="*/ 0 h 185"/>
                    <a:gd name="T4" fmla="*/ 374 w 374"/>
                    <a:gd name="T5" fmla="*/ 4 h 185"/>
                    <a:gd name="T6" fmla="*/ 374 w 374"/>
                    <a:gd name="T7" fmla="*/ 147 h 185"/>
                    <a:gd name="T8" fmla="*/ 337 w 374"/>
                    <a:gd name="T9" fmla="*/ 185 h 185"/>
                    <a:gd name="T10" fmla="*/ 37 w 374"/>
                    <a:gd name="T11" fmla="*/ 185 h 185"/>
                    <a:gd name="T12" fmla="*/ 0 w 374"/>
                    <a:gd name="T13" fmla="*/ 147 h 185"/>
                    <a:gd name="T14" fmla="*/ 0 w 374"/>
                    <a:gd name="T15" fmla="*/ 4 h 185"/>
                    <a:gd name="T16" fmla="*/ 17 w 374"/>
                    <a:gd name="T17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4" h="185">
                      <a:moveTo>
                        <a:pt x="17" y="0"/>
                      </a:move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363" y="0"/>
                        <a:pt x="369" y="1"/>
                        <a:pt x="374" y="4"/>
                      </a:cubicBezTo>
                      <a:cubicBezTo>
                        <a:pt x="374" y="147"/>
                        <a:pt x="374" y="147"/>
                        <a:pt x="374" y="147"/>
                      </a:cubicBezTo>
                      <a:cubicBezTo>
                        <a:pt x="374" y="168"/>
                        <a:pt x="358" y="185"/>
                        <a:pt x="337" y="185"/>
                      </a:cubicBezTo>
                      <a:cubicBezTo>
                        <a:pt x="37" y="185"/>
                        <a:pt x="37" y="185"/>
                        <a:pt x="37" y="185"/>
                      </a:cubicBezTo>
                      <a:cubicBezTo>
                        <a:pt x="17" y="185"/>
                        <a:pt x="0" y="168"/>
                        <a:pt x="0" y="14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5" y="1"/>
                        <a:pt x="11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ïS1ïḋè">
                  <a:extLst>
                    <a:ext uri="{FF2B5EF4-FFF2-40B4-BE49-F238E27FC236}">
                      <a16:creationId xmlns:a16="http://schemas.microsoft.com/office/drawing/2014/main" xmlns="" id="{95741D78-DF33-4FA8-A0D0-035E732618FF}"/>
                    </a:ext>
                  </a:extLst>
                </p:cNvPr>
                <p:cNvSpPr/>
                <p:nvPr/>
              </p:nvSpPr>
              <p:spPr bwMode="auto">
                <a:xfrm>
                  <a:off x="8673849" y="2294246"/>
                  <a:ext cx="750617" cy="459200"/>
                </a:xfrm>
                <a:custGeom>
                  <a:avLst/>
                  <a:gdLst>
                    <a:gd name="T0" fmla="*/ 11 w 126"/>
                    <a:gd name="T1" fmla="*/ 0 h 77"/>
                    <a:gd name="T2" fmla="*/ 115 w 126"/>
                    <a:gd name="T3" fmla="*/ 0 h 77"/>
                    <a:gd name="T4" fmla="*/ 126 w 126"/>
                    <a:gd name="T5" fmla="*/ 12 h 77"/>
                    <a:gd name="T6" fmla="*/ 126 w 126"/>
                    <a:gd name="T7" fmla="*/ 66 h 77"/>
                    <a:gd name="T8" fmla="*/ 115 w 126"/>
                    <a:gd name="T9" fmla="*/ 77 h 77"/>
                    <a:gd name="T10" fmla="*/ 111 w 126"/>
                    <a:gd name="T11" fmla="*/ 77 h 77"/>
                    <a:gd name="T12" fmla="*/ 111 w 126"/>
                    <a:gd name="T13" fmla="*/ 25 h 77"/>
                    <a:gd name="T14" fmla="*/ 104 w 126"/>
                    <a:gd name="T15" fmla="*/ 18 h 77"/>
                    <a:gd name="T16" fmla="*/ 22 w 126"/>
                    <a:gd name="T17" fmla="*/ 18 h 77"/>
                    <a:gd name="T18" fmla="*/ 15 w 126"/>
                    <a:gd name="T19" fmla="*/ 25 h 77"/>
                    <a:gd name="T20" fmla="*/ 15 w 126"/>
                    <a:gd name="T21" fmla="*/ 77 h 77"/>
                    <a:gd name="T22" fmla="*/ 11 w 126"/>
                    <a:gd name="T23" fmla="*/ 77 h 77"/>
                    <a:gd name="T24" fmla="*/ 0 w 126"/>
                    <a:gd name="T25" fmla="*/ 66 h 77"/>
                    <a:gd name="T26" fmla="*/ 0 w 126"/>
                    <a:gd name="T27" fmla="*/ 12 h 77"/>
                    <a:gd name="T28" fmla="*/ 11 w 126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" h="77">
                      <a:moveTo>
                        <a:pt x="11" y="0"/>
                      </a:move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1" y="0"/>
                        <a:pt x="126" y="5"/>
                        <a:pt x="126" y="12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26" y="72"/>
                        <a:pt x="121" y="77"/>
                        <a:pt x="115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25"/>
                        <a:pt x="111" y="25"/>
                        <a:pt x="111" y="25"/>
                      </a:cubicBezTo>
                      <a:cubicBezTo>
                        <a:pt x="111" y="21"/>
                        <a:pt x="108" y="18"/>
                        <a:pt x="104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18" y="18"/>
                        <a:pt x="15" y="21"/>
                        <a:pt x="15" y="25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5" y="77"/>
                        <a:pt x="0" y="72"/>
                        <a:pt x="0" y="6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îṥḷidé">
                  <a:extLst>
                    <a:ext uri="{FF2B5EF4-FFF2-40B4-BE49-F238E27FC236}">
                      <a16:creationId xmlns:a16="http://schemas.microsoft.com/office/drawing/2014/main" xmlns="" id="{14F29C05-D1DC-4100-ACFE-84ED1EB31AB2}"/>
                    </a:ext>
                  </a:extLst>
                </p:cNvPr>
                <p:cNvSpPr/>
                <p:nvPr/>
              </p:nvSpPr>
              <p:spPr bwMode="auto">
                <a:xfrm>
                  <a:off x="7976217" y="2669552"/>
                  <a:ext cx="2141466" cy="1059693"/>
                </a:xfrm>
                <a:custGeom>
                  <a:avLst/>
                  <a:gdLst>
                    <a:gd name="T0" fmla="*/ 359 w 359"/>
                    <a:gd name="T1" fmla="*/ 1 h 178"/>
                    <a:gd name="T2" fmla="*/ 359 w 359"/>
                    <a:gd name="T3" fmla="*/ 147 h 178"/>
                    <a:gd name="T4" fmla="*/ 329 w 359"/>
                    <a:gd name="T5" fmla="*/ 178 h 178"/>
                    <a:gd name="T6" fmla="*/ 31 w 359"/>
                    <a:gd name="T7" fmla="*/ 178 h 178"/>
                    <a:gd name="T8" fmla="*/ 0 w 359"/>
                    <a:gd name="T9" fmla="*/ 147 h 178"/>
                    <a:gd name="T10" fmla="*/ 0 w 359"/>
                    <a:gd name="T11" fmla="*/ 1 h 178"/>
                    <a:gd name="T12" fmla="*/ 10 w 359"/>
                    <a:gd name="T13" fmla="*/ 0 h 178"/>
                    <a:gd name="T14" fmla="*/ 350 w 359"/>
                    <a:gd name="T15" fmla="*/ 0 h 178"/>
                    <a:gd name="T16" fmla="*/ 359 w 359"/>
                    <a:gd name="T17" fmla="*/ 1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178">
                      <a:moveTo>
                        <a:pt x="359" y="1"/>
                      </a:moveTo>
                      <a:cubicBezTo>
                        <a:pt x="359" y="147"/>
                        <a:pt x="359" y="147"/>
                        <a:pt x="359" y="147"/>
                      </a:cubicBezTo>
                      <a:cubicBezTo>
                        <a:pt x="359" y="164"/>
                        <a:pt x="346" y="178"/>
                        <a:pt x="329" y="178"/>
                      </a:cubicBezTo>
                      <a:cubicBezTo>
                        <a:pt x="31" y="178"/>
                        <a:pt x="31" y="178"/>
                        <a:pt x="31" y="178"/>
                      </a:cubicBezTo>
                      <a:cubicBezTo>
                        <a:pt x="14" y="178"/>
                        <a:pt x="0" y="164"/>
                        <a:pt x="0" y="14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7" y="0"/>
                        <a:pt x="10" y="0"/>
                      </a:cubicBezTo>
                      <a:cubicBezTo>
                        <a:pt x="350" y="0"/>
                        <a:pt x="350" y="0"/>
                        <a:pt x="350" y="0"/>
                      </a:cubicBezTo>
                      <a:cubicBezTo>
                        <a:pt x="353" y="0"/>
                        <a:pt x="356" y="0"/>
                        <a:pt x="359" y="1"/>
                      </a:cubicBezTo>
                      <a:close/>
                    </a:path>
                  </a:pathLst>
                </a:cu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ïşļïḋè">
                  <a:extLst>
                    <a:ext uri="{FF2B5EF4-FFF2-40B4-BE49-F238E27FC236}">
                      <a16:creationId xmlns:a16="http://schemas.microsoft.com/office/drawing/2014/main" xmlns="" id="{2757E63F-F32C-4AF8-B65D-8801FBE81210}"/>
                    </a:ext>
                  </a:extLst>
                </p:cNvPr>
                <p:cNvSpPr/>
                <p:nvPr/>
              </p:nvSpPr>
              <p:spPr bwMode="auto">
                <a:xfrm>
                  <a:off x="8369185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9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9" y="62"/>
                        <a:pt x="39" y="62"/>
                        <a:pt x="39" y="62"/>
                      </a:cubicBezTo>
                      <a:cubicBezTo>
                        <a:pt x="37" y="74"/>
                        <a:pt x="12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iŝḻiḋê">
                  <a:extLst>
                    <a:ext uri="{FF2B5EF4-FFF2-40B4-BE49-F238E27FC236}">
                      <a16:creationId xmlns:a16="http://schemas.microsoft.com/office/drawing/2014/main" xmlns="" id="{5F51E086-ADA2-46BB-9D1B-83AE9A625088}"/>
                    </a:ext>
                  </a:extLst>
                </p:cNvPr>
                <p:cNvSpPr/>
                <p:nvPr/>
              </p:nvSpPr>
              <p:spPr bwMode="auto">
                <a:xfrm>
                  <a:off x="9442127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8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36" y="74"/>
                        <a:pt x="11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iṥḻîḓè">
                  <a:extLst>
                    <a:ext uri="{FF2B5EF4-FFF2-40B4-BE49-F238E27FC236}">
                      <a16:creationId xmlns:a16="http://schemas.microsoft.com/office/drawing/2014/main" xmlns="" id="{B8BCC465-E107-46C6-8916-6F7A108D0651}"/>
                    </a:ext>
                  </a:extLst>
                </p:cNvPr>
                <p:cNvSpPr/>
                <p:nvPr/>
              </p:nvSpPr>
              <p:spPr bwMode="auto">
                <a:xfrm>
                  <a:off x="8426587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3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îṥlïďê">
                  <a:extLst>
                    <a:ext uri="{FF2B5EF4-FFF2-40B4-BE49-F238E27FC236}">
                      <a16:creationId xmlns:a16="http://schemas.microsoft.com/office/drawing/2014/main" xmlns="" id="{E2B581A1-1A3E-4680-8F8C-90BFE14806FA}"/>
                    </a:ext>
                  </a:extLst>
                </p:cNvPr>
                <p:cNvSpPr/>
                <p:nvPr/>
              </p:nvSpPr>
              <p:spPr bwMode="auto">
                <a:xfrm>
                  <a:off x="9503943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2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ïšļíḍè">
                  <a:extLst>
                    <a:ext uri="{FF2B5EF4-FFF2-40B4-BE49-F238E27FC236}">
                      <a16:creationId xmlns:a16="http://schemas.microsoft.com/office/drawing/2014/main" xmlns="" id="{ACED18A2-BB72-4A9E-9F63-D59A3F68892F}"/>
                    </a:ext>
                  </a:extLst>
                </p:cNvPr>
                <p:cNvSpPr/>
                <p:nvPr/>
              </p:nvSpPr>
              <p:spPr bwMode="auto">
                <a:xfrm>
                  <a:off x="7556753" y="4391553"/>
                  <a:ext cx="2998052" cy="194277"/>
                </a:xfrm>
                <a:custGeom>
                  <a:avLst/>
                  <a:gdLst>
                    <a:gd name="T0" fmla="*/ 66 w 679"/>
                    <a:gd name="T1" fmla="*/ 0 h 44"/>
                    <a:gd name="T2" fmla="*/ 611 w 679"/>
                    <a:gd name="T3" fmla="*/ 0 h 44"/>
                    <a:gd name="T4" fmla="*/ 679 w 679"/>
                    <a:gd name="T5" fmla="*/ 44 h 44"/>
                    <a:gd name="T6" fmla="*/ 0 w 679"/>
                    <a:gd name="T7" fmla="*/ 44 h 44"/>
                    <a:gd name="T8" fmla="*/ 66 w 67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9" h="44">
                      <a:moveTo>
                        <a:pt x="66" y="0"/>
                      </a:moveTo>
                      <a:lnTo>
                        <a:pt x="611" y="0"/>
                      </a:lnTo>
                      <a:lnTo>
                        <a:pt x="679" y="44"/>
                      </a:lnTo>
                      <a:lnTo>
                        <a:pt x="0" y="4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71B8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isḷiḋè">
                  <a:extLst>
                    <a:ext uri="{FF2B5EF4-FFF2-40B4-BE49-F238E27FC236}">
                      <a16:creationId xmlns:a16="http://schemas.microsoft.com/office/drawing/2014/main" xmlns="" id="{6A63D5B2-9388-4EB2-A1F0-A42D0B549DFF}"/>
                    </a:ext>
                  </a:extLst>
                </p:cNvPr>
                <p:cNvSpPr/>
                <p:nvPr/>
              </p:nvSpPr>
              <p:spPr bwMode="auto">
                <a:xfrm>
                  <a:off x="9031494" y="4373891"/>
                  <a:ext cx="35323" cy="229600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íṧḻiḍe">
                  <a:extLst>
                    <a:ext uri="{FF2B5EF4-FFF2-40B4-BE49-F238E27FC236}">
                      <a16:creationId xmlns:a16="http://schemas.microsoft.com/office/drawing/2014/main" xmlns="" id="{017374F2-DA83-48DC-A504-DDD369EADD3E}"/>
                    </a:ext>
                  </a:extLst>
                </p:cNvPr>
                <p:cNvSpPr/>
                <p:nvPr/>
              </p:nvSpPr>
              <p:spPr bwMode="auto">
                <a:xfrm>
                  <a:off x="9340572" y="4365060"/>
                  <a:ext cx="88308" cy="247262"/>
                </a:xfrm>
                <a:custGeom>
                  <a:avLst/>
                  <a:gdLst>
                    <a:gd name="T0" fmla="*/ 7 w 20"/>
                    <a:gd name="T1" fmla="*/ 0 h 56"/>
                    <a:gd name="T2" fmla="*/ 20 w 20"/>
                    <a:gd name="T3" fmla="*/ 53 h 56"/>
                    <a:gd name="T4" fmla="*/ 14 w 20"/>
                    <a:gd name="T5" fmla="*/ 56 h 56"/>
                    <a:gd name="T6" fmla="*/ 0 w 20"/>
                    <a:gd name="T7" fmla="*/ 3 h 56"/>
                    <a:gd name="T8" fmla="*/ 7 w 20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6">
                      <a:moveTo>
                        <a:pt x="7" y="0"/>
                      </a:moveTo>
                      <a:lnTo>
                        <a:pt x="20" y="53"/>
                      </a:lnTo>
                      <a:lnTo>
                        <a:pt x="14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ṧḷiďé">
                  <a:extLst>
                    <a:ext uri="{FF2B5EF4-FFF2-40B4-BE49-F238E27FC236}">
                      <a16:creationId xmlns:a16="http://schemas.microsoft.com/office/drawing/2014/main" xmlns="" id="{E0E1176E-E81A-4BAB-A5A9-33CD361F5EEF}"/>
                    </a:ext>
                  </a:extLst>
                </p:cNvPr>
                <p:cNvSpPr/>
                <p:nvPr/>
              </p:nvSpPr>
              <p:spPr bwMode="auto">
                <a:xfrm>
                  <a:off x="9631988" y="4365060"/>
                  <a:ext cx="145709" cy="247262"/>
                </a:xfrm>
                <a:custGeom>
                  <a:avLst/>
                  <a:gdLst>
                    <a:gd name="T0" fmla="*/ 7 w 33"/>
                    <a:gd name="T1" fmla="*/ 0 h 56"/>
                    <a:gd name="T2" fmla="*/ 33 w 33"/>
                    <a:gd name="T3" fmla="*/ 53 h 56"/>
                    <a:gd name="T4" fmla="*/ 26 w 33"/>
                    <a:gd name="T5" fmla="*/ 56 h 56"/>
                    <a:gd name="T6" fmla="*/ 0 w 33"/>
                    <a:gd name="T7" fmla="*/ 3 h 56"/>
                    <a:gd name="T8" fmla="*/ 7 w 33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7" y="0"/>
                      </a:moveTo>
                      <a:lnTo>
                        <a:pt x="33" y="53"/>
                      </a:lnTo>
                      <a:lnTo>
                        <a:pt x="26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îşḻíḍè">
                  <a:extLst>
                    <a:ext uri="{FF2B5EF4-FFF2-40B4-BE49-F238E27FC236}">
                      <a16:creationId xmlns:a16="http://schemas.microsoft.com/office/drawing/2014/main" xmlns="" id="{5F5C1AF8-B69E-4D5D-B8DE-A841F0B8312B}"/>
                    </a:ext>
                  </a:extLst>
                </p:cNvPr>
                <p:cNvSpPr/>
                <p:nvPr/>
              </p:nvSpPr>
              <p:spPr bwMode="auto">
                <a:xfrm>
                  <a:off x="9927820" y="4360646"/>
                  <a:ext cx="203108" cy="256092"/>
                </a:xfrm>
                <a:custGeom>
                  <a:avLst/>
                  <a:gdLst>
                    <a:gd name="T0" fmla="*/ 5 w 46"/>
                    <a:gd name="T1" fmla="*/ 0 h 58"/>
                    <a:gd name="T2" fmla="*/ 46 w 46"/>
                    <a:gd name="T3" fmla="*/ 53 h 58"/>
                    <a:gd name="T4" fmla="*/ 40 w 46"/>
                    <a:gd name="T5" fmla="*/ 58 h 58"/>
                    <a:gd name="T6" fmla="*/ 0 w 46"/>
                    <a:gd name="T7" fmla="*/ 5 h 58"/>
                    <a:gd name="T8" fmla="*/ 5 w 4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58">
                      <a:moveTo>
                        <a:pt x="5" y="0"/>
                      </a:moveTo>
                      <a:lnTo>
                        <a:pt x="46" y="53"/>
                      </a:lnTo>
                      <a:lnTo>
                        <a:pt x="40" y="58"/>
                      </a:lnTo>
                      <a:lnTo>
                        <a:pt x="0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ís1îďè">
                  <a:extLst>
                    <a:ext uri="{FF2B5EF4-FFF2-40B4-BE49-F238E27FC236}">
                      <a16:creationId xmlns:a16="http://schemas.microsoft.com/office/drawing/2014/main" xmlns="" id="{CCD0F513-0B62-4AA4-8460-D95BDBFB6EAC}"/>
                    </a:ext>
                  </a:extLst>
                </p:cNvPr>
                <p:cNvSpPr/>
                <p:nvPr/>
              </p:nvSpPr>
              <p:spPr bwMode="auto">
                <a:xfrm>
                  <a:off x="7693632" y="4426876"/>
                  <a:ext cx="2711051" cy="30909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îṥlîďe">
                  <a:extLst>
                    <a:ext uri="{FF2B5EF4-FFF2-40B4-BE49-F238E27FC236}">
                      <a16:creationId xmlns:a16="http://schemas.microsoft.com/office/drawing/2014/main" xmlns="" id="{FE31BE96-270C-4158-A9A7-37114E69950A}"/>
                    </a:ext>
                  </a:extLst>
                </p:cNvPr>
                <p:cNvSpPr/>
                <p:nvPr/>
              </p:nvSpPr>
              <p:spPr bwMode="auto">
                <a:xfrm>
                  <a:off x="8665018" y="4365060"/>
                  <a:ext cx="92725" cy="247262"/>
                </a:xfrm>
                <a:custGeom>
                  <a:avLst/>
                  <a:gdLst>
                    <a:gd name="T0" fmla="*/ 21 w 21"/>
                    <a:gd name="T1" fmla="*/ 3 h 56"/>
                    <a:gd name="T2" fmla="*/ 7 w 21"/>
                    <a:gd name="T3" fmla="*/ 56 h 56"/>
                    <a:gd name="T4" fmla="*/ 0 w 21"/>
                    <a:gd name="T5" fmla="*/ 53 h 56"/>
                    <a:gd name="T6" fmla="*/ 14 w 21"/>
                    <a:gd name="T7" fmla="*/ 0 h 56"/>
                    <a:gd name="T8" fmla="*/ 21 w 21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6">
                      <a:moveTo>
                        <a:pt x="21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14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işlîdê">
                  <a:extLst>
                    <a:ext uri="{FF2B5EF4-FFF2-40B4-BE49-F238E27FC236}">
                      <a16:creationId xmlns:a16="http://schemas.microsoft.com/office/drawing/2014/main" xmlns="" id="{EC523E3A-4D2F-4FBC-9CAD-DFCA3CDFCDCC}"/>
                    </a:ext>
                  </a:extLst>
                </p:cNvPr>
                <p:cNvSpPr/>
                <p:nvPr/>
              </p:nvSpPr>
              <p:spPr bwMode="auto">
                <a:xfrm>
                  <a:off x="8320618" y="4365060"/>
                  <a:ext cx="145709" cy="247262"/>
                </a:xfrm>
                <a:custGeom>
                  <a:avLst/>
                  <a:gdLst>
                    <a:gd name="T0" fmla="*/ 33 w 33"/>
                    <a:gd name="T1" fmla="*/ 3 h 56"/>
                    <a:gd name="T2" fmla="*/ 7 w 33"/>
                    <a:gd name="T3" fmla="*/ 56 h 56"/>
                    <a:gd name="T4" fmla="*/ 0 w 33"/>
                    <a:gd name="T5" fmla="*/ 53 h 56"/>
                    <a:gd name="T6" fmla="*/ 26 w 33"/>
                    <a:gd name="T7" fmla="*/ 0 h 56"/>
                    <a:gd name="T8" fmla="*/ 33 w 33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33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26" y="0"/>
                      </a:lnTo>
                      <a:lnTo>
                        <a:pt x="33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íṥ1iḋe">
                  <a:extLst>
                    <a:ext uri="{FF2B5EF4-FFF2-40B4-BE49-F238E27FC236}">
                      <a16:creationId xmlns:a16="http://schemas.microsoft.com/office/drawing/2014/main" xmlns="" id="{09697E88-FDB3-4420-A8B8-8A72A1B71AAE}"/>
                    </a:ext>
                  </a:extLst>
                </p:cNvPr>
                <p:cNvSpPr/>
                <p:nvPr/>
              </p:nvSpPr>
              <p:spPr bwMode="auto">
                <a:xfrm>
                  <a:off x="7967386" y="4360646"/>
                  <a:ext cx="211939" cy="256092"/>
                </a:xfrm>
                <a:custGeom>
                  <a:avLst/>
                  <a:gdLst>
                    <a:gd name="T0" fmla="*/ 48 w 48"/>
                    <a:gd name="T1" fmla="*/ 5 h 58"/>
                    <a:gd name="T2" fmla="*/ 6 w 48"/>
                    <a:gd name="T3" fmla="*/ 58 h 58"/>
                    <a:gd name="T4" fmla="*/ 0 w 48"/>
                    <a:gd name="T5" fmla="*/ 53 h 58"/>
                    <a:gd name="T6" fmla="*/ 41 w 48"/>
                    <a:gd name="T7" fmla="*/ 0 h 58"/>
                    <a:gd name="T8" fmla="*/ 48 w 48"/>
                    <a:gd name="T9" fmla="*/ 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48" y="5"/>
                      </a:moveTo>
                      <a:lnTo>
                        <a:pt x="6" y="58"/>
                      </a:lnTo>
                      <a:lnTo>
                        <a:pt x="0" y="53"/>
                      </a:lnTo>
                      <a:lnTo>
                        <a:pt x="41" y="0"/>
                      </a:lnTo>
                      <a:lnTo>
                        <a:pt x="48" y="5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iŝḻïďè">
                  <a:extLst>
                    <a:ext uri="{FF2B5EF4-FFF2-40B4-BE49-F238E27FC236}">
                      <a16:creationId xmlns:a16="http://schemas.microsoft.com/office/drawing/2014/main" xmlns="" id="{B07B0742-4F83-4245-B325-70DC6075BFBF}"/>
                    </a:ext>
                  </a:extLst>
                </p:cNvPr>
                <p:cNvSpPr/>
                <p:nvPr/>
              </p:nvSpPr>
              <p:spPr bwMode="auto">
                <a:xfrm>
                  <a:off x="7600907" y="4501939"/>
                  <a:ext cx="2945068" cy="35323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íṣḷiḓe">
                  <a:extLst>
                    <a:ext uri="{FF2B5EF4-FFF2-40B4-BE49-F238E27FC236}">
                      <a16:creationId xmlns:a16="http://schemas.microsoft.com/office/drawing/2014/main" xmlns="" id="{010D4E2B-6F11-45F6-8981-EF8EE8A0D0F0}"/>
                    </a:ext>
                  </a:extLst>
                </p:cNvPr>
                <p:cNvSpPr/>
                <p:nvPr/>
              </p:nvSpPr>
              <p:spPr bwMode="auto">
                <a:xfrm>
                  <a:off x="8483986" y="3698339"/>
                  <a:ext cx="61815" cy="119217"/>
                </a:xfrm>
                <a:custGeom>
                  <a:avLst/>
                  <a:gdLst>
                    <a:gd name="T0" fmla="*/ 5 w 11"/>
                    <a:gd name="T1" fmla="*/ 0 h 20"/>
                    <a:gd name="T2" fmla="*/ 11 w 11"/>
                    <a:gd name="T3" fmla="*/ 5 h 20"/>
                    <a:gd name="T4" fmla="*/ 8 w 11"/>
                    <a:gd name="T5" fmla="*/ 10 h 20"/>
                    <a:gd name="T6" fmla="*/ 10 w 11"/>
                    <a:gd name="T7" fmla="*/ 20 h 20"/>
                    <a:gd name="T8" fmla="*/ 0 w 11"/>
                    <a:gd name="T9" fmla="*/ 20 h 20"/>
                    <a:gd name="T10" fmla="*/ 2 w 11"/>
                    <a:gd name="T11" fmla="*/ 10 h 20"/>
                    <a:gd name="T12" fmla="*/ 0 w 11"/>
                    <a:gd name="T13" fmla="*/ 5 h 20"/>
                    <a:gd name="T14" fmla="*/ 5 w 11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0">
                      <a:moveTo>
                        <a:pt x="5" y="0"/>
                      </a:moveTo>
                      <a:cubicBezTo>
                        <a:pt x="8" y="0"/>
                        <a:pt x="11" y="3"/>
                        <a:pt x="11" y="5"/>
                      </a:cubicBezTo>
                      <a:cubicBezTo>
                        <a:pt x="11" y="7"/>
                        <a:pt x="10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íṧḷíḍê">
                  <a:extLst>
                    <a:ext uri="{FF2B5EF4-FFF2-40B4-BE49-F238E27FC236}">
                      <a16:creationId xmlns:a16="http://schemas.microsoft.com/office/drawing/2014/main" xmlns="" id="{8F7EA507-9261-4F9E-8F96-1EA0C11A4163}"/>
                    </a:ext>
                  </a:extLst>
                </p:cNvPr>
                <p:cNvSpPr/>
                <p:nvPr/>
              </p:nvSpPr>
              <p:spPr bwMode="auto">
                <a:xfrm>
                  <a:off x="9556927" y="3698339"/>
                  <a:ext cx="57401" cy="119217"/>
                </a:xfrm>
                <a:custGeom>
                  <a:avLst/>
                  <a:gdLst>
                    <a:gd name="T0" fmla="*/ 5 w 10"/>
                    <a:gd name="T1" fmla="*/ 0 h 20"/>
                    <a:gd name="T2" fmla="*/ 10 w 10"/>
                    <a:gd name="T3" fmla="*/ 5 h 20"/>
                    <a:gd name="T4" fmla="*/ 8 w 10"/>
                    <a:gd name="T5" fmla="*/ 10 h 20"/>
                    <a:gd name="T6" fmla="*/ 10 w 10"/>
                    <a:gd name="T7" fmla="*/ 20 h 20"/>
                    <a:gd name="T8" fmla="*/ 0 w 10"/>
                    <a:gd name="T9" fmla="*/ 20 h 20"/>
                    <a:gd name="T10" fmla="*/ 2 w 10"/>
                    <a:gd name="T11" fmla="*/ 10 h 20"/>
                    <a:gd name="T12" fmla="*/ 0 w 10"/>
                    <a:gd name="T13" fmla="*/ 5 h 20"/>
                    <a:gd name="T14" fmla="*/ 5 w 10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20">
                      <a:moveTo>
                        <a:pt x="5" y="0"/>
                      </a:move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7"/>
                        <a:pt x="9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C9F3C79-3FB8-4631-A92E-51E3DEFEFAE8}"/>
                </a:ext>
              </a:extLst>
            </p:cNvPr>
            <p:cNvCxnSpPr/>
            <p:nvPr/>
          </p:nvCxnSpPr>
          <p:spPr>
            <a:xfrm>
              <a:off x="741000" y="2846656"/>
              <a:ext cx="8176532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şḷîďê">
              <a:extLst>
                <a:ext uri="{FF2B5EF4-FFF2-40B4-BE49-F238E27FC236}">
                  <a16:creationId xmlns:a16="http://schemas.microsoft.com/office/drawing/2014/main" xmlns="" id="{3B80B24C-F0BE-4EF7-B4E6-84384AAA6926}"/>
                </a:ext>
              </a:extLst>
            </p:cNvPr>
            <p:cNvSpPr/>
            <p:nvPr/>
          </p:nvSpPr>
          <p:spPr bwMode="auto">
            <a:xfrm>
              <a:off x="871292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Sḻïďê">
              <a:extLst>
                <a:ext uri="{FF2B5EF4-FFF2-40B4-BE49-F238E27FC236}">
                  <a16:creationId xmlns:a16="http://schemas.microsoft.com/office/drawing/2014/main" xmlns="" id="{55D440F8-683E-4453-8B8F-4BD241A843B7}"/>
                </a:ext>
              </a:extLst>
            </p:cNvPr>
            <p:cNvSpPr/>
            <p:nvPr/>
          </p:nvSpPr>
          <p:spPr bwMode="auto">
            <a:xfrm>
              <a:off x="4505708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śḻïḑè">
              <a:extLst>
                <a:ext uri="{FF2B5EF4-FFF2-40B4-BE49-F238E27FC236}">
                  <a16:creationId xmlns:a16="http://schemas.microsoft.com/office/drawing/2014/main" xmlns="" id="{B22A33E5-0F49-4AE7-AF38-FDEECEEB1C4A}"/>
                </a:ext>
              </a:extLst>
            </p:cNvPr>
            <p:cNvSpPr/>
            <p:nvPr/>
          </p:nvSpPr>
          <p:spPr bwMode="auto">
            <a:xfrm>
              <a:off x="8140125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EA45BCF-CC88-4321-8650-9E89759F518C}"/>
                </a:ext>
              </a:extLst>
            </p:cNvPr>
            <p:cNvCxnSpPr/>
            <p:nvPr/>
          </p:nvCxnSpPr>
          <p:spPr>
            <a:xfrm>
              <a:off x="4237245" y="4149000"/>
              <a:ext cx="0" cy="198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B481178-32C8-4863-86F6-96853F7ED6AA}"/>
                </a:ext>
              </a:extLst>
            </p:cNvPr>
            <p:cNvCxnSpPr/>
            <p:nvPr/>
          </p:nvCxnSpPr>
          <p:spPr>
            <a:xfrm>
              <a:off x="7871661" y="4149000"/>
              <a:ext cx="0" cy="198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ļïd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9334" y="1354889"/>
              <a:ext cx="6901666" cy="12788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4" name="îṣlïďê">
              <a:extLst>
                <a:ext uri="{FF2B5EF4-FFF2-40B4-BE49-F238E27FC236}">
                  <a16:creationId xmlns:a16="http://schemas.microsoft.com/office/drawing/2014/main" xmlns="" id="{61A2CACA-D9DC-44A6-B371-5F2BBCE238A5}"/>
                </a:ext>
              </a:extLst>
            </p:cNvPr>
            <p:cNvGrpSpPr/>
            <p:nvPr/>
          </p:nvGrpSpPr>
          <p:grpSpPr>
            <a:xfrm>
              <a:off x="667408" y="3884963"/>
              <a:ext cx="3505258" cy="1879950"/>
              <a:chOff x="672167" y="3842462"/>
              <a:chExt cx="3505258" cy="1879950"/>
            </a:xfrm>
          </p:grpSpPr>
          <p:sp>
            <p:nvSpPr>
              <p:cNvPr id="21" name="íSliḋè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2" name="iş1íd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5" name="ïŝ1íḋe">
              <a:extLst>
                <a:ext uri="{FF2B5EF4-FFF2-40B4-BE49-F238E27FC236}">
                  <a16:creationId xmlns:a16="http://schemas.microsoft.com/office/drawing/2014/main" xmlns="" id="{D6E20FBB-2CC3-4324-B98E-9C0D850FC2A7}"/>
                </a:ext>
              </a:extLst>
            </p:cNvPr>
            <p:cNvGrpSpPr/>
            <p:nvPr/>
          </p:nvGrpSpPr>
          <p:grpSpPr>
            <a:xfrm>
              <a:off x="4301824" y="3884963"/>
              <a:ext cx="3505258" cy="1879950"/>
              <a:chOff x="672167" y="3842462"/>
              <a:chExt cx="3505258" cy="1879950"/>
            </a:xfrm>
          </p:grpSpPr>
          <p:sp>
            <p:nvSpPr>
              <p:cNvPr id="19" name="íṡḷiḑê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îṥļïď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6" name="íş1ïḍe">
              <a:extLst>
                <a:ext uri="{FF2B5EF4-FFF2-40B4-BE49-F238E27FC236}">
                  <a16:creationId xmlns:a16="http://schemas.microsoft.com/office/drawing/2014/main" xmlns="" id="{E376D987-3EF0-41C1-8C3A-89ADB51762E9}"/>
                </a:ext>
              </a:extLst>
            </p:cNvPr>
            <p:cNvGrpSpPr/>
            <p:nvPr/>
          </p:nvGrpSpPr>
          <p:grpSpPr>
            <a:xfrm>
              <a:off x="7936241" y="3884963"/>
              <a:ext cx="3505258" cy="1879950"/>
              <a:chOff x="672167" y="3842462"/>
              <a:chExt cx="3505258" cy="1879950"/>
            </a:xfrm>
          </p:grpSpPr>
          <p:sp>
            <p:nvSpPr>
              <p:cNvPr id="17" name="íṩlíďé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iSḻíḋê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61392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d40ae41-bed5-4980-989d-59609eb8fc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517274-8d2a-4522-b419-8750610867a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f425fa-a67e-4068-b902-2ff2cb6e0c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494e30-571c-49ea-bff2-af2ad6c6a2f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b0431-897a-4eb7-8a86-c7725a9b19d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5145cc-383c-4bc1-a40c-7d3ae62b86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fc13cc-610c-43af-9506-866f6b0636b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6f0de4-65fe-4229-90de-590c4c82bcb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6b4193-9a51-4fc0-ac0d-9a6d63ff298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ee312b8-a9c6-4a2e-944a-a07da3e9035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2d4531-5ba1-45df-940b-a30be0c679a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8992b5-5db5-46cc-947c-ea2e40ebc0c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82928b-21bb-4eb3-8444-6e872218b7f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7cc64-61eb-411a-af83-0ba27bb97de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e82da5-b796-4fa9-bf68-61c7dfc964a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d5de025-5ae7-4433-a603-a498d1f799e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e296a4-46d1-4493-87a0-a5493486f67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4d6ef4-d2a6-490a-a1d3-cd306b7f0e4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deef2f-7db0-4554-80ae-f17c4fa559c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ba9840-ad78-473b-b7c1-11914d1bf6b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b963fa-a66b-4052-9052-86fc2907c7bd"/>
</p:tagLst>
</file>

<file path=ppt/theme/theme1.xml><?xml version="1.0" encoding="utf-8"?>
<a:theme xmlns:a="http://schemas.openxmlformats.org/drawingml/2006/main" name="主题5">
  <a:themeElements>
    <a:clrScheme name="自定义 3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B3C6"/>
      </a:accent1>
      <a:accent2>
        <a:srgbClr val="E2943B"/>
      </a:accent2>
      <a:accent3>
        <a:srgbClr val="B2BF4E"/>
      </a:accent3>
      <a:accent4>
        <a:srgbClr val="CF94BA"/>
      </a:accent4>
      <a:accent5>
        <a:srgbClr val="579EB5"/>
      </a:accent5>
      <a:accent6>
        <a:srgbClr val="009AC4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102</TotalTime>
  <Words>3532</Words>
  <Application>Microsoft Office PowerPoint</Application>
  <PresentationFormat>宽屏</PresentationFormat>
  <Paragraphs>591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清新手绘创意通用模板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2017-12-07T16:00:00Z</cp:lastPrinted>
  <dcterms:created xsi:type="dcterms:W3CDTF">2017-12-07T16:00:00Z</dcterms:created>
  <dcterms:modified xsi:type="dcterms:W3CDTF">2018-10-17T13:51:42Z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