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8" r:id="rId2"/>
    <p:sldId id="257" r:id="rId3"/>
    <p:sldId id="283" r:id="rId4"/>
    <p:sldId id="258" r:id="rId5"/>
    <p:sldId id="259" r:id="rId6"/>
    <p:sldId id="260" r:id="rId7"/>
    <p:sldId id="261" r:id="rId8"/>
    <p:sldId id="262" r:id="rId9"/>
    <p:sldId id="280" r:id="rId10"/>
    <p:sldId id="263" r:id="rId11"/>
    <p:sldId id="264" r:id="rId12"/>
    <p:sldId id="265" r:id="rId13"/>
    <p:sldId id="266" r:id="rId14"/>
    <p:sldId id="281" r:id="rId15"/>
    <p:sldId id="267" r:id="rId16"/>
    <p:sldId id="268" r:id="rId17"/>
    <p:sldId id="269" r:id="rId18"/>
    <p:sldId id="270" r:id="rId19"/>
    <p:sldId id="282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9" r:id="rId28"/>
    <p:sldId id="28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8052"/>
    <a:srgbClr val="D0827D"/>
    <a:srgbClr val="CABDB6"/>
    <a:srgbClr val="F7F5F4"/>
    <a:srgbClr val="AF473F"/>
    <a:srgbClr val="5CA131"/>
    <a:srgbClr val="407022"/>
    <a:srgbClr val="7F0B66"/>
    <a:srgbClr val="F7A3E5"/>
    <a:srgbClr val="355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32" autoAdjust="0"/>
    <p:restoredTop sz="94660"/>
  </p:normalViewPr>
  <p:slideViewPr>
    <p:cSldViewPr snapToGrid="0">
      <p:cViewPr varScale="1">
        <p:scale>
          <a:sx n="76" d="100"/>
          <a:sy n="76" d="100"/>
        </p:scale>
        <p:origin x="78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7CABB6-535F-4236-8EBA-9183DE7D9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7546910C-F3E7-45C5-BC67-E71C00AF9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744B441-1528-47F2-991D-046DC641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C51A5DD-D7CC-4F1D-8489-69EEDE30A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FF0ADB3-4FEC-41C7-ACA5-61E9F4405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61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CD6B539-E7F6-4537-B1AE-B98D8BB967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A3252898-F406-474C-91A9-B10AF8E44B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0B603FB-A6ED-4A33-860F-BE0F330F1F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A679948-9501-4398-8796-18B1559A1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0CE503-C3A6-4504-AD9F-229BBD68C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49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127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275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9AAFD90-E36C-401A-B326-05FCE4B6F5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9A1BA71-812C-4203-8DBE-2DD0BEA01E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8" t="78095"/>
          <a:stretch/>
        </p:blipFill>
        <p:spPr>
          <a:xfrm rot="4826629">
            <a:off x="58266" y="-166735"/>
            <a:ext cx="2240937" cy="231502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30BAB6D-D035-4201-9223-BB4C65858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2" t="83175" r="15855"/>
          <a:stretch/>
        </p:blipFill>
        <p:spPr>
          <a:xfrm>
            <a:off x="9822553" y="4011958"/>
            <a:ext cx="2514213" cy="285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8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04719FC-FA08-4FE4-9EF7-4DF14F411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08204051-13A8-4D66-ABC3-81011778AD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52BB89-D53D-4F53-A4E2-AC6DCAC003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4B38CE2-9A60-46BD-A544-392ED2D89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59BE9FA-74F0-47BE-9520-636286E3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94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DD3727-BF3A-4614-BD49-7430B0832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BE81D7A-2D07-4ED8-9539-8E940CFD2A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7BF0CCC-BB1A-48E8-B70D-206A532C1C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AAB9F6E-FA9E-4CB0-B65A-66C093838B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58A9BC2-8090-4EDD-900D-9E37A50B4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747B567-39D6-4F8B-B1E2-43C1DCD5D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0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2890900-3E3D-4E58-89B9-D0D951271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EE15C3E-CDF3-46D2-B112-C38ED1DCD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1E7E310-B06C-474F-AC55-BAFC15479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262E243-FBC6-4333-919D-2F597E4F86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7317693-566F-4A99-B95E-9FCDBDA734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0B5EA0D2-8B73-445C-8916-84B05A8E3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40B0856-8F6B-46CF-8893-66B71AF07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E3B46E6-BE67-40EE-BC59-3F6E44D4B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06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ED0415-D278-4647-830C-750C5FF93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5659F6E-E610-49DD-9B89-D681A1CD61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B4E957D-CE4F-45D0-AF05-F64C139C6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DE45498-309F-40EA-B231-BD415C74D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7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1C3C231-835A-48AB-B7A4-E84F07001A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9B2D25E-D65B-4436-9929-4695517DF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71397A1-214E-4037-9DFB-D63D4C86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09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0A4E7C-F303-4FE1-9C51-93D677674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D138264-EB7A-48A5-BE0F-42BB0E09F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11BBD0C-0A9E-410D-8C7E-A09C71661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CA655B-3B10-4085-9B6A-03B3784B2B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CF295BA-1DFC-4A0F-A1E8-E2CC218C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D36F6EC-90AF-4E2E-AA7D-691FC7881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6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6B8C23-7D5C-45B7-9DA8-8E9B871C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30BA5FD-C158-4D5F-9E43-F7D4854FD9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7535BCC-1A47-4385-9C64-37D0B8CB8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7800F6C-631E-4A9E-BE89-A578EF5D9A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C1430A-E468-40D6-83DE-EA592653D3A5}" type="datetimeFigureOut">
              <a:rPr lang="zh-CN" altLang="en-US" smtClean="0"/>
              <a:t>2018/10/17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75078F0-67E3-4DC1-9F3E-3A9F2BA7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4331D42-DA02-4D62-964B-20D0879D7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1A9126-7B07-4A34-B0DE-16D071DEDE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1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044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A1625B4-F9C5-445E-8E22-3914E75EB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A3144E1-2B93-41A1-978C-C3CEC027BE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 t="42062" r="2653" b="8754"/>
          <a:stretch/>
        </p:blipFill>
        <p:spPr>
          <a:xfrm>
            <a:off x="3069434" y="2496457"/>
            <a:ext cx="6375072" cy="436154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840CA85E-0967-482F-93D4-0A6BBFCBE3ED}"/>
              </a:ext>
            </a:extLst>
          </p:cNvPr>
          <p:cNvSpPr/>
          <p:nvPr/>
        </p:nvSpPr>
        <p:spPr>
          <a:xfrm>
            <a:off x="3969659" y="463310"/>
            <a:ext cx="4644570" cy="464457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03644" y="363476"/>
            <a:ext cx="3938053" cy="4709900"/>
            <a:chOff x="3119128" y="610153"/>
            <a:chExt cx="3938053" cy="4709900"/>
          </a:xfrm>
        </p:grpSpPr>
        <p:pic>
          <p:nvPicPr>
            <p:cNvPr id="17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组合 17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6" name="弧形 55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7" name="直接连接符 56"/>
                  <p:cNvCxnSpPr>
                    <a:cxnSpLocks/>
                    <a:stCxn id="56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弧形 58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" name="组合 51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53" name="弧形 5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4" name="直接连接符 53"/>
                  <p:cNvCxnSpPr>
                    <a:cxnSpLocks/>
                    <a:stCxn id="53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1" name="组合 40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7" name="弧形 46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8" name="直接连接符 47"/>
                  <p:cNvCxnSpPr>
                    <a:cxnSpLocks/>
                    <a:stCxn id="47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0" name="弧形 49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3" name="组合 42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4" name="弧形 43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5" name="直接连接符 44"/>
                  <p:cNvCxnSpPr>
                    <a:cxnSpLocks/>
                    <a:stCxn id="44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9" name="组合 18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31" name="组合 30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36" name="弧形 35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7" name="直接连接符 36"/>
                  <p:cNvCxnSpPr>
                    <a:cxnSpLocks/>
                    <a:stCxn id="36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弧形 38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2" name="组合 31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33" name="弧形 3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4" name="直接连接符 33"/>
                  <p:cNvCxnSpPr>
                    <a:cxnSpLocks/>
                    <a:stCxn id="33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组合 20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22" name="组合 21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27" name="弧形 26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8" name="直接连接符 27"/>
                  <p:cNvCxnSpPr>
                    <a:cxnSpLocks/>
                    <a:stCxn id="27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0" name="弧形 29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3" name="组合 22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24" name="弧形 23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25" name="直接连接符 24"/>
                  <p:cNvCxnSpPr>
                    <a:cxnSpLocks/>
                    <a:stCxn id="24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接连接符 25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49055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8">
            <a:extLst>
              <a:ext uri="{FF2B5EF4-FFF2-40B4-BE49-F238E27FC236}">
                <a16:creationId xmlns="" xmlns:a16="http://schemas.microsoft.com/office/drawing/2014/main" id="{84230153-7892-4634-8334-9680D7FBF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2763" y="3336251"/>
            <a:ext cx="139124" cy="1391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Oval 9">
            <a:extLst>
              <a:ext uri="{FF2B5EF4-FFF2-40B4-BE49-F238E27FC236}">
                <a16:creationId xmlns="" xmlns:a16="http://schemas.microsoft.com/office/drawing/2014/main" id="{60C1CA17-3307-4272-AAAD-A56A9017F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30795" y="3459591"/>
            <a:ext cx="133971" cy="141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0">
            <a:extLst>
              <a:ext uri="{FF2B5EF4-FFF2-40B4-BE49-F238E27FC236}">
                <a16:creationId xmlns="" xmlns:a16="http://schemas.microsoft.com/office/drawing/2014/main" id="{16EA1B23-D4A7-41DC-B21C-034505F80CC6}"/>
              </a:ext>
            </a:extLst>
          </p:cNvPr>
          <p:cNvSpPr/>
          <p:nvPr/>
        </p:nvSpPr>
        <p:spPr bwMode="auto">
          <a:xfrm>
            <a:off x="2097090" y="2361437"/>
            <a:ext cx="1837879" cy="1033648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Freeform 14">
            <a:extLst>
              <a:ext uri="{FF2B5EF4-FFF2-40B4-BE49-F238E27FC236}">
                <a16:creationId xmlns="" xmlns:a16="http://schemas.microsoft.com/office/drawing/2014/main" id="{0382CC90-33B8-41DB-896F-4D25C0AE9231}"/>
              </a:ext>
            </a:extLst>
          </p:cNvPr>
          <p:cNvSpPr/>
          <p:nvPr/>
        </p:nvSpPr>
        <p:spPr bwMode="auto">
          <a:xfrm>
            <a:off x="5387462" y="2361437"/>
            <a:ext cx="1833272" cy="1033648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15">
            <a:extLst>
              <a:ext uri="{FF2B5EF4-FFF2-40B4-BE49-F238E27FC236}">
                <a16:creationId xmlns="" xmlns:a16="http://schemas.microsoft.com/office/drawing/2014/main" id="{6A9EC643-EEC6-4ADF-9835-E11690D33DAC}"/>
              </a:ext>
            </a:extLst>
          </p:cNvPr>
          <p:cNvSpPr/>
          <p:nvPr/>
        </p:nvSpPr>
        <p:spPr bwMode="auto">
          <a:xfrm>
            <a:off x="3743044" y="3137057"/>
            <a:ext cx="1834808" cy="1033648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16">
            <a:extLst>
              <a:ext uri="{FF2B5EF4-FFF2-40B4-BE49-F238E27FC236}">
                <a16:creationId xmlns="" xmlns:a16="http://schemas.microsoft.com/office/drawing/2014/main" id="{E372B9D7-93C5-4FA0-84E4-D989D06D820A}"/>
              </a:ext>
            </a:extLst>
          </p:cNvPr>
          <p:cNvSpPr/>
          <p:nvPr/>
        </p:nvSpPr>
        <p:spPr bwMode="auto">
          <a:xfrm>
            <a:off x="8676297" y="2361437"/>
            <a:ext cx="1831738" cy="1033648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17">
            <a:extLst>
              <a:ext uri="{FF2B5EF4-FFF2-40B4-BE49-F238E27FC236}">
                <a16:creationId xmlns="" xmlns:a16="http://schemas.microsoft.com/office/drawing/2014/main" id="{E9EA93CD-5178-43B7-ACC5-D9DBE62ECB05}"/>
              </a:ext>
            </a:extLst>
          </p:cNvPr>
          <p:cNvSpPr/>
          <p:nvPr/>
        </p:nvSpPr>
        <p:spPr bwMode="auto">
          <a:xfrm>
            <a:off x="7030344" y="3137057"/>
            <a:ext cx="1834808" cy="1033648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B11D445-59C4-4B9A-A125-1DF8FA9A4CE4}"/>
              </a:ext>
            </a:extLst>
          </p:cNvPr>
          <p:cNvGrpSpPr/>
          <p:nvPr/>
        </p:nvGrpSpPr>
        <p:grpSpPr>
          <a:xfrm>
            <a:off x="2550036" y="2817593"/>
            <a:ext cx="888999" cy="896955"/>
            <a:chOff x="3057654" y="3031912"/>
            <a:chExt cx="657911" cy="663798"/>
          </a:xfrm>
        </p:grpSpPr>
        <p:sp>
          <p:nvSpPr>
            <p:cNvPr id="21" name="Oval 6">
              <a:extLst>
                <a:ext uri="{FF2B5EF4-FFF2-40B4-BE49-F238E27FC236}">
                  <a16:creationId xmlns="" xmlns:a16="http://schemas.microsoft.com/office/drawing/2014/main" id="{7B307534-B881-4E3C-8B02-C83F888C1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2" name="Freeform 18">
              <a:extLst>
                <a:ext uri="{FF2B5EF4-FFF2-40B4-BE49-F238E27FC236}">
                  <a16:creationId xmlns="" xmlns:a16="http://schemas.microsoft.com/office/drawing/2014/main" id="{06220674-80CC-4CA4-8F60-2E2C639F1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D00B2F0-86A2-4C80-B983-390518BB7C22}"/>
              </a:ext>
            </a:extLst>
          </p:cNvPr>
          <p:cNvGrpSpPr/>
          <p:nvPr/>
        </p:nvGrpSpPr>
        <p:grpSpPr>
          <a:xfrm>
            <a:off x="9123101" y="2817593"/>
            <a:ext cx="888999" cy="896955"/>
            <a:chOff x="7922106" y="3031912"/>
            <a:chExt cx="657911" cy="663798"/>
          </a:xfrm>
        </p:grpSpPr>
        <p:sp>
          <p:nvSpPr>
            <p:cNvPr id="19" name="Oval 12">
              <a:extLst>
                <a:ext uri="{FF2B5EF4-FFF2-40B4-BE49-F238E27FC236}">
                  <a16:creationId xmlns="" xmlns:a16="http://schemas.microsoft.com/office/drawing/2014/main" id="{E39EE9D9-8287-4296-95C6-995702232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="" xmlns:a16="http://schemas.microsoft.com/office/drawing/2014/main" id="{241C5E9B-14BF-427A-81BF-822F6BDF9A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91C363B-37E7-4859-AF59-CA4BCE31A077}"/>
              </a:ext>
            </a:extLst>
          </p:cNvPr>
          <p:cNvGrpSpPr/>
          <p:nvPr/>
        </p:nvGrpSpPr>
        <p:grpSpPr>
          <a:xfrm>
            <a:off x="7483290" y="2814522"/>
            <a:ext cx="888999" cy="896955"/>
            <a:chOff x="6708550" y="3029639"/>
            <a:chExt cx="657911" cy="663798"/>
          </a:xfrm>
        </p:grpSpPr>
        <p:sp>
          <p:nvSpPr>
            <p:cNvPr id="17" name="Oval 13">
              <a:extLst>
                <a:ext uri="{FF2B5EF4-FFF2-40B4-BE49-F238E27FC236}">
                  <a16:creationId xmlns="" xmlns:a16="http://schemas.microsoft.com/office/drawing/2014/main" id="{0B464834-A9A1-4680-AFE3-F2B877B87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20">
              <a:extLst>
                <a:ext uri="{FF2B5EF4-FFF2-40B4-BE49-F238E27FC236}">
                  <a16:creationId xmlns="" xmlns:a16="http://schemas.microsoft.com/office/drawing/2014/main" id="{0FEF1A2A-EF88-4520-A2E2-3E0032E0AD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A4513D6-74A7-4756-8D4E-858EBF4408CF}"/>
              </a:ext>
            </a:extLst>
          </p:cNvPr>
          <p:cNvGrpSpPr/>
          <p:nvPr/>
        </p:nvGrpSpPr>
        <p:grpSpPr>
          <a:xfrm>
            <a:off x="5835801" y="2817593"/>
            <a:ext cx="890534" cy="896955"/>
            <a:chOff x="5489312" y="3031912"/>
            <a:chExt cx="659047" cy="663798"/>
          </a:xfrm>
        </p:grpSpPr>
        <p:sp>
          <p:nvSpPr>
            <p:cNvPr id="15" name="Oval 11">
              <a:extLst>
                <a:ext uri="{FF2B5EF4-FFF2-40B4-BE49-F238E27FC236}">
                  <a16:creationId xmlns="" xmlns:a16="http://schemas.microsoft.com/office/drawing/2014/main" id="{4E257DDC-6D49-4E0F-A2C7-237CF9280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6" name="Freeform 21">
              <a:extLst>
                <a:ext uri="{FF2B5EF4-FFF2-40B4-BE49-F238E27FC236}">
                  <a16:creationId xmlns="" xmlns:a16="http://schemas.microsoft.com/office/drawing/2014/main" id="{DF2CB32E-6C58-401F-9D2D-440B69BD17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0F5F8CD-9CF8-472A-A06B-9237361A097C}"/>
              </a:ext>
            </a:extLst>
          </p:cNvPr>
          <p:cNvGrpSpPr/>
          <p:nvPr/>
        </p:nvGrpSpPr>
        <p:grpSpPr>
          <a:xfrm>
            <a:off x="4195990" y="2814522"/>
            <a:ext cx="888999" cy="896955"/>
            <a:chOff x="4275756" y="3029639"/>
            <a:chExt cx="657911" cy="663798"/>
          </a:xfrm>
        </p:grpSpPr>
        <p:sp>
          <p:nvSpPr>
            <p:cNvPr id="13" name="Oval 7">
              <a:extLst>
                <a:ext uri="{FF2B5EF4-FFF2-40B4-BE49-F238E27FC236}">
                  <a16:creationId xmlns="" xmlns:a16="http://schemas.microsoft.com/office/drawing/2014/main" id="{AAC11125-9B54-4AA9-9770-4DFB5829F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22">
              <a:extLst>
                <a:ext uri="{FF2B5EF4-FFF2-40B4-BE49-F238E27FC236}">
                  <a16:creationId xmlns="" xmlns:a16="http://schemas.microsoft.com/office/drawing/2014/main" id="{48DF8E49-1326-4C37-AA40-5334603AFE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772E08C-6F9F-493F-94FC-D17E8E794620}"/>
              </a:ext>
            </a:extLst>
          </p:cNvPr>
          <p:cNvSpPr/>
          <p:nvPr/>
        </p:nvSpPr>
        <p:spPr>
          <a:xfrm>
            <a:off x="3664080" y="140788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528DAFA-0DAE-4591-8DE0-2B65C74CCEE2}"/>
              </a:ext>
            </a:extLst>
          </p:cNvPr>
          <p:cNvSpPr/>
          <p:nvPr/>
        </p:nvSpPr>
        <p:spPr>
          <a:xfrm>
            <a:off x="6996339" y="1418537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0E4579A-0A44-4916-8BBC-73E8D2736300}"/>
              </a:ext>
            </a:extLst>
          </p:cNvPr>
          <p:cNvSpPr/>
          <p:nvPr/>
        </p:nvSpPr>
        <p:spPr>
          <a:xfrm>
            <a:off x="5314237" y="418122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FE71753-2F00-4742-ABDC-4D648A154F29}"/>
              </a:ext>
            </a:extLst>
          </p:cNvPr>
          <p:cNvSpPr/>
          <p:nvPr/>
        </p:nvSpPr>
        <p:spPr>
          <a:xfrm>
            <a:off x="2024269" y="4181229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CC52C89-F202-49F7-A2BC-DB93E6E675A3}"/>
              </a:ext>
            </a:extLst>
          </p:cNvPr>
          <p:cNvSpPr/>
          <p:nvPr/>
        </p:nvSpPr>
        <p:spPr>
          <a:xfrm>
            <a:off x="8698999" y="4194241"/>
            <a:ext cx="2171721" cy="9541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75176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B56CF13-5441-4DB2-9AA3-078A0F54342E}"/>
              </a:ext>
            </a:extLst>
          </p:cNvPr>
          <p:cNvGrpSpPr/>
          <p:nvPr/>
        </p:nvGrpSpPr>
        <p:grpSpPr>
          <a:xfrm>
            <a:off x="2201305" y="1978675"/>
            <a:ext cx="3199370" cy="3202964"/>
            <a:chOff x="1903413" y="1601788"/>
            <a:chExt cx="1949450" cy="1951038"/>
          </a:xfrm>
        </p:grpSpPr>
        <p:sp>
          <p:nvSpPr>
            <p:cNvPr id="21" name="Oval 6">
              <a:extLst>
                <a:ext uri="{FF2B5EF4-FFF2-40B4-BE49-F238E27FC236}">
                  <a16:creationId xmlns="" xmlns:a16="http://schemas.microsoft.com/office/drawing/2014/main" id="{56041F8D-7A8B-4C40-A405-8325654E4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Oval 7">
              <a:extLst>
                <a:ext uri="{FF2B5EF4-FFF2-40B4-BE49-F238E27FC236}">
                  <a16:creationId xmlns="" xmlns:a16="http://schemas.microsoft.com/office/drawing/2014/main" id="{1D35BA7F-6309-4BD3-93DB-42B122D30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="" xmlns:a16="http://schemas.microsoft.com/office/drawing/2014/main" id="{E3562336-76CA-44CF-ADCB-C682281BAF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="" xmlns:a16="http://schemas.microsoft.com/office/drawing/2014/main" id="{9A056E6B-2162-436A-AAD9-10FB15ED09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5" name="Freeform 10">
              <a:extLst>
                <a:ext uri="{FF2B5EF4-FFF2-40B4-BE49-F238E27FC236}">
                  <a16:creationId xmlns="" xmlns:a16="http://schemas.microsoft.com/office/drawing/2014/main" id="{4F79F348-310B-4B79-BAA7-1829FD5FAD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9A5B9AB-5ED4-4776-AC6B-430A5BB28E34}"/>
              </a:ext>
            </a:extLst>
          </p:cNvPr>
          <p:cNvGrpSpPr/>
          <p:nvPr/>
        </p:nvGrpSpPr>
        <p:grpSpPr>
          <a:xfrm>
            <a:off x="1552576" y="1676360"/>
            <a:ext cx="2253628" cy="1905098"/>
            <a:chOff x="1508126" y="1417638"/>
            <a:chExt cx="1373187" cy="1160463"/>
          </a:xfrm>
        </p:grpSpPr>
        <p:sp>
          <p:nvSpPr>
            <p:cNvPr id="16" name="Freeform 11">
              <a:extLst>
                <a:ext uri="{FF2B5EF4-FFF2-40B4-BE49-F238E27FC236}">
                  <a16:creationId xmlns="" xmlns:a16="http://schemas.microsoft.com/office/drawing/2014/main" id="{82044D48-BF39-46DF-B71C-A21138020CE4}"/>
                </a:ext>
              </a:extLst>
            </p:cNvPr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CD9FA7DF-6A1F-453D-BA07-AED9F6E6F3A8}"/>
                </a:ext>
              </a:extLst>
            </p:cNvPr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="" xmlns:a16="http://schemas.microsoft.com/office/drawing/2014/main" id="{9817C8AA-923E-4A40-A84D-EFB49BBB8C7F}"/>
                </a:ext>
              </a:extLst>
            </p:cNvPr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7A1A60B5-5E1A-4EDD-BBB8-64922819C08A}"/>
                </a:ext>
              </a:extLst>
            </p:cNvPr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="" xmlns:a16="http://schemas.microsoft.com/office/drawing/2014/main" id="{F12F5A7C-D826-47FE-93A6-0D5E743EC486}"/>
                </a:ext>
              </a:extLst>
            </p:cNvPr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4153B01-E948-4DA8-BC1D-35CF3AEAA307}"/>
              </a:ext>
            </a:extLst>
          </p:cNvPr>
          <p:cNvGrpSpPr/>
          <p:nvPr/>
        </p:nvGrpSpPr>
        <p:grpSpPr>
          <a:xfrm>
            <a:off x="6996497" y="1609732"/>
            <a:ext cx="3642927" cy="809621"/>
            <a:chOff x="6196397" y="2067273"/>
            <a:chExt cx="3642927" cy="809621"/>
          </a:xfrm>
        </p:grpSpPr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6ED8EFF1-2EF5-43D9-BC58-923A95B36952}"/>
                </a:ext>
              </a:extLst>
            </p:cNvPr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01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C959CAF2-B8E9-45C0-B5C5-35D83B4CB1CF}"/>
                </a:ext>
              </a:extLst>
            </p:cNvPr>
            <p:cNvSpPr/>
            <p:nvPr/>
          </p:nvSpPr>
          <p:spPr>
            <a:xfrm>
              <a:off x="6839825" y="2076675"/>
              <a:ext cx="2999499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文本语言风格相符合，语言描述尽量简洁生动。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DDA77A9-BDE9-4BFE-82AF-F6D5828B621A}"/>
              </a:ext>
            </a:extLst>
          </p:cNvPr>
          <p:cNvGrpSpPr/>
          <p:nvPr/>
        </p:nvGrpSpPr>
        <p:grpSpPr>
          <a:xfrm>
            <a:off x="6996497" y="2609905"/>
            <a:ext cx="3642927" cy="867521"/>
            <a:chOff x="6196397" y="2922302"/>
            <a:chExt cx="3642927" cy="867521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E3DAE90E-2946-4A9D-9DD4-415759C5F326}"/>
                </a:ext>
              </a:extLst>
            </p:cNvPr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9AE93456-D3F2-4FCD-9F80-220C5617636C}"/>
                </a:ext>
              </a:extLst>
            </p:cNvPr>
            <p:cNvSpPr/>
            <p:nvPr/>
          </p:nvSpPr>
          <p:spPr>
            <a:xfrm>
              <a:off x="6839825" y="2958826"/>
              <a:ext cx="29994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生动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3BBD304-D05B-4740-90CC-65B587BC0248}"/>
              </a:ext>
            </a:extLst>
          </p:cNvPr>
          <p:cNvGrpSpPr/>
          <p:nvPr/>
        </p:nvGrpSpPr>
        <p:grpSpPr>
          <a:xfrm>
            <a:off x="6996497" y="3545391"/>
            <a:ext cx="3642927" cy="800219"/>
            <a:chOff x="6196397" y="3770704"/>
            <a:chExt cx="3642927" cy="800219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989B722F-12B4-49AC-B937-2CE9CD772392}"/>
                </a:ext>
              </a:extLst>
            </p:cNvPr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03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3D855CA9-9DDF-4581-8937-51E09B4867B6}"/>
                </a:ext>
              </a:extLst>
            </p:cNvPr>
            <p:cNvSpPr/>
            <p:nvPr/>
          </p:nvSpPr>
          <p:spPr>
            <a:xfrm>
              <a:off x="6839825" y="3770704"/>
              <a:ext cx="2999499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描述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文本，尽量与标题文本语言风格相符合，语言描述尽量简洁生动。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6889563-F9C7-42D5-9110-ED417CF69B50}"/>
              </a:ext>
            </a:extLst>
          </p:cNvPr>
          <p:cNvGrpSpPr/>
          <p:nvPr/>
        </p:nvGrpSpPr>
        <p:grpSpPr>
          <a:xfrm>
            <a:off x="6996497" y="4443961"/>
            <a:ext cx="3642926" cy="783021"/>
            <a:chOff x="6196397" y="4625732"/>
            <a:chExt cx="3642926" cy="783021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B4D7D603-DF45-4668-B234-39850B600D9B}"/>
                </a:ext>
              </a:extLst>
            </p:cNvPr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dirty="0">
                  <a:solidFill>
                    <a:schemeClr val="bg1"/>
                  </a:solidFill>
                </a:rPr>
                <a:t>04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601AAEF0-5E44-4052-8F72-2CA42F54A896}"/>
                </a:ext>
              </a:extLst>
            </p:cNvPr>
            <p:cNvSpPr/>
            <p:nvPr/>
          </p:nvSpPr>
          <p:spPr>
            <a:xfrm>
              <a:off x="6839824" y="4670089"/>
              <a:ext cx="299949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2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>
            <a:extLst>
              <a:ext uri="{FF2B5EF4-FFF2-40B4-BE49-F238E27FC236}">
                <a16:creationId xmlns="" xmlns:a16="http://schemas.microsoft.com/office/drawing/2014/main" id="{B44C1316-DA08-4A5D-A073-3A25F6ED53FF}"/>
              </a:ext>
            </a:extLst>
          </p:cNvPr>
          <p:cNvGrpSpPr/>
          <p:nvPr/>
        </p:nvGrpSpPr>
        <p:grpSpPr>
          <a:xfrm>
            <a:off x="5533697" y="1440662"/>
            <a:ext cx="692092" cy="692092"/>
            <a:chOff x="6369311" y="2040370"/>
            <a:chExt cx="755703" cy="755703"/>
          </a:xfrm>
        </p:grpSpPr>
        <p:sp>
          <p:nvSpPr>
            <p:cNvPr id="40" name="Oval 7">
              <a:extLst>
                <a:ext uri="{FF2B5EF4-FFF2-40B4-BE49-F238E27FC236}">
                  <a16:creationId xmlns="" xmlns:a16="http://schemas.microsoft.com/office/drawing/2014/main" id="{AD7A8949-9EE4-491C-954A-6891F41E2EB4}"/>
                </a:ext>
              </a:extLst>
            </p:cNvPr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11">
              <a:extLst>
                <a:ext uri="{FF2B5EF4-FFF2-40B4-BE49-F238E27FC236}">
                  <a16:creationId xmlns="" xmlns:a16="http://schemas.microsoft.com/office/drawing/2014/main" id="{5EAB3748-3B80-46EF-9B29-061E9E9DEF2F}"/>
                </a:ext>
              </a:extLst>
            </p:cNvPr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40">
            <a:extLst>
              <a:ext uri="{FF2B5EF4-FFF2-40B4-BE49-F238E27FC236}">
                <a16:creationId xmlns="" xmlns:a16="http://schemas.microsoft.com/office/drawing/2014/main" id="{AC3DA5E3-AB73-4FA8-B915-2D9EB0EA64F3}"/>
              </a:ext>
            </a:extLst>
          </p:cNvPr>
          <p:cNvGrpSpPr/>
          <p:nvPr/>
        </p:nvGrpSpPr>
        <p:grpSpPr>
          <a:xfrm>
            <a:off x="5533697" y="2312603"/>
            <a:ext cx="692092" cy="692092"/>
            <a:chOff x="6369311" y="2992454"/>
            <a:chExt cx="755703" cy="755703"/>
          </a:xfrm>
          <a:solidFill>
            <a:srgbClr val="D0827D"/>
          </a:solidFill>
        </p:grpSpPr>
        <p:sp>
          <p:nvSpPr>
            <p:cNvPr id="38" name="Oval 8">
              <a:extLst>
                <a:ext uri="{FF2B5EF4-FFF2-40B4-BE49-F238E27FC236}">
                  <a16:creationId xmlns="" xmlns:a16="http://schemas.microsoft.com/office/drawing/2014/main" id="{767C555C-3798-441C-87A8-34CF71B2231C}"/>
                </a:ext>
              </a:extLst>
            </p:cNvPr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12">
              <a:extLst>
                <a:ext uri="{FF2B5EF4-FFF2-40B4-BE49-F238E27FC236}">
                  <a16:creationId xmlns="" xmlns:a16="http://schemas.microsoft.com/office/drawing/2014/main" id="{BCC66772-592D-4A58-A94A-C7D182EA9A13}"/>
                </a:ext>
              </a:extLst>
            </p:cNvPr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41">
            <a:extLst>
              <a:ext uri="{FF2B5EF4-FFF2-40B4-BE49-F238E27FC236}">
                <a16:creationId xmlns="" xmlns:a16="http://schemas.microsoft.com/office/drawing/2014/main" id="{F33A358E-7430-4456-8340-7C70DA79A581}"/>
              </a:ext>
            </a:extLst>
          </p:cNvPr>
          <p:cNvGrpSpPr/>
          <p:nvPr/>
        </p:nvGrpSpPr>
        <p:grpSpPr>
          <a:xfrm>
            <a:off x="5533697" y="3184544"/>
            <a:ext cx="692092" cy="692092"/>
            <a:chOff x="6369310" y="3944537"/>
            <a:chExt cx="755703" cy="755703"/>
          </a:xfrm>
          <a:solidFill>
            <a:srgbClr val="6C8052"/>
          </a:solidFill>
        </p:grpSpPr>
        <p:sp>
          <p:nvSpPr>
            <p:cNvPr id="36" name="Oval 10">
              <a:extLst>
                <a:ext uri="{FF2B5EF4-FFF2-40B4-BE49-F238E27FC236}">
                  <a16:creationId xmlns="" xmlns:a16="http://schemas.microsoft.com/office/drawing/2014/main" id="{57D3874C-08F1-420C-AB1B-B5F9A39FFFB5}"/>
                </a:ext>
              </a:extLst>
            </p:cNvPr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13">
              <a:extLst>
                <a:ext uri="{FF2B5EF4-FFF2-40B4-BE49-F238E27FC236}">
                  <a16:creationId xmlns="" xmlns:a16="http://schemas.microsoft.com/office/drawing/2014/main" id="{BCCE82B4-8AD4-4BB5-93E5-CAE6F4BA71F8}"/>
                </a:ext>
              </a:extLst>
            </p:cNvPr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2">
            <a:extLst>
              <a:ext uri="{FF2B5EF4-FFF2-40B4-BE49-F238E27FC236}">
                <a16:creationId xmlns="" xmlns:a16="http://schemas.microsoft.com/office/drawing/2014/main" id="{2019CA47-FC4C-4CD4-A1A0-85C53E106C15}"/>
              </a:ext>
            </a:extLst>
          </p:cNvPr>
          <p:cNvGrpSpPr/>
          <p:nvPr/>
        </p:nvGrpSpPr>
        <p:grpSpPr>
          <a:xfrm>
            <a:off x="5533697" y="4060245"/>
            <a:ext cx="692092" cy="692092"/>
            <a:chOff x="6369311" y="4900725"/>
            <a:chExt cx="755703" cy="755703"/>
          </a:xfrm>
          <a:solidFill>
            <a:srgbClr val="D0827D"/>
          </a:solidFill>
        </p:grpSpPr>
        <p:sp>
          <p:nvSpPr>
            <p:cNvPr id="34" name="Oval 9">
              <a:extLst>
                <a:ext uri="{FF2B5EF4-FFF2-40B4-BE49-F238E27FC236}">
                  <a16:creationId xmlns="" xmlns:a16="http://schemas.microsoft.com/office/drawing/2014/main" id="{E2587B04-E71E-43F7-9F90-B80E09BBC950}"/>
                </a:ext>
              </a:extLst>
            </p:cNvPr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4">
              <a:extLst>
                <a:ext uri="{FF2B5EF4-FFF2-40B4-BE49-F238E27FC236}">
                  <a16:creationId xmlns="" xmlns:a16="http://schemas.microsoft.com/office/drawing/2014/main" id="{D62EEE9B-366C-4307-9659-195297EAB50B}"/>
                </a:ext>
              </a:extLst>
            </p:cNvPr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36">
            <a:extLst>
              <a:ext uri="{FF2B5EF4-FFF2-40B4-BE49-F238E27FC236}">
                <a16:creationId xmlns="" xmlns:a16="http://schemas.microsoft.com/office/drawing/2014/main" id="{EEC5DCB4-277E-4DBD-A13B-7C4E6AE37A29}"/>
              </a:ext>
            </a:extLst>
          </p:cNvPr>
          <p:cNvGrpSpPr/>
          <p:nvPr/>
        </p:nvGrpSpPr>
        <p:grpSpPr>
          <a:xfrm>
            <a:off x="6428576" y="2320750"/>
            <a:ext cx="3045194" cy="3532017"/>
            <a:chOff x="7346437" y="3001349"/>
            <a:chExt cx="3325083" cy="3856651"/>
          </a:xfrm>
        </p:grpSpPr>
        <p:sp>
          <p:nvSpPr>
            <p:cNvPr id="32" name="Freeform 5">
              <a:extLst>
                <a:ext uri="{FF2B5EF4-FFF2-40B4-BE49-F238E27FC236}">
                  <a16:creationId xmlns="" xmlns:a16="http://schemas.microsoft.com/office/drawing/2014/main" id="{D145CE33-D7F7-40FD-9B40-170E4448591F}"/>
                </a:ext>
              </a:extLst>
            </p:cNvPr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5">
              <a:extLst>
                <a:ext uri="{FF2B5EF4-FFF2-40B4-BE49-F238E27FC236}">
                  <a16:creationId xmlns="" xmlns:a16="http://schemas.microsoft.com/office/drawing/2014/main" id="{36B49317-3600-4131-8042-F4D2DA6060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7">
            <a:extLst>
              <a:ext uri="{FF2B5EF4-FFF2-40B4-BE49-F238E27FC236}">
                <a16:creationId xmlns="" xmlns:a16="http://schemas.microsoft.com/office/drawing/2014/main" id="{555DAF3B-FCAF-4BB8-A2A9-173A2619A31E}"/>
              </a:ext>
            </a:extLst>
          </p:cNvPr>
          <p:cNvGrpSpPr/>
          <p:nvPr/>
        </p:nvGrpSpPr>
        <p:grpSpPr>
          <a:xfrm>
            <a:off x="6428572" y="3196781"/>
            <a:ext cx="2401021" cy="2655984"/>
            <a:chOff x="7346434" y="3957897"/>
            <a:chExt cx="2621703" cy="2900101"/>
          </a:xfrm>
        </p:grpSpPr>
        <p:sp>
          <p:nvSpPr>
            <p:cNvPr id="30" name="Freeform 4">
              <a:extLst>
                <a:ext uri="{FF2B5EF4-FFF2-40B4-BE49-F238E27FC236}">
                  <a16:creationId xmlns="" xmlns:a16="http://schemas.microsoft.com/office/drawing/2014/main" id="{DB41C243-3FB9-4914-B5EE-F884177EB788}"/>
                </a:ext>
              </a:extLst>
            </p:cNvPr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="" xmlns:a16="http://schemas.microsoft.com/office/drawing/2014/main" id="{932E6C9C-CF8B-4C3F-9A14-EFB0F26BC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5">
            <a:extLst>
              <a:ext uri="{FF2B5EF4-FFF2-40B4-BE49-F238E27FC236}">
                <a16:creationId xmlns="" xmlns:a16="http://schemas.microsoft.com/office/drawing/2014/main" id="{87101CC4-9BCE-4230-936F-55D92F51E3B2}"/>
              </a:ext>
            </a:extLst>
          </p:cNvPr>
          <p:cNvGrpSpPr/>
          <p:nvPr/>
        </p:nvGrpSpPr>
        <p:grpSpPr>
          <a:xfrm>
            <a:off x="6428575" y="1448808"/>
            <a:ext cx="3689367" cy="4403959"/>
            <a:chOff x="7346438" y="2049265"/>
            <a:chExt cx="4028463" cy="4808735"/>
          </a:xfrm>
        </p:grpSpPr>
        <p:sp>
          <p:nvSpPr>
            <p:cNvPr id="28" name="Freeform 6">
              <a:extLst>
                <a:ext uri="{FF2B5EF4-FFF2-40B4-BE49-F238E27FC236}">
                  <a16:creationId xmlns="" xmlns:a16="http://schemas.microsoft.com/office/drawing/2014/main" id="{D701E3B8-3645-4EFC-97CA-D67D958EF6A6}"/>
                </a:ext>
              </a:extLst>
            </p:cNvPr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="" xmlns:a16="http://schemas.microsoft.com/office/drawing/2014/main" id="{C305D875-CB96-4567-AA2D-7508AC8CF0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38">
            <a:extLst>
              <a:ext uri="{FF2B5EF4-FFF2-40B4-BE49-F238E27FC236}">
                <a16:creationId xmlns="" xmlns:a16="http://schemas.microsoft.com/office/drawing/2014/main" id="{1DF089BC-FF7C-4A34-A6D9-4DE487FEAAE9}"/>
              </a:ext>
            </a:extLst>
          </p:cNvPr>
          <p:cNvGrpSpPr/>
          <p:nvPr/>
        </p:nvGrpSpPr>
        <p:grpSpPr>
          <a:xfrm>
            <a:off x="6428573" y="4068392"/>
            <a:ext cx="1756845" cy="1784373"/>
            <a:chOff x="7346434" y="4909620"/>
            <a:chExt cx="1918320" cy="1948378"/>
          </a:xfrm>
        </p:grpSpPr>
        <p:sp>
          <p:nvSpPr>
            <p:cNvPr id="26" name="Freeform 3">
              <a:extLst>
                <a:ext uri="{FF2B5EF4-FFF2-40B4-BE49-F238E27FC236}">
                  <a16:creationId xmlns="" xmlns:a16="http://schemas.microsoft.com/office/drawing/2014/main" id="{4CD35D64-6010-4FEA-BBC9-BF662A23B61B}"/>
                </a:ext>
              </a:extLst>
            </p:cNvPr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="" xmlns:a16="http://schemas.microsoft.com/office/drawing/2014/main" id="{D1971E67-D1C3-4C83-892A-B4FC2586BB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9">
            <a:extLst>
              <a:ext uri="{FF2B5EF4-FFF2-40B4-BE49-F238E27FC236}">
                <a16:creationId xmlns="" xmlns:a16="http://schemas.microsoft.com/office/drawing/2014/main" id="{0CE8E440-9102-4AAE-950A-181B899D1802}"/>
              </a:ext>
            </a:extLst>
          </p:cNvPr>
          <p:cNvGrpSpPr/>
          <p:nvPr/>
        </p:nvGrpSpPr>
        <p:grpSpPr>
          <a:xfrm>
            <a:off x="1754743" y="1615911"/>
            <a:ext cx="419805" cy="315056"/>
            <a:chOff x="789999" y="2242985"/>
            <a:chExt cx="504229" cy="378415"/>
          </a:xfrm>
        </p:grpSpPr>
        <p:sp>
          <p:nvSpPr>
            <p:cNvPr id="24" name="Rectangle 20">
              <a:extLst>
                <a:ext uri="{FF2B5EF4-FFF2-40B4-BE49-F238E27FC236}">
                  <a16:creationId xmlns="" xmlns:a16="http://schemas.microsoft.com/office/drawing/2014/main" id="{9A0CC555-F024-4C6F-9106-7D905787FE5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1">
              <a:extLst>
                <a:ext uri="{FF2B5EF4-FFF2-40B4-BE49-F238E27FC236}">
                  <a16:creationId xmlns="" xmlns:a16="http://schemas.microsoft.com/office/drawing/2014/main" id="{991C0392-2DBE-4B7C-86AA-4E2AE3106B9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3">
            <a:extLst>
              <a:ext uri="{FF2B5EF4-FFF2-40B4-BE49-F238E27FC236}">
                <a16:creationId xmlns="" xmlns:a16="http://schemas.microsoft.com/office/drawing/2014/main" id="{A7177C9E-BCE3-4A8C-B5E2-95E4EE45F91E}"/>
              </a:ext>
            </a:extLst>
          </p:cNvPr>
          <p:cNvGrpSpPr/>
          <p:nvPr/>
        </p:nvGrpSpPr>
        <p:grpSpPr>
          <a:xfrm>
            <a:off x="1754743" y="2575048"/>
            <a:ext cx="419805" cy="315056"/>
            <a:chOff x="789999" y="2242985"/>
            <a:chExt cx="504229" cy="378415"/>
          </a:xfrm>
        </p:grpSpPr>
        <p:sp>
          <p:nvSpPr>
            <p:cNvPr id="22" name="Rectangle 24">
              <a:extLst>
                <a:ext uri="{FF2B5EF4-FFF2-40B4-BE49-F238E27FC236}">
                  <a16:creationId xmlns="" xmlns:a16="http://schemas.microsoft.com/office/drawing/2014/main" id="{EE923AF2-668E-47DC-A13D-C2239E6A2119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rgbClr val="AF4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5">
              <a:extLst>
                <a:ext uri="{FF2B5EF4-FFF2-40B4-BE49-F238E27FC236}">
                  <a16:creationId xmlns="" xmlns:a16="http://schemas.microsoft.com/office/drawing/2014/main" id="{C6963FFD-4F37-402C-A66C-5109CD8B1F51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7">
            <a:extLst>
              <a:ext uri="{FF2B5EF4-FFF2-40B4-BE49-F238E27FC236}">
                <a16:creationId xmlns="" xmlns:a16="http://schemas.microsoft.com/office/drawing/2014/main" id="{A9EDF736-4CBF-4AE1-8E3B-7424BA0EDC14}"/>
              </a:ext>
            </a:extLst>
          </p:cNvPr>
          <p:cNvGrpSpPr/>
          <p:nvPr/>
        </p:nvGrpSpPr>
        <p:grpSpPr>
          <a:xfrm>
            <a:off x="1754743" y="3557540"/>
            <a:ext cx="419805" cy="315056"/>
            <a:chOff x="789999" y="2242985"/>
            <a:chExt cx="504229" cy="378415"/>
          </a:xfrm>
        </p:grpSpPr>
        <p:sp>
          <p:nvSpPr>
            <p:cNvPr id="20" name="Rectangle 28">
              <a:extLst>
                <a:ext uri="{FF2B5EF4-FFF2-40B4-BE49-F238E27FC236}">
                  <a16:creationId xmlns="" xmlns:a16="http://schemas.microsoft.com/office/drawing/2014/main" id="{8F54626C-FDC6-449D-9B4C-81E4A832CB71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9">
              <a:extLst>
                <a:ext uri="{FF2B5EF4-FFF2-40B4-BE49-F238E27FC236}">
                  <a16:creationId xmlns="" xmlns:a16="http://schemas.microsoft.com/office/drawing/2014/main" id="{B035FEB7-C159-43AC-AF4D-2E53C8062635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6C8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1">
            <a:extLst>
              <a:ext uri="{FF2B5EF4-FFF2-40B4-BE49-F238E27FC236}">
                <a16:creationId xmlns="" xmlns:a16="http://schemas.microsoft.com/office/drawing/2014/main" id="{4077FB3B-D77E-4B52-9DC0-D0A271187652}"/>
              </a:ext>
            </a:extLst>
          </p:cNvPr>
          <p:cNvGrpSpPr/>
          <p:nvPr/>
        </p:nvGrpSpPr>
        <p:grpSpPr>
          <a:xfrm>
            <a:off x="1754743" y="4497455"/>
            <a:ext cx="419805" cy="315056"/>
            <a:chOff x="789999" y="2242985"/>
            <a:chExt cx="504229" cy="378415"/>
          </a:xfrm>
        </p:grpSpPr>
        <p:sp>
          <p:nvSpPr>
            <p:cNvPr id="18" name="Rectangle 32">
              <a:extLst>
                <a:ext uri="{FF2B5EF4-FFF2-40B4-BE49-F238E27FC236}">
                  <a16:creationId xmlns="" xmlns:a16="http://schemas.microsoft.com/office/drawing/2014/main" id="{6B0FE441-EEDD-4989-AFA7-1AD4499F784D}"/>
                </a:ext>
              </a:extLst>
            </p:cNvPr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rgbClr val="AF47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33">
              <a:extLst>
                <a:ext uri="{FF2B5EF4-FFF2-40B4-BE49-F238E27FC236}">
                  <a16:creationId xmlns="" xmlns:a16="http://schemas.microsoft.com/office/drawing/2014/main" id="{6479F67B-19CE-4AA5-954C-7F4601C5362D}"/>
                </a:ext>
              </a:extLst>
            </p:cNvPr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D08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0FA0B4D-B8C7-40B3-9ABD-C434E56D723C}"/>
              </a:ext>
            </a:extLst>
          </p:cNvPr>
          <p:cNvSpPr/>
          <p:nvPr/>
        </p:nvSpPr>
        <p:spPr>
          <a:xfrm>
            <a:off x="2461458" y="156513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E8B9A66-3296-4A3E-A595-19156107B1BE}"/>
              </a:ext>
            </a:extLst>
          </p:cNvPr>
          <p:cNvSpPr/>
          <p:nvPr/>
        </p:nvSpPr>
        <p:spPr>
          <a:xfrm>
            <a:off x="2452453" y="2534521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53B7E8A-4D67-4340-A8E2-1A9CA3F150C5}"/>
              </a:ext>
            </a:extLst>
          </p:cNvPr>
          <p:cNvSpPr/>
          <p:nvPr/>
        </p:nvSpPr>
        <p:spPr>
          <a:xfrm>
            <a:off x="2500387" y="346998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CEC4841-2AF0-428B-962F-2254FD4211F1}"/>
              </a:ext>
            </a:extLst>
          </p:cNvPr>
          <p:cNvSpPr/>
          <p:nvPr/>
        </p:nvSpPr>
        <p:spPr>
          <a:xfrm>
            <a:off x="2510612" y="4417737"/>
            <a:ext cx="2650747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7253433-45DE-4D55-B2A1-7A1D70CC512F}"/>
              </a:ext>
            </a:extLst>
          </p:cNvPr>
          <p:cNvSpPr txBox="1"/>
          <p:nvPr/>
        </p:nvSpPr>
        <p:spPr>
          <a:xfrm>
            <a:off x="1794822" y="1403389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D082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rgbClr val="D082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A9AD8BF-0F13-446B-9647-3B6D71940E6C}"/>
              </a:ext>
            </a:extLst>
          </p:cNvPr>
          <p:cNvSpPr txBox="1"/>
          <p:nvPr/>
        </p:nvSpPr>
        <p:spPr>
          <a:xfrm>
            <a:off x="1794822" y="2578648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6C8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rgbClr val="6C8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90E6D67-BBD5-4D4D-B332-FC4034D71D2F}"/>
              </a:ext>
            </a:extLst>
          </p:cNvPr>
          <p:cNvSpPr txBox="1"/>
          <p:nvPr/>
        </p:nvSpPr>
        <p:spPr>
          <a:xfrm>
            <a:off x="1794823" y="3691056"/>
            <a:ext cx="82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D082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solidFill>
                <a:srgbClr val="D082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3F9EA61-338F-498B-A9C3-41280D1744FE}"/>
              </a:ext>
            </a:extLst>
          </p:cNvPr>
          <p:cNvSpPr txBox="1"/>
          <p:nvPr/>
        </p:nvSpPr>
        <p:spPr>
          <a:xfrm>
            <a:off x="1794822" y="4861619"/>
            <a:ext cx="918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6C8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solidFill>
                <a:srgbClr val="6C8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0494991-08AF-45F3-827A-FB8514CB2D3E}"/>
              </a:ext>
            </a:extLst>
          </p:cNvPr>
          <p:cNvSpPr/>
          <p:nvPr/>
        </p:nvSpPr>
        <p:spPr>
          <a:xfrm>
            <a:off x="1095151" y="2493049"/>
            <a:ext cx="699671" cy="699671"/>
          </a:xfrm>
          <a:prstGeom prst="rect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49E158C-BEDB-4CFC-A618-225F8E03B0AE}"/>
              </a:ext>
            </a:extLst>
          </p:cNvPr>
          <p:cNvSpPr/>
          <p:nvPr/>
        </p:nvSpPr>
        <p:spPr>
          <a:xfrm>
            <a:off x="5785797" y="1583091"/>
            <a:ext cx="2870198" cy="3677625"/>
          </a:xfrm>
          <a:prstGeom prst="rect">
            <a:avLst/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l="-5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8FA1740-E7EF-4A01-AF39-0BC1AAAFFF1F}"/>
              </a:ext>
            </a:extLst>
          </p:cNvPr>
          <p:cNvSpPr/>
          <p:nvPr/>
        </p:nvSpPr>
        <p:spPr>
          <a:xfrm>
            <a:off x="8655997" y="1583091"/>
            <a:ext cx="2440853" cy="3677625"/>
          </a:xfrm>
          <a:prstGeom prst="rect">
            <a:avLst/>
          </a:prstGeom>
          <a:solidFill>
            <a:srgbClr val="F7F5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AD139C6-ECEE-4289-BA8C-58E17F25E399}"/>
              </a:ext>
            </a:extLst>
          </p:cNvPr>
          <p:cNvSpPr/>
          <p:nvPr/>
        </p:nvSpPr>
        <p:spPr>
          <a:xfrm>
            <a:off x="1095151" y="1350049"/>
            <a:ext cx="699671" cy="699671"/>
          </a:xfrm>
          <a:prstGeom prst="rect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342CC0C-097F-43F5-9E9F-37FCFEE2332F}"/>
              </a:ext>
            </a:extLst>
          </p:cNvPr>
          <p:cNvSpPr/>
          <p:nvPr/>
        </p:nvSpPr>
        <p:spPr>
          <a:xfrm>
            <a:off x="1095151" y="3636049"/>
            <a:ext cx="699671" cy="699671"/>
          </a:xfrm>
          <a:prstGeom prst="rect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2AAB377-08EA-40A2-AD99-EF519469D93C}"/>
              </a:ext>
            </a:extLst>
          </p:cNvPr>
          <p:cNvSpPr/>
          <p:nvPr/>
        </p:nvSpPr>
        <p:spPr>
          <a:xfrm>
            <a:off x="1095151" y="4768906"/>
            <a:ext cx="699671" cy="699671"/>
          </a:xfrm>
          <a:prstGeom prst="rect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任意多边形 19">
            <a:extLst>
              <a:ext uri="{FF2B5EF4-FFF2-40B4-BE49-F238E27FC236}">
                <a16:creationId xmlns="" xmlns:a16="http://schemas.microsoft.com/office/drawing/2014/main" id="{117E01F3-33C9-4804-8066-4D0676906063}"/>
              </a:ext>
            </a:extLst>
          </p:cNvPr>
          <p:cNvSpPr>
            <a:spLocks noChangeAspect="1"/>
          </p:cNvSpPr>
          <p:nvPr/>
        </p:nvSpPr>
        <p:spPr>
          <a:xfrm>
            <a:off x="1322600" y="1551313"/>
            <a:ext cx="337646" cy="293825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任意多边形 20">
            <a:extLst>
              <a:ext uri="{FF2B5EF4-FFF2-40B4-BE49-F238E27FC236}">
                <a16:creationId xmlns="" xmlns:a16="http://schemas.microsoft.com/office/drawing/2014/main" id="{75D86C19-9546-4BCC-99E7-8480A5D18118}"/>
              </a:ext>
            </a:extLst>
          </p:cNvPr>
          <p:cNvSpPr>
            <a:spLocks noChangeAspect="1"/>
          </p:cNvSpPr>
          <p:nvPr/>
        </p:nvSpPr>
        <p:spPr>
          <a:xfrm>
            <a:off x="1297425" y="3840224"/>
            <a:ext cx="272737" cy="293826"/>
          </a:xfrm>
          <a:custGeom>
            <a:avLst/>
            <a:gdLst>
              <a:gd name="connsiteX0" fmla="*/ 2149595 w 4366834"/>
              <a:gd name="connsiteY0" fmla="*/ 2482640 h 4704489"/>
              <a:gd name="connsiteX1" fmla="*/ 2102840 w 4366834"/>
              <a:gd name="connsiteY1" fmla="*/ 2492080 h 4704489"/>
              <a:gd name="connsiteX2" fmla="*/ 2012340 w 4366834"/>
              <a:gd name="connsiteY2" fmla="*/ 2628611 h 4704489"/>
              <a:gd name="connsiteX3" fmla="*/ 2160516 w 4366834"/>
              <a:gd name="connsiteY3" fmla="*/ 2776787 h 4704489"/>
              <a:gd name="connsiteX4" fmla="*/ 2308692 w 4366834"/>
              <a:gd name="connsiteY4" fmla="*/ 2628611 h 4704489"/>
              <a:gd name="connsiteX5" fmla="*/ 2218193 w 4366834"/>
              <a:gd name="connsiteY5" fmla="*/ 2492080 h 4704489"/>
              <a:gd name="connsiteX6" fmla="*/ 2171438 w 4366834"/>
              <a:gd name="connsiteY6" fmla="*/ 2482640 h 4704489"/>
              <a:gd name="connsiteX7" fmla="*/ 2160518 w 4366834"/>
              <a:gd name="connsiteY7" fmla="*/ 951351 h 4704489"/>
              <a:gd name="connsiteX8" fmla="*/ 2302218 w 4366834"/>
              <a:gd name="connsiteY8" fmla="*/ 1093052 h 4704489"/>
              <a:gd name="connsiteX9" fmla="*/ 2302218 w 4366834"/>
              <a:gd name="connsiteY9" fmla="*/ 2314238 h 4704489"/>
              <a:gd name="connsiteX10" fmla="*/ 2353661 w 4366834"/>
              <a:gd name="connsiteY10" fmla="*/ 2342160 h 4704489"/>
              <a:gd name="connsiteX11" fmla="*/ 2505965 w 4366834"/>
              <a:gd name="connsiteY11" fmla="*/ 2628611 h 4704489"/>
              <a:gd name="connsiteX12" fmla="*/ 2160517 w 4366834"/>
              <a:gd name="connsiteY12" fmla="*/ 2974059 h 4704489"/>
              <a:gd name="connsiteX13" fmla="*/ 1815069 w 4366834"/>
              <a:gd name="connsiteY13" fmla="*/ 2628611 h 4704489"/>
              <a:gd name="connsiteX14" fmla="*/ 1967374 w 4366834"/>
              <a:gd name="connsiteY14" fmla="*/ 2342160 h 4704489"/>
              <a:gd name="connsiteX15" fmla="*/ 2018817 w 4366834"/>
              <a:gd name="connsiteY15" fmla="*/ 2314238 h 4704489"/>
              <a:gd name="connsiteX16" fmla="*/ 2018817 w 4366834"/>
              <a:gd name="connsiteY16" fmla="*/ 1093052 h 4704489"/>
              <a:gd name="connsiteX17" fmla="*/ 2163170 w 4366834"/>
              <a:gd name="connsiteY17" fmla="*/ 761506 h 4704489"/>
              <a:gd name="connsiteX18" fmla="*/ 383357 w 4366834"/>
              <a:gd name="connsiteY18" fmla="*/ 2541318 h 4704489"/>
              <a:gd name="connsiteX19" fmla="*/ 2163170 w 4366834"/>
              <a:gd name="connsiteY19" fmla="*/ 4321131 h 4704489"/>
              <a:gd name="connsiteX20" fmla="*/ 3942983 w 4366834"/>
              <a:gd name="connsiteY20" fmla="*/ 2541318 h 4704489"/>
              <a:gd name="connsiteX21" fmla="*/ 2163170 w 4366834"/>
              <a:gd name="connsiteY21" fmla="*/ 761506 h 4704489"/>
              <a:gd name="connsiteX22" fmla="*/ 1914854 w 4366834"/>
              <a:gd name="connsiteY22" fmla="*/ 0 h 4704489"/>
              <a:gd name="connsiteX23" fmla="*/ 2451372 w 4366834"/>
              <a:gd name="connsiteY23" fmla="*/ 0 h 4704489"/>
              <a:gd name="connsiteX24" fmla="*/ 2451372 w 4366834"/>
              <a:gd name="connsiteY24" fmla="*/ 398363 h 4704489"/>
              <a:gd name="connsiteX25" fmla="*/ 2492601 w 4366834"/>
              <a:gd name="connsiteY25" fmla="*/ 403072 h 4704489"/>
              <a:gd name="connsiteX26" fmla="*/ 3372621 w 4366834"/>
              <a:gd name="connsiteY26" fmla="*/ 747583 h 4704489"/>
              <a:gd name="connsiteX27" fmla="*/ 3532765 w 4366834"/>
              <a:gd name="connsiteY27" fmla="*/ 867337 h 4704489"/>
              <a:gd name="connsiteX28" fmla="*/ 3733861 w 4366834"/>
              <a:gd name="connsiteY28" fmla="*/ 666241 h 4704489"/>
              <a:gd name="connsiteX29" fmla="*/ 3498760 w 4366834"/>
              <a:gd name="connsiteY29" fmla="*/ 431140 h 4704489"/>
              <a:gd name="connsiteX30" fmla="*/ 3711472 w 4366834"/>
              <a:gd name="connsiteY30" fmla="*/ 218428 h 4704489"/>
              <a:gd name="connsiteX31" fmla="*/ 4366834 w 4366834"/>
              <a:gd name="connsiteY31" fmla="*/ 873790 h 4704489"/>
              <a:gd name="connsiteX32" fmla="*/ 4154122 w 4366834"/>
              <a:gd name="connsiteY32" fmla="*/ 1086502 h 4704489"/>
              <a:gd name="connsiteX33" fmla="*/ 3919022 w 4366834"/>
              <a:gd name="connsiteY33" fmla="*/ 851401 h 4704489"/>
              <a:gd name="connsiteX34" fmla="*/ 3724157 w 4366834"/>
              <a:gd name="connsiteY34" fmla="*/ 1046266 h 4704489"/>
              <a:gd name="connsiteX35" fmla="*/ 3832379 w 4366834"/>
              <a:gd name="connsiteY35" fmla="*/ 1165341 h 4704489"/>
              <a:gd name="connsiteX36" fmla="*/ 4326342 w 4366834"/>
              <a:gd name="connsiteY36" fmla="*/ 2541318 h 4704489"/>
              <a:gd name="connsiteX37" fmla="*/ 2163171 w 4366834"/>
              <a:gd name="connsiteY37" fmla="*/ 4704489 h 4704489"/>
              <a:gd name="connsiteX38" fmla="*/ 0 w 4366834"/>
              <a:gd name="connsiteY38" fmla="*/ 2541318 h 4704489"/>
              <a:gd name="connsiteX39" fmla="*/ 1727217 w 4366834"/>
              <a:gd name="connsiteY39" fmla="*/ 422095 h 4704489"/>
              <a:gd name="connsiteX40" fmla="*/ 1914854 w 4366834"/>
              <a:gd name="connsiteY40" fmla="*/ 393458 h 4704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66834" h="4704489">
                <a:moveTo>
                  <a:pt x="2149595" y="2482640"/>
                </a:moveTo>
                <a:lnTo>
                  <a:pt x="2102840" y="2492080"/>
                </a:lnTo>
                <a:cubicBezTo>
                  <a:pt x="2049657" y="2514574"/>
                  <a:pt x="2012340" y="2567235"/>
                  <a:pt x="2012340" y="2628611"/>
                </a:cubicBezTo>
                <a:cubicBezTo>
                  <a:pt x="2012340" y="2710446"/>
                  <a:pt x="2078681" y="2776787"/>
                  <a:pt x="2160516" y="2776787"/>
                </a:cubicBezTo>
                <a:cubicBezTo>
                  <a:pt x="2242351" y="2776787"/>
                  <a:pt x="2308692" y="2710446"/>
                  <a:pt x="2308692" y="2628611"/>
                </a:cubicBezTo>
                <a:cubicBezTo>
                  <a:pt x="2308692" y="2567235"/>
                  <a:pt x="2271375" y="2514574"/>
                  <a:pt x="2218193" y="2492080"/>
                </a:cubicBezTo>
                <a:lnTo>
                  <a:pt x="2171438" y="2482640"/>
                </a:lnTo>
                <a:close/>
                <a:moveTo>
                  <a:pt x="2160518" y="951351"/>
                </a:moveTo>
                <a:lnTo>
                  <a:pt x="2302218" y="1093052"/>
                </a:lnTo>
                <a:lnTo>
                  <a:pt x="2302218" y="2314238"/>
                </a:lnTo>
                <a:lnTo>
                  <a:pt x="2353661" y="2342160"/>
                </a:lnTo>
                <a:cubicBezTo>
                  <a:pt x="2445550" y="2404240"/>
                  <a:pt x="2505965" y="2509370"/>
                  <a:pt x="2505965" y="2628611"/>
                </a:cubicBezTo>
                <a:cubicBezTo>
                  <a:pt x="2505965" y="2819397"/>
                  <a:pt x="2351303" y="2974059"/>
                  <a:pt x="2160517" y="2974059"/>
                </a:cubicBezTo>
                <a:cubicBezTo>
                  <a:pt x="1969731" y="2974059"/>
                  <a:pt x="1815069" y="2819397"/>
                  <a:pt x="1815069" y="2628611"/>
                </a:cubicBezTo>
                <a:cubicBezTo>
                  <a:pt x="1815069" y="2509370"/>
                  <a:pt x="1875484" y="2404240"/>
                  <a:pt x="1967374" y="2342160"/>
                </a:cubicBezTo>
                <a:lnTo>
                  <a:pt x="2018817" y="2314238"/>
                </a:lnTo>
                <a:lnTo>
                  <a:pt x="2018817" y="1093052"/>
                </a:lnTo>
                <a:close/>
                <a:moveTo>
                  <a:pt x="2163170" y="761506"/>
                </a:moveTo>
                <a:cubicBezTo>
                  <a:pt x="1180206" y="761506"/>
                  <a:pt x="383357" y="1558354"/>
                  <a:pt x="383357" y="2541318"/>
                </a:cubicBezTo>
                <a:cubicBezTo>
                  <a:pt x="383357" y="3524282"/>
                  <a:pt x="1180206" y="4321131"/>
                  <a:pt x="2163170" y="4321131"/>
                </a:cubicBezTo>
                <a:cubicBezTo>
                  <a:pt x="3146134" y="4321131"/>
                  <a:pt x="3942983" y="3524282"/>
                  <a:pt x="3942983" y="2541318"/>
                </a:cubicBezTo>
                <a:cubicBezTo>
                  <a:pt x="3942983" y="1558354"/>
                  <a:pt x="3146134" y="761506"/>
                  <a:pt x="2163170" y="761506"/>
                </a:cubicBezTo>
                <a:close/>
                <a:moveTo>
                  <a:pt x="1914854" y="0"/>
                </a:moveTo>
                <a:lnTo>
                  <a:pt x="2451372" y="0"/>
                </a:lnTo>
                <a:lnTo>
                  <a:pt x="2451372" y="398363"/>
                </a:lnTo>
                <a:lnTo>
                  <a:pt x="2492601" y="403072"/>
                </a:lnTo>
                <a:cubicBezTo>
                  <a:pt x="2814843" y="452310"/>
                  <a:pt x="3113687" y="572651"/>
                  <a:pt x="3372621" y="747583"/>
                </a:cubicBezTo>
                <a:lnTo>
                  <a:pt x="3532765" y="867337"/>
                </a:lnTo>
                <a:lnTo>
                  <a:pt x="3733861" y="666241"/>
                </a:lnTo>
                <a:lnTo>
                  <a:pt x="3498760" y="431140"/>
                </a:lnTo>
                <a:lnTo>
                  <a:pt x="3711472" y="218428"/>
                </a:lnTo>
                <a:lnTo>
                  <a:pt x="4366834" y="873790"/>
                </a:lnTo>
                <a:lnTo>
                  <a:pt x="4154122" y="1086502"/>
                </a:lnTo>
                <a:lnTo>
                  <a:pt x="3919022" y="851401"/>
                </a:lnTo>
                <a:lnTo>
                  <a:pt x="3724157" y="1046266"/>
                </a:lnTo>
                <a:lnTo>
                  <a:pt x="3832379" y="1165341"/>
                </a:lnTo>
                <a:cubicBezTo>
                  <a:pt x="4140968" y="1539264"/>
                  <a:pt x="4326342" y="2018643"/>
                  <a:pt x="4326342" y="2541318"/>
                </a:cubicBezTo>
                <a:cubicBezTo>
                  <a:pt x="4326342" y="3736004"/>
                  <a:pt x="3357857" y="4704489"/>
                  <a:pt x="2163171" y="4704489"/>
                </a:cubicBezTo>
                <a:cubicBezTo>
                  <a:pt x="968485" y="4704489"/>
                  <a:pt x="0" y="3736004"/>
                  <a:pt x="0" y="2541318"/>
                </a:cubicBezTo>
                <a:cubicBezTo>
                  <a:pt x="0" y="1495968"/>
                  <a:pt x="741497" y="623803"/>
                  <a:pt x="1727217" y="422095"/>
                </a:cubicBezTo>
                <a:lnTo>
                  <a:pt x="1914854" y="3934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任意多边形 21">
            <a:extLst>
              <a:ext uri="{FF2B5EF4-FFF2-40B4-BE49-F238E27FC236}">
                <a16:creationId xmlns="" xmlns:a16="http://schemas.microsoft.com/office/drawing/2014/main" id="{D10CADD2-3A6A-47FF-BEFC-CADE3139B2CC}"/>
              </a:ext>
            </a:extLst>
          </p:cNvPr>
          <p:cNvSpPr>
            <a:spLocks noChangeAspect="1"/>
          </p:cNvSpPr>
          <p:nvPr/>
        </p:nvSpPr>
        <p:spPr>
          <a:xfrm>
            <a:off x="1297415" y="4976874"/>
            <a:ext cx="286580" cy="293825"/>
          </a:xfrm>
          <a:custGeom>
            <a:avLst/>
            <a:gdLst>
              <a:gd name="connsiteX0" fmla="*/ 2429303 w 4858607"/>
              <a:gd name="connsiteY0" fmla="*/ 566170 h 4981435"/>
              <a:gd name="connsiteX1" fmla="*/ 408311 w 4858607"/>
              <a:gd name="connsiteY1" fmla="*/ 2468125 h 4981435"/>
              <a:gd name="connsiteX2" fmla="*/ 1023582 w 4858607"/>
              <a:gd name="connsiteY2" fmla="*/ 2468125 h 4981435"/>
              <a:gd name="connsiteX3" fmla="*/ 1023582 w 4858607"/>
              <a:gd name="connsiteY3" fmla="*/ 2523405 h 4981435"/>
              <a:gd name="connsiteX4" fmla="*/ 1028702 w 4858607"/>
              <a:gd name="connsiteY4" fmla="*/ 2523405 h 4981435"/>
              <a:gd name="connsiteX5" fmla="*/ 1028702 w 4858607"/>
              <a:gd name="connsiteY5" fmla="*/ 4599293 h 4981435"/>
              <a:gd name="connsiteX6" fmla="*/ 1675256 w 4858607"/>
              <a:gd name="connsiteY6" fmla="*/ 4599293 h 4981435"/>
              <a:gd name="connsiteX7" fmla="*/ 1675256 w 4858607"/>
              <a:gd name="connsiteY7" fmla="*/ 2850266 h 4981435"/>
              <a:gd name="connsiteX8" fmla="*/ 1675265 w 4858607"/>
              <a:gd name="connsiteY8" fmla="*/ 2850266 h 4981435"/>
              <a:gd name="connsiteX9" fmla="*/ 1675265 w 4858607"/>
              <a:gd name="connsiteY9" fmla="*/ 2850266 h 4981435"/>
              <a:gd name="connsiteX10" fmla="*/ 2801200 w 4858607"/>
              <a:gd name="connsiteY10" fmla="*/ 2850266 h 4981435"/>
              <a:gd name="connsiteX11" fmla="*/ 2801200 w 4858607"/>
              <a:gd name="connsiteY11" fmla="*/ 2850265 h 4981435"/>
              <a:gd name="connsiteX12" fmla="*/ 3183342 w 4858607"/>
              <a:gd name="connsiteY12" fmla="*/ 2850265 h 4981435"/>
              <a:gd name="connsiteX13" fmla="*/ 3183342 w 4858607"/>
              <a:gd name="connsiteY13" fmla="*/ 2850266 h 4981435"/>
              <a:gd name="connsiteX14" fmla="*/ 3183342 w 4858607"/>
              <a:gd name="connsiteY14" fmla="*/ 2850266 h 4981435"/>
              <a:gd name="connsiteX15" fmla="*/ 3183342 w 4858607"/>
              <a:gd name="connsiteY15" fmla="*/ 3232407 h 4981435"/>
              <a:gd name="connsiteX16" fmla="*/ 3183342 w 4858607"/>
              <a:gd name="connsiteY16" fmla="*/ 3232407 h 4981435"/>
              <a:gd name="connsiteX17" fmla="*/ 3183342 w 4858607"/>
              <a:gd name="connsiteY17" fmla="*/ 4599293 h 4981435"/>
              <a:gd name="connsiteX18" fmla="*/ 3829904 w 4858607"/>
              <a:gd name="connsiteY18" fmla="*/ 4599293 h 4981435"/>
              <a:gd name="connsiteX19" fmla="*/ 3829904 w 4858607"/>
              <a:gd name="connsiteY19" fmla="*/ 2523405 h 4981435"/>
              <a:gd name="connsiteX20" fmla="*/ 3835025 w 4858607"/>
              <a:gd name="connsiteY20" fmla="*/ 2523405 h 4981435"/>
              <a:gd name="connsiteX21" fmla="*/ 3835025 w 4858607"/>
              <a:gd name="connsiteY21" fmla="*/ 2468125 h 4981435"/>
              <a:gd name="connsiteX22" fmla="*/ 4450297 w 4858607"/>
              <a:gd name="connsiteY22" fmla="*/ 2468125 h 4981435"/>
              <a:gd name="connsiteX23" fmla="*/ 2429303 w 4858607"/>
              <a:gd name="connsiteY23" fmla="*/ 0 h 4981435"/>
              <a:gd name="connsiteX24" fmla="*/ 4858607 w 4858607"/>
              <a:gd name="connsiteY24" fmla="*/ 2286215 h 4981435"/>
              <a:gd name="connsiteX25" fmla="*/ 4858607 w 4858607"/>
              <a:gd name="connsiteY25" fmla="*/ 2468125 h 4981435"/>
              <a:gd name="connsiteX26" fmla="*/ 4858607 w 4858607"/>
              <a:gd name="connsiteY26" fmla="*/ 2468125 h 4981435"/>
              <a:gd name="connsiteX27" fmla="*/ 4858607 w 4858607"/>
              <a:gd name="connsiteY27" fmla="*/ 2850266 h 4981435"/>
              <a:gd name="connsiteX28" fmla="*/ 4858607 w 4858607"/>
              <a:gd name="connsiteY28" fmla="*/ 2850266 h 4981435"/>
              <a:gd name="connsiteX29" fmla="*/ 4858607 w 4858607"/>
              <a:gd name="connsiteY29" fmla="*/ 2852385 h 4981435"/>
              <a:gd name="connsiteX30" fmla="*/ 4856355 w 4858607"/>
              <a:gd name="connsiteY30" fmla="*/ 2850266 h 4981435"/>
              <a:gd name="connsiteX31" fmla="*/ 4212045 w 4858607"/>
              <a:gd name="connsiteY31" fmla="*/ 2850266 h 4981435"/>
              <a:gd name="connsiteX32" fmla="*/ 4212045 w 4858607"/>
              <a:gd name="connsiteY32" fmla="*/ 4981434 h 4981435"/>
              <a:gd name="connsiteX33" fmla="*/ 4088357 w 4858607"/>
              <a:gd name="connsiteY33" fmla="*/ 4981434 h 4981435"/>
              <a:gd name="connsiteX34" fmla="*/ 3829904 w 4858607"/>
              <a:gd name="connsiteY34" fmla="*/ 4981434 h 4981435"/>
              <a:gd name="connsiteX35" fmla="*/ 2924889 w 4858607"/>
              <a:gd name="connsiteY35" fmla="*/ 4981434 h 4981435"/>
              <a:gd name="connsiteX36" fmla="*/ 2924889 w 4858607"/>
              <a:gd name="connsiteY36" fmla="*/ 4981434 h 4981435"/>
              <a:gd name="connsiteX37" fmla="*/ 2801200 w 4858607"/>
              <a:gd name="connsiteY37" fmla="*/ 4981434 h 4981435"/>
              <a:gd name="connsiteX38" fmla="*/ 2801200 w 4858607"/>
              <a:gd name="connsiteY38" fmla="*/ 3232407 h 4981435"/>
              <a:gd name="connsiteX39" fmla="*/ 2057397 w 4858607"/>
              <a:gd name="connsiteY39" fmla="*/ 3232407 h 4981435"/>
              <a:gd name="connsiteX40" fmla="*/ 2057397 w 4858607"/>
              <a:gd name="connsiteY40" fmla="*/ 4981435 h 4981435"/>
              <a:gd name="connsiteX41" fmla="*/ 1675256 w 4858607"/>
              <a:gd name="connsiteY41" fmla="*/ 4981435 h 4981435"/>
              <a:gd name="connsiteX42" fmla="*/ 1675256 w 4858607"/>
              <a:gd name="connsiteY42" fmla="*/ 4981434 h 4981435"/>
              <a:gd name="connsiteX43" fmla="*/ 1028702 w 4858607"/>
              <a:gd name="connsiteY43" fmla="*/ 4981434 h 4981435"/>
              <a:gd name="connsiteX44" fmla="*/ 733573 w 4858607"/>
              <a:gd name="connsiteY44" fmla="*/ 4981434 h 4981435"/>
              <a:gd name="connsiteX45" fmla="*/ 646561 w 4858607"/>
              <a:gd name="connsiteY45" fmla="*/ 4981434 h 4981435"/>
              <a:gd name="connsiteX46" fmla="*/ 646561 w 4858607"/>
              <a:gd name="connsiteY46" fmla="*/ 2850266 h 4981435"/>
              <a:gd name="connsiteX47" fmla="*/ 2253 w 4858607"/>
              <a:gd name="connsiteY47" fmla="*/ 2850266 h 4981435"/>
              <a:gd name="connsiteX48" fmla="*/ 0 w 4858607"/>
              <a:gd name="connsiteY48" fmla="*/ 2852385 h 4981435"/>
              <a:gd name="connsiteX49" fmla="*/ 0 w 4858607"/>
              <a:gd name="connsiteY49" fmla="*/ 2850266 h 4981435"/>
              <a:gd name="connsiteX50" fmla="*/ 0 w 4858607"/>
              <a:gd name="connsiteY50" fmla="*/ 2850266 h 4981435"/>
              <a:gd name="connsiteX51" fmla="*/ 0 w 4858607"/>
              <a:gd name="connsiteY51" fmla="*/ 2468125 h 4981435"/>
              <a:gd name="connsiteX52" fmla="*/ 0 w 4858607"/>
              <a:gd name="connsiteY52" fmla="*/ 2468125 h 4981435"/>
              <a:gd name="connsiteX53" fmla="*/ 0 w 4858607"/>
              <a:gd name="connsiteY53" fmla="*/ 2286215 h 498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58607" h="4981435">
                <a:moveTo>
                  <a:pt x="2429303" y="566170"/>
                </a:moveTo>
                <a:lnTo>
                  <a:pt x="408311" y="2468125"/>
                </a:lnTo>
                <a:lnTo>
                  <a:pt x="1023582" y="2468125"/>
                </a:lnTo>
                <a:lnTo>
                  <a:pt x="1023582" y="2523405"/>
                </a:lnTo>
                <a:lnTo>
                  <a:pt x="1028702" y="2523405"/>
                </a:lnTo>
                <a:lnTo>
                  <a:pt x="1028702" y="4599293"/>
                </a:lnTo>
                <a:lnTo>
                  <a:pt x="1675256" y="4599293"/>
                </a:lnTo>
                <a:lnTo>
                  <a:pt x="1675256" y="2850266"/>
                </a:lnTo>
                <a:lnTo>
                  <a:pt x="1675265" y="2850266"/>
                </a:lnTo>
                <a:lnTo>
                  <a:pt x="1675265" y="2850266"/>
                </a:lnTo>
                <a:lnTo>
                  <a:pt x="2801200" y="2850266"/>
                </a:lnTo>
                <a:lnTo>
                  <a:pt x="2801200" y="2850265"/>
                </a:lnTo>
                <a:lnTo>
                  <a:pt x="3183342" y="2850265"/>
                </a:lnTo>
                <a:lnTo>
                  <a:pt x="3183342" y="2850266"/>
                </a:lnTo>
                <a:lnTo>
                  <a:pt x="3183342" y="2850266"/>
                </a:lnTo>
                <a:lnTo>
                  <a:pt x="3183342" y="3232407"/>
                </a:lnTo>
                <a:lnTo>
                  <a:pt x="3183342" y="3232407"/>
                </a:lnTo>
                <a:lnTo>
                  <a:pt x="3183342" y="4599293"/>
                </a:lnTo>
                <a:lnTo>
                  <a:pt x="3829904" y="4599293"/>
                </a:lnTo>
                <a:lnTo>
                  <a:pt x="3829904" y="2523405"/>
                </a:lnTo>
                <a:lnTo>
                  <a:pt x="3835025" y="2523405"/>
                </a:lnTo>
                <a:lnTo>
                  <a:pt x="3835025" y="2468125"/>
                </a:lnTo>
                <a:lnTo>
                  <a:pt x="4450297" y="2468125"/>
                </a:lnTo>
                <a:close/>
                <a:moveTo>
                  <a:pt x="2429303" y="0"/>
                </a:moveTo>
                <a:lnTo>
                  <a:pt x="4858607" y="2286215"/>
                </a:lnTo>
                <a:lnTo>
                  <a:pt x="4858607" y="2468125"/>
                </a:lnTo>
                <a:lnTo>
                  <a:pt x="4858607" y="2468125"/>
                </a:lnTo>
                <a:lnTo>
                  <a:pt x="4858607" y="2850266"/>
                </a:lnTo>
                <a:lnTo>
                  <a:pt x="4858607" y="2850266"/>
                </a:lnTo>
                <a:lnTo>
                  <a:pt x="4858607" y="2852385"/>
                </a:lnTo>
                <a:lnTo>
                  <a:pt x="4856355" y="2850266"/>
                </a:lnTo>
                <a:lnTo>
                  <a:pt x="4212045" y="2850266"/>
                </a:lnTo>
                <a:lnTo>
                  <a:pt x="4212045" y="4981434"/>
                </a:lnTo>
                <a:lnTo>
                  <a:pt x="4088357" y="4981434"/>
                </a:lnTo>
                <a:lnTo>
                  <a:pt x="3829904" y="4981434"/>
                </a:lnTo>
                <a:lnTo>
                  <a:pt x="2924889" y="4981434"/>
                </a:lnTo>
                <a:lnTo>
                  <a:pt x="2924889" y="4981434"/>
                </a:lnTo>
                <a:lnTo>
                  <a:pt x="2801200" y="4981434"/>
                </a:lnTo>
                <a:lnTo>
                  <a:pt x="2801200" y="3232407"/>
                </a:lnTo>
                <a:lnTo>
                  <a:pt x="2057397" y="3232407"/>
                </a:lnTo>
                <a:lnTo>
                  <a:pt x="2057397" y="4981435"/>
                </a:lnTo>
                <a:lnTo>
                  <a:pt x="1675256" y="4981435"/>
                </a:lnTo>
                <a:lnTo>
                  <a:pt x="1675256" y="4981434"/>
                </a:lnTo>
                <a:lnTo>
                  <a:pt x="1028702" y="4981434"/>
                </a:lnTo>
                <a:lnTo>
                  <a:pt x="733573" y="4981434"/>
                </a:lnTo>
                <a:lnTo>
                  <a:pt x="646561" y="4981434"/>
                </a:lnTo>
                <a:lnTo>
                  <a:pt x="646561" y="2850266"/>
                </a:lnTo>
                <a:lnTo>
                  <a:pt x="2253" y="2850266"/>
                </a:lnTo>
                <a:lnTo>
                  <a:pt x="0" y="2852385"/>
                </a:lnTo>
                <a:lnTo>
                  <a:pt x="0" y="2850266"/>
                </a:lnTo>
                <a:lnTo>
                  <a:pt x="0" y="2850266"/>
                </a:lnTo>
                <a:lnTo>
                  <a:pt x="0" y="2468125"/>
                </a:lnTo>
                <a:lnTo>
                  <a:pt x="0" y="2468125"/>
                </a:lnTo>
                <a:lnTo>
                  <a:pt x="0" y="2286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任意多边形 22">
            <a:extLst>
              <a:ext uri="{FF2B5EF4-FFF2-40B4-BE49-F238E27FC236}">
                <a16:creationId xmlns="" xmlns:a16="http://schemas.microsoft.com/office/drawing/2014/main" id="{A880D3FB-585E-4EB0-8143-C9250BC60E9D}"/>
              </a:ext>
            </a:extLst>
          </p:cNvPr>
          <p:cNvSpPr>
            <a:spLocks noChangeAspect="1"/>
          </p:cNvSpPr>
          <p:nvPr/>
        </p:nvSpPr>
        <p:spPr>
          <a:xfrm>
            <a:off x="1306309" y="2695971"/>
            <a:ext cx="297391" cy="293825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7EAE157-DEF1-4588-84FD-6B1101B8287E}"/>
              </a:ext>
            </a:extLst>
          </p:cNvPr>
          <p:cNvSpPr txBox="1"/>
          <p:nvPr/>
        </p:nvSpPr>
        <p:spPr>
          <a:xfrm>
            <a:off x="2633022" y="1341411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97B4E03-0851-4ED0-8213-2C77CF2B1F2A}"/>
              </a:ext>
            </a:extLst>
          </p:cNvPr>
          <p:cNvSpPr txBox="1"/>
          <p:nvPr/>
        </p:nvSpPr>
        <p:spPr>
          <a:xfrm>
            <a:off x="2633022" y="2474454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67CD6EB-485E-4B0A-81DF-D30C5FAE578E}"/>
              </a:ext>
            </a:extLst>
          </p:cNvPr>
          <p:cNvSpPr txBox="1"/>
          <p:nvPr/>
        </p:nvSpPr>
        <p:spPr>
          <a:xfrm>
            <a:off x="2670403" y="3629078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E2AFC30-206D-41A0-B26B-3061F82116E3}"/>
              </a:ext>
            </a:extLst>
          </p:cNvPr>
          <p:cNvSpPr txBox="1"/>
          <p:nvPr/>
        </p:nvSpPr>
        <p:spPr>
          <a:xfrm>
            <a:off x="2680952" y="4799641"/>
            <a:ext cx="288972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5421A07-0BBF-4E3F-A95D-3F63A5883C37}"/>
              </a:ext>
            </a:extLst>
          </p:cNvPr>
          <p:cNvSpPr txBox="1"/>
          <p:nvPr/>
        </p:nvSpPr>
        <p:spPr>
          <a:xfrm>
            <a:off x="8806370" y="1944922"/>
            <a:ext cx="2137401" cy="3225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</a:t>
            </a: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标题，修改文字内容，也可以直接复制你的内容到此。请替换文字内容，添加相关标题，修改文字内容，也可以直接复制你的内容到此。</a:t>
            </a:r>
          </a:p>
          <a:p>
            <a:pPr>
              <a:lnSpc>
                <a:spcPct val="125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942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12785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6869986-A395-4244-B227-4C270A49F3DD}"/>
              </a:ext>
            </a:extLst>
          </p:cNvPr>
          <p:cNvGrpSpPr/>
          <p:nvPr/>
        </p:nvGrpSpPr>
        <p:grpSpPr>
          <a:xfrm>
            <a:off x="4576275" y="2070100"/>
            <a:ext cx="2797175" cy="2678113"/>
            <a:chOff x="4606925" y="2082800"/>
            <a:chExt cx="2797175" cy="2678113"/>
          </a:xfrm>
        </p:grpSpPr>
        <p:sp>
          <p:nvSpPr>
            <p:cNvPr id="15" name="MH_Other_1">
              <a:extLst>
                <a:ext uri="{FF2B5EF4-FFF2-40B4-BE49-F238E27FC236}">
                  <a16:creationId xmlns="" xmlns:a16="http://schemas.microsoft.com/office/drawing/2014/main" id="{13E97A32-78B9-4181-9ED7-F734F4BF6993}"/>
                </a:ext>
              </a:extLst>
            </p:cNvPr>
            <p:cNvSpPr/>
            <p:nvPr/>
          </p:nvSpPr>
          <p:spPr bwMode="auto">
            <a:xfrm>
              <a:off x="5583238" y="2082800"/>
              <a:ext cx="1439862" cy="1476375"/>
            </a:xfrm>
            <a:custGeom>
              <a:avLst/>
              <a:gdLst>
                <a:gd name="T0" fmla="*/ 0 w 1775399"/>
                <a:gd name="T1" fmla="*/ 0 h 1819275"/>
                <a:gd name="T2" fmla="*/ 1005517 w 1775399"/>
                <a:gd name="T3" fmla="*/ 0 h 1819275"/>
                <a:gd name="T4" fmla="*/ 1156152 w 1775399"/>
                <a:gd name="T5" fmla="*/ 1476375 h 1819275"/>
                <a:gd name="T6" fmla="*/ 987005 w 1775399"/>
                <a:gd name="T7" fmla="*/ 934284 h 1819275"/>
                <a:gd name="T8" fmla="*/ 908760 w 1775399"/>
                <a:gd name="T9" fmla="*/ 779590 h 1819275"/>
                <a:gd name="T10" fmla="*/ 912560 w 1775399"/>
                <a:gd name="T11" fmla="*/ 781045 h 1819275"/>
                <a:gd name="T12" fmla="*/ 881818 w 1775399"/>
                <a:gd name="T13" fmla="*/ 726325 h 1819275"/>
                <a:gd name="T14" fmla="*/ 865827 w 1775399"/>
                <a:gd name="T15" fmla="*/ 694708 h 1819275"/>
                <a:gd name="T16" fmla="*/ 847278 w 1775399"/>
                <a:gd name="T17" fmla="*/ 664844 h 1819275"/>
                <a:gd name="T18" fmla="*/ 837160 w 1775399"/>
                <a:gd name="T19" fmla="*/ 646834 h 1819275"/>
                <a:gd name="T20" fmla="*/ 819989 w 1775399"/>
                <a:gd name="T21" fmla="*/ 620905 h 1819275"/>
                <a:gd name="T22" fmla="*/ 791883 w 1775399"/>
                <a:gd name="T23" fmla="*/ 575651 h 1819275"/>
                <a:gd name="T24" fmla="*/ 769704 w 1775399"/>
                <a:gd name="T25" fmla="*/ 544974 h 1819275"/>
                <a:gd name="T26" fmla="*/ 756366 w 1775399"/>
                <a:gd name="T27" fmla="*/ 524833 h 1819275"/>
                <a:gd name="T28" fmla="*/ 738976 w 1775399"/>
                <a:gd name="T29" fmla="*/ 502473 h 1819275"/>
                <a:gd name="T30" fmla="*/ 708679 w 1775399"/>
                <a:gd name="T31" fmla="*/ 460567 h 1819275"/>
                <a:gd name="T32" fmla="*/ 683238 w 1775399"/>
                <a:gd name="T33" fmla="*/ 430802 h 1819275"/>
                <a:gd name="T34" fmla="*/ 671076 w 1775399"/>
                <a:gd name="T35" fmla="*/ 415164 h 1819275"/>
                <a:gd name="T36" fmla="*/ 652585 w 1775399"/>
                <a:gd name="T37" fmla="*/ 394939 h 1819275"/>
                <a:gd name="T38" fmla="*/ 615948 w 1775399"/>
                <a:gd name="T39" fmla="*/ 352074 h 1819275"/>
                <a:gd name="T40" fmla="*/ 593673 w 1775399"/>
                <a:gd name="T41" fmla="*/ 330503 h 1819275"/>
                <a:gd name="T42" fmla="*/ 582192 w 1775399"/>
                <a:gd name="T43" fmla="*/ 317946 h 1819275"/>
                <a:gd name="T44" fmla="*/ 549557 w 1775399"/>
                <a:gd name="T45" fmla="*/ 287781 h 1819275"/>
                <a:gd name="T46" fmla="*/ 513420 w 1775399"/>
                <a:gd name="T47" fmla="*/ 252786 h 1819275"/>
                <a:gd name="T48" fmla="*/ 502613 w 1775399"/>
                <a:gd name="T49" fmla="*/ 244390 h 1819275"/>
                <a:gd name="T50" fmla="*/ 490613 w 1775399"/>
                <a:gd name="T51" fmla="*/ 233298 h 1819275"/>
                <a:gd name="T52" fmla="*/ 23790 w 1775399"/>
                <a:gd name="T53" fmla="*/ 2817 h 1819275"/>
                <a:gd name="T54" fmla="*/ 5800 w 1775399"/>
                <a:gd name="T55" fmla="*/ 1459 h 1819275"/>
                <a:gd name="T56" fmla="*/ 0 w 1775399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MH_Other_2">
              <a:extLst>
                <a:ext uri="{FF2B5EF4-FFF2-40B4-BE49-F238E27FC236}">
                  <a16:creationId xmlns="" xmlns:a16="http://schemas.microsoft.com/office/drawing/2014/main" id="{357835F3-5F77-444E-A82E-1848C4321E88}"/>
                </a:ext>
              </a:extLst>
            </p:cNvPr>
            <p:cNvSpPr/>
            <p:nvPr/>
          </p:nvSpPr>
          <p:spPr bwMode="auto">
            <a:xfrm rot="18018922">
              <a:off x="4921250" y="2135188"/>
              <a:ext cx="1433513" cy="1474787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4787 h 1819275"/>
                <a:gd name="T6" fmla="*/ 986374 w 1768701"/>
                <a:gd name="T7" fmla="*/ 933279 h 1819275"/>
                <a:gd name="T8" fmla="*/ 908179 w 1768701"/>
                <a:gd name="T9" fmla="*/ 778751 h 1819275"/>
                <a:gd name="T10" fmla="*/ 911977 w 1768701"/>
                <a:gd name="T11" fmla="*/ 780205 h 1819275"/>
                <a:gd name="T12" fmla="*/ 881255 w 1768701"/>
                <a:gd name="T13" fmla="*/ 725544 h 1819275"/>
                <a:gd name="T14" fmla="*/ 865273 w 1768701"/>
                <a:gd name="T15" fmla="*/ 693961 h 1819275"/>
                <a:gd name="T16" fmla="*/ 846737 w 1768701"/>
                <a:gd name="T17" fmla="*/ 664129 h 1819275"/>
                <a:gd name="T18" fmla="*/ 836625 w 1768701"/>
                <a:gd name="T19" fmla="*/ 646138 h 1819275"/>
                <a:gd name="T20" fmla="*/ 819465 w 1768701"/>
                <a:gd name="T21" fmla="*/ 620237 h 1819275"/>
                <a:gd name="T22" fmla="*/ 791377 w 1768701"/>
                <a:gd name="T23" fmla="*/ 575031 h 1819275"/>
                <a:gd name="T24" fmla="*/ 769212 w 1768701"/>
                <a:gd name="T25" fmla="*/ 544387 h 1819275"/>
                <a:gd name="T26" fmla="*/ 755882 w 1768701"/>
                <a:gd name="T27" fmla="*/ 524269 h 1819275"/>
                <a:gd name="T28" fmla="*/ 738504 w 1768701"/>
                <a:gd name="T29" fmla="*/ 501932 h 1819275"/>
                <a:gd name="T30" fmla="*/ 708227 w 1768701"/>
                <a:gd name="T31" fmla="*/ 460072 h 1819275"/>
                <a:gd name="T32" fmla="*/ 682801 w 1768701"/>
                <a:gd name="T33" fmla="*/ 430338 h 1819275"/>
                <a:gd name="T34" fmla="*/ 670647 w 1768701"/>
                <a:gd name="T35" fmla="*/ 414717 h 1819275"/>
                <a:gd name="T36" fmla="*/ 652168 w 1768701"/>
                <a:gd name="T37" fmla="*/ 394514 h 1819275"/>
                <a:gd name="T38" fmla="*/ 615554 w 1768701"/>
                <a:gd name="T39" fmla="*/ 351695 h 1819275"/>
                <a:gd name="T40" fmla="*/ 593293 w 1768701"/>
                <a:gd name="T41" fmla="*/ 330148 h 1819275"/>
                <a:gd name="T42" fmla="*/ 581820 w 1768701"/>
                <a:gd name="T43" fmla="*/ 317604 h 1819275"/>
                <a:gd name="T44" fmla="*/ 549205 w 1768701"/>
                <a:gd name="T45" fmla="*/ 287471 h 1819275"/>
                <a:gd name="T46" fmla="*/ 513092 w 1768701"/>
                <a:gd name="T47" fmla="*/ 252514 h 1819275"/>
                <a:gd name="T48" fmla="*/ 502292 w 1768701"/>
                <a:gd name="T49" fmla="*/ 244127 h 1819275"/>
                <a:gd name="T50" fmla="*/ 490299 w 1768701"/>
                <a:gd name="T51" fmla="*/ 233047 h 1819275"/>
                <a:gd name="T52" fmla="*/ 23775 w 1768701"/>
                <a:gd name="T53" fmla="*/ 2814 h 1819275"/>
                <a:gd name="T54" fmla="*/ 5797 w 1768701"/>
                <a:gd name="T55" fmla="*/ 1458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MH_Other_3">
              <a:extLst>
                <a:ext uri="{FF2B5EF4-FFF2-40B4-BE49-F238E27FC236}">
                  <a16:creationId xmlns="" xmlns:a16="http://schemas.microsoft.com/office/drawing/2014/main" id="{9F4A8DF5-8264-4F80-AF8F-DE2ED7BD7251}"/>
                </a:ext>
              </a:extLst>
            </p:cNvPr>
            <p:cNvSpPr/>
            <p:nvPr/>
          </p:nvSpPr>
          <p:spPr bwMode="auto">
            <a:xfrm rot="14427225">
              <a:off x="4628356" y="2728119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6375 h 1819275"/>
                <a:gd name="T6" fmla="*/ 986374 w 1768701"/>
                <a:gd name="T7" fmla="*/ 934284 h 1819275"/>
                <a:gd name="T8" fmla="*/ 908179 w 1768701"/>
                <a:gd name="T9" fmla="*/ 779590 h 1819275"/>
                <a:gd name="T10" fmla="*/ 911977 w 1768701"/>
                <a:gd name="T11" fmla="*/ 781045 h 1819275"/>
                <a:gd name="T12" fmla="*/ 881255 w 1768701"/>
                <a:gd name="T13" fmla="*/ 726325 h 1819275"/>
                <a:gd name="T14" fmla="*/ 865273 w 1768701"/>
                <a:gd name="T15" fmla="*/ 694708 h 1819275"/>
                <a:gd name="T16" fmla="*/ 846737 w 1768701"/>
                <a:gd name="T17" fmla="*/ 664844 h 1819275"/>
                <a:gd name="T18" fmla="*/ 836625 w 1768701"/>
                <a:gd name="T19" fmla="*/ 646834 h 1819275"/>
                <a:gd name="T20" fmla="*/ 819465 w 1768701"/>
                <a:gd name="T21" fmla="*/ 620905 h 1819275"/>
                <a:gd name="T22" fmla="*/ 791377 w 1768701"/>
                <a:gd name="T23" fmla="*/ 575651 h 1819275"/>
                <a:gd name="T24" fmla="*/ 769212 w 1768701"/>
                <a:gd name="T25" fmla="*/ 544974 h 1819275"/>
                <a:gd name="T26" fmla="*/ 755882 w 1768701"/>
                <a:gd name="T27" fmla="*/ 524833 h 1819275"/>
                <a:gd name="T28" fmla="*/ 738504 w 1768701"/>
                <a:gd name="T29" fmla="*/ 502473 h 1819275"/>
                <a:gd name="T30" fmla="*/ 708227 w 1768701"/>
                <a:gd name="T31" fmla="*/ 460567 h 1819275"/>
                <a:gd name="T32" fmla="*/ 682801 w 1768701"/>
                <a:gd name="T33" fmla="*/ 430802 h 1819275"/>
                <a:gd name="T34" fmla="*/ 670647 w 1768701"/>
                <a:gd name="T35" fmla="*/ 415164 h 1819275"/>
                <a:gd name="T36" fmla="*/ 652168 w 1768701"/>
                <a:gd name="T37" fmla="*/ 394939 h 1819275"/>
                <a:gd name="T38" fmla="*/ 615554 w 1768701"/>
                <a:gd name="T39" fmla="*/ 352074 h 1819275"/>
                <a:gd name="T40" fmla="*/ 593293 w 1768701"/>
                <a:gd name="T41" fmla="*/ 330503 h 1819275"/>
                <a:gd name="T42" fmla="*/ 581820 w 1768701"/>
                <a:gd name="T43" fmla="*/ 317946 h 1819275"/>
                <a:gd name="T44" fmla="*/ 549205 w 1768701"/>
                <a:gd name="T45" fmla="*/ 287781 h 1819275"/>
                <a:gd name="T46" fmla="*/ 513092 w 1768701"/>
                <a:gd name="T47" fmla="*/ 252786 h 1819275"/>
                <a:gd name="T48" fmla="*/ 502292 w 1768701"/>
                <a:gd name="T49" fmla="*/ 244390 h 1819275"/>
                <a:gd name="T50" fmla="*/ 490299 w 1768701"/>
                <a:gd name="T51" fmla="*/ 233298 h 1819275"/>
                <a:gd name="T52" fmla="*/ 23775 w 1768701"/>
                <a:gd name="T53" fmla="*/ 2817 h 1819275"/>
                <a:gd name="T54" fmla="*/ 5797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MH_Other_4">
              <a:extLst>
                <a:ext uri="{FF2B5EF4-FFF2-40B4-BE49-F238E27FC236}">
                  <a16:creationId xmlns="" xmlns:a16="http://schemas.microsoft.com/office/drawing/2014/main" id="{3444A432-988C-4653-B9DB-B9618EAEE3F3}"/>
                </a:ext>
              </a:extLst>
            </p:cNvPr>
            <p:cNvSpPr/>
            <p:nvPr/>
          </p:nvSpPr>
          <p:spPr bwMode="auto">
            <a:xfrm rot="10859581">
              <a:off x="4997450" y="3284538"/>
              <a:ext cx="1435100" cy="1476375"/>
            </a:xfrm>
            <a:custGeom>
              <a:avLst/>
              <a:gdLst>
                <a:gd name="T0" fmla="*/ 0 w 1768701"/>
                <a:gd name="T1" fmla="*/ 0 h 1819275"/>
                <a:gd name="T2" fmla="*/ 1005987 w 1768701"/>
                <a:gd name="T3" fmla="*/ 0 h 1819275"/>
                <a:gd name="T4" fmla="*/ 1156692 w 1768701"/>
                <a:gd name="T5" fmla="*/ 1476375 h 1819275"/>
                <a:gd name="T6" fmla="*/ 987466 w 1768701"/>
                <a:gd name="T7" fmla="*/ 934284 h 1819275"/>
                <a:gd name="T8" fmla="*/ 909184 w 1768701"/>
                <a:gd name="T9" fmla="*/ 779590 h 1819275"/>
                <a:gd name="T10" fmla="*/ 912987 w 1768701"/>
                <a:gd name="T11" fmla="*/ 781045 h 1819275"/>
                <a:gd name="T12" fmla="*/ 882230 w 1768701"/>
                <a:gd name="T13" fmla="*/ 726325 h 1819275"/>
                <a:gd name="T14" fmla="*/ 866231 w 1768701"/>
                <a:gd name="T15" fmla="*/ 694708 h 1819275"/>
                <a:gd name="T16" fmla="*/ 847674 w 1768701"/>
                <a:gd name="T17" fmla="*/ 664844 h 1819275"/>
                <a:gd name="T18" fmla="*/ 837551 w 1768701"/>
                <a:gd name="T19" fmla="*/ 646834 h 1819275"/>
                <a:gd name="T20" fmla="*/ 820372 w 1768701"/>
                <a:gd name="T21" fmla="*/ 620905 h 1819275"/>
                <a:gd name="T22" fmla="*/ 792253 w 1768701"/>
                <a:gd name="T23" fmla="*/ 575651 h 1819275"/>
                <a:gd name="T24" fmla="*/ 770063 w 1768701"/>
                <a:gd name="T25" fmla="*/ 544974 h 1819275"/>
                <a:gd name="T26" fmla="*/ 756719 w 1768701"/>
                <a:gd name="T27" fmla="*/ 524833 h 1819275"/>
                <a:gd name="T28" fmla="*/ 739322 w 1768701"/>
                <a:gd name="T29" fmla="*/ 502473 h 1819275"/>
                <a:gd name="T30" fmla="*/ 709011 w 1768701"/>
                <a:gd name="T31" fmla="*/ 460567 h 1819275"/>
                <a:gd name="T32" fmla="*/ 683557 w 1768701"/>
                <a:gd name="T33" fmla="*/ 430802 h 1819275"/>
                <a:gd name="T34" fmla="*/ 671390 w 1768701"/>
                <a:gd name="T35" fmla="*/ 415164 h 1819275"/>
                <a:gd name="T36" fmla="*/ 652890 w 1768701"/>
                <a:gd name="T37" fmla="*/ 394939 h 1819275"/>
                <a:gd name="T38" fmla="*/ 616236 w 1768701"/>
                <a:gd name="T39" fmla="*/ 352074 h 1819275"/>
                <a:gd name="T40" fmla="*/ 593950 w 1768701"/>
                <a:gd name="T41" fmla="*/ 330503 h 1819275"/>
                <a:gd name="T42" fmla="*/ 582464 w 1768701"/>
                <a:gd name="T43" fmla="*/ 317946 h 1819275"/>
                <a:gd name="T44" fmla="*/ 549813 w 1768701"/>
                <a:gd name="T45" fmla="*/ 287781 h 1819275"/>
                <a:gd name="T46" fmla="*/ 513660 w 1768701"/>
                <a:gd name="T47" fmla="*/ 252786 h 1819275"/>
                <a:gd name="T48" fmla="*/ 502848 w 1768701"/>
                <a:gd name="T49" fmla="*/ 244390 h 1819275"/>
                <a:gd name="T50" fmla="*/ 490842 w 1768701"/>
                <a:gd name="T51" fmla="*/ 233298 h 1819275"/>
                <a:gd name="T52" fmla="*/ 23801 w 1768701"/>
                <a:gd name="T53" fmla="*/ 2817 h 1819275"/>
                <a:gd name="T54" fmla="*/ 5803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MH_Other_5">
              <a:extLst>
                <a:ext uri="{FF2B5EF4-FFF2-40B4-BE49-F238E27FC236}">
                  <a16:creationId xmlns="" xmlns:a16="http://schemas.microsoft.com/office/drawing/2014/main" id="{376E9A2B-E668-4C9C-B6F6-39156C1D8399}"/>
                </a:ext>
              </a:extLst>
            </p:cNvPr>
            <p:cNvSpPr/>
            <p:nvPr/>
          </p:nvSpPr>
          <p:spPr bwMode="auto">
            <a:xfrm rot="7267884">
              <a:off x="5653882" y="3242469"/>
              <a:ext cx="1435100" cy="1474787"/>
            </a:xfrm>
            <a:custGeom>
              <a:avLst/>
              <a:gdLst>
                <a:gd name="T0" fmla="*/ 0 w 1768701"/>
                <a:gd name="T1" fmla="*/ 0 h 1819275"/>
                <a:gd name="T2" fmla="*/ 1005987 w 1768701"/>
                <a:gd name="T3" fmla="*/ 0 h 1819275"/>
                <a:gd name="T4" fmla="*/ 1156692 w 1768701"/>
                <a:gd name="T5" fmla="*/ 1474787 h 1819275"/>
                <a:gd name="T6" fmla="*/ 987466 w 1768701"/>
                <a:gd name="T7" fmla="*/ 933279 h 1819275"/>
                <a:gd name="T8" fmla="*/ 909184 w 1768701"/>
                <a:gd name="T9" fmla="*/ 778751 h 1819275"/>
                <a:gd name="T10" fmla="*/ 912987 w 1768701"/>
                <a:gd name="T11" fmla="*/ 780205 h 1819275"/>
                <a:gd name="T12" fmla="*/ 882230 w 1768701"/>
                <a:gd name="T13" fmla="*/ 725544 h 1819275"/>
                <a:gd name="T14" fmla="*/ 866231 w 1768701"/>
                <a:gd name="T15" fmla="*/ 693961 h 1819275"/>
                <a:gd name="T16" fmla="*/ 847674 w 1768701"/>
                <a:gd name="T17" fmla="*/ 664129 h 1819275"/>
                <a:gd name="T18" fmla="*/ 837551 w 1768701"/>
                <a:gd name="T19" fmla="*/ 646138 h 1819275"/>
                <a:gd name="T20" fmla="*/ 820372 w 1768701"/>
                <a:gd name="T21" fmla="*/ 620237 h 1819275"/>
                <a:gd name="T22" fmla="*/ 792253 w 1768701"/>
                <a:gd name="T23" fmla="*/ 575031 h 1819275"/>
                <a:gd name="T24" fmla="*/ 770063 w 1768701"/>
                <a:gd name="T25" fmla="*/ 544387 h 1819275"/>
                <a:gd name="T26" fmla="*/ 756719 w 1768701"/>
                <a:gd name="T27" fmla="*/ 524269 h 1819275"/>
                <a:gd name="T28" fmla="*/ 739322 w 1768701"/>
                <a:gd name="T29" fmla="*/ 501932 h 1819275"/>
                <a:gd name="T30" fmla="*/ 709011 w 1768701"/>
                <a:gd name="T31" fmla="*/ 460072 h 1819275"/>
                <a:gd name="T32" fmla="*/ 683557 w 1768701"/>
                <a:gd name="T33" fmla="*/ 430338 h 1819275"/>
                <a:gd name="T34" fmla="*/ 671390 w 1768701"/>
                <a:gd name="T35" fmla="*/ 414717 h 1819275"/>
                <a:gd name="T36" fmla="*/ 652890 w 1768701"/>
                <a:gd name="T37" fmla="*/ 394514 h 1819275"/>
                <a:gd name="T38" fmla="*/ 616236 w 1768701"/>
                <a:gd name="T39" fmla="*/ 351695 h 1819275"/>
                <a:gd name="T40" fmla="*/ 593950 w 1768701"/>
                <a:gd name="T41" fmla="*/ 330148 h 1819275"/>
                <a:gd name="T42" fmla="*/ 582464 w 1768701"/>
                <a:gd name="T43" fmla="*/ 317604 h 1819275"/>
                <a:gd name="T44" fmla="*/ 549813 w 1768701"/>
                <a:gd name="T45" fmla="*/ 287471 h 1819275"/>
                <a:gd name="T46" fmla="*/ 513660 w 1768701"/>
                <a:gd name="T47" fmla="*/ 252514 h 1819275"/>
                <a:gd name="T48" fmla="*/ 502848 w 1768701"/>
                <a:gd name="T49" fmla="*/ 244127 h 1819275"/>
                <a:gd name="T50" fmla="*/ 490842 w 1768701"/>
                <a:gd name="T51" fmla="*/ 233047 h 1819275"/>
                <a:gd name="T52" fmla="*/ 23801 w 1768701"/>
                <a:gd name="T53" fmla="*/ 2814 h 1819275"/>
                <a:gd name="T54" fmla="*/ 5803 w 1768701"/>
                <a:gd name="T55" fmla="*/ 1458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MH_Other_6">
              <a:extLst>
                <a:ext uri="{FF2B5EF4-FFF2-40B4-BE49-F238E27FC236}">
                  <a16:creationId xmlns="" xmlns:a16="http://schemas.microsoft.com/office/drawing/2014/main" id="{2453C540-65F9-4C1E-AA9B-CD0FD0C22461}"/>
                </a:ext>
              </a:extLst>
            </p:cNvPr>
            <p:cNvSpPr/>
            <p:nvPr/>
          </p:nvSpPr>
          <p:spPr bwMode="auto">
            <a:xfrm rot="3662163">
              <a:off x="5949156" y="2651919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004874 w 1768701"/>
                <a:gd name="T3" fmla="*/ 0 h 1819275"/>
                <a:gd name="T4" fmla="*/ 1155413 w 1768701"/>
                <a:gd name="T5" fmla="*/ 1476375 h 1819275"/>
                <a:gd name="T6" fmla="*/ 986374 w 1768701"/>
                <a:gd name="T7" fmla="*/ 934284 h 1819275"/>
                <a:gd name="T8" fmla="*/ 908179 w 1768701"/>
                <a:gd name="T9" fmla="*/ 779590 h 1819275"/>
                <a:gd name="T10" fmla="*/ 911977 w 1768701"/>
                <a:gd name="T11" fmla="*/ 781045 h 1819275"/>
                <a:gd name="T12" fmla="*/ 881255 w 1768701"/>
                <a:gd name="T13" fmla="*/ 726325 h 1819275"/>
                <a:gd name="T14" fmla="*/ 865273 w 1768701"/>
                <a:gd name="T15" fmla="*/ 694708 h 1819275"/>
                <a:gd name="T16" fmla="*/ 846737 w 1768701"/>
                <a:gd name="T17" fmla="*/ 664844 h 1819275"/>
                <a:gd name="T18" fmla="*/ 836625 w 1768701"/>
                <a:gd name="T19" fmla="*/ 646834 h 1819275"/>
                <a:gd name="T20" fmla="*/ 819465 w 1768701"/>
                <a:gd name="T21" fmla="*/ 620905 h 1819275"/>
                <a:gd name="T22" fmla="*/ 791377 w 1768701"/>
                <a:gd name="T23" fmla="*/ 575651 h 1819275"/>
                <a:gd name="T24" fmla="*/ 769212 w 1768701"/>
                <a:gd name="T25" fmla="*/ 544974 h 1819275"/>
                <a:gd name="T26" fmla="*/ 755882 w 1768701"/>
                <a:gd name="T27" fmla="*/ 524833 h 1819275"/>
                <a:gd name="T28" fmla="*/ 738504 w 1768701"/>
                <a:gd name="T29" fmla="*/ 502473 h 1819275"/>
                <a:gd name="T30" fmla="*/ 708227 w 1768701"/>
                <a:gd name="T31" fmla="*/ 460567 h 1819275"/>
                <a:gd name="T32" fmla="*/ 682801 w 1768701"/>
                <a:gd name="T33" fmla="*/ 430802 h 1819275"/>
                <a:gd name="T34" fmla="*/ 670647 w 1768701"/>
                <a:gd name="T35" fmla="*/ 415164 h 1819275"/>
                <a:gd name="T36" fmla="*/ 652168 w 1768701"/>
                <a:gd name="T37" fmla="*/ 394939 h 1819275"/>
                <a:gd name="T38" fmla="*/ 615554 w 1768701"/>
                <a:gd name="T39" fmla="*/ 352074 h 1819275"/>
                <a:gd name="T40" fmla="*/ 593293 w 1768701"/>
                <a:gd name="T41" fmla="*/ 330503 h 1819275"/>
                <a:gd name="T42" fmla="*/ 581820 w 1768701"/>
                <a:gd name="T43" fmla="*/ 317946 h 1819275"/>
                <a:gd name="T44" fmla="*/ 549205 w 1768701"/>
                <a:gd name="T45" fmla="*/ 287781 h 1819275"/>
                <a:gd name="T46" fmla="*/ 513092 w 1768701"/>
                <a:gd name="T47" fmla="*/ 252786 h 1819275"/>
                <a:gd name="T48" fmla="*/ 502292 w 1768701"/>
                <a:gd name="T49" fmla="*/ 244390 h 1819275"/>
                <a:gd name="T50" fmla="*/ 490299 w 1768701"/>
                <a:gd name="T51" fmla="*/ 233298 h 1819275"/>
                <a:gd name="T52" fmla="*/ 23775 w 1768701"/>
                <a:gd name="T53" fmla="*/ 2817 h 1819275"/>
                <a:gd name="T54" fmla="*/ 5797 w 1768701"/>
                <a:gd name="T55" fmla="*/ 1459 h 1819275"/>
                <a:gd name="T56" fmla="*/ 0 w 1768701"/>
                <a:gd name="T57" fmla="*/ 0 h 18192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87057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" name="MH_Other_7">
            <a:extLst>
              <a:ext uri="{FF2B5EF4-FFF2-40B4-BE49-F238E27FC236}">
                <a16:creationId xmlns="" xmlns:a16="http://schemas.microsoft.com/office/drawing/2014/main" id="{CC166E2B-96B2-4FDC-B291-84A372E246B2}"/>
              </a:ext>
            </a:extLst>
          </p:cNvPr>
          <p:cNvSpPr/>
          <p:nvPr/>
        </p:nvSpPr>
        <p:spPr bwMode="auto">
          <a:xfrm flipH="1">
            <a:off x="4212738" y="1998663"/>
            <a:ext cx="1150937" cy="412750"/>
          </a:xfrm>
          <a:custGeom>
            <a:avLst/>
            <a:gdLst>
              <a:gd name="T0" fmla="*/ 0 w 2286000"/>
              <a:gd name="T1" fmla="*/ 412750 h 472440"/>
              <a:gd name="T2" fmla="*/ 237860 w 2286000"/>
              <a:gd name="T3" fmla="*/ 0 h 472440"/>
              <a:gd name="T4" fmla="*/ 1150937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MH_Other_8">
            <a:extLst>
              <a:ext uri="{FF2B5EF4-FFF2-40B4-BE49-F238E27FC236}">
                <a16:creationId xmlns="" xmlns:a16="http://schemas.microsoft.com/office/drawing/2014/main" id="{69E54944-B2F7-4F89-A6CC-25D5E88598F4}"/>
              </a:ext>
            </a:extLst>
          </p:cNvPr>
          <p:cNvSpPr/>
          <p:nvPr/>
        </p:nvSpPr>
        <p:spPr bwMode="auto">
          <a:xfrm>
            <a:off x="6557475" y="1998663"/>
            <a:ext cx="1150938" cy="412750"/>
          </a:xfrm>
          <a:custGeom>
            <a:avLst/>
            <a:gdLst>
              <a:gd name="T0" fmla="*/ 0 w 2286000"/>
              <a:gd name="T1" fmla="*/ 412750 h 472440"/>
              <a:gd name="T2" fmla="*/ 237861 w 2286000"/>
              <a:gd name="T3" fmla="*/ 0 h 472440"/>
              <a:gd name="T4" fmla="*/ 1150938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MH_Other_9">
            <a:extLst>
              <a:ext uri="{FF2B5EF4-FFF2-40B4-BE49-F238E27FC236}">
                <a16:creationId xmlns="" xmlns:a16="http://schemas.microsoft.com/office/drawing/2014/main" id="{E7EAF8E9-0A8B-447C-B5AE-FE43BA4A7291}"/>
              </a:ext>
            </a:extLst>
          </p:cNvPr>
          <p:cNvSpPr/>
          <p:nvPr/>
        </p:nvSpPr>
        <p:spPr bwMode="auto">
          <a:xfrm flipH="1" flipV="1">
            <a:off x="4212738" y="4446588"/>
            <a:ext cx="1150937" cy="412750"/>
          </a:xfrm>
          <a:custGeom>
            <a:avLst/>
            <a:gdLst>
              <a:gd name="T0" fmla="*/ 0 w 2286000"/>
              <a:gd name="T1" fmla="*/ 412750 h 472440"/>
              <a:gd name="T2" fmla="*/ 237860 w 2286000"/>
              <a:gd name="T3" fmla="*/ 0 h 472440"/>
              <a:gd name="T4" fmla="*/ 1150937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MH_Other_10">
            <a:extLst>
              <a:ext uri="{FF2B5EF4-FFF2-40B4-BE49-F238E27FC236}">
                <a16:creationId xmlns="" xmlns:a16="http://schemas.microsoft.com/office/drawing/2014/main" id="{9B7FBA74-4F24-499C-BE94-ADC0CC77D6F1}"/>
              </a:ext>
            </a:extLst>
          </p:cNvPr>
          <p:cNvSpPr/>
          <p:nvPr/>
        </p:nvSpPr>
        <p:spPr bwMode="auto">
          <a:xfrm flipV="1">
            <a:off x="6557475" y="4446588"/>
            <a:ext cx="1150938" cy="412750"/>
          </a:xfrm>
          <a:custGeom>
            <a:avLst/>
            <a:gdLst>
              <a:gd name="T0" fmla="*/ 0 w 2286000"/>
              <a:gd name="T1" fmla="*/ 412750 h 472440"/>
              <a:gd name="T2" fmla="*/ 237861 w 2286000"/>
              <a:gd name="T3" fmla="*/ 0 h 472440"/>
              <a:gd name="T4" fmla="*/ 1150938 w 2286000"/>
              <a:gd name="T5" fmla="*/ 0 h 47244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9050" cap="flat" cmpd="sng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7" name="MH_Other_11">
            <a:extLst>
              <a:ext uri="{FF2B5EF4-FFF2-40B4-BE49-F238E27FC236}">
                <a16:creationId xmlns="" xmlns:a16="http://schemas.microsoft.com/office/drawing/2014/main" id="{696676EF-0E57-44B4-94D4-DECA8A31810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60713" y="3454400"/>
            <a:ext cx="647700" cy="11113"/>
          </a:xfrm>
          <a:prstGeom prst="straightConnector1">
            <a:avLst/>
          </a:prstGeom>
          <a:noFill/>
          <a:ln w="19050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MH_Other_12">
            <a:extLst>
              <a:ext uri="{FF2B5EF4-FFF2-40B4-BE49-F238E27FC236}">
                <a16:creationId xmlns="" xmlns:a16="http://schemas.microsoft.com/office/drawing/2014/main" id="{887D3E86-7BEA-4F77-89FC-EA8FE171C4F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212738" y="3459163"/>
            <a:ext cx="647700" cy="12700"/>
          </a:xfrm>
          <a:prstGeom prst="straightConnector1">
            <a:avLst/>
          </a:prstGeom>
          <a:noFill/>
          <a:ln w="19050">
            <a:solidFill>
              <a:srgbClr val="C4C4C4"/>
            </a:solidFill>
            <a:prstDash val="sysDot"/>
            <a:miter lim="800000"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文本框 14">
            <a:extLst>
              <a:ext uri="{FF2B5EF4-FFF2-40B4-BE49-F238E27FC236}">
                <a16:creationId xmlns="" xmlns:a16="http://schemas.microsoft.com/office/drawing/2014/main" id="{EC1356E2-5841-4A45-8F35-0CB40FC4E3F5}"/>
              </a:ext>
            </a:extLst>
          </p:cNvPr>
          <p:cNvSpPr txBox="1"/>
          <p:nvPr/>
        </p:nvSpPr>
        <p:spPr>
          <a:xfrm>
            <a:off x="2329354" y="164197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0" name="文本框 15">
            <a:extLst>
              <a:ext uri="{FF2B5EF4-FFF2-40B4-BE49-F238E27FC236}">
                <a16:creationId xmlns="" xmlns:a16="http://schemas.microsoft.com/office/drawing/2014/main" id="{9578ED8A-C6DB-4EE9-A4DC-2BE284E9266B}"/>
              </a:ext>
            </a:extLst>
          </p:cNvPr>
          <p:cNvSpPr txBox="1"/>
          <p:nvPr/>
        </p:nvSpPr>
        <p:spPr>
          <a:xfrm>
            <a:off x="2323000" y="303782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文本框 16">
            <a:extLst>
              <a:ext uri="{FF2B5EF4-FFF2-40B4-BE49-F238E27FC236}">
                <a16:creationId xmlns="" xmlns:a16="http://schemas.microsoft.com/office/drawing/2014/main" id="{14A857F9-14CA-4B8E-98F9-106271B58C18}"/>
              </a:ext>
            </a:extLst>
          </p:cNvPr>
          <p:cNvSpPr txBox="1"/>
          <p:nvPr/>
        </p:nvSpPr>
        <p:spPr>
          <a:xfrm>
            <a:off x="2338865" y="4474617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2" name="文本框 17">
            <a:extLst>
              <a:ext uri="{FF2B5EF4-FFF2-40B4-BE49-F238E27FC236}">
                <a16:creationId xmlns="" xmlns:a16="http://schemas.microsoft.com/office/drawing/2014/main" id="{23B5C1DE-1C13-4BD3-B494-AD12A20596B5}"/>
              </a:ext>
            </a:extLst>
          </p:cNvPr>
          <p:cNvSpPr txBox="1"/>
          <p:nvPr/>
        </p:nvSpPr>
        <p:spPr>
          <a:xfrm>
            <a:off x="8186250" y="161394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文本框 18">
            <a:extLst>
              <a:ext uri="{FF2B5EF4-FFF2-40B4-BE49-F238E27FC236}">
                <a16:creationId xmlns="" xmlns:a16="http://schemas.microsoft.com/office/drawing/2014/main" id="{BAA6234C-0FC0-42A2-A8A2-A883B4C1A4F6}"/>
              </a:ext>
            </a:extLst>
          </p:cNvPr>
          <p:cNvSpPr txBox="1"/>
          <p:nvPr/>
        </p:nvSpPr>
        <p:spPr>
          <a:xfrm>
            <a:off x="8186250" y="3087142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4" name="文本框 19">
            <a:extLst>
              <a:ext uri="{FF2B5EF4-FFF2-40B4-BE49-F238E27FC236}">
                <a16:creationId xmlns="" xmlns:a16="http://schemas.microsoft.com/office/drawing/2014/main" id="{86E8EC79-2473-4FE5-A636-A920A4AEF5AB}"/>
              </a:ext>
            </a:extLst>
          </p:cNvPr>
          <p:cNvSpPr txBox="1"/>
          <p:nvPr/>
        </p:nvSpPr>
        <p:spPr>
          <a:xfrm>
            <a:off x="8182212" y="4441174"/>
            <a:ext cx="16827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0142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3">
            <a:extLst>
              <a:ext uri="{FF2B5EF4-FFF2-40B4-BE49-F238E27FC236}">
                <a16:creationId xmlns="" xmlns:a16="http://schemas.microsoft.com/office/drawing/2014/main" id="{0AC8DD28-5C7D-4ED5-9AD1-E205F6CF902B}"/>
              </a:ext>
            </a:extLst>
          </p:cNvPr>
          <p:cNvSpPr/>
          <p:nvPr/>
        </p:nvSpPr>
        <p:spPr>
          <a:xfrm>
            <a:off x="2487569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 dirty="0">
              <a:solidFill>
                <a:schemeClr val="bg1"/>
              </a:solidFill>
            </a:endParaRPr>
          </a:p>
        </p:txBody>
      </p:sp>
      <p:sp>
        <p:nvSpPr>
          <p:cNvPr id="68" name="Oval 4">
            <a:extLst>
              <a:ext uri="{FF2B5EF4-FFF2-40B4-BE49-F238E27FC236}">
                <a16:creationId xmlns="" xmlns:a16="http://schemas.microsoft.com/office/drawing/2014/main" id="{C3B2DD66-A919-4371-8256-E5F3938AC88A}"/>
              </a:ext>
            </a:extLst>
          </p:cNvPr>
          <p:cNvSpPr/>
          <p:nvPr/>
        </p:nvSpPr>
        <p:spPr>
          <a:xfrm>
            <a:off x="4070514" y="2608888"/>
            <a:ext cx="1143444" cy="1150006"/>
          </a:xfrm>
          <a:prstGeom prst="ellipse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69" name="Oval 5">
            <a:extLst>
              <a:ext uri="{FF2B5EF4-FFF2-40B4-BE49-F238E27FC236}">
                <a16:creationId xmlns="" xmlns:a16="http://schemas.microsoft.com/office/drawing/2014/main" id="{52C7A35A-27BA-4249-A16B-D88D8B4FB949}"/>
              </a:ext>
            </a:extLst>
          </p:cNvPr>
          <p:cNvSpPr/>
          <p:nvPr/>
        </p:nvSpPr>
        <p:spPr>
          <a:xfrm>
            <a:off x="5596709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0" name="Oval 7">
            <a:extLst>
              <a:ext uri="{FF2B5EF4-FFF2-40B4-BE49-F238E27FC236}">
                <a16:creationId xmlns="" xmlns:a16="http://schemas.microsoft.com/office/drawing/2014/main" id="{44515128-E68A-4082-88B9-66FE808D11BE}"/>
              </a:ext>
            </a:extLst>
          </p:cNvPr>
          <p:cNvSpPr/>
          <p:nvPr/>
        </p:nvSpPr>
        <p:spPr>
          <a:xfrm>
            <a:off x="7170648" y="2608888"/>
            <a:ext cx="1143444" cy="1150006"/>
          </a:xfrm>
          <a:prstGeom prst="ellipse">
            <a:avLst/>
          </a:prstGeom>
          <a:solidFill>
            <a:srgbClr val="D0827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1" name="Oval 8">
            <a:extLst>
              <a:ext uri="{FF2B5EF4-FFF2-40B4-BE49-F238E27FC236}">
                <a16:creationId xmlns="" xmlns:a16="http://schemas.microsoft.com/office/drawing/2014/main" id="{E62EE836-65C0-4FF2-8902-365D04FEEF55}"/>
              </a:ext>
            </a:extLst>
          </p:cNvPr>
          <p:cNvSpPr/>
          <p:nvPr/>
        </p:nvSpPr>
        <p:spPr>
          <a:xfrm>
            <a:off x="8697243" y="2052341"/>
            <a:ext cx="1143444" cy="1150006"/>
          </a:xfrm>
          <a:prstGeom prst="ellipse">
            <a:avLst/>
          </a:prstGeom>
          <a:solidFill>
            <a:srgbClr val="6C805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1735">
              <a:solidFill>
                <a:schemeClr val="bg1"/>
              </a:solidFill>
            </a:endParaRPr>
          </a:p>
        </p:txBody>
      </p:sp>
      <p:sp>
        <p:nvSpPr>
          <p:cNvPr id="79" name="Freeform 61">
            <a:extLst>
              <a:ext uri="{FF2B5EF4-FFF2-40B4-BE49-F238E27FC236}">
                <a16:creationId xmlns="" xmlns:a16="http://schemas.microsoft.com/office/drawing/2014/main" id="{E4B6E2D7-2389-4894-A797-0EEAEFFE07F0}"/>
              </a:ext>
            </a:extLst>
          </p:cNvPr>
          <p:cNvSpPr/>
          <p:nvPr/>
        </p:nvSpPr>
        <p:spPr bwMode="auto">
          <a:xfrm>
            <a:off x="4331570" y="2897600"/>
            <a:ext cx="551376" cy="572583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grpSp>
        <p:nvGrpSpPr>
          <p:cNvPr id="80" name="Group 18">
            <a:extLst>
              <a:ext uri="{FF2B5EF4-FFF2-40B4-BE49-F238E27FC236}">
                <a16:creationId xmlns="" xmlns:a16="http://schemas.microsoft.com/office/drawing/2014/main" id="{AA8F2F87-2D24-43FD-B528-7374B0FFC869}"/>
              </a:ext>
            </a:extLst>
          </p:cNvPr>
          <p:cNvGrpSpPr/>
          <p:nvPr/>
        </p:nvGrpSpPr>
        <p:grpSpPr>
          <a:xfrm>
            <a:off x="8952382" y="2311921"/>
            <a:ext cx="633149" cy="574592"/>
            <a:chOff x="5159039" y="3837700"/>
            <a:chExt cx="431771" cy="391838"/>
          </a:xfrm>
          <a:solidFill>
            <a:schemeClr val="bg1"/>
          </a:solidFill>
        </p:grpSpPr>
        <p:sp>
          <p:nvSpPr>
            <p:cNvPr id="100" name="Rectangle 72">
              <a:extLst>
                <a:ext uri="{FF2B5EF4-FFF2-40B4-BE49-F238E27FC236}">
                  <a16:creationId xmlns="" xmlns:a16="http://schemas.microsoft.com/office/drawing/2014/main" id="{F64CFDE8-BA4F-47A0-AEF3-0A39A61AE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374" y="3837700"/>
              <a:ext cx="242092" cy="698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1" name="Freeform 73">
              <a:extLst>
                <a:ext uri="{FF2B5EF4-FFF2-40B4-BE49-F238E27FC236}">
                  <a16:creationId xmlns="" xmlns:a16="http://schemas.microsoft.com/office/drawing/2014/main" id="{9D241A29-E1F2-4D4D-9736-9555A4CB93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9039" y="3930044"/>
              <a:ext cx="431771" cy="177201"/>
            </a:xfrm>
            <a:custGeom>
              <a:avLst/>
              <a:gdLst>
                <a:gd name="T0" fmla="*/ 124 w 130"/>
                <a:gd name="T1" fmla="*/ 0 h 53"/>
                <a:gd name="T2" fmla="*/ 6 w 130"/>
                <a:gd name="T3" fmla="*/ 0 h 53"/>
                <a:gd name="T4" fmla="*/ 0 w 130"/>
                <a:gd name="T5" fmla="*/ 7 h 53"/>
                <a:gd name="T6" fmla="*/ 0 w 130"/>
                <a:gd name="T7" fmla="*/ 53 h 53"/>
                <a:gd name="T8" fmla="*/ 19 w 130"/>
                <a:gd name="T9" fmla="*/ 53 h 53"/>
                <a:gd name="T10" fmla="*/ 19 w 130"/>
                <a:gd name="T11" fmla="*/ 25 h 53"/>
                <a:gd name="T12" fmla="*/ 111 w 130"/>
                <a:gd name="T13" fmla="*/ 25 h 53"/>
                <a:gd name="T14" fmla="*/ 111 w 130"/>
                <a:gd name="T15" fmla="*/ 53 h 53"/>
                <a:gd name="T16" fmla="*/ 130 w 130"/>
                <a:gd name="T17" fmla="*/ 53 h 53"/>
                <a:gd name="T18" fmla="*/ 130 w 130"/>
                <a:gd name="T19" fmla="*/ 7 h 53"/>
                <a:gd name="T20" fmla="*/ 124 w 130"/>
                <a:gd name="T21" fmla="*/ 0 h 53"/>
                <a:gd name="T22" fmla="*/ 18 w 130"/>
                <a:gd name="T23" fmla="*/ 16 h 53"/>
                <a:gd name="T24" fmla="*/ 13 w 130"/>
                <a:gd name="T25" fmla="*/ 11 h 53"/>
                <a:gd name="T26" fmla="*/ 18 w 130"/>
                <a:gd name="T27" fmla="*/ 6 h 53"/>
                <a:gd name="T28" fmla="*/ 23 w 130"/>
                <a:gd name="T29" fmla="*/ 11 h 53"/>
                <a:gd name="T30" fmla="*/ 18 w 130"/>
                <a:gd name="T31" fmla="*/ 16 h 53"/>
                <a:gd name="T32" fmla="*/ 117 w 130"/>
                <a:gd name="T33" fmla="*/ 13 h 53"/>
                <a:gd name="T34" fmla="*/ 29 w 130"/>
                <a:gd name="T35" fmla="*/ 13 h 53"/>
                <a:gd name="T36" fmla="*/ 29 w 130"/>
                <a:gd name="T37" fmla="*/ 7 h 53"/>
                <a:gd name="T38" fmla="*/ 117 w 130"/>
                <a:gd name="T39" fmla="*/ 7 h 53"/>
                <a:gd name="T40" fmla="*/ 117 w 130"/>
                <a:gd name="T41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53">
                  <a:moveTo>
                    <a:pt x="12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30" y="53"/>
                    <a:pt x="130" y="53"/>
                    <a:pt x="130" y="53"/>
                  </a:cubicBezTo>
                  <a:cubicBezTo>
                    <a:pt x="130" y="7"/>
                    <a:pt x="130" y="7"/>
                    <a:pt x="130" y="7"/>
                  </a:cubicBezTo>
                  <a:cubicBezTo>
                    <a:pt x="130" y="3"/>
                    <a:pt x="127" y="0"/>
                    <a:pt x="124" y="0"/>
                  </a:cubicBezTo>
                  <a:close/>
                  <a:moveTo>
                    <a:pt x="18" y="16"/>
                  </a:moveTo>
                  <a:cubicBezTo>
                    <a:pt x="15" y="16"/>
                    <a:pt x="13" y="14"/>
                    <a:pt x="13" y="11"/>
                  </a:cubicBezTo>
                  <a:cubicBezTo>
                    <a:pt x="13" y="8"/>
                    <a:pt x="15" y="6"/>
                    <a:pt x="18" y="6"/>
                  </a:cubicBezTo>
                  <a:cubicBezTo>
                    <a:pt x="21" y="6"/>
                    <a:pt x="23" y="8"/>
                    <a:pt x="23" y="11"/>
                  </a:cubicBezTo>
                  <a:cubicBezTo>
                    <a:pt x="23" y="14"/>
                    <a:pt x="21" y="16"/>
                    <a:pt x="18" y="16"/>
                  </a:cubicBezTo>
                  <a:close/>
                  <a:moveTo>
                    <a:pt x="117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117" y="7"/>
                    <a:pt x="117" y="7"/>
                    <a:pt x="117" y="7"/>
                  </a:cubicBezTo>
                  <a:lnTo>
                    <a:pt x="1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 dirty="0"/>
            </a:p>
          </p:txBody>
        </p:sp>
        <p:sp>
          <p:nvSpPr>
            <p:cNvPr id="102" name="Freeform 74">
              <a:extLst>
                <a:ext uri="{FF2B5EF4-FFF2-40B4-BE49-F238E27FC236}">
                  <a16:creationId xmlns="" xmlns:a16="http://schemas.microsoft.com/office/drawing/2014/main" id="{50C12A1F-D84A-43A8-BBAC-748D2E76962B}"/>
                </a:ext>
              </a:extLst>
            </p:cNvPr>
            <p:cNvSpPr/>
            <p:nvPr/>
          </p:nvSpPr>
          <p:spPr bwMode="auto">
            <a:xfrm>
              <a:off x="5248887" y="4039859"/>
              <a:ext cx="252075" cy="189679"/>
            </a:xfrm>
            <a:custGeom>
              <a:avLst/>
              <a:gdLst>
                <a:gd name="T0" fmla="*/ 66 w 76"/>
                <a:gd name="T1" fmla="*/ 49 h 57"/>
                <a:gd name="T2" fmla="*/ 25 w 76"/>
                <a:gd name="T3" fmla="*/ 49 h 57"/>
                <a:gd name="T4" fmla="*/ 10 w 76"/>
                <a:gd name="T5" fmla="*/ 49 h 57"/>
                <a:gd name="T6" fmla="*/ 10 w 76"/>
                <a:gd name="T7" fmla="*/ 0 h 57"/>
                <a:gd name="T8" fmla="*/ 1 w 76"/>
                <a:gd name="T9" fmla="*/ 0 h 57"/>
                <a:gd name="T10" fmla="*/ 1 w 76"/>
                <a:gd name="T11" fmla="*/ 50 h 57"/>
                <a:gd name="T12" fmla="*/ 8 w 76"/>
                <a:gd name="T13" fmla="*/ 57 h 57"/>
                <a:gd name="T14" fmla="*/ 69 w 76"/>
                <a:gd name="T15" fmla="*/ 57 h 57"/>
                <a:gd name="T16" fmla="*/ 76 w 76"/>
                <a:gd name="T17" fmla="*/ 48 h 57"/>
                <a:gd name="T18" fmla="*/ 76 w 76"/>
                <a:gd name="T19" fmla="*/ 0 h 57"/>
                <a:gd name="T20" fmla="*/ 66 w 76"/>
                <a:gd name="T21" fmla="*/ 0 h 57"/>
                <a:gd name="T22" fmla="*/ 66 w 76"/>
                <a:gd name="T23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57">
                  <a:moveTo>
                    <a:pt x="66" y="49"/>
                  </a:moveTo>
                  <a:cubicBezTo>
                    <a:pt x="25" y="49"/>
                    <a:pt x="25" y="49"/>
                    <a:pt x="25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0"/>
                    <a:pt x="0" y="57"/>
                    <a:pt x="8" y="57"/>
                  </a:cubicBezTo>
                  <a:cubicBezTo>
                    <a:pt x="16" y="57"/>
                    <a:pt x="69" y="57"/>
                    <a:pt x="69" y="57"/>
                  </a:cubicBezTo>
                  <a:cubicBezTo>
                    <a:pt x="75" y="57"/>
                    <a:pt x="76" y="53"/>
                    <a:pt x="76" y="4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6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3" name="Rectangle 75">
              <a:extLst>
                <a:ext uri="{FF2B5EF4-FFF2-40B4-BE49-F238E27FC236}">
                  <a16:creationId xmlns="" xmlns:a16="http://schemas.microsoft.com/office/drawing/2014/main" id="{C78D8119-9BA7-429B-9025-183BE2D54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3811" y="4082286"/>
              <a:ext cx="157235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104" name="Rectangle 76">
              <a:extLst>
                <a:ext uri="{FF2B5EF4-FFF2-40B4-BE49-F238E27FC236}">
                  <a16:creationId xmlns="" xmlns:a16="http://schemas.microsoft.com/office/drawing/2014/main" id="{D79E68C6-0CD2-418D-8089-EB04EACBB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803" y="4142185"/>
              <a:ext cx="152243" cy="274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2" name="Group 30">
            <a:extLst>
              <a:ext uri="{FF2B5EF4-FFF2-40B4-BE49-F238E27FC236}">
                <a16:creationId xmlns="" xmlns:a16="http://schemas.microsoft.com/office/drawing/2014/main" id="{15BF83C8-8ED1-4D55-8E14-C137277195BF}"/>
              </a:ext>
            </a:extLst>
          </p:cNvPr>
          <p:cNvGrpSpPr/>
          <p:nvPr/>
        </p:nvGrpSpPr>
        <p:grpSpPr>
          <a:xfrm>
            <a:off x="5814835" y="2366157"/>
            <a:ext cx="707192" cy="52235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92" name="Freeform 92">
              <a:extLst>
                <a:ext uri="{FF2B5EF4-FFF2-40B4-BE49-F238E27FC236}">
                  <a16:creationId xmlns="" xmlns:a16="http://schemas.microsoft.com/office/drawing/2014/main" id="{A90AF4D1-BCBF-4B42-9EE0-5DF8D41492DC}"/>
                </a:ext>
              </a:extLst>
            </p:cNvPr>
            <p:cNvSpPr/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3" name="Freeform 93">
              <a:extLst>
                <a:ext uri="{FF2B5EF4-FFF2-40B4-BE49-F238E27FC236}">
                  <a16:creationId xmlns="" xmlns:a16="http://schemas.microsoft.com/office/drawing/2014/main" id="{7E770628-915F-493D-A55F-FCC4D3EF189B}"/>
                </a:ext>
              </a:extLst>
            </p:cNvPr>
            <p:cNvSpPr/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4" name="Freeform 94">
              <a:extLst>
                <a:ext uri="{FF2B5EF4-FFF2-40B4-BE49-F238E27FC236}">
                  <a16:creationId xmlns="" xmlns:a16="http://schemas.microsoft.com/office/drawing/2014/main" id="{4EFD3BB5-27A8-4BA3-AD89-DF9433AD1BB7}"/>
                </a:ext>
              </a:extLst>
            </p:cNvPr>
            <p:cNvSpPr/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3" name="Group 34">
            <a:extLst>
              <a:ext uri="{FF2B5EF4-FFF2-40B4-BE49-F238E27FC236}">
                <a16:creationId xmlns="" xmlns:a16="http://schemas.microsoft.com/office/drawing/2014/main" id="{878F247C-C1AD-4289-B422-F7C62C3AE1DC}"/>
              </a:ext>
            </a:extLst>
          </p:cNvPr>
          <p:cNvGrpSpPr/>
          <p:nvPr/>
        </p:nvGrpSpPr>
        <p:grpSpPr>
          <a:xfrm>
            <a:off x="7508214" y="2877932"/>
            <a:ext cx="484433" cy="611919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89" name="Freeform 107">
              <a:extLst>
                <a:ext uri="{FF2B5EF4-FFF2-40B4-BE49-F238E27FC236}">
                  <a16:creationId xmlns="" xmlns:a16="http://schemas.microsoft.com/office/drawing/2014/main" id="{9C4337A3-01B0-4C59-B7E8-4B9A528FCCB3}"/>
                </a:ext>
              </a:extLst>
            </p:cNvPr>
            <p:cNvSpPr/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0" name="Freeform 108">
              <a:extLst>
                <a:ext uri="{FF2B5EF4-FFF2-40B4-BE49-F238E27FC236}">
                  <a16:creationId xmlns="" xmlns:a16="http://schemas.microsoft.com/office/drawing/2014/main" id="{141CF41A-A852-4958-8DC0-F42ECD9FF21E}"/>
                </a:ext>
              </a:extLst>
            </p:cNvPr>
            <p:cNvSpPr/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91" name="Freeform 109">
              <a:extLst>
                <a:ext uri="{FF2B5EF4-FFF2-40B4-BE49-F238E27FC236}">
                  <a16:creationId xmlns="" xmlns:a16="http://schemas.microsoft.com/office/drawing/2014/main" id="{DB566F7D-F269-42B5-8A0E-F2862D69F817}"/>
                </a:ext>
              </a:extLst>
            </p:cNvPr>
            <p:cNvSpPr/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grpSp>
        <p:nvGrpSpPr>
          <p:cNvPr id="84" name="Group 38">
            <a:extLst>
              <a:ext uri="{FF2B5EF4-FFF2-40B4-BE49-F238E27FC236}">
                <a16:creationId xmlns="" xmlns:a16="http://schemas.microsoft.com/office/drawing/2014/main" id="{0B02C4FA-5AD3-43E0-BD23-B420BF065097}"/>
              </a:ext>
            </a:extLst>
          </p:cNvPr>
          <p:cNvGrpSpPr/>
          <p:nvPr/>
        </p:nvGrpSpPr>
        <p:grpSpPr>
          <a:xfrm>
            <a:off x="2834275" y="2291828"/>
            <a:ext cx="450030" cy="671032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85" name="Freeform 141">
              <a:extLst>
                <a:ext uri="{FF2B5EF4-FFF2-40B4-BE49-F238E27FC236}">
                  <a16:creationId xmlns="" xmlns:a16="http://schemas.microsoft.com/office/drawing/2014/main" id="{DB1596A2-E254-49DE-A518-2F4974659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6" name="Rectangle 142">
              <a:extLst>
                <a:ext uri="{FF2B5EF4-FFF2-40B4-BE49-F238E27FC236}">
                  <a16:creationId xmlns="" xmlns:a16="http://schemas.microsoft.com/office/drawing/2014/main" id="{616614B4-0A7A-41AF-8C22-C8052D8E8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7" name="Freeform 143">
              <a:extLst>
                <a:ext uri="{FF2B5EF4-FFF2-40B4-BE49-F238E27FC236}">
                  <a16:creationId xmlns="" xmlns:a16="http://schemas.microsoft.com/office/drawing/2014/main" id="{77B7343A-15AC-4379-9EF6-E49B73BACA98}"/>
                </a:ext>
              </a:extLst>
            </p:cNvPr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  <p:sp>
          <p:nvSpPr>
            <p:cNvPr id="88" name="Freeform 144">
              <a:extLst>
                <a:ext uri="{FF2B5EF4-FFF2-40B4-BE49-F238E27FC236}">
                  <a16:creationId xmlns="" xmlns:a16="http://schemas.microsoft.com/office/drawing/2014/main" id="{42D31780-4EEF-4ABA-91FA-EA960E8E11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3200"/>
            </a:p>
          </p:txBody>
        </p:sp>
      </p:grp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E556CC37-DA8F-457E-96FC-3C104C47E2B9}"/>
              </a:ext>
            </a:extLst>
          </p:cNvPr>
          <p:cNvSpPr/>
          <p:nvPr/>
        </p:nvSpPr>
        <p:spPr>
          <a:xfrm>
            <a:off x="2076594" y="3489851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7B5AA6D6-735A-423B-BF01-30039FA6D4A7}"/>
              </a:ext>
            </a:extLst>
          </p:cNvPr>
          <p:cNvSpPr/>
          <p:nvPr/>
        </p:nvSpPr>
        <p:spPr>
          <a:xfrm>
            <a:off x="3665910" y="4701793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1" name="矩形 110">
            <a:extLst>
              <a:ext uri="{FF2B5EF4-FFF2-40B4-BE49-F238E27FC236}">
                <a16:creationId xmlns="" xmlns:a16="http://schemas.microsoft.com/office/drawing/2014/main" id="{8B545233-51E2-44EA-AA39-2BCECBDA4AA4}"/>
              </a:ext>
            </a:extLst>
          </p:cNvPr>
          <p:cNvSpPr/>
          <p:nvPr/>
        </p:nvSpPr>
        <p:spPr>
          <a:xfrm>
            <a:off x="5256067" y="348647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2" name="矩形 111">
            <a:extLst>
              <a:ext uri="{FF2B5EF4-FFF2-40B4-BE49-F238E27FC236}">
                <a16:creationId xmlns="" xmlns:a16="http://schemas.microsoft.com/office/drawing/2014/main" id="{716F2D06-50EE-42F9-B87F-DECEE8D4A26B}"/>
              </a:ext>
            </a:extLst>
          </p:cNvPr>
          <p:cNvSpPr/>
          <p:nvPr/>
        </p:nvSpPr>
        <p:spPr>
          <a:xfrm>
            <a:off x="6862476" y="470179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="" xmlns:a16="http://schemas.microsoft.com/office/drawing/2014/main" id="{5578F846-7D62-48F9-A6C9-21F2A0737874}"/>
              </a:ext>
            </a:extLst>
          </p:cNvPr>
          <p:cNvSpPr/>
          <p:nvPr/>
        </p:nvSpPr>
        <p:spPr>
          <a:xfrm>
            <a:off x="8400670" y="3484752"/>
            <a:ext cx="1870112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2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9" grpId="0" animBg="1"/>
      <p:bldP spid="109" grpId="0"/>
      <p:bldP spid="110" grpId="0"/>
      <p:bldP spid="111" grpId="0"/>
      <p:bldP spid="112" grpId="0"/>
      <p:bldP spid="1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74574A7B-99F9-4831-B60D-A5B686A80771}"/>
              </a:ext>
            </a:extLst>
          </p:cNvPr>
          <p:cNvGrpSpPr/>
          <p:nvPr/>
        </p:nvGrpSpPr>
        <p:grpSpPr>
          <a:xfrm rot="20174571">
            <a:off x="1954407" y="4836778"/>
            <a:ext cx="629372" cy="549798"/>
            <a:chOff x="5744448" y="2432568"/>
            <a:chExt cx="363900" cy="317890"/>
          </a:xfrm>
          <a:solidFill>
            <a:srgbClr val="D0827D"/>
          </a:solidFill>
        </p:grpSpPr>
        <p:sp>
          <p:nvSpPr>
            <p:cNvPr id="108" name="Freeform 43">
              <a:extLst>
                <a:ext uri="{FF2B5EF4-FFF2-40B4-BE49-F238E27FC236}">
                  <a16:creationId xmlns="" xmlns:a16="http://schemas.microsoft.com/office/drawing/2014/main" id="{6CB78841-58BF-41BB-BEBC-F2A3B355AA37}"/>
                </a:ext>
              </a:extLst>
            </p:cNvPr>
            <p:cNvSpPr/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  <p:sp>
          <p:nvSpPr>
            <p:cNvPr id="109" name="Freeform 45">
              <a:extLst>
                <a:ext uri="{FF2B5EF4-FFF2-40B4-BE49-F238E27FC236}">
                  <a16:creationId xmlns="" xmlns:a16="http://schemas.microsoft.com/office/drawing/2014/main" id="{442CFF66-0D5A-43DA-978B-29513A0045A5}"/>
                </a:ext>
              </a:extLst>
            </p:cNvPr>
            <p:cNvSpPr/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</p:grpSp>
      <p:sp>
        <p:nvSpPr>
          <p:cNvPr id="91" name="Freeform 54">
            <a:extLst>
              <a:ext uri="{FF2B5EF4-FFF2-40B4-BE49-F238E27FC236}">
                <a16:creationId xmlns="" xmlns:a16="http://schemas.microsoft.com/office/drawing/2014/main" id="{98086071-0EB8-4C1B-A65C-94A1901C992F}"/>
              </a:ext>
            </a:extLst>
          </p:cNvPr>
          <p:cNvSpPr>
            <a:spLocks noEditPoints="1"/>
          </p:cNvSpPr>
          <p:nvPr/>
        </p:nvSpPr>
        <p:spPr bwMode="auto">
          <a:xfrm>
            <a:off x="6983538" y="4872704"/>
            <a:ext cx="624954" cy="552079"/>
          </a:xfrm>
          <a:custGeom>
            <a:avLst/>
            <a:gdLst>
              <a:gd name="T0" fmla="*/ 259 w 262"/>
              <a:gd name="T1" fmla="*/ 0 h 231"/>
              <a:gd name="T2" fmla="*/ 3 w 262"/>
              <a:gd name="T3" fmla="*/ 0 h 231"/>
              <a:gd name="T4" fmla="*/ 0 w 262"/>
              <a:gd name="T5" fmla="*/ 3 h 231"/>
              <a:gd name="T6" fmla="*/ 0 w 262"/>
              <a:gd name="T7" fmla="*/ 150 h 231"/>
              <a:gd name="T8" fmla="*/ 0 w 262"/>
              <a:gd name="T9" fmla="*/ 150 h 231"/>
              <a:gd name="T10" fmla="*/ 0 w 262"/>
              <a:gd name="T11" fmla="*/ 177 h 231"/>
              <a:gd name="T12" fmla="*/ 3 w 262"/>
              <a:gd name="T13" fmla="*/ 180 h 231"/>
              <a:gd name="T14" fmla="*/ 97 w 262"/>
              <a:gd name="T15" fmla="*/ 180 h 231"/>
              <a:gd name="T16" fmla="*/ 85 w 262"/>
              <a:gd name="T17" fmla="*/ 222 h 231"/>
              <a:gd name="T18" fmla="*/ 76 w 262"/>
              <a:gd name="T19" fmla="*/ 229 h 231"/>
              <a:gd name="T20" fmla="*/ 88 w 262"/>
              <a:gd name="T21" fmla="*/ 231 h 231"/>
              <a:gd name="T22" fmla="*/ 129 w 262"/>
              <a:gd name="T23" fmla="*/ 231 h 231"/>
              <a:gd name="T24" fmla="*/ 171 w 262"/>
              <a:gd name="T25" fmla="*/ 231 h 231"/>
              <a:gd name="T26" fmla="*/ 182 w 262"/>
              <a:gd name="T27" fmla="*/ 229 h 231"/>
              <a:gd name="T28" fmla="*/ 174 w 262"/>
              <a:gd name="T29" fmla="*/ 222 h 231"/>
              <a:gd name="T30" fmla="*/ 163 w 262"/>
              <a:gd name="T31" fmla="*/ 180 h 231"/>
              <a:gd name="T32" fmla="*/ 259 w 262"/>
              <a:gd name="T33" fmla="*/ 180 h 231"/>
              <a:gd name="T34" fmla="*/ 262 w 262"/>
              <a:gd name="T35" fmla="*/ 177 h 231"/>
              <a:gd name="T36" fmla="*/ 262 w 262"/>
              <a:gd name="T37" fmla="*/ 150 h 231"/>
              <a:gd name="T38" fmla="*/ 262 w 262"/>
              <a:gd name="T39" fmla="*/ 150 h 231"/>
              <a:gd name="T40" fmla="*/ 262 w 262"/>
              <a:gd name="T41" fmla="*/ 3 h 231"/>
              <a:gd name="T42" fmla="*/ 259 w 262"/>
              <a:gd name="T43" fmla="*/ 0 h 231"/>
              <a:gd name="T44" fmla="*/ 252 w 262"/>
              <a:gd name="T45" fmla="*/ 140 h 231"/>
              <a:gd name="T46" fmla="*/ 9 w 262"/>
              <a:gd name="T47" fmla="*/ 140 h 231"/>
              <a:gd name="T48" fmla="*/ 9 w 262"/>
              <a:gd name="T49" fmla="*/ 9 h 231"/>
              <a:gd name="T50" fmla="*/ 252 w 262"/>
              <a:gd name="T51" fmla="*/ 9 h 231"/>
              <a:gd name="T52" fmla="*/ 252 w 262"/>
              <a:gd name="T53" fmla="*/ 14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62" h="231">
                <a:moveTo>
                  <a:pt x="259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8"/>
                  <a:pt x="1" y="180"/>
                  <a:pt x="3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4"/>
                  <a:pt x="94" y="215"/>
                  <a:pt x="85" y="222"/>
                </a:cubicBezTo>
                <a:cubicBezTo>
                  <a:pt x="81" y="225"/>
                  <a:pt x="77" y="227"/>
                  <a:pt x="76" y="229"/>
                </a:cubicBezTo>
                <a:cubicBezTo>
                  <a:pt x="77" y="230"/>
                  <a:pt x="81" y="230"/>
                  <a:pt x="88" y="231"/>
                </a:cubicBezTo>
                <a:cubicBezTo>
                  <a:pt x="96" y="231"/>
                  <a:pt x="115" y="231"/>
                  <a:pt x="129" y="231"/>
                </a:cubicBezTo>
                <a:cubicBezTo>
                  <a:pt x="144" y="231"/>
                  <a:pt x="163" y="231"/>
                  <a:pt x="171" y="231"/>
                </a:cubicBezTo>
                <a:cubicBezTo>
                  <a:pt x="178" y="230"/>
                  <a:pt x="182" y="230"/>
                  <a:pt x="182" y="229"/>
                </a:cubicBezTo>
                <a:cubicBezTo>
                  <a:pt x="181" y="227"/>
                  <a:pt x="178" y="225"/>
                  <a:pt x="174" y="222"/>
                </a:cubicBezTo>
                <a:cubicBezTo>
                  <a:pt x="165" y="215"/>
                  <a:pt x="163" y="184"/>
                  <a:pt x="163" y="180"/>
                </a:cubicBezTo>
                <a:cubicBezTo>
                  <a:pt x="259" y="180"/>
                  <a:pt x="259" y="180"/>
                  <a:pt x="259" y="180"/>
                </a:cubicBezTo>
                <a:cubicBezTo>
                  <a:pt x="260" y="180"/>
                  <a:pt x="262" y="178"/>
                  <a:pt x="262" y="177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62" y="3"/>
                  <a:pt x="262" y="3"/>
                  <a:pt x="262" y="3"/>
                </a:cubicBezTo>
                <a:cubicBezTo>
                  <a:pt x="262" y="1"/>
                  <a:pt x="260" y="0"/>
                  <a:pt x="259" y="0"/>
                </a:cubicBezTo>
                <a:close/>
                <a:moveTo>
                  <a:pt x="252" y="140"/>
                </a:moveTo>
                <a:cubicBezTo>
                  <a:pt x="9" y="140"/>
                  <a:pt x="9" y="140"/>
                  <a:pt x="9" y="140"/>
                </a:cubicBezTo>
                <a:cubicBezTo>
                  <a:pt x="9" y="9"/>
                  <a:pt x="9" y="9"/>
                  <a:pt x="9" y="9"/>
                </a:cubicBezTo>
                <a:cubicBezTo>
                  <a:pt x="252" y="9"/>
                  <a:pt x="252" y="9"/>
                  <a:pt x="252" y="9"/>
                </a:cubicBezTo>
                <a:lnTo>
                  <a:pt x="252" y="140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2C8F94"/>
              </a:solidFill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9CB51BC9-637C-4A96-8A4B-A2A435E16352}"/>
              </a:ext>
            </a:extLst>
          </p:cNvPr>
          <p:cNvGrpSpPr/>
          <p:nvPr/>
        </p:nvGrpSpPr>
        <p:grpSpPr>
          <a:xfrm rot="20174571">
            <a:off x="4525670" y="4789123"/>
            <a:ext cx="694481" cy="601712"/>
            <a:chOff x="5386995" y="1926036"/>
            <a:chExt cx="306442" cy="265508"/>
          </a:xfrm>
          <a:solidFill>
            <a:srgbClr val="6C8052"/>
          </a:solidFill>
        </p:grpSpPr>
        <p:sp>
          <p:nvSpPr>
            <p:cNvPr id="106" name="Freeform 98">
              <a:extLst>
                <a:ext uri="{FF2B5EF4-FFF2-40B4-BE49-F238E27FC236}">
                  <a16:creationId xmlns="" xmlns:a16="http://schemas.microsoft.com/office/drawing/2014/main" id="{90D460B0-830E-4A32-8881-693582CB190D}"/>
                </a:ext>
              </a:extLst>
            </p:cNvPr>
            <p:cNvSpPr/>
            <p:nvPr/>
          </p:nvSpPr>
          <p:spPr bwMode="auto">
            <a:xfrm rot="1490740">
              <a:off x="5386995" y="1926036"/>
              <a:ext cx="306442" cy="143006"/>
            </a:xfrm>
            <a:custGeom>
              <a:avLst/>
              <a:gdLst>
                <a:gd name="T0" fmla="*/ 111 w 222"/>
                <a:gd name="T1" fmla="*/ 0 h 104"/>
                <a:gd name="T2" fmla="*/ 108 w 222"/>
                <a:gd name="T3" fmla="*/ 3 h 104"/>
                <a:gd name="T4" fmla="*/ 2 w 222"/>
                <a:gd name="T5" fmla="*/ 90 h 104"/>
                <a:gd name="T6" fmla="*/ 2 w 222"/>
                <a:gd name="T7" fmla="*/ 95 h 104"/>
                <a:gd name="T8" fmla="*/ 8 w 222"/>
                <a:gd name="T9" fmla="*/ 102 h 104"/>
                <a:gd name="T10" fmla="*/ 14 w 222"/>
                <a:gd name="T11" fmla="*/ 102 h 104"/>
                <a:gd name="T12" fmla="*/ 108 w 222"/>
                <a:gd name="T13" fmla="*/ 24 h 104"/>
                <a:gd name="T14" fmla="*/ 115 w 222"/>
                <a:gd name="T15" fmla="*/ 24 h 104"/>
                <a:gd name="T16" fmla="*/ 209 w 222"/>
                <a:gd name="T17" fmla="*/ 102 h 104"/>
                <a:gd name="T18" fmla="*/ 215 w 222"/>
                <a:gd name="T19" fmla="*/ 101 h 104"/>
                <a:gd name="T20" fmla="*/ 221 w 222"/>
                <a:gd name="T21" fmla="*/ 95 h 104"/>
                <a:gd name="T22" fmla="*/ 220 w 222"/>
                <a:gd name="T23" fmla="*/ 89 h 104"/>
                <a:gd name="T24" fmla="*/ 115 w 222"/>
                <a:gd name="T25" fmla="*/ 3 h 104"/>
                <a:gd name="T26" fmla="*/ 112 w 222"/>
                <a:gd name="T27" fmla="*/ 0 h 104"/>
                <a:gd name="T28" fmla="*/ 111 w 222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104">
                  <a:moveTo>
                    <a:pt x="111" y="0"/>
                  </a:moveTo>
                  <a:cubicBezTo>
                    <a:pt x="111" y="0"/>
                    <a:pt x="109" y="1"/>
                    <a:pt x="108" y="3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1"/>
                    <a:pt x="0" y="94"/>
                    <a:pt x="2" y="95"/>
                  </a:cubicBezTo>
                  <a:cubicBezTo>
                    <a:pt x="8" y="102"/>
                    <a:pt x="8" y="102"/>
                    <a:pt x="8" y="102"/>
                  </a:cubicBezTo>
                  <a:cubicBezTo>
                    <a:pt x="10" y="103"/>
                    <a:pt x="12" y="104"/>
                    <a:pt x="14" y="10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10" y="23"/>
                    <a:pt x="113" y="23"/>
                    <a:pt x="115" y="24"/>
                  </a:cubicBezTo>
                  <a:cubicBezTo>
                    <a:pt x="209" y="102"/>
                    <a:pt x="209" y="102"/>
                    <a:pt x="209" y="102"/>
                  </a:cubicBezTo>
                  <a:cubicBezTo>
                    <a:pt x="211" y="103"/>
                    <a:pt x="213" y="103"/>
                    <a:pt x="215" y="101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3"/>
                    <a:pt x="222" y="91"/>
                    <a:pt x="220" y="89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2" y="0"/>
                    <a:pt x="112" y="0"/>
                  </a:cubicBezTo>
                  <a:cubicBezTo>
                    <a:pt x="111" y="0"/>
                    <a:pt x="111" y="0"/>
                    <a:pt x="1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  <p:sp>
          <p:nvSpPr>
            <p:cNvPr id="107" name="Freeform 99">
              <a:extLst>
                <a:ext uri="{FF2B5EF4-FFF2-40B4-BE49-F238E27FC236}">
                  <a16:creationId xmlns="" xmlns:a16="http://schemas.microsoft.com/office/drawing/2014/main" id="{6AD29605-FBE9-410C-9466-EBAF767D3833}"/>
                </a:ext>
              </a:extLst>
            </p:cNvPr>
            <p:cNvSpPr/>
            <p:nvPr/>
          </p:nvSpPr>
          <p:spPr bwMode="auto">
            <a:xfrm rot="1490740">
              <a:off x="5395288" y="1966820"/>
              <a:ext cx="217063" cy="224724"/>
            </a:xfrm>
            <a:custGeom>
              <a:avLst/>
              <a:gdLst>
                <a:gd name="T0" fmla="*/ 78 w 157"/>
                <a:gd name="T1" fmla="*/ 0 h 163"/>
                <a:gd name="T2" fmla="*/ 0 w 157"/>
                <a:gd name="T3" fmla="*/ 66 h 163"/>
                <a:gd name="T4" fmla="*/ 0 w 157"/>
                <a:gd name="T5" fmla="*/ 159 h 163"/>
                <a:gd name="T6" fmla="*/ 4 w 157"/>
                <a:gd name="T7" fmla="*/ 163 h 163"/>
                <a:gd name="T8" fmla="*/ 54 w 157"/>
                <a:gd name="T9" fmla="*/ 163 h 163"/>
                <a:gd name="T10" fmla="*/ 54 w 157"/>
                <a:gd name="T11" fmla="*/ 163 h 163"/>
                <a:gd name="T12" fmla="*/ 104 w 157"/>
                <a:gd name="T13" fmla="*/ 163 h 163"/>
                <a:gd name="T14" fmla="*/ 104 w 157"/>
                <a:gd name="T15" fmla="*/ 163 h 163"/>
                <a:gd name="T16" fmla="*/ 153 w 157"/>
                <a:gd name="T17" fmla="*/ 163 h 163"/>
                <a:gd name="T18" fmla="*/ 157 w 157"/>
                <a:gd name="T19" fmla="*/ 158 h 163"/>
                <a:gd name="T20" fmla="*/ 157 w 157"/>
                <a:gd name="T21" fmla="*/ 65 h 163"/>
                <a:gd name="T22" fmla="*/ 78 w 157"/>
                <a:gd name="T2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63">
                  <a:moveTo>
                    <a:pt x="78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61"/>
                    <a:pt x="2" y="163"/>
                    <a:pt x="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54" y="163"/>
                    <a:pt x="54" y="163"/>
                    <a:pt x="5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04" y="163"/>
                    <a:pt x="104" y="163"/>
                    <a:pt x="104" y="163"/>
                  </a:cubicBezTo>
                  <a:cubicBezTo>
                    <a:pt x="153" y="163"/>
                    <a:pt x="153" y="163"/>
                    <a:pt x="153" y="163"/>
                  </a:cubicBezTo>
                  <a:cubicBezTo>
                    <a:pt x="155" y="163"/>
                    <a:pt x="157" y="161"/>
                    <a:pt x="157" y="158"/>
                  </a:cubicBezTo>
                  <a:cubicBezTo>
                    <a:pt x="157" y="65"/>
                    <a:pt x="157" y="65"/>
                    <a:pt x="157" y="65"/>
                  </a:cubicBez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2C8F94"/>
                </a:solidFill>
              </a:endParaRPr>
            </a:p>
          </p:txBody>
        </p:sp>
      </p:grpSp>
      <p:sp>
        <p:nvSpPr>
          <p:cNvPr id="93" name="Freeform 220">
            <a:extLst>
              <a:ext uri="{FF2B5EF4-FFF2-40B4-BE49-F238E27FC236}">
                <a16:creationId xmlns="" xmlns:a16="http://schemas.microsoft.com/office/drawing/2014/main" id="{EBCA8658-4E3D-43AC-B2F2-95D7360B5C14}"/>
              </a:ext>
            </a:extLst>
          </p:cNvPr>
          <p:cNvSpPr>
            <a:spLocks noEditPoints="1"/>
          </p:cNvSpPr>
          <p:nvPr/>
        </p:nvSpPr>
        <p:spPr bwMode="auto">
          <a:xfrm rot="65311">
            <a:off x="9525612" y="4830394"/>
            <a:ext cx="523374" cy="578580"/>
          </a:xfrm>
          <a:custGeom>
            <a:avLst/>
            <a:gdLst>
              <a:gd name="T0" fmla="*/ 237 w 237"/>
              <a:gd name="T1" fmla="*/ 111 h 262"/>
              <a:gd name="T2" fmla="*/ 237 w 237"/>
              <a:gd name="T3" fmla="*/ 110 h 262"/>
              <a:gd name="T4" fmla="*/ 169 w 237"/>
              <a:gd name="T5" fmla="*/ 46 h 262"/>
              <a:gd name="T6" fmla="*/ 153 w 237"/>
              <a:gd name="T7" fmla="*/ 32 h 262"/>
              <a:gd name="T8" fmla="*/ 118 w 237"/>
              <a:gd name="T9" fmla="*/ 0 h 262"/>
              <a:gd name="T10" fmla="*/ 83 w 237"/>
              <a:gd name="T11" fmla="*/ 32 h 262"/>
              <a:gd name="T12" fmla="*/ 68 w 237"/>
              <a:gd name="T13" fmla="*/ 46 h 262"/>
              <a:gd name="T14" fmla="*/ 0 w 237"/>
              <a:gd name="T15" fmla="*/ 110 h 262"/>
              <a:gd name="T16" fmla="*/ 0 w 237"/>
              <a:gd name="T17" fmla="*/ 111 h 262"/>
              <a:gd name="T18" fmla="*/ 0 w 237"/>
              <a:gd name="T19" fmla="*/ 111 h 262"/>
              <a:gd name="T20" fmla="*/ 0 w 237"/>
              <a:gd name="T21" fmla="*/ 113 h 262"/>
              <a:gd name="T22" fmla="*/ 0 w 237"/>
              <a:gd name="T23" fmla="*/ 261 h 262"/>
              <a:gd name="T24" fmla="*/ 0 w 237"/>
              <a:gd name="T25" fmla="*/ 262 h 262"/>
              <a:gd name="T26" fmla="*/ 237 w 237"/>
              <a:gd name="T27" fmla="*/ 262 h 262"/>
              <a:gd name="T28" fmla="*/ 237 w 237"/>
              <a:gd name="T29" fmla="*/ 261 h 262"/>
              <a:gd name="T30" fmla="*/ 237 w 237"/>
              <a:gd name="T31" fmla="*/ 113 h 262"/>
              <a:gd name="T32" fmla="*/ 237 w 237"/>
              <a:gd name="T33" fmla="*/ 111 h 262"/>
              <a:gd name="T34" fmla="*/ 237 w 237"/>
              <a:gd name="T35" fmla="*/ 111 h 262"/>
              <a:gd name="T36" fmla="*/ 220 w 237"/>
              <a:gd name="T37" fmla="*/ 246 h 262"/>
              <a:gd name="T38" fmla="*/ 162 w 237"/>
              <a:gd name="T39" fmla="*/ 188 h 262"/>
              <a:gd name="T40" fmla="*/ 220 w 237"/>
              <a:gd name="T41" fmla="*/ 128 h 262"/>
              <a:gd name="T42" fmla="*/ 220 w 237"/>
              <a:gd name="T43" fmla="*/ 246 h 262"/>
              <a:gd name="T44" fmla="*/ 40 w 237"/>
              <a:gd name="T45" fmla="*/ 248 h 262"/>
              <a:gd name="T46" fmla="*/ 88 w 237"/>
              <a:gd name="T47" fmla="*/ 201 h 262"/>
              <a:gd name="T48" fmla="*/ 119 w 237"/>
              <a:gd name="T49" fmla="*/ 231 h 262"/>
              <a:gd name="T50" fmla="*/ 149 w 237"/>
              <a:gd name="T51" fmla="*/ 201 h 262"/>
              <a:gd name="T52" fmla="*/ 198 w 237"/>
              <a:gd name="T53" fmla="*/ 248 h 262"/>
              <a:gd name="T54" fmla="*/ 40 w 237"/>
              <a:gd name="T55" fmla="*/ 248 h 262"/>
              <a:gd name="T56" fmla="*/ 136 w 237"/>
              <a:gd name="T57" fmla="*/ 188 h 262"/>
              <a:gd name="T58" fmla="*/ 119 w 237"/>
              <a:gd name="T59" fmla="*/ 205 h 262"/>
              <a:gd name="T60" fmla="*/ 101 w 237"/>
              <a:gd name="T61" fmla="*/ 188 h 262"/>
              <a:gd name="T62" fmla="*/ 88 w 237"/>
              <a:gd name="T63" fmla="*/ 175 h 262"/>
              <a:gd name="T64" fmla="*/ 40 w 237"/>
              <a:gd name="T65" fmla="*/ 126 h 262"/>
              <a:gd name="T66" fmla="*/ 198 w 237"/>
              <a:gd name="T67" fmla="*/ 126 h 262"/>
              <a:gd name="T68" fmla="*/ 149 w 237"/>
              <a:gd name="T69" fmla="*/ 175 h 262"/>
              <a:gd name="T70" fmla="*/ 136 w 237"/>
              <a:gd name="T71" fmla="*/ 188 h 262"/>
              <a:gd name="T72" fmla="*/ 16 w 237"/>
              <a:gd name="T73" fmla="*/ 128 h 262"/>
              <a:gd name="T74" fmla="*/ 75 w 237"/>
              <a:gd name="T75" fmla="*/ 188 h 262"/>
              <a:gd name="T76" fmla="*/ 16 w 237"/>
              <a:gd name="T77" fmla="*/ 246 h 262"/>
              <a:gd name="T78" fmla="*/ 16 w 237"/>
              <a:gd name="T79" fmla="*/ 128 h 262"/>
              <a:gd name="T80" fmla="*/ 83 w 237"/>
              <a:gd name="T81" fmla="*/ 60 h 262"/>
              <a:gd name="T82" fmla="*/ 97 w 237"/>
              <a:gd name="T83" fmla="*/ 46 h 262"/>
              <a:gd name="T84" fmla="*/ 118 w 237"/>
              <a:gd name="T85" fmla="*/ 28 h 262"/>
              <a:gd name="T86" fmla="*/ 138 w 237"/>
              <a:gd name="T87" fmla="*/ 46 h 262"/>
              <a:gd name="T88" fmla="*/ 153 w 237"/>
              <a:gd name="T89" fmla="*/ 60 h 262"/>
              <a:gd name="T90" fmla="*/ 207 w 237"/>
              <a:gd name="T91" fmla="*/ 111 h 262"/>
              <a:gd name="T92" fmla="*/ 28 w 237"/>
              <a:gd name="T93" fmla="*/ 111 h 262"/>
              <a:gd name="T94" fmla="*/ 83 w 237"/>
              <a:gd name="T95" fmla="*/ 6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7" h="262">
                <a:moveTo>
                  <a:pt x="237" y="111"/>
                </a:moveTo>
                <a:lnTo>
                  <a:pt x="237" y="110"/>
                </a:lnTo>
                <a:lnTo>
                  <a:pt x="169" y="46"/>
                </a:lnTo>
                <a:lnTo>
                  <a:pt x="153" y="32"/>
                </a:lnTo>
                <a:lnTo>
                  <a:pt x="118" y="0"/>
                </a:lnTo>
                <a:lnTo>
                  <a:pt x="83" y="32"/>
                </a:lnTo>
                <a:lnTo>
                  <a:pt x="68" y="46"/>
                </a:lnTo>
                <a:lnTo>
                  <a:pt x="0" y="110"/>
                </a:lnTo>
                <a:lnTo>
                  <a:pt x="0" y="111"/>
                </a:lnTo>
                <a:lnTo>
                  <a:pt x="0" y="111"/>
                </a:lnTo>
                <a:lnTo>
                  <a:pt x="0" y="113"/>
                </a:lnTo>
                <a:lnTo>
                  <a:pt x="0" y="261"/>
                </a:lnTo>
                <a:lnTo>
                  <a:pt x="0" y="262"/>
                </a:lnTo>
                <a:lnTo>
                  <a:pt x="237" y="262"/>
                </a:lnTo>
                <a:lnTo>
                  <a:pt x="237" y="261"/>
                </a:lnTo>
                <a:lnTo>
                  <a:pt x="237" y="113"/>
                </a:lnTo>
                <a:lnTo>
                  <a:pt x="237" y="111"/>
                </a:lnTo>
                <a:lnTo>
                  <a:pt x="237" y="111"/>
                </a:lnTo>
                <a:close/>
                <a:moveTo>
                  <a:pt x="220" y="246"/>
                </a:moveTo>
                <a:lnTo>
                  <a:pt x="162" y="188"/>
                </a:lnTo>
                <a:lnTo>
                  <a:pt x="220" y="128"/>
                </a:lnTo>
                <a:lnTo>
                  <a:pt x="220" y="246"/>
                </a:lnTo>
                <a:close/>
                <a:moveTo>
                  <a:pt x="40" y="248"/>
                </a:moveTo>
                <a:lnTo>
                  <a:pt x="88" y="201"/>
                </a:lnTo>
                <a:lnTo>
                  <a:pt x="119" y="231"/>
                </a:lnTo>
                <a:lnTo>
                  <a:pt x="149" y="201"/>
                </a:lnTo>
                <a:lnTo>
                  <a:pt x="198" y="248"/>
                </a:lnTo>
                <a:lnTo>
                  <a:pt x="40" y="248"/>
                </a:lnTo>
                <a:close/>
                <a:moveTo>
                  <a:pt x="136" y="188"/>
                </a:moveTo>
                <a:lnTo>
                  <a:pt x="119" y="205"/>
                </a:lnTo>
                <a:lnTo>
                  <a:pt x="101" y="188"/>
                </a:lnTo>
                <a:lnTo>
                  <a:pt x="88" y="175"/>
                </a:lnTo>
                <a:lnTo>
                  <a:pt x="40" y="126"/>
                </a:lnTo>
                <a:lnTo>
                  <a:pt x="198" y="126"/>
                </a:lnTo>
                <a:lnTo>
                  <a:pt x="149" y="175"/>
                </a:lnTo>
                <a:lnTo>
                  <a:pt x="136" y="188"/>
                </a:lnTo>
                <a:close/>
                <a:moveTo>
                  <a:pt x="16" y="128"/>
                </a:moveTo>
                <a:lnTo>
                  <a:pt x="75" y="188"/>
                </a:lnTo>
                <a:lnTo>
                  <a:pt x="16" y="246"/>
                </a:lnTo>
                <a:lnTo>
                  <a:pt x="16" y="128"/>
                </a:lnTo>
                <a:close/>
                <a:moveTo>
                  <a:pt x="83" y="60"/>
                </a:moveTo>
                <a:lnTo>
                  <a:pt x="97" y="46"/>
                </a:lnTo>
                <a:lnTo>
                  <a:pt x="118" y="28"/>
                </a:lnTo>
                <a:lnTo>
                  <a:pt x="138" y="46"/>
                </a:lnTo>
                <a:lnTo>
                  <a:pt x="153" y="60"/>
                </a:lnTo>
                <a:lnTo>
                  <a:pt x="207" y="111"/>
                </a:lnTo>
                <a:lnTo>
                  <a:pt x="28" y="111"/>
                </a:lnTo>
                <a:lnTo>
                  <a:pt x="83" y="60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2C8F94"/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06F3051E-CE4A-4C45-BA7D-382353DA196A}"/>
              </a:ext>
            </a:extLst>
          </p:cNvPr>
          <p:cNvGrpSpPr/>
          <p:nvPr/>
        </p:nvGrpSpPr>
        <p:grpSpPr>
          <a:xfrm>
            <a:off x="1500095" y="1433218"/>
            <a:ext cx="1897061" cy="3437512"/>
            <a:chOff x="1181412" y="1549413"/>
            <a:chExt cx="1897061" cy="3437512"/>
          </a:xfrm>
        </p:grpSpPr>
        <p:sp>
          <p:nvSpPr>
            <p:cNvPr id="104" name="矩形 103">
              <a:extLst>
                <a:ext uri="{FF2B5EF4-FFF2-40B4-BE49-F238E27FC236}">
                  <a16:creationId xmlns="" xmlns:a16="http://schemas.microsoft.com/office/drawing/2014/main" id="{76BF9520-A7B9-4D75-8A54-3C165929EC4F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5" name="矩形 104">
              <a:extLst>
                <a:ext uri="{FF2B5EF4-FFF2-40B4-BE49-F238E27FC236}">
                  <a16:creationId xmlns="" xmlns:a16="http://schemas.microsoft.com/office/drawing/2014/main" id="{646DFD5F-B65F-43A5-BF04-CCE6E8075E9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2992C1A0-0939-4C98-8372-B3AC72089658}"/>
              </a:ext>
            </a:extLst>
          </p:cNvPr>
          <p:cNvGrpSpPr/>
          <p:nvPr/>
        </p:nvGrpSpPr>
        <p:grpSpPr>
          <a:xfrm>
            <a:off x="3900126" y="1433218"/>
            <a:ext cx="1897061" cy="3437512"/>
            <a:chOff x="1181412" y="1549413"/>
            <a:chExt cx="1897061" cy="3437512"/>
          </a:xfrm>
        </p:grpSpPr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5B5A3101-728A-48E1-8199-DA29BFDCBA94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3" name="矩形 102">
              <a:extLst>
                <a:ext uri="{FF2B5EF4-FFF2-40B4-BE49-F238E27FC236}">
                  <a16:creationId xmlns="" xmlns:a16="http://schemas.microsoft.com/office/drawing/2014/main" id="{1F745237-D6DE-45DA-A934-63D6F9655C6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215C1428-3377-4CC0-AF69-788FDF441689}"/>
              </a:ext>
            </a:extLst>
          </p:cNvPr>
          <p:cNvGrpSpPr/>
          <p:nvPr/>
        </p:nvGrpSpPr>
        <p:grpSpPr>
          <a:xfrm>
            <a:off x="6347485" y="1433218"/>
            <a:ext cx="1897061" cy="3437512"/>
            <a:chOff x="1181412" y="1549413"/>
            <a:chExt cx="1897061" cy="3437512"/>
          </a:xfrm>
        </p:grpSpPr>
        <p:sp>
          <p:nvSpPr>
            <p:cNvPr id="100" name="矩形 99">
              <a:extLst>
                <a:ext uri="{FF2B5EF4-FFF2-40B4-BE49-F238E27FC236}">
                  <a16:creationId xmlns="" xmlns:a16="http://schemas.microsoft.com/office/drawing/2014/main" id="{3817670F-CEB3-4120-B60E-F729C9826DDB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ED1E25A9-4B1F-431F-B333-33680737EC05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6C70ACF8-E192-4D00-AC40-2A770B215730}"/>
              </a:ext>
            </a:extLst>
          </p:cNvPr>
          <p:cNvGrpSpPr/>
          <p:nvPr/>
        </p:nvGrpSpPr>
        <p:grpSpPr>
          <a:xfrm>
            <a:off x="8794844" y="1433218"/>
            <a:ext cx="1897061" cy="3437512"/>
            <a:chOff x="1181412" y="1549413"/>
            <a:chExt cx="1897061" cy="3437512"/>
          </a:xfrm>
        </p:grpSpPr>
        <p:sp>
          <p:nvSpPr>
            <p:cNvPr id="98" name="矩形 97">
              <a:extLst>
                <a:ext uri="{FF2B5EF4-FFF2-40B4-BE49-F238E27FC236}">
                  <a16:creationId xmlns="" xmlns:a16="http://schemas.microsoft.com/office/drawing/2014/main" id="{1260EF26-B813-4FCA-8FFF-43C61912C2D1}"/>
                </a:ext>
              </a:extLst>
            </p:cNvPr>
            <p:cNvSpPr/>
            <p:nvPr/>
          </p:nvSpPr>
          <p:spPr>
            <a:xfrm>
              <a:off x="1229697" y="1549413"/>
              <a:ext cx="16209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="" xmlns:a16="http://schemas.microsoft.com/office/drawing/2014/main" id="{28927F4C-26D5-48C4-A8B2-6A0531413BDD}"/>
                </a:ext>
              </a:extLst>
            </p:cNvPr>
            <p:cNvSpPr/>
            <p:nvPr/>
          </p:nvSpPr>
          <p:spPr>
            <a:xfrm>
              <a:off x="1181412" y="1939937"/>
              <a:ext cx="1897061" cy="304698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  <a:p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59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C32E1B11-B083-4A94-BA1C-56D3DC90C31D}"/>
              </a:ext>
            </a:extLst>
          </p:cNvPr>
          <p:cNvGrpSpPr/>
          <p:nvPr/>
        </p:nvGrpSpPr>
        <p:grpSpPr>
          <a:xfrm>
            <a:off x="4885049" y="3436739"/>
            <a:ext cx="2035519" cy="2061317"/>
            <a:chOff x="5152793" y="3365302"/>
            <a:chExt cx="2035519" cy="2061317"/>
          </a:xfrm>
          <a:solidFill>
            <a:srgbClr val="D0827D"/>
          </a:solidFill>
        </p:grpSpPr>
        <p:sp>
          <p:nvSpPr>
            <p:cNvPr id="25" name="Freeform 5">
              <a:extLst>
                <a:ext uri="{FF2B5EF4-FFF2-40B4-BE49-F238E27FC236}">
                  <a16:creationId xmlns="" xmlns:a16="http://schemas.microsoft.com/office/drawing/2014/main" id="{B5FFBC5D-D138-4C88-9835-9D80C7618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2793" y="3365302"/>
              <a:ext cx="2035519" cy="2061317"/>
            </a:xfrm>
            <a:custGeom>
              <a:avLst/>
              <a:gdLst>
                <a:gd name="T0" fmla="*/ 1472 w 1578"/>
                <a:gd name="T1" fmla="*/ 0 h 1598"/>
                <a:gd name="T2" fmla="*/ 104 w 1578"/>
                <a:gd name="T3" fmla="*/ 0 h 1598"/>
                <a:gd name="T4" fmla="*/ 104 w 1578"/>
                <a:gd name="T5" fmla="*/ 0 h 1598"/>
                <a:gd name="T6" fmla="*/ 88 w 1578"/>
                <a:gd name="T7" fmla="*/ 2 h 1598"/>
                <a:gd name="T8" fmla="*/ 74 w 1578"/>
                <a:gd name="T9" fmla="*/ 4 h 1598"/>
                <a:gd name="T10" fmla="*/ 60 w 1578"/>
                <a:gd name="T11" fmla="*/ 8 h 1598"/>
                <a:gd name="T12" fmla="*/ 48 w 1578"/>
                <a:gd name="T13" fmla="*/ 12 h 1598"/>
                <a:gd name="T14" fmla="*/ 36 w 1578"/>
                <a:gd name="T15" fmla="*/ 18 h 1598"/>
                <a:gd name="T16" fmla="*/ 26 w 1578"/>
                <a:gd name="T17" fmla="*/ 26 h 1598"/>
                <a:gd name="T18" fmla="*/ 18 w 1578"/>
                <a:gd name="T19" fmla="*/ 36 h 1598"/>
                <a:gd name="T20" fmla="*/ 12 w 1578"/>
                <a:gd name="T21" fmla="*/ 46 h 1598"/>
                <a:gd name="T22" fmla="*/ 6 w 1578"/>
                <a:gd name="T23" fmla="*/ 56 h 1598"/>
                <a:gd name="T24" fmla="*/ 2 w 1578"/>
                <a:gd name="T25" fmla="*/ 68 h 1598"/>
                <a:gd name="T26" fmla="*/ 0 w 1578"/>
                <a:gd name="T27" fmla="*/ 80 h 1598"/>
                <a:gd name="T28" fmla="*/ 0 w 1578"/>
                <a:gd name="T29" fmla="*/ 94 h 1598"/>
                <a:gd name="T30" fmla="*/ 0 w 1578"/>
                <a:gd name="T31" fmla="*/ 106 h 1598"/>
                <a:gd name="T32" fmla="*/ 4 w 1578"/>
                <a:gd name="T33" fmla="*/ 120 h 1598"/>
                <a:gd name="T34" fmla="*/ 8 w 1578"/>
                <a:gd name="T35" fmla="*/ 136 h 1598"/>
                <a:gd name="T36" fmla="*/ 14 w 1578"/>
                <a:gd name="T37" fmla="*/ 150 h 1598"/>
                <a:gd name="T38" fmla="*/ 714 w 1578"/>
                <a:gd name="T39" fmla="*/ 1538 h 1598"/>
                <a:gd name="T40" fmla="*/ 714 w 1578"/>
                <a:gd name="T41" fmla="*/ 1538 h 1598"/>
                <a:gd name="T42" fmla="*/ 722 w 1578"/>
                <a:gd name="T43" fmla="*/ 1552 h 1598"/>
                <a:gd name="T44" fmla="*/ 730 w 1578"/>
                <a:gd name="T45" fmla="*/ 1564 h 1598"/>
                <a:gd name="T46" fmla="*/ 738 w 1578"/>
                <a:gd name="T47" fmla="*/ 1574 h 1598"/>
                <a:gd name="T48" fmla="*/ 748 w 1578"/>
                <a:gd name="T49" fmla="*/ 1582 h 1598"/>
                <a:gd name="T50" fmla="*/ 758 w 1578"/>
                <a:gd name="T51" fmla="*/ 1588 h 1598"/>
                <a:gd name="T52" fmla="*/ 768 w 1578"/>
                <a:gd name="T53" fmla="*/ 1594 h 1598"/>
                <a:gd name="T54" fmla="*/ 778 w 1578"/>
                <a:gd name="T55" fmla="*/ 1596 h 1598"/>
                <a:gd name="T56" fmla="*/ 788 w 1578"/>
                <a:gd name="T57" fmla="*/ 1598 h 1598"/>
                <a:gd name="T58" fmla="*/ 800 w 1578"/>
                <a:gd name="T59" fmla="*/ 1596 h 1598"/>
                <a:gd name="T60" fmla="*/ 810 w 1578"/>
                <a:gd name="T61" fmla="*/ 1594 h 1598"/>
                <a:gd name="T62" fmla="*/ 820 w 1578"/>
                <a:gd name="T63" fmla="*/ 1588 h 1598"/>
                <a:gd name="T64" fmla="*/ 830 w 1578"/>
                <a:gd name="T65" fmla="*/ 1582 h 1598"/>
                <a:gd name="T66" fmla="*/ 838 w 1578"/>
                <a:gd name="T67" fmla="*/ 1574 h 1598"/>
                <a:gd name="T68" fmla="*/ 848 w 1578"/>
                <a:gd name="T69" fmla="*/ 1564 h 1598"/>
                <a:gd name="T70" fmla="*/ 856 w 1578"/>
                <a:gd name="T71" fmla="*/ 1552 h 1598"/>
                <a:gd name="T72" fmla="*/ 864 w 1578"/>
                <a:gd name="T73" fmla="*/ 1538 h 1598"/>
                <a:gd name="T74" fmla="*/ 1564 w 1578"/>
                <a:gd name="T75" fmla="*/ 140 h 1598"/>
                <a:gd name="T76" fmla="*/ 1564 w 1578"/>
                <a:gd name="T77" fmla="*/ 140 h 1598"/>
                <a:gd name="T78" fmla="*/ 1570 w 1578"/>
                <a:gd name="T79" fmla="*/ 126 h 1598"/>
                <a:gd name="T80" fmla="*/ 1574 w 1578"/>
                <a:gd name="T81" fmla="*/ 112 h 1598"/>
                <a:gd name="T82" fmla="*/ 1578 w 1578"/>
                <a:gd name="T83" fmla="*/ 98 h 1598"/>
                <a:gd name="T84" fmla="*/ 1578 w 1578"/>
                <a:gd name="T85" fmla="*/ 84 h 1598"/>
                <a:gd name="T86" fmla="*/ 1578 w 1578"/>
                <a:gd name="T87" fmla="*/ 72 h 1598"/>
                <a:gd name="T88" fmla="*/ 1576 w 1578"/>
                <a:gd name="T89" fmla="*/ 60 h 1598"/>
                <a:gd name="T90" fmla="*/ 1572 w 1578"/>
                <a:gd name="T91" fmla="*/ 50 h 1598"/>
                <a:gd name="T92" fmla="*/ 1566 w 1578"/>
                <a:gd name="T93" fmla="*/ 40 h 1598"/>
                <a:gd name="T94" fmla="*/ 1560 w 1578"/>
                <a:gd name="T95" fmla="*/ 32 h 1598"/>
                <a:gd name="T96" fmla="*/ 1552 w 1578"/>
                <a:gd name="T97" fmla="*/ 24 h 1598"/>
                <a:gd name="T98" fmla="*/ 1542 w 1578"/>
                <a:gd name="T99" fmla="*/ 16 h 1598"/>
                <a:gd name="T100" fmla="*/ 1530 w 1578"/>
                <a:gd name="T101" fmla="*/ 10 h 1598"/>
                <a:gd name="T102" fmla="*/ 1518 w 1578"/>
                <a:gd name="T103" fmla="*/ 6 h 1598"/>
                <a:gd name="T104" fmla="*/ 1504 w 1578"/>
                <a:gd name="T105" fmla="*/ 4 h 1598"/>
                <a:gd name="T106" fmla="*/ 1490 w 1578"/>
                <a:gd name="T107" fmla="*/ 0 h 1598"/>
                <a:gd name="T108" fmla="*/ 1472 w 1578"/>
                <a:gd name="T109" fmla="*/ 0 h 1598"/>
                <a:gd name="T110" fmla="*/ 1472 w 1578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78"/>
                <a:gd name="T169" fmla="*/ 0 h 1598"/>
                <a:gd name="T170" fmla="*/ 1578 w 1578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78" h="1598">
                  <a:moveTo>
                    <a:pt x="1472" y="0"/>
                  </a:moveTo>
                  <a:lnTo>
                    <a:pt x="104" y="0"/>
                  </a:lnTo>
                  <a:lnTo>
                    <a:pt x="104" y="0"/>
                  </a:lnTo>
                  <a:lnTo>
                    <a:pt x="88" y="2"/>
                  </a:lnTo>
                  <a:lnTo>
                    <a:pt x="74" y="4"/>
                  </a:lnTo>
                  <a:lnTo>
                    <a:pt x="60" y="8"/>
                  </a:lnTo>
                  <a:lnTo>
                    <a:pt x="48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2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8" y="136"/>
                  </a:lnTo>
                  <a:lnTo>
                    <a:pt x="14" y="150"/>
                  </a:lnTo>
                  <a:lnTo>
                    <a:pt x="714" y="1538"/>
                  </a:lnTo>
                  <a:lnTo>
                    <a:pt x="714" y="1538"/>
                  </a:lnTo>
                  <a:lnTo>
                    <a:pt x="722" y="1552"/>
                  </a:lnTo>
                  <a:lnTo>
                    <a:pt x="730" y="1564"/>
                  </a:lnTo>
                  <a:lnTo>
                    <a:pt x="738" y="1574"/>
                  </a:lnTo>
                  <a:lnTo>
                    <a:pt x="748" y="1582"/>
                  </a:lnTo>
                  <a:lnTo>
                    <a:pt x="758" y="1588"/>
                  </a:lnTo>
                  <a:lnTo>
                    <a:pt x="768" y="1594"/>
                  </a:lnTo>
                  <a:lnTo>
                    <a:pt x="778" y="1596"/>
                  </a:lnTo>
                  <a:lnTo>
                    <a:pt x="788" y="1598"/>
                  </a:lnTo>
                  <a:lnTo>
                    <a:pt x="800" y="1596"/>
                  </a:lnTo>
                  <a:lnTo>
                    <a:pt x="810" y="1594"/>
                  </a:lnTo>
                  <a:lnTo>
                    <a:pt x="820" y="1588"/>
                  </a:lnTo>
                  <a:lnTo>
                    <a:pt x="830" y="1582"/>
                  </a:lnTo>
                  <a:lnTo>
                    <a:pt x="838" y="1574"/>
                  </a:lnTo>
                  <a:lnTo>
                    <a:pt x="848" y="1564"/>
                  </a:lnTo>
                  <a:lnTo>
                    <a:pt x="856" y="1552"/>
                  </a:lnTo>
                  <a:lnTo>
                    <a:pt x="864" y="1538"/>
                  </a:lnTo>
                  <a:lnTo>
                    <a:pt x="1564" y="140"/>
                  </a:lnTo>
                  <a:lnTo>
                    <a:pt x="1564" y="140"/>
                  </a:lnTo>
                  <a:lnTo>
                    <a:pt x="1570" y="126"/>
                  </a:lnTo>
                  <a:lnTo>
                    <a:pt x="1574" y="112"/>
                  </a:lnTo>
                  <a:lnTo>
                    <a:pt x="1578" y="98"/>
                  </a:lnTo>
                  <a:lnTo>
                    <a:pt x="1578" y="84"/>
                  </a:lnTo>
                  <a:lnTo>
                    <a:pt x="1578" y="72"/>
                  </a:lnTo>
                  <a:lnTo>
                    <a:pt x="1576" y="60"/>
                  </a:lnTo>
                  <a:lnTo>
                    <a:pt x="1572" y="50"/>
                  </a:lnTo>
                  <a:lnTo>
                    <a:pt x="1566" y="40"/>
                  </a:lnTo>
                  <a:lnTo>
                    <a:pt x="1560" y="32"/>
                  </a:lnTo>
                  <a:lnTo>
                    <a:pt x="1552" y="24"/>
                  </a:lnTo>
                  <a:lnTo>
                    <a:pt x="1542" y="16"/>
                  </a:lnTo>
                  <a:lnTo>
                    <a:pt x="1530" y="10"/>
                  </a:lnTo>
                  <a:lnTo>
                    <a:pt x="1518" y="6"/>
                  </a:lnTo>
                  <a:lnTo>
                    <a:pt x="1504" y="4"/>
                  </a:lnTo>
                  <a:lnTo>
                    <a:pt x="1490" y="0"/>
                  </a:lnTo>
                  <a:lnTo>
                    <a:pt x="1472" y="0"/>
                  </a:lnTo>
                  <a:lnTo>
                    <a:pt x="14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6" name="文本框 13">
              <a:extLst>
                <a:ext uri="{FF2B5EF4-FFF2-40B4-BE49-F238E27FC236}">
                  <a16:creationId xmlns="" xmlns:a16="http://schemas.microsoft.com/office/drawing/2014/main" id="{20533A0B-A586-4DFB-8D99-6587B036E5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8472" y="3411740"/>
              <a:ext cx="752033" cy="625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02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BA661DC2-A5B0-410A-BBDA-897FB6B7EB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2138" y="3509775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直接连接符 27">
              <a:extLst>
                <a:ext uri="{FF2B5EF4-FFF2-40B4-BE49-F238E27FC236}">
                  <a16:creationId xmlns="" xmlns:a16="http://schemas.microsoft.com/office/drawing/2014/main" id="{41B04FDB-75DE-42CD-AA8B-251FAC1861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21715" y="4048968"/>
              <a:ext cx="1258977" cy="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F57075C-5B76-473E-842D-63DD82A7BCA4}"/>
              </a:ext>
            </a:extLst>
          </p:cNvPr>
          <p:cNvGrpSpPr/>
          <p:nvPr/>
        </p:nvGrpSpPr>
        <p:grpSpPr>
          <a:xfrm>
            <a:off x="4869570" y="1249008"/>
            <a:ext cx="2048418" cy="2058738"/>
            <a:chOff x="5137314" y="1177571"/>
            <a:chExt cx="2048418" cy="2058738"/>
          </a:xfrm>
          <a:solidFill>
            <a:srgbClr val="D0827D"/>
          </a:solidFill>
        </p:grpSpPr>
        <p:sp>
          <p:nvSpPr>
            <p:cNvPr id="20" name="Freeform 6">
              <a:extLst>
                <a:ext uri="{FF2B5EF4-FFF2-40B4-BE49-F238E27FC236}">
                  <a16:creationId xmlns="" xmlns:a16="http://schemas.microsoft.com/office/drawing/2014/main" id="{C94CCB61-B636-41DF-A06E-F02C59C331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7314" y="1177571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70 w 1588"/>
                <a:gd name="T3" fmla="*/ 1596 h 1596"/>
                <a:gd name="T4" fmla="*/ 1470 w 1588"/>
                <a:gd name="T5" fmla="*/ 1596 h 1596"/>
                <a:gd name="T6" fmla="*/ 1488 w 1588"/>
                <a:gd name="T7" fmla="*/ 1596 h 1596"/>
                <a:gd name="T8" fmla="*/ 1506 w 1588"/>
                <a:gd name="T9" fmla="*/ 1594 h 1596"/>
                <a:gd name="T10" fmla="*/ 1520 w 1588"/>
                <a:gd name="T11" fmla="*/ 1590 h 1596"/>
                <a:gd name="T12" fmla="*/ 1534 w 1588"/>
                <a:gd name="T13" fmla="*/ 1584 h 1596"/>
                <a:gd name="T14" fmla="*/ 1548 w 1588"/>
                <a:gd name="T15" fmla="*/ 1578 h 1596"/>
                <a:gd name="T16" fmla="*/ 1558 w 1588"/>
                <a:gd name="T17" fmla="*/ 1570 h 1596"/>
                <a:gd name="T18" fmla="*/ 1566 w 1588"/>
                <a:gd name="T19" fmla="*/ 1562 h 1596"/>
                <a:gd name="T20" fmla="*/ 1574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62 w 1588"/>
                <a:gd name="T39" fmla="*/ 58 h 1596"/>
                <a:gd name="T40" fmla="*/ 862 w 1588"/>
                <a:gd name="T41" fmla="*/ 58 h 1596"/>
                <a:gd name="T42" fmla="*/ 854 w 1588"/>
                <a:gd name="T43" fmla="*/ 44 h 1596"/>
                <a:gd name="T44" fmla="*/ 846 w 1588"/>
                <a:gd name="T45" fmla="*/ 32 h 1596"/>
                <a:gd name="T46" fmla="*/ 836 w 1588"/>
                <a:gd name="T47" fmla="*/ 22 h 1596"/>
                <a:gd name="T48" fmla="*/ 828 w 1588"/>
                <a:gd name="T49" fmla="*/ 14 h 1596"/>
                <a:gd name="T50" fmla="*/ 818 w 1588"/>
                <a:gd name="T51" fmla="*/ 8 h 1596"/>
                <a:gd name="T52" fmla="*/ 808 w 1588"/>
                <a:gd name="T53" fmla="*/ 4 h 1596"/>
                <a:gd name="T54" fmla="*/ 798 w 1588"/>
                <a:gd name="T55" fmla="*/ 0 h 1596"/>
                <a:gd name="T56" fmla="*/ 788 w 1588"/>
                <a:gd name="T57" fmla="*/ 0 h 1596"/>
                <a:gd name="T58" fmla="*/ 778 w 1588"/>
                <a:gd name="T59" fmla="*/ 0 h 1596"/>
                <a:gd name="T60" fmla="*/ 768 w 1588"/>
                <a:gd name="T61" fmla="*/ 4 h 1596"/>
                <a:gd name="T62" fmla="*/ 758 w 1588"/>
                <a:gd name="T63" fmla="*/ 8 h 1596"/>
                <a:gd name="T64" fmla="*/ 748 w 1588"/>
                <a:gd name="T65" fmla="*/ 14 h 1596"/>
                <a:gd name="T66" fmla="*/ 738 w 1588"/>
                <a:gd name="T67" fmla="*/ 22 h 1596"/>
                <a:gd name="T68" fmla="*/ 730 w 1588"/>
                <a:gd name="T69" fmla="*/ 32 h 1596"/>
                <a:gd name="T70" fmla="*/ 722 w 1588"/>
                <a:gd name="T71" fmla="*/ 44 h 1596"/>
                <a:gd name="T72" fmla="*/ 714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2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8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70" y="1596"/>
                  </a:lnTo>
                  <a:lnTo>
                    <a:pt x="1470" y="1596"/>
                  </a:lnTo>
                  <a:lnTo>
                    <a:pt x="1488" y="1596"/>
                  </a:lnTo>
                  <a:lnTo>
                    <a:pt x="1506" y="1594"/>
                  </a:lnTo>
                  <a:lnTo>
                    <a:pt x="1520" y="1590"/>
                  </a:lnTo>
                  <a:lnTo>
                    <a:pt x="1534" y="1584"/>
                  </a:lnTo>
                  <a:lnTo>
                    <a:pt x="1548" y="1578"/>
                  </a:lnTo>
                  <a:lnTo>
                    <a:pt x="1558" y="1570"/>
                  </a:lnTo>
                  <a:lnTo>
                    <a:pt x="1566" y="1562"/>
                  </a:lnTo>
                  <a:lnTo>
                    <a:pt x="1574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62" y="58"/>
                  </a:lnTo>
                  <a:lnTo>
                    <a:pt x="862" y="58"/>
                  </a:lnTo>
                  <a:lnTo>
                    <a:pt x="854" y="44"/>
                  </a:lnTo>
                  <a:lnTo>
                    <a:pt x="846" y="32"/>
                  </a:lnTo>
                  <a:lnTo>
                    <a:pt x="836" y="22"/>
                  </a:lnTo>
                  <a:lnTo>
                    <a:pt x="828" y="14"/>
                  </a:lnTo>
                  <a:lnTo>
                    <a:pt x="818" y="8"/>
                  </a:lnTo>
                  <a:lnTo>
                    <a:pt x="808" y="4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0"/>
                  </a:lnTo>
                  <a:lnTo>
                    <a:pt x="768" y="4"/>
                  </a:lnTo>
                  <a:lnTo>
                    <a:pt x="758" y="8"/>
                  </a:lnTo>
                  <a:lnTo>
                    <a:pt x="748" y="14"/>
                  </a:lnTo>
                  <a:lnTo>
                    <a:pt x="738" y="22"/>
                  </a:lnTo>
                  <a:lnTo>
                    <a:pt x="730" y="32"/>
                  </a:lnTo>
                  <a:lnTo>
                    <a:pt x="722" y="44"/>
                  </a:lnTo>
                  <a:lnTo>
                    <a:pt x="714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2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8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21" name="文本框 3">
              <a:extLst>
                <a:ext uri="{FF2B5EF4-FFF2-40B4-BE49-F238E27FC236}">
                  <a16:creationId xmlns="" xmlns:a16="http://schemas.microsoft.com/office/drawing/2014/main" id="{14E5BFE5-8EA1-4B7D-9CD1-4E63ABEE6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34" y="1972171"/>
              <a:ext cx="752033" cy="6256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01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6821A07B-E6CD-4C6A-B31E-39AF5A103E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6671" y="2048278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直接连接符 22">
              <a:extLst>
                <a:ext uri="{FF2B5EF4-FFF2-40B4-BE49-F238E27FC236}">
                  <a16:creationId xmlns="" xmlns:a16="http://schemas.microsoft.com/office/drawing/2014/main" id="{80371396-D2C4-4FCD-852E-CE52418BB9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3325" y="2641649"/>
              <a:ext cx="1257687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文本框 26">
              <a:extLst>
                <a:ext uri="{FF2B5EF4-FFF2-40B4-BE49-F238E27FC236}">
                  <a16:creationId xmlns="" xmlns:a16="http://schemas.microsoft.com/office/drawing/2014/main" id="{BD94511A-D902-4BA3-A00D-1FAE8E185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0247" y="2798337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9006D29-13E3-4C5C-8176-6A2BCDE7C448}"/>
              </a:ext>
            </a:extLst>
          </p:cNvPr>
          <p:cNvGrpSpPr/>
          <p:nvPr/>
        </p:nvGrpSpPr>
        <p:grpSpPr>
          <a:xfrm>
            <a:off x="3638971" y="3541224"/>
            <a:ext cx="2048418" cy="2058738"/>
            <a:chOff x="3906715" y="3469787"/>
            <a:chExt cx="2048418" cy="2058738"/>
          </a:xfrm>
          <a:solidFill>
            <a:srgbClr val="6C8052"/>
          </a:solidFill>
        </p:grpSpPr>
        <p:sp>
          <p:nvSpPr>
            <p:cNvPr id="15" name="Freeform 7">
              <a:extLst>
                <a:ext uri="{FF2B5EF4-FFF2-40B4-BE49-F238E27FC236}">
                  <a16:creationId xmlns="" xmlns:a16="http://schemas.microsoft.com/office/drawing/2014/main" id="{D948CDA2-59D3-44E7-9DF3-809E30CE0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6715" y="3469787"/>
              <a:ext cx="2048418" cy="2058738"/>
            </a:xfrm>
            <a:custGeom>
              <a:avLst/>
              <a:gdLst>
                <a:gd name="T0" fmla="*/ 104 w 1588"/>
                <a:gd name="T1" fmla="*/ 1596 h 1596"/>
                <a:gd name="T2" fmla="*/ 1482 w 1588"/>
                <a:gd name="T3" fmla="*/ 1596 h 1596"/>
                <a:gd name="T4" fmla="*/ 1482 w 1588"/>
                <a:gd name="T5" fmla="*/ 1596 h 1596"/>
                <a:gd name="T6" fmla="*/ 1498 w 1588"/>
                <a:gd name="T7" fmla="*/ 1596 h 1596"/>
                <a:gd name="T8" fmla="*/ 1514 w 1588"/>
                <a:gd name="T9" fmla="*/ 1594 h 1596"/>
                <a:gd name="T10" fmla="*/ 1526 w 1588"/>
                <a:gd name="T11" fmla="*/ 1590 h 1596"/>
                <a:gd name="T12" fmla="*/ 1540 w 1588"/>
                <a:gd name="T13" fmla="*/ 1584 h 1596"/>
                <a:gd name="T14" fmla="*/ 1550 w 1588"/>
                <a:gd name="T15" fmla="*/ 1578 h 1596"/>
                <a:gd name="T16" fmla="*/ 1560 w 1588"/>
                <a:gd name="T17" fmla="*/ 1570 h 1596"/>
                <a:gd name="T18" fmla="*/ 1568 w 1588"/>
                <a:gd name="T19" fmla="*/ 1562 h 1596"/>
                <a:gd name="T20" fmla="*/ 1576 w 1588"/>
                <a:gd name="T21" fmla="*/ 1552 h 1596"/>
                <a:gd name="T22" fmla="*/ 1580 w 1588"/>
                <a:gd name="T23" fmla="*/ 1540 h 1596"/>
                <a:gd name="T24" fmla="*/ 1584 w 1588"/>
                <a:gd name="T25" fmla="*/ 1528 h 1596"/>
                <a:gd name="T26" fmla="*/ 1586 w 1588"/>
                <a:gd name="T27" fmla="*/ 1516 h 1596"/>
                <a:gd name="T28" fmla="*/ 1588 w 1588"/>
                <a:gd name="T29" fmla="*/ 1504 h 1596"/>
                <a:gd name="T30" fmla="*/ 1586 w 1588"/>
                <a:gd name="T31" fmla="*/ 1490 h 1596"/>
                <a:gd name="T32" fmla="*/ 1584 w 1588"/>
                <a:gd name="T33" fmla="*/ 1476 h 1596"/>
                <a:gd name="T34" fmla="*/ 1578 w 1588"/>
                <a:gd name="T35" fmla="*/ 1462 h 1596"/>
                <a:gd name="T36" fmla="*/ 1572 w 1588"/>
                <a:gd name="T37" fmla="*/ 1446 h 1596"/>
                <a:gd name="T38" fmla="*/ 872 w 1588"/>
                <a:gd name="T39" fmla="*/ 58 h 1596"/>
                <a:gd name="T40" fmla="*/ 872 w 1588"/>
                <a:gd name="T41" fmla="*/ 58 h 1596"/>
                <a:gd name="T42" fmla="*/ 866 w 1588"/>
                <a:gd name="T43" fmla="*/ 44 h 1596"/>
                <a:gd name="T44" fmla="*/ 856 w 1588"/>
                <a:gd name="T45" fmla="*/ 32 h 1596"/>
                <a:gd name="T46" fmla="*/ 848 w 1588"/>
                <a:gd name="T47" fmla="*/ 22 h 1596"/>
                <a:gd name="T48" fmla="*/ 838 w 1588"/>
                <a:gd name="T49" fmla="*/ 14 h 1596"/>
                <a:gd name="T50" fmla="*/ 830 w 1588"/>
                <a:gd name="T51" fmla="*/ 8 h 1596"/>
                <a:gd name="T52" fmla="*/ 820 w 1588"/>
                <a:gd name="T53" fmla="*/ 4 h 1596"/>
                <a:gd name="T54" fmla="*/ 808 w 1588"/>
                <a:gd name="T55" fmla="*/ 0 h 1596"/>
                <a:gd name="T56" fmla="*/ 798 w 1588"/>
                <a:gd name="T57" fmla="*/ 0 h 1596"/>
                <a:gd name="T58" fmla="*/ 788 w 1588"/>
                <a:gd name="T59" fmla="*/ 0 h 1596"/>
                <a:gd name="T60" fmla="*/ 778 w 1588"/>
                <a:gd name="T61" fmla="*/ 4 h 1596"/>
                <a:gd name="T62" fmla="*/ 768 w 1588"/>
                <a:gd name="T63" fmla="*/ 8 h 1596"/>
                <a:gd name="T64" fmla="*/ 758 w 1588"/>
                <a:gd name="T65" fmla="*/ 14 h 1596"/>
                <a:gd name="T66" fmla="*/ 748 w 1588"/>
                <a:gd name="T67" fmla="*/ 22 h 1596"/>
                <a:gd name="T68" fmla="*/ 740 w 1588"/>
                <a:gd name="T69" fmla="*/ 32 h 1596"/>
                <a:gd name="T70" fmla="*/ 730 w 1588"/>
                <a:gd name="T71" fmla="*/ 44 h 1596"/>
                <a:gd name="T72" fmla="*/ 722 w 1588"/>
                <a:gd name="T73" fmla="*/ 58 h 1596"/>
                <a:gd name="T74" fmla="*/ 14 w 1588"/>
                <a:gd name="T75" fmla="*/ 1456 h 1596"/>
                <a:gd name="T76" fmla="*/ 14 w 1588"/>
                <a:gd name="T77" fmla="*/ 1456 h 1596"/>
                <a:gd name="T78" fmla="*/ 8 w 1588"/>
                <a:gd name="T79" fmla="*/ 1472 h 1596"/>
                <a:gd name="T80" fmla="*/ 4 w 1588"/>
                <a:gd name="T81" fmla="*/ 1486 h 1596"/>
                <a:gd name="T82" fmla="*/ 0 w 1588"/>
                <a:gd name="T83" fmla="*/ 1500 h 1596"/>
                <a:gd name="T84" fmla="*/ 0 w 1588"/>
                <a:gd name="T85" fmla="*/ 1512 h 1596"/>
                <a:gd name="T86" fmla="*/ 0 w 1588"/>
                <a:gd name="T87" fmla="*/ 1524 h 1596"/>
                <a:gd name="T88" fmla="*/ 2 w 1588"/>
                <a:gd name="T89" fmla="*/ 1536 h 1596"/>
                <a:gd name="T90" fmla="*/ 6 w 1588"/>
                <a:gd name="T91" fmla="*/ 1546 h 1596"/>
                <a:gd name="T92" fmla="*/ 10 w 1588"/>
                <a:gd name="T93" fmla="*/ 1556 h 1596"/>
                <a:gd name="T94" fmla="*/ 18 w 1588"/>
                <a:gd name="T95" fmla="*/ 1566 h 1596"/>
                <a:gd name="T96" fmla="*/ 26 w 1588"/>
                <a:gd name="T97" fmla="*/ 1574 h 1596"/>
                <a:gd name="T98" fmla="*/ 36 w 1588"/>
                <a:gd name="T99" fmla="*/ 1580 h 1596"/>
                <a:gd name="T100" fmla="*/ 46 w 1588"/>
                <a:gd name="T101" fmla="*/ 1586 h 1596"/>
                <a:gd name="T102" fmla="*/ 60 w 1588"/>
                <a:gd name="T103" fmla="*/ 1590 h 1596"/>
                <a:gd name="T104" fmla="*/ 74 w 1588"/>
                <a:gd name="T105" fmla="*/ 1594 h 1596"/>
                <a:gd name="T106" fmla="*/ 88 w 1588"/>
                <a:gd name="T107" fmla="*/ 1596 h 1596"/>
                <a:gd name="T108" fmla="*/ 104 w 1588"/>
                <a:gd name="T109" fmla="*/ 1596 h 1596"/>
                <a:gd name="T110" fmla="*/ 104 w 1588"/>
                <a:gd name="T111" fmla="*/ 1596 h 159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8"/>
                <a:gd name="T169" fmla="*/ 0 h 1596"/>
                <a:gd name="T170" fmla="*/ 1588 w 1588"/>
                <a:gd name="T171" fmla="*/ 1596 h 159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8" h="1596">
                  <a:moveTo>
                    <a:pt x="104" y="1596"/>
                  </a:moveTo>
                  <a:lnTo>
                    <a:pt x="1482" y="1596"/>
                  </a:lnTo>
                  <a:lnTo>
                    <a:pt x="1482" y="1596"/>
                  </a:lnTo>
                  <a:lnTo>
                    <a:pt x="1498" y="1596"/>
                  </a:lnTo>
                  <a:lnTo>
                    <a:pt x="1514" y="1594"/>
                  </a:lnTo>
                  <a:lnTo>
                    <a:pt x="1526" y="1590"/>
                  </a:lnTo>
                  <a:lnTo>
                    <a:pt x="1540" y="1584"/>
                  </a:lnTo>
                  <a:lnTo>
                    <a:pt x="1550" y="1578"/>
                  </a:lnTo>
                  <a:lnTo>
                    <a:pt x="1560" y="1570"/>
                  </a:lnTo>
                  <a:lnTo>
                    <a:pt x="1568" y="1562"/>
                  </a:lnTo>
                  <a:lnTo>
                    <a:pt x="1576" y="1552"/>
                  </a:lnTo>
                  <a:lnTo>
                    <a:pt x="1580" y="1540"/>
                  </a:lnTo>
                  <a:lnTo>
                    <a:pt x="1584" y="1528"/>
                  </a:lnTo>
                  <a:lnTo>
                    <a:pt x="1586" y="1516"/>
                  </a:lnTo>
                  <a:lnTo>
                    <a:pt x="1588" y="1504"/>
                  </a:lnTo>
                  <a:lnTo>
                    <a:pt x="1586" y="1490"/>
                  </a:lnTo>
                  <a:lnTo>
                    <a:pt x="1584" y="1476"/>
                  </a:lnTo>
                  <a:lnTo>
                    <a:pt x="1578" y="1462"/>
                  </a:lnTo>
                  <a:lnTo>
                    <a:pt x="1572" y="1446"/>
                  </a:lnTo>
                  <a:lnTo>
                    <a:pt x="872" y="58"/>
                  </a:lnTo>
                  <a:lnTo>
                    <a:pt x="872" y="58"/>
                  </a:lnTo>
                  <a:lnTo>
                    <a:pt x="866" y="44"/>
                  </a:lnTo>
                  <a:lnTo>
                    <a:pt x="856" y="32"/>
                  </a:lnTo>
                  <a:lnTo>
                    <a:pt x="848" y="22"/>
                  </a:lnTo>
                  <a:lnTo>
                    <a:pt x="838" y="14"/>
                  </a:lnTo>
                  <a:lnTo>
                    <a:pt x="830" y="8"/>
                  </a:lnTo>
                  <a:lnTo>
                    <a:pt x="820" y="4"/>
                  </a:lnTo>
                  <a:lnTo>
                    <a:pt x="808" y="0"/>
                  </a:lnTo>
                  <a:lnTo>
                    <a:pt x="798" y="0"/>
                  </a:lnTo>
                  <a:lnTo>
                    <a:pt x="788" y="0"/>
                  </a:lnTo>
                  <a:lnTo>
                    <a:pt x="778" y="4"/>
                  </a:lnTo>
                  <a:lnTo>
                    <a:pt x="768" y="8"/>
                  </a:lnTo>
                  <a:lnTo>
                    <a:pt x="758" y="14"/>
                  </a:lnTo>
                  <a:lnTo>
                    <a:pt x="748" y="22"/>
                  </a:lnTo>
                  <a:lnTo>
                    <a:pt x="740" y="32"/>
                  </a:lnTo>
                  <a:lnTo>
                    <a:pt x="730" y="44"/>
                  </a:lnTo>
                  <a:lnTo>
                    <a:pt x="722" y="58"/>
                  </a:lnTo>
                  <a:lnTo>
                    <a:pt x="14" y="1456"/>
                  </a:lnTo>
                  <a:lnTo>
                    <a:pt x="14" y="1456"/>
                  </a:lnTo>
                  <a:lnTo>
                    <a:pt x="8" y="1472"/>
                  </a:lnTo>
                  <a:lnTo>
                    <a:pt x="4" y="1486"/>
                  </a:lnTo>
                  <a:lnTo>
                    <a:pt x="0" y="1500"/>
                  </a:lnTo>
                  <a:lnTo>
                    <a:pt x="0" y="1512"/>
                  </a:lnTo>
                  <a:lnTo>
                    <a:pt x="0" y="1524"/>
                  </a:lnTo>
                  <a:lnTo>
                    <a:pt x="2" y="1536"/>
                  </a:lnTo>
                  <a:lnTo>
                    <a:pt x="6" y="1546"/>
                  </a:lnTo>
                  <a:lnTo>
                    <a:pt x="10" y="1556"/>
                  </a:lnTo>
                  <a:lnTo>
                    <a:pt x="18" y="1566"/>
                  </a:lnTo>
                  <a:lnTo>
                    <a:pt x="26" y="1574"/>
                  </a:lnTo>
                  <a:lnTo>
                    <a:pt x="36" y="1580"/>
                  </a:lnTo>
                  <a:lnTo>
                    <a:pt x="46" y="1586"/>
                  </a:lnTo>
                  <a:lnTo>
                    <a:pt x="60" y="1590"/>
                  </a:lnTo>
                  <a:lnTo>
                    <a:pt x="74" y="1594"/>
                  </a:lnTo>
                  <a:lnTo>
                    <a:pt x="88" y="1596"/>
                  </a:lnTo>
                  <a:lnTo>
                    <a:pt x="104" y="1596"/>
                  </a:lnTo>
                  <a:lnTo>
                    <a:pt x="104" y="15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6" name="文本框 8">
              <a:extLst>
                <a:ext uri="{FF2B5EF4-FFF2-40B4-BE49-F238E27FC236}">
                  <a16:creationId xmlns="" xmlns:a16="http://schemas.microsoft.com/office/drawing/2014/main" id="{14A42DCE-9C7C-457B-B0FE-D28A9B6A3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5293" y="4264388"/>
              <a:ext cx="753323" cy="625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03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sp>
          <p:nvSpPr>
            <p:cNvPr id="17" name="直接连接符 16">
              <a:extLst>
                <a:ext uri="{FF2B5EF4-FFF2-40B4-BE49-F238E27FC236}">
                  <a16:creationId xmlns="" xmlns:a16="http://schemas.microsoft.com/office/drawing/2014/main" id="{8645265D-34D1-4D34-B725-65E16DD318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4974" y="4933864"/>
              <a:ext cx="1257688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E85ADF82-7349-4517-98F6-5C7A2FFB0F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320" y="4474133"/>
              <a:ext cx="388923" cy="388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文本框 26">
              <a:extLst>
                <a:ext uri="{FF2B5EF4-FFF2-40B4-BE49-F238E27FC236}">
                  <a16:creationId xmlns="" xmlns:a16="http://schemas.microsoft.com/office/drawing/2014/main" id="{32DA0F52-E975-44BD-981A-5C78C76A5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513" y="5028998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B65D3D0-38B8-49C3-B10C-0C50A2FE36AE}"/>
              </a:ext>
            </a:extLst>
          </p:cNvPr>
          <p:cNvGrpSpPr/>
          <p:nvPr/>
        </p:nvGrpSpPr>
        <p:grpSpPr>
          <a:xfrm>
            <a:off x="6101459" y="3547674"/>
            <a:ext cx="2040679" cy="2061317"/>
            <a:chOff x="6369203" y="3476237"/>
            <a:chExt cx="2040679" cy="2061317"/>
          </a:xfrm>
          <a:solidFill>
            <a:srgbClr val="6C8052"/>
          </a:solidFill>
        </p:grpSpPr>
        <p:sp>
          <p:nvSpPr>
            <p:cNvPr id="10" name="Freeform 8">
              <a:extLst>
                <a:ext uri="{FF2B5EF4-FFF2-40B4-BE49-F238E27FC236}">
                  <a16:creationId xmlns="" xmlns:a16="http://schemas.microsoft.com/office/drawing/2014/main" id="{05CEA457-9DF2-4FB4-A57A-8E3B6300474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369203" y="3476237"/>
              <a:ext cx="2040679" cy="2061317"/>
            </a:xfrm>
            <a:custGeom>
              <a:avLst/>
              <a:gdLst>
                <a:gd name="T0" fmla="*/ 1476 w 1582"/>
                <a:gd name="T1" fmla="*/ 0 h 1598"/>
                <a:gd name="T2" fmla="*/ 98 w 1582"/>
                <a:gd name="T3" fmla="*/ 0 h 1598"/>
                <a:gd name="T4" fmla="*/ 98 w 1582"/>
                <a:gd name="T5" fmla="*/ 0 h 1598"/>
                <a:gd name="T6" fmla="*/ 84 w 1582"/>
                <a:gd name="T7" fmla="*/ 2 h 1598"/>
                <a:gd name="T8" fmla="*/ 70 w 1582"/>
                <a:gd name="T9" fmla="*/ 4 h 1598"/>
                <a:gd name="T10" fmla="*/ 58 w 1582"/>
                <a:gd name="T11" fmla="*/ 8 h 1598"/>
                <a:gd name="T12" fmla="*/ 46 w 1582"/>
                <a:gd name="T13" fmla="*/ 12 h 1598"/>
                <a:gd name="T14" fmla="*/ 36 w 1582"/>
                <a:gd name="T15" fmla="*/ 18 h 1598"/>
                <a:gd name="T16" fmla="*/ 26 w 1582"/>
                <a:gd name="T17" fmla="*/ 26 h 1598"/>
                <a:gd name="T18" fmla="*/ 18 w 1582"/>
                <a:gd name="T19" fmla="*/ 36 h 1598"/>
                <a:gd name="T20" fmla="*/ 10 w 1582"/>
                <a:gd name="T21" fmla="*/ 46 h 1598"/>
                <a:gd name="T22" fmla="*/ 6 w 1582"/>
                <a:gd name="T23" fmla="*/ 56 h 1598"/>
                <a:gd name="T24" fmla="*/ 2 w 1582"/>
                <a:gd name="T25" fmla="*/ 68 h 1598"/>
                <a:gd name="T26" fmla="*/ 0 w 1582"/>
                <a:gd name="T27" fmla="*/ 80 h 1598"/>
                <a:gd name="T28" fmla="*/ 0 w 1582"/>
                <a:gd name="T29" fmla="*/ 94 h 1598"/>
                <a:gd name="T30" fmla="*/ 2 w 1582"/>
                <a:gd name="T31" fmla="*/ 106 h 1598"/>
                <a:gd name="T32" fmla="*/ 6 w 1582"/>
                <a:gd name="T33" fmla="*/ 120 h 1598"/>
                <a:gd name="T34" fmla="*/ 12 w 1582"/>
                <a:gd name="T35" fmla="*/ 136 h 1598"/>
                <a:gd name="T36" fmla="*/ 20 w 1582"/>
                <a:gd name="T37" fmla="*/ 150 h 1598"/>
                <a:gd name="T38" fmla="*/ 720 w 1582"/>
                <a:gd name="T39" fmla="*/ 1538 h 1598"/>
                <a:gd name="T40" fmla="*/ 720 w 1582"/>
                <a:gd name="T41" fmla="*/ 1538 h 1598"/>
                <a:gd name="T42" fmla="*/ 726 w 1582"/>
                <a:gd name="T43" fmla="*/ 1552 h 1598"/>
                <a:gd name="T44" fmla="*/ 734 w 1582"/>
                <a:gd name="T45" fmla="*/ 1564 h 1598"/>
                <a:gd name="T46" fmla="*/ 744 w 1582"/>
                <a:gd name="T47" fmla="*/ 1574 h 1598"/>
                <a:gd name="T48" fmla="*/ 752 w 1582"/>
                <a:gd name="T49" fmla="*/ 1582 h 1598"/>
                <a:gd name="T50" fmla="*/ 760 w 1582"/>
                <a:gd name="T51" fmla="*/ 1588 h 1598"/>
                <a:gd name="T52" fmla="*/ 770 w 1582"/>
                <a:gd name="T53" fmla="*/ 1594 h 1598"/>
                <a:gd name="T54" fmla="*/ 780 w 1582"/>
                <a:gd name="T55" fmla="*/ 1596 h 1598"/>
                <a:gd name="T56" fmla="*/ 788 w 1582"/>
                <a:gd name="T57" fmla="*/ 1598 h 1598"/>
                <a:gd name="T58" fmla="*/ 798 w 1582"/>
                <a:gd name="T59" fmla="*/ 1596 h 1598"/>
                <a:gd name="T60" fmla="*/ 808 w 1582"/>
                <a:gd name="T61" fmla="*/ 1594 h 1598"/>
                <a:gd name="T62" fmla="*/ 816 w 1582"/>
                <a:gd name="T63" fmla="*/ 1588 h 1598"/>
                <a:gd name="T64" fmla="*/ 826 w 1582"/>
                <a:gd name="T65" fmla="*/ 1582 h 1598"/>
                <a:gd name="T66" fmla="*/ 834 w 1582"/>
                <a:gd name="T67" fmla="*/ 1574 h 1598"/>
                <a:gd name="T68" fmla="*/ 842 w 1582"/>
                <a:gd name="T69" fmla="*/ 1564 h 1598"/>
                <a:gd name="T70" fmla="*/ 850 w 1582"/>
                <a:gd name="T71" fmla="*/ 1552 h 1598"/>
                <a:gd name="T72" fmla="*/ 858 w 1582"/>
                <a:gd name="T73" fmla="*/ 1538 h 1598"/>
                <a:gd name="T74" fmla="*/ 1566 w 1582"/>
                <a:gd name="T75" fmla="*/ 140 h 1598"/>
                <a:gd name="T76" fmla="*/ 1566 w 1582"/>
                <a:gd name="T77" fmla="*/ 140 h 1598"/>
                <a:gd name="T78" fmla="*/ 1572 w 1582"/>
                <a:gd name="T79" fmla="*/ 126 h 1598"/>
                <a:gd name="T80" fmla="*/ 1578 w 1582"/>
                <a:gd name="T81" fmla="*/ 112 h 1598"/>
                <a:gd name="T82" fmla="*/ 1580 w 1582"/>
                <a:gd name="T83" fmla="*/ 98 h 1598"/>
                <a:gd name="T84" fmla="*/ 1582 w 1582"/>
                <a:gd name="T85" fmla="*/ 84 h 1598"/>
                <a:gd name="T86" fmla="*/ 1582 w 1582"/>
                <a:gd name="T87" fmla="*/ 72 h 1598"/>
                <a:gd name="T88" fmla="*/ 1578 w 1582"/>
                <a:gd name="T89" fmla="*/ 60 h 1598"/>
                <a:gd name="T90" fmla="*/ 1576 w 1582"/>
                <a:gd name="T91" fmla="*/ 50 h 1598"/>
                <a:gd name="T92" fmla="*/ 1570 w 1582"/>
                <a:gd name="T93" fmla="*/ 40 h 1598"/>
                <a:gd name="T94" fmla="*/ 1564 w 1582"/>
                <a:gd name="T95" fmla="*/ 32 h 1598"/>
                <a:gd name="T96" fmla="*/ 1554 w 1582"/>
                <a:gd name="T97" fmla="*/ 24 h 1598"/>
                <a:gd name="T98" fmla="*/ 1546 w 1582"/>
                <a:gd name="T99" fmla="*/ 16 h 1598"/>
                <a:gd name="T100" fmla="*/ 1534 w 1582"/>
                <a:gd name="T101" fmla="*/ 10 h 1598"/>
                <a:gd name="T102" fmla="*/ 1522 w 1582"/>
                <a:gd name="T103" fmla="*/ 6 h 1598"/>
                <a:gd name="T104" fmla="*/ 1508 w 1582"/>
                <a:gd name="T105" fmla="*/ 4 h 1598"/>
                <a:gd name="T106" fmla="*/ 1492 w 1582"/>
                <a:gd name="T107" fmla="*/ 0 h 1598"/>
                <a:gd name="T108" fmla="*/ 1476 w 1582"/>
                <a:gd name="T109" fmla="*/ 0 h 1598"/>
                <a:gd name="T110" fmla="*/ 1476 w 1582"/>
                <a:gd name="T111" fmla="*/ 0 h 159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582"/>
                <a:gd name="T169" fmla="*/ 0 h 1598"/>
                <a:gd name="T170" fmla="*/ 1582 w 1582"/>
                <a:gd name="T171" fmla="*/ 1598 h 159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582" h="1598">
                  <a:moveTo>
                    <a:pt x="1476" y="0"/>
                  </a:moveTo>
                  <a:lnTo>
                    <a:pt x="98" y="0"/>
                  </a:lnTo>
                  <a:lnTo>
                    <a:pt x="98" y="0"/>
                  </a:lnTo>
                  <a:lnTo>
                    <a:pt x="84" y="2"/>
                  </a:lnTo>
                  <a:lnTo>
                    <a:pt x="70" y="4"/>
                  </a:lnTo>
                  <a:lnTo>
                    <a:pt x="58" y="8"/>
                  </a:lnTo>
                  <a:lnTo>
                    <a:pt x="46" y="12"/>
                  </a:lnTo>
                  <a:lnTo>
                    <a:pt x="36" y="18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6"/>
                  </a:lnTo>
                  <a:lnTo>
                    <a:pt x="6" y="56"/>
                  </a:lnTo>
                  <a:lnTo>
                    <a:pt x="2" y="68"/>
                  </a:lnTo>
                  <a:lnTo>
                    <a:pt x="0" y="80"/>
                  </a:lnTo>
                  <a:lnTo>
                    <a:pt x="0" y="94"/>
                  </a:lnTo>
                  <a:lnTo>
                    <a:pt x="2" y="106"/>
                  </a:lnTo>
                  <a:lnTo>
                    <a:pt x="6" y="120"/>
                  </a:lnTo>
                  <a:lnTo>
                    <a:pt x="12" y="136"/>
                  </a:lnTo>
                  <a:lnTo>
                    <a:pt x="20" y="150"/>
                  </a:lnTo>
                  <a:lnTo>
                    <a:pt x="720" y="1538"/>
                  </a:lnTo>
                  <a:lnTo>
                    <a:pt x="720" y="1538"/>
                  </a:lnTo>
                  <a:lnTo>
                    <a:pt x="726" y="1552"/>
                  </a:lnTo>
                  <a:lnTo>
                    <a:pt x="734" y="1564"/>
                  </a:lnTo>
                  <a:lnTo>
                    <a:pt x="744" y="1574"/>
                  </a:lnTo>
                  <a:lnTo>
                    <a:pt x="752" y="1582"/>
                  </a:lnTo>
                  <a:lnTo>
                    <a:pt x="760" y="1588"/>
                  </a:lnTo>
                  <a:lnTo>
                    <a:pt x="770" y="1594"/>
                  </a:lnTo>
                  <a:lnTo>
                    <a:pt x="780" y="1596"/>
                  </a:lnTo>
                  <a:lnTo>
                    <a:pt x="788" y="1598"/>
                  </a:lnTo>
                  <a:lnTo>
                    <a:pt x="798" y="1596"/>
                  </a:lnTo>
                  <a:lnTo>
                    <a:pt x="808" y="1594"/>
                  </a:lnTo>
                  <a:lnTo>
                    <a:pt x="816" y="1588"/>
                  </a:lnTo>
                  <a:lnTo>
                    <a:pt x="826" y="1582"/>
                  </a:lnTo>
                  <a:lnTo>
                    <a:pt x="834" y="1574"/>
                  </a:lnTo>
                  <a:lnTo>
                    <a:pt x="842" y="1564"/>
                  </a:lnTo>
                  <a:lnTo>
                    <a:pt x="850" y="1552"/>
                  </a:lnTo>
                  <a:lnTo>
                    <a:pt x="858" y="1538"/>
                  </a:lnTo>
                  <a:lnTo>
                    <a:pt x="1566" y="140"/>
                  </a:lnTo>
                  <a:lnTo>
                    <a:pt x="1566" y="140"/>
                  </a:lnTo>
                  <a:lnTo>
                    <a:pt x="1572" y="126"/>
                  </a:lnTo>
                  <a:lnTo>
                    <a:pt x="1578" y="112"/>
                  </a:lnTo>
                  <a:lnTo>
                    <a:pt x="1580" y="98"/>
                  </a:lnTo>
                  <a:lnTo>
                    <a:pt x="1582" y="84"/>
                  </a:lnTo>
                  <a:lnTo>
                    <a:pt x="1582" y="72"/>
                  </a:lnTo>
                  <a:lnTo>
                    <a:pt x="1578" y="60"/>
                  </a:lnTo>
                  <a:lnTo>
                    <a:pt x="1576" y="50"/>
                  </a:lnTo>
                  <a:lnTo>
                    <a:pt x="1570" y="40"/>
                  </a:lnTo>
                  <a:lnTo>
                    <a:pt x="1564" y="32"/>
                  </a:lnTo>
                  <a:lnTo>
                    <a:pt x="1554" y="24"/>
                  </a:lnTo>
                  <a:lnTo>
                    <a:pt x="1546" y="16"/>
                  </a:lnTo>
                  <a:lnTo>
                    <a:pt x="1534" y="10"/>
                  </a:lnTo>
                  <a:lnTo>
                    <a:pt x="1522" y="6"/>
                  </a:lnTo>
                  <a:lnTo>
                    <a:pt x="1508" y="4"/>
                  </a:lnTo>
                  <a:lnTo>
                    <a:pt x="1492" y="0"/>
                  </a:lnTo>
                  <a:lnTo>
                    <a:pt x="1476" y="0"/>
                  </a:lnTo>
                  <a:lnTo>
                    <a:pt x="1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zh-CN" dirty="0">
                <a:solidFill>
                  <a:srgbClr val="00000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Impact" panose="020B0806030902050204" pitchFamily="34" charset="0"/>
              </a:endParaRPr>
            </a:p>
          </p:txBody>
        </p:sp>
        <p:sp>
          <p:nvSpPr>
            <p:cNvPr id="11" name="文本框 22">
              <a:extLst>
                <a:ext uri="{FF2B5EF4-FFF2-40B4-BE49-F238E27FC236}">
                  <a16:creationId xmlns="" xmlns:a16="http://schemas.microsoft.com/office/drawing/2014/main" id="{34C352D4-FA41-4144-8729-D2CA8FCCB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7462" y="4264388"/>
              <a:ext cx="752032" cy="6256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400">
                  <a:solidFill>
                    <a:schemeClr val="bg1"/>
                  </a:solidFill>
                  <a:ea typeface="MS Gothic" panose="020B0609070205080204" pitchFamily="49" charset="-128"/>
                </a:rPr>
                <a:t>04</a:t>
              </a:r>
              <a:endParaRPr lang="zh-CN" altLang="en-US" sz="4400">
                <a:solidFill>
                  <a:schemeClr val="bg1"/>
                </a:solidFill>
                <a:ea typeface="MS Gothic" panose="020B0609070205080204" pitchFamily="49" charset="-128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54C7716-8247-4F81-947B-E6B5C9EBA5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8879" y="4362423"/>
              <a:ext cx="415359" cy="41535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直接连接符 12">
              <a:extLst>
                <a:ext uri="{FF2B5EF4-FFF2-40B4-BE49-F238E27FC236}">
                  <a16:creationId xmlns="" xmlns:a16="http://schemas.microsoft.com/office/drawing/2014/main" id="{8EC93EA8-D39B-4AFD-BFA9-D00FE7CDFA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85852" y="4933864"/>
              <a:ext cx="1257688" cy="1290"/>
            </a:xfrm>
            <a:prstGeom prst="line">
              <a:avLst/>
            </a:prstGeom>
            <a:grpFill/>
            <a:ln w="6350" cap="flat" cmpd="sng">
              <a:solidFill>
                <a:schemeClr val="bg1"/>
              </a:solidFill>
              <a:miter lim="800000"/>
            </a:ln>
            <a:ex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文本框 26">
              <a:extLst>
                <a:ext uri="{FF2B5EF4-FFF2-40B4-BE49-F238E27FC236}">
                  <a16:creationId xmlns="" xmlns:a16="http://schemas.microsoft.com/office/drawing/2014/main" id="{0A2ECB97-7B25-4D16-B1ED-93686B7EB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1942" y="5054556"/>
              <a:ext cx="1660610" cy="3385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sp>
        <p:nvSpPr>
          <p:cNvPr id="6" name="文本框 24">
            <a:extLst>
              <a:ext uri="{FF2B5EF4-FFF2-40B4-BE49-F238E27FC236}">
                <a16:creationId xmlns="" xmlns:a16="http://schemas.microsoft.com/office/drawing/2014/main" id="{BC2B4106-780A-4EAF-8D5B-511CE10693A1}"/>
              </a:ext>
            </a:extLst>
          </p:cNvPr>
          <p:cNvSpPr txBox="1"/>
          <p:nvPr/>
        </p:nvSpPr>
        <p:spPr>
          <a:xfrm>
            <a:off x="2785557" y="1665674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文本框 25">
            <a:extLst>
              <a:ext uri="{FF2B5EF4-FFF2-40B4-BE49-F238E27FC236}">
                <a16:creationId xmlns="" xmlns:a16="http://schemas.microsoft.com/office/drawing/2014/main" id="{DB66B995-4093-41D6-B6F5-BE0221D15A0C}"/>
              </a:ext>
            </a:extLst>
          </p:cNvPr>
          <p:cNvSpPr txBox="1"/>
          <p:nvPr/>
        </p:nvSpPr>
        <p:spPr>
          <a:xfrm>
            <a:off x="7074760" y="1621853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26">
            <a:extLst>
              <a:ext uri="{FF2B5EF4-FFF2-40B4-BE49-F238E27FC236}">
                <a16:creationId xmlns="" xmlns:a16="http://schemas.microsoft.com/office/drawing/2014/main" id="{70CB62A6-6CA6-431C-B557-BFD67FC107B8}"/>
              </a:ext>
            </a:extLst>
          </p:cNvPr>
          <p:cNvSpPr txBox="1"/>
          <p:nvPr/>
        </p:nvSpPr>
        <p:spPr>
          <a:xfrm>
            <a:off x="8421457" y="3855299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文本框 27">
            <a:extLst>
              <a:ext uri="{FF2B5EF4-FFF2-40B4-BE49-F238E27FC236}">
                <a16:creationId xmlns="" xmlns:a16="http://schemas.microsoft.com/office/drawing/2014/main" id="{702EAD9B-9CD0-4108-BBA5-729DDDFADB5D}"/>
              </a:ext>
            </a:extLst>
          </p:cNvPr>
          <p:cNvSpPr txBox="1"/>
          <p:nvPr/>
        </p:nvSpPr>
        <p:spPr>
          <a:xfrm>
            <a:off x="1871406" y="3699865"/>
            <a:ext cx="189913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92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6913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5997895-8C34-4AF7-8DFE-CE9DAC1E3B6E}"/>
              </a:ext>
            </a:extLst>
          </p:cNvPr>
          <p:cNvGrpSpPr/>
          <p:nvPr/>
        </p:nvGrpSpPr>
        <p:grpSpPr>
          <a:xfrm>
            <a:off x="2371016" y="1274987"/>
            <a:ext cx="1694608" cy="3690711"/>
            <a:chOff x="2105027" y="1258244"/>
            <a:chExt cx="1963246" cy="4275781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92E83189-E436-4744-81F1-8562140C1A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C6E11481-0115-457A-AFB7-E8925E2FE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53DD64D5-F772-4957-978E-F8AB48143B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2770142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3047871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1925FBA-F0B5-46B5-AEAF-8E5E1555C53A}"/>
              </a:ext>
            </a:extLst>
          </p:cNvPr>
          <p:cNvGrpSpPr/>
          <p:nvPr/>
        </p:nvGrpSpPr>
        <p:grpSpPr>
          <a:xfrm>
            <a:off x="4373364" y="1274987"/>
            <a:ext cx="1694608" cy="3690711"/>
            <a:chOff x="2105027" y="1258244"/>
            <a:chExt cx="1963246" cy="4275781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EF57AC79-36BB-49D6-B233-7B7456A4EB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B4B2B34A-9BDB-4193-86B5-2B07C92407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F1AECB35-712F-4691-8B05-D72555D5A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645168C2-A591-45BB-9C23-09F7523D9FED}"/>
              </a:ext>
            </a:extLst>
          </p:cNvPr>
          <p:cNvSpPr/>
          <p:nvPr/>
        </p:nvSpPr>
        <p:spPr>
          <a:xfrm>
            <a:off x="4772490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2F5E9871-3055-430B-B8DD-38354503A8E0}"/>
              </a:ext>
            </a:extLst>
          </p:cNvPr>
          <p:cNvSpPr/>
          <p:nvPr/>
        </p:nvSpPr>
        <p:spPr>
          <a:xfrm>
            <a:off x="5050219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0672FBE9-28D6-4454-B677-6343D56FB2FF}"/>
              </a:ext>
            </a:extLst>
          </p:cNvPr>
          <p:cNvGrpSpPr/>
          <p:nvPr/>
        </p:nvGrpSpPr>
        <p:grpSpPr>
          <a:xfrm>
            <a:off x="6407281" y="1274987"/>
            <a:ext cx="1694608" cy="3690711"/>
            <a:chOff x="2105027" y="1258244"/>
            <a:chExt cx="1963246" cy="4275781"/>
          </a:xfrm>
        </p:grpSpPr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2BFDE6E3-D910-4E48-8F85-BD52827F62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F25D1E12-8341-42C4-B53C-DE91BA64A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F17F9611-3481-4760-BE93-55135550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3377BCCC-98A0-4EFF-8683-B3F837B50A15}"/>
              </a:ext>
            </a:extLst>
          </p:cNvPr>
          <p:cNvSpPr/>
          <p:nvPr/>
        </p:nvSpPr>
        <p:spPr>
          <a:xfrm>
            <a:off x="6806407" y="2172997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390E298A-7741-4393-AEFF-F1471422FC34}"/>
              </a:ext>
            </a:extLst>
          </p:cNvPr>
          <p:cNvSpPr/>
          <p:nvPr/>
        </p:nvSpPr>
        <p:spPr>
          <a:xfrm>
            <a:off x="7084136" y="3163597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2609D1FE-99F5-41A8-8255-7533D0ED6723}"/>
              </a:ext>
            </a:extLst>
          </p:cNvPr>
          <p:cNvGrpSpPr/>
          <p:nvPr/>
        </p:nvGrpSpPr>
        <p:grpSpPr>
          <a:xfrm>
            <a:off x="8332527" y="1288141"/>
            <a:ext cx="1694608" cy="3690711"/>
            <a:chOff x="2105027" y="1258244"/>
            <a:chExt cx="1963246" cy="4275781"/>
          </a:xfrm>
        </p:grpSpPr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2F83BF85-8F24-4EFE-8DAE-A98F430540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83" t="5385" r="45308" b="86767"/>
            <a:stretch/>
          </p:blipFill>
          <p:spPr>
            <a:xfrm>
              <a:off x="2105027" y="1571625"/>
              <a:ext cx="1778852" cy="180576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BC885DF6-29B5-4F8F-A6BC-8BD03AE8BC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11481" r="47037" b="79015"/>
            <a:stretch/>
          </p:blipFill>
          <p:spPr>
            <a:xfrm>
              <a:off x="3383380" y="2605035"/>
              <a:ext cx="684893" cy="292899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4CA63ADC-031D-43E5-B147-534B33CE76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9" t="15487" r="47037" b="79015"/>
            <a:stretch/>
          </p:blipFill>
          <p:spPr>
            <a:xfrm>
              <a:off x="2115830" y="1258244"/>
              <a:ext cx="627370" cy="17799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51AF7BB4-15AB-4387-B4EA-7F92278EAF06}"/>
              </a:ext>
            </a:extLst>
          </p:cNvPr>
          <p:cNvSpPr/>
          <p:nvPr/>
        </p:nvSpPr>
        <p:spPr>
          <a:xfrm>
            <a:off x="8731653" y="2186151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E76608DC-D90B-4E06-AACC-CDBC5DD3D403}"/>
              </a:ext>
            </a:extLst>
          </p:cNvPr>
          <p:cNvSpPr/>
          <p:nvPr/>
        </p:nvSpPr>
        <p:spPr>
          <a:xfrm>
            <a:off x="9009382" y="3176751"/>
            <a:ext cx="4716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69867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6" grpId="0"/>
      <p:bldP spid="27" grpId="0"/>
      <p:bldP spid="46" grpId="0"/>
      <p:bldP spid="53" grpId="0"/>
      <p:bldP spid="5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="" xmlns:a16="http://schemas.microsoft.com/office/drawing/2014/main" id="{12C63D42-69C7-473F-BFB0-EB0D12771368}"/>
              </a:ext>
            </a:extLst>
          </p:cNvPr>
          <p:cNvSpPr/>
          <p:nvPr/>
        </p:nvSpPr>
        <p:spPr bwMode="auto">
          <a:xfrm>
            <a:off x="5617404" y="1242449"/>
            <a:ext cx="877100" cy="4078592"/>
          </a:xfrm>
          <a:custGeom>
            <a:avLst/>
            <a:gdLst>
              <a:gd name="T0" fmla="*/ 40 w 484"/>
              <a:gd name="T1" fmla="*/ 2252 h 2252"/>
              <a:gd name="T2" fmla="*/ 40 w 484"/>
              <a:gd name="T3" fmla="*/ 242 h 2252"/>
              <a:gd name="T4" fmla="*/ 242 w 484"/>
              <a:gd name="T5" fmla="*/ 40 h 2252"/>
              <a:gd name="T6" fmla="*/ 444 w 484"/>
              <a:gd name="T7" fmla="*/ 242 h 2252"/>
              <a:gd name="T8" fmla="*/ 242 w 484"/>
              <a:gd name="T9" fmla="*/ 444 h 2252"/>
              <a:gd name="T10" fmla="*/ 152 w 484"/>
              <a:gd name="T11" fmla="*/ 423 h 2252"/>
              <a:gd name="T12" fmla="*/ 152 w 484"/>
              <a:gd name="T13" fmla="*/ 467 h 2252"/>
              <a:gd name="T14" fmla="*/ 242 w 484"/>
              <a:gd name="T15" fmla="*/ 484 h 2252"/>
              <a:gd name="T16" fmla="*/ 484 w 484"/>
              <a:gd name="T17" fmla="*/ 242 h 2252"/>
              <a:gd name="T18" fmla="*/ 242 w 484"/>
              <a:gd name="T19" fmla="*/ 0 h 2252"/>
              <a:gd name="T20" fmla="*/ 0 w 484"/>
              <a:gd name="T21" fmla="*/ 242 h 2252"/>
              <a:gd name="T22" fmla="*/ 0 w 484"/>
              <a:gd name="T23" fmla="*/ 2252 h 2252"/>
              <a:gd name="T24" fmla="*/ 40 w 484"/>
              <a:gd name="T25" fmla="*/ 2252 h 2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84" h="2252">
                <a:moveTo>
                  <a:pt x="40" y="2252"/>
                </a:moveTo>
                <a:cubicBezTo>
                  <a:pt x="40" y="242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210" y="444"/>
                  <a:pt x="180" y="436"/>
                  <a:pt x="152" y="423"/>
                </a:cubicBezTo>
                <a:cubicBezTo>
                  <a:pt x="152" y="467"/>
                  <a:pt x="152" y="467"/>
                  <a:pt x="152" y="467"/>
                </a:cubicBezTo>
                <a:cubicBezTo>
                  <a:pt x="180" y="478"/>
                  <a:pt x="211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2252"/>
                  <a:pt x="0" y="2252"/>
                  <a:pt x="0" y="2252"/>
                </a:cubicBezTo>
                <a:lnTo>
                  <a:pt x="40" y="2252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11">
            <a:extLst>
              <a:ext uri="{FF2B5EF4-FFF2-40B4-BE49-F238E27FC236}">
                <a16:creationId xmlns="" xmlns:a16="http://schemas.microsoft.com/office/drawing/2014/main" id="{6185F0AC-C456-4B04-9337-0C5ED3DB3A4A}"/>
              </a:ext>
            </a:extLst>
          </p:cNvPr>
          <p:cNvSpPr/>
          <p:nvPr/>
        </p:nvSpPr>
        <p:spPr bwMode="auto">
          <a:xfrm>
            <a:off x="5785904" y="2402388"/>
            <a:ext cx="1236666" cy="2918653"/>
          </a:xfrm>
          <a:custGeom>
            <a:avLst/>
            <a:gdLst>
              <a:gd name="T0" fmla="*/ 39 w 683"/>
              <a:gd name="T1" fmla="*/ 1612 h 1612"/>
              <a:gd name="T2" fmla="*/ 40 w 683"/>
              <a:gd name="T3" fmla="*/ 340 h 1612"/>
              <a:gd name="T4" fmla="*/ 341 w 683"/>
              <a:gd name="T5" fmla="*/ 40 h 1612"/>
              <a:gd name="T6" fmla="*/ 643 w 683"/>
              <a:gd name="T7" fmla="*/ 342 h 1612"/>
              <a:gd name="T8" fmla="*/ 341 w 683"/>
              <a:gd name="T9" fmla="*/ 644 h 1612"/>
              <a:gd name="T10" fmla="*/ 133 w 683"/>
              <a:gd name="T11" fmla="*/ 560 h 1612"/>
              <a:gd name="T12" fmla="*/ 78 w 683"/>
              <a:gd name="T13" fmla="*/ 560 h 1612"/>
              <a:gd name="T14" fmla="*/ 341 w 683"/>
              <a:gd name="T15" fmla="*/ 684 h 1612"/>
              <a:gd name="T16" fmla="*/ 683 w 683"/>
              <a:gd name="T17" fmla="*/ 342 h 1612"/>
              <a:gd name="T18" fmla="*/ 341 w 683"/>
              <a:gd name="T19" fmla="*/ 0 h 1612"/>
              <a:gd name="T20" fmla="*/ 0 w 683"/>
              <a:gd name="T21" fmla="*/ 336 h 1612"/>
              <a:gd name="T22" fmla="*/ 0 w 683"/>
              <a:gd name="T23" fmla="*/ 1612 h 1612"/>
              <a:gd name="T24" fmla="*/ 39 w 683"/>
              <a:gd name="T25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3" h="1612">
                <a:moveTo>
                  <a:pt x="39" y="1612"/>
                </a:moveTo>
                <a:cubicBezTo>
                  <a:pt x="40" y="340"/>
                  <a:pt x="40" y="340"/>
                  <a:pt x="40" y="340"/>
                </a:cubicBezTo>
                <a:cubicBezTo>
                  <a:pt x="41" y="174"/>
                  <a:pt x="176" y="40"/>
                  <a:pt x="341" y="40"/>
                </a:cubicBezTo>
                <a:cubicBezTo>
                  <a:pt x="508" y="40"/>
                  <a:pt x="643" y="175"/>
                  <a:pt x="643" y="342"/>
                </a:cubicBezTo>
                <a:cubicBezTo>
                  <a:pt x="643" y="509"/>
                  <a:pt x="508" y="644"/>
                  <a:pt x="341" y="644"/>
                </a:cubicBezTo>
                <a:cubicBezTo>
                  <a:pt x="261" y="644"/>
                  <a:pt x="187" y="612"/>
                  <a:pt x="133" y="560"/>
                </a:cubicBezTo>
                <a:cubicBezTo>
                  <a:pt x="78" y="560"/>
                  <a:pt x="78" y="560"/>
                  <a:pt x="78" y="560"/>
                </a:cubicBezTo>
                <a:cubicBezTo>
                  <a:pt x="141" y="636"/>
                  <a:pt x="236" y="684"/>
                  <a:pt x="341" y="684"/>
                </a:cubicBezTo>
                <a:cubicBezTo>
                  <a:pt x="530" y="684"/>
                  <a:pt x="683" y="531"/>
                  <a:pt x="683" y="342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5" y="0"/>
                  <a:pt x="3" y="150"/>
                  <a:pt x="0" y="336"/>
                </a:cubicBezTo>
                <a:cubicBezTo>
                  <a:pt x="0" y="1612"/>
                  <a:pt x="0" y="1612"/>
                  <a:pt x="0" y="1612"/>
                </a:cubicBezTo>
                <a:lnTo>
                  <a:pt x="39" y="1612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12">
            <a:extLst>
              <a:ext uri="{FF2B5EF4-FFF2-40B4-BE49-F238E27FC236}">
                <a16:creationId xmlns="" xmlns:a16="http://schemas.microsoft.com/office/drawing/2014/main" id="{3CDFC78E-92D7-4EF1-95A6-713F9F47DBEF}"/>
              </a:ext>
            </a:extLst>
          </p:cNvPr>
          <p:cNvSpPr/>
          <p:nvPr/>
        </p:nvSpPr>
        <p:spPr bwMode="auto">
          <a:xfrm>
            <a:off x="3834619" y="1474136"/>
            <a:ext cx="1680482" cy="3846905"/>
          </a:xfrm>
          <a:custGeom>
            <a:avLst/>
            <a:gdLst>
              <a:gd name="T0" fmla="*/ 873 w 928"/>
              <a:gd name="T1" fmla="*/ 684 h 2124"/>
              <a:gd name="T2" fmla="*/ 827 w 928"/>
              <a:gd name="T3" fmla="*/ 684 h 2124"/>
              <a:gd name="T4" fmla="*/ 464 w 928"/>
              <a:gd name="T5" fmla="*/ 888 h 2124"/>
              <a:gd name="T6" fmla="*/ 40 w 928"/>
              <a:gd name="T7" fmla="*/ 464 h 2124"/>
              <a:gd name="T8" fmla="*/ 464 w 928"/>
              <a:gd name="T9" fmla="*/ 40 h 2124"/>
              <a:gd name="T10" fmla="*/ 888 w 928"/>
              <a:gd name="T11" fmla="*/ 464 h 2124"/>
              <a:gd name="T12" fmla="*/ 888 w 928"/>
              <a:gd name="T13" fmla="*/ 2124 h 2124"/>
              <a:gd name="T14" fmla="*/ 928 w 928"/>
              <a:gd name="T15" fmla="*/ 2124 h 2124"/>
              <a:gd name="T16" fmla="*/ 928 w 928"/>
              <a:gd name="T17" fmla="*/ 464 h 2124"/>
              <a:gd name="T18" fmla="*/ 464 w 928"/>
              <a:gd name="T19" fmla="*/ 0 h 2124"/>
              <a:gd name="T20" fmla="*/ 0 w 928"/>
              <a:gd name="T21" fmla="*/ 464 h 2124"/>
              <a:gd name="T22" fmla="*/ 464 w 928"/>
              <a:gd name="T23" fmla="*/ 928 h 2124"/>
              <a:gd name="T24" fmla="*/ 873 w 928"/>
              <a:gd name="T25" fmla="*/ 684 h 2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8" h="2124">
                <a:moveTo>
                  <a:pt x="873" y="684"/>
                </a:moveTo>
                <a:cubicBezTo>
                  <a:pt x="827" y="684"/>
                  <a:pt x="827" y="684"/>
                  <a:pt x="827" y="684"/>
                </a:cubicBezTo>
                <a:cubicBezTo>
                  <a:pt x="752" y="806"/>
                  <a:pt x="618" y="888"/>
                  <a:pt x="464" y="888"/>
                </a:cubicBezTo>
                <a:cubicBezTo>
                  <a:pt x="231" y="888"/>
                  <a:pt x="40" y="698"/>
                  <a:pt x="40" y="464"/>
                </a:cubicBezTo>
                <a:cubicBezTo>
                  <a:pt x="40" y="230"/>
                  <a:pt x="231" y="40"/>
                  <a:pt x="464" y="40"/>
                </a:cubicBezTo>
                <a:cubicBezTo>
                  <a:pt x="698" y="40"/>
                  <a:pt x="888" y="230"/>
                  <a:pt x="888" y="464"/>
                </a:cubicBezTo>
                <a:cubicBezTo>
                  <a:pt x="888" y="2124"/>
                  <a:pt x="888" y="2124"/>
                  <a:pt x="888" y="2124"/>
                </a:cubicBezTo>
                <a:cubicBezTo>
                  <a:pt x="928" y="2124"/>
                  <a:pt x="928" y="2124"/>
                  <a:pt x="928" y="2124"/>
                </a:cubicBezTo>
                <a:cubicBezTo>
                  <a:pt x="928" y="464"/>
                  <a:pt x="928" y="464"/>
                  <a:pt x="928" y="464"/>
                </a:cubicBezTo>
                <a:cubicBezTo>
                  <a:pt x="928" y="208"/>
                  <a:pt x="720" y="0"/>
                  <a:pt x="464" y="0"/>
                </a:cubicBezTo>
                <a:cubicBezTo>
                  <a:pt x="209" y="0"/>
                  <a:pt x="0" y="208"/>
                  <a:pt x="0" y="464"/>
                </a:cubicBezTo>
                <a:cubicBezTo>
                  <a:pt x="0" y="720"/>
                  <a:pt x="209" y="928"/>
                  <a:pt x="464" y="928"/>
                </a:cubicBezTo>
                <a:cubicBezTo>
                  <a:pt x="641" y="928"/>
                  <a:pt x="794" y="829"/>
                  <a:pt x="873" y="684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13">
            <a:extLst>
              <a:ext uri="{FF2B5EF4-FFF2-40B4-BE49-F238E27FC236}">
                <a16:creationId xmlns="" xmlns:a16="http://schemas.microsoft.com/office/drawing/2014/main" id="{C3ECF0AD-8251-4ACE-96D8-D249DE5A9FB9}"/>
              </a:ext>
            </a:extLst>
          </p:cNvPr>
          <p:cNvSpPr/>
          <p:nvPr/>
        </p:nvSpPr>
        <p:spPr bwMode="auto">
          <a:xfrm>
            <a:off x="3443459" y="3198247"/>
            <a:ext cx="1892611" cy="2122794"/>
          </a:xfrm>
          <a:custGeom>
            <a:avLst/>
            <a:gdLst>
              <a:gd name="T0" fmla="*/ 1045 w 1045"/>
              <a:gd name="T1" fmla="*/ 1064 h 1172"/>
              <a:gd name="T2" fmla="*/ 1045 w 1045"/>
              <a:gd name="T3" fmla="*/ 336 h 1172"/>
              <a:gd name="T4" fmla="*/ 703 w 1045"/>
              <a:gd name="T5" fmla="*/ 0 h 1172"/>
              <a:gd name="T6" fmla="*/ 361 w 1045"/>
              <a:gd name="T7" fmla="*/ 342 h 1172"/>
              <a:gd name="T8" fmla="*/ 703 w 1045"/>
              <a:gd name="T9" fmla="*/ 684 h 1172"/>
              <a:gd name="T10" fmla="*/ 967 w 1045"/>
              <a:gd name="T11" fmla="*/ 560 h 1172"/>
              <a:gd name="T12" fmla="*/ 912 w 1045"/>
              <a:gd name="T13" fmla="*/ 560 h 1172"/>
              <a:gd name="T14" fmla="*/ 703 w 1045"/>
              <a:gd name="T15" fmla="*/ 644 h 1172"/>
              <a:gd name="T16" fmla="*/ 401 w 1045"/>
              <a:gd name="T17" fmla="*/ 342 h 1172"/>
              <a:gd name="T18" fmla="*/ 703 w 1045"/>
              <a:gd name="T19" fmla="*/ 40 h 1172"/>
              <a:gd name="T20" fmla="*/ 1005 w 1045"/>
              <a:gd name="T21" fmla="*/ 340 h 1172"/>
              <a:gd name="T22" fmla="*/ 1005 w 1045"/>
              <a:gd name="T23" fmla="*/ 1062 h 1172"/>
              <a:gd name="T24" fmla="*/ 935 w 1045"/>
              <a:gd name="T25" fmla="*/ 1132 h 1172"/>
              <a:gd name="T26" fmla="*/ 0 w 1045"/>
              <a:gd name="T27" fmla="*/ 1132 h 1172"/>
              <a:gd name="T28" fmla="*/ 0 w 1045"/>
              <a:gd name="T29" fmla="*/ 1172 h 1172"/>
              <a:gd name="T30" fmla="*/ 964 w 1045"/>
              <a:gd name="T31" fmla="*/ 1172 h 1172"/>
              <a:gd name="T32" fmla="*/ 1045 w 1045"/>
              <a:gd name="T33" fmla="*/ 1064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" h="1172">
                <a:moveTo>
                  <a:pt x="1045" y="1064"/>
                </a:moveTo>
                <a:cubicBezTo>
                  <a:pt x="1045" y="336"/>
                  <a:pt x="1045" y="336"/>
                  <a:pt x="1045" y="336"/>
                </a:cubicBezTo>
                <a:cubicBezTo>
                  <a:pt x="1042" y="150"/>
                  <a:pt x="890" y="0"/>
                  <a:pt x="703" y="0"/>
                </a:cubicBezTo>
                <a:cubicBezTo>
                  <a:pt x="515" y="0"/>
                  <a:pt x="361" y="153"/>
                  <a:pt x="361" y="342"/>
                </a:cubicBezTo>
                <a:cubicBezTo>
                  <a:pt x="361" y="531"/>
                  <a:pt x="515" y="684"/>
                  <a:pt x="703" y="684"/>
                </a:cubicBezTo>
                <a:cubicBezTo>
                  <a:pt x="809" y="684"/>
                  <a:pt x="904" y="636"/>
                  <a:pt x="967" y="560"/>
                </a:cubicBezTo>
                <a:cubicBezTo>
                  <a:pt x="912" y="560"/>
                  <a:pt x="912" y="560"/>
                  <a:pt x="912" y="560"/>
                </a:cubicBezTo>
                <a:cubicBezTo>
                  <a:pt x="858" y="612"/>
                  <a:pt x="784" y="644"/>
                  <a:pt x="703" y="644"/>
                </a:cubicBezTo>
                <a:cubicBezTo>
                  <a:pt x="537" y="644"/>
                  <a:pt x="401" y="509"/>
                  <a:pt x="401" y="342"/>
                </a:cubicBezTo>
                <a:cubicBezTo>
                  <a:pt x="401" y="175"/>
                  <a:pt x="537" y="40"/>
                  <a:pt x="703" y="40"/>
                </a:cubicBezTo>
                <a:cubicBezTo>
                  <a:pt x="869" y="40"/>
                  <a:pt x="1004" y="174"/>
                  <a:pt x="1005" y="340"/>
                </a:cubicBezTo>
                <a:cubicBezTo>
                  <a:pt x="1005" y="340"/>
                  <a:pt x="1005" y="1060"/>
                  <a:pt x="1005" y="1062"/>
                </a:cubicBezTo>
                <a:cubicBezTo>
                  <a:pt x="1005" y="1101"/>
                  <a:pt x="974" y="1132"/>
                  <a:pt x="935" y="1132"/>
                </a:cubicBezTo>
                <a:cubicBezTo>
                  <a:pt x="0" y="1132"/>
                  <a:pt x="0" y="1132"/>
                  <a:pt x="0" y="1132"/>
                </a:cubicBezTo>
                <a:cubicBezTo>
                  <a:pt x="0" y="1172"/>
                  <a:pt x="0" y="1172"/>
                  <a:pt x="0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1018" y="1159"/>
                  <a:pt x="1044" y="1115"/>
                  <a:pt x="1045" y="1064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Freeform 14">
            <a:extLst>
              <a:ext uri="{FF2B5EF4-FFF2-40B4-BE49-F238E27FC236}">
                <a16:creationId xmlns="" xmlns:a16="http://schemas.microsoft.com/office/drawing/2014/main" id="{FB5BBAA3-B560-45C4-8774-5DE9E9C0ADD9}"/>
              </a:ext>
            </a:extLst>
          </p:cNvPr>
          <p:cNvSpPr/>
          <p:nvPr/>
        </p:nvSpPr>
        <p:spPr bwMode="auto">
          <a:xfrm>
            <a:off x="5957412" y="3741358"/>
            <a:ext cx="1833937" cy="1579683"/>
          </a:xfrm>
          <a:custGeom>
            <a:avLst/>
            <a:gdLst>
              <a:gd name="T0" fmla="*/ 109 w 1012"/>
              <a:gd name="T1" fmla="*/ 872 h 872"/>
              <a:gd name="T2" fmla="*/ 1012 w 1012"/>
              <a:gd name="T3" fmla="*/ 872 h 872"/>
              <a:gd name="T4" fmla="*/ 1012 w 1012"/>
              <a:gd name="T5" fmla="*/ 828 h 872"/>
              <a:gd name="T6" fmla="*/ 110 w 1012"/>
              <a:gd name="T7" fmla="*/ 828 h 872"/>
              <a:gd name="T8" fmla="*/ 44 w 1012"/>
              <a:gd name="T9" fmla="*/ 758 h 872"/>
              <a:gd name="T10" fmla="*/ 40 w 1012"/>
              <a:gd name="T11" fmla="*/ 242 h 872"/>
              <a:gd name="T12" fmla="*/ 242 w 1012"/>
              <a:gd name="T13" fmla="*/ 40 h 872"/>
              <a:gd name="T14" fmla="*/ 444 w 1012"/>
              <a:gd name="T15" fmla="*/ 242 h 872"/>
              <a:gd name="T16" fmla="*/ 242 w 1012"/>
              <a:gd name="T17" fmla="*/ 444 h 872"/>
              <a:gd name="T18" fmla="*/ 95 w 1012"/>
              <a:gd name="T19" fmla="*/ 380 h 872"/>
              <a:gd name="T20" fmla="*/ 44 w 1012"/>
              <a:gd name="T21" fmla="*/ 380 h 872"/>
              <a:gd name="T22" fmla="*/ 242 w 1012"/>
              <a:gd name="T23" fmla="*/ 484 h 872"/>
              <a:gd name="T24" fmla="*/ 484 w 1012"/>
              <a:gd name="T25" fmla="*/ 242 h 872"/>
              <a:gd name="T26" fmla="*/ 242 w 1012"/>
              <a:gd name="T27" fmla="*/ 0 h 872"/>
              <a:gd name="T28" fmla="*/ 0 w 1012"/>
              <a:gd name="T29" fmla="*/ 242 h 872"/>
              <a:gd name="T30" fmla="*/ 0 w 1012"/>
              <a:gd name="T31" fmla="*/ 760 h 872"/>
              <a:gd name="T32" fmla="*/ 109 w 1012"/>
              <a:gd name="T3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2" h="872">
                <a:moveTo>
                  <a:pt x="109" y="872"/>
                </a:moveTo>
                <a:cubicBezTo>
                  <a:pt x="1012" y="872"/>
                  <a:pt x="1012" y="872"/>
                  <a:pt x="1012" y="872"/>
                </a:cubicBezTo>
                <a:cubicBezTo>
                  <a:pt x="1012" y="828"/>
                  <a:pt x="1012" y="828"/>
                  <a:pt x="1012" y="828"/>
                </a:cubicBezTo>
                <a:cubicBezTo>
                  <a:pt x="110" y="828"/>
                  <a:pt x="110" y="828"/>
                  <a:pt x="110" y="828"/>
                </a:cubicBezTo>
                <a:cubicBezTo>
                  <a:pt x="72" y="828"/>
                  <a:pt x="44" y="797"/>
                  <a:pt x="44" y="758"/>
                </a:cubicBezTo>
                <a:cubicBezTo>
                  <a:pt x="44" y="758"/>
                  <a:pt x="40" y="242"/>
                  <a:pt x="40" y="242"/>
                </a:cubicBezTo>
                <a:cubicBezTo>
                  <a:pt x="40" y="131"/>
                  <a:pt x="131" y="40"/>
                  <a:pt x="242" y="40"/>
                </a:cubicBezTo>
                <a:cubicBezTo>
                  <a:pt x="354" y="40"/>
                  <a:pt x="444" y="131"/>
                  <a:pt x="444" y="242"/>
                </a:cubicBezTo>
                <a:cubicBezTo>
                  <a:pt x="444" y="353"/>
                  <a:pt x="354" y="444"/>
                  <a:pt x="242" y="444"/>
                </a:cubicBezTo>
                <a:cubicBezTo>
                  <a:pt x="184" y="444"/>
                  <a:pt x="132" y="419"/>
                  <a:pt x="95" y="380"/>
                </a:cubicBezTo>
                <a:cubicBezTo>
                  <a:pt x="44" y="380"/>
                  <a:pt x="44" y="380"/>
                  <a:pt x="44" y="380"/>
                </a:cubicBezTo>
                <a:cubicBezTo>
                  <a:pt x="88" y="443"/>
                  <a:pt x="160" y="484"/>
                  <a:pt x="242" y="484"/>
                </a:cubicBezTo>
                <a:cubicBezTo>
                  <a:pt x="376" y="484"/>
                  <a:pt x="484" y="375"/>
                  <a:pt x="484" y="242"/>
                </a:cubicBezTo>
                <a:cubicBezTo>
                  <a:pt x="484" y="109"/>
                  <a:pt x="376" y="0"/>
                  <a:pt x="242" y="0"/>
                </a:cubicBezTo>
                <a:cubicBezTo>
                  <a:pt x="109" y="0"/>
                  <a:pt x="0" y="109"/>
                  <a:pt x="0" y="242"/>
                </a:cubicBezTo>
                <a:cubicBezTo>
                  <a:pt x="0" y="760"/>
                  <a:pt x="0" y="760"/>
                  <a:pt x="0" y="760"/>
                </a:cubicBezTo>
                <a:cubicBezTo>
                  <a:pt x="2" y="819"/>
                  <a:pt x="36" y="868"/>
                  <a:pt x="109" y="872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89FD687-FD3C-4ADE-BE87-11D5C4A56A2D}"/>
              </a:ext>
            </a:extLst>
          </p:cNvPr>
          <p:cNvGrpSpPr>
            <a:grpSpLocks noChangeAspect="1"/>
          </p:cNvGrpSpPr>
          <p:nvPr/>
        </p:nvGrpSpPr>
        <p:grpSpPr>
          <a:xfrm>
            <a:off x="5906276" y="1515647"/>
            <a:ext cx="316310" cy="347717"/>
            <a:chOff x="7016751" y="4257675"/>
            <a:chExt cx="447675" cy="492125"/>
          </a:xfrm>
          <a:solidFill>
            <a:srgbClr val="D0827D"/>
          </a:solidFill>
        </p:grpSpPr>
        <p:sp>
          <p:nvSpPr>
            <p:cNvPr id="31" name="Oval 116">
              <a:extLst>
                <a:ext uri="{FF2B5EF4-FFF2-40B4-BE49-F238E27FC236}">
                  <a16:creationId xmlns="" xmlns:a16="http://schemas.microsoft.com/office/drawing/2014/main" id="{5BE0643A-840C-4A0C-B5A6-916DF5843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0726" y="4257675"/>
              <a:ext cx="106363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117">
              <a:extLst>
                <a:ext uri="{FF2B5EF4-FFF2-40B4-BE49-F238E27FC236}">
                  <a16:creationId xmlns="" xmlns:a16="http://schemas.microsoft.com/office/drawing/2014/main" id="{D28AED98-9330-430F-B913-209B51BEE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351" y="4257675"/>
              <a:ext cx="104775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18">
              <a:extLst>
                <a:ext uri="{FF2B5EF4-FFF2-40B4-BE49-F238E27FC236}">
                  <a16:creationId xmlns="" xmlns:a16="http://schemas.microsoft.com/office/drawing/2014/main" id="{8A82045F-C0A4-49E6-8FEB-910D740F1CC3}"/>
                </a:ext>
              </a:extLst>
            </p:cNvPr>
            <p:cNvSpPr/>
            <p:nvPr/>
          </p:nvSpPr>
          <p:spPr bwMode="auto">
            <a:xfrm>
              <a:off x="7331076" y="4683125"/>
              <a:ext cx="55563" cy="66675"/>
            </a:xfrm>
            <a:custGeom>
              <a:avLst/>
              <a:gdLst>
                <a:gd name="T0" fmla="*/ 0 w 26"/>
                <a:gd name="T1" fmla="*/ 0 h 31"/>
                <a:gd name="T2" fmla="*/ 0 w 26"/>
                <a:gd name="T3" fmla="*/ 18 h 31"/>
                <a:gd name="T4" fmla="*/ 13 w 26"/>
                <a:gd name="T5" fmla="*/ 31 h 31"/>
                <a:gd name="T6" fmla="*/ 13 w 26"/>
                <a:gd name="T7" fmla="*/ 31 h 31"/>
                <a:gd name="T8" fmla="*/ 26 w 26"/>
                <a:gd name="T9" fmla="*/ 18 h 31"/>
                <a:gd name="T10" fmla="*/ 26 w 26"/>
                <a:gd name="T11" fmla="*/ 0 h 31"/>
                <a:gd name="T12" fmla="*/ 0 w 26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1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25"/>
                    <a:pt x="6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1" y="31"/>
                    <a:pt x="26" y="25"/>
                    <a:pt x="26" y="1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19">
              <a:extLst>
                <a:ext uri="{FF2B5EF4-FFF2-40B4-BE49-F238E27FC236}">
                  <a16:creationId xmlns="" xmlns:a16="http://schemas.microsoft.com/office/drawing/2014/main" id="{C76D5B6A-0489-4620-9EDE-01A6ACE88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6751" y="4360862"/>
              <a:ext cx="447675" cy="388938"/>
            </a:xfrm>
            <a:custGeom>
              <a:avLst/>
              <a:gdLst>
                <a:gd name="T0" fmla="*/ 191 w 209"/>
                <a:gd name="T1" fmla="*/ 93 h 182"/>
                <a:gd name="T2" fmla="*/ 182 w 209"/>
                <a:gd name="T3" fmla="*/ 83 h 182"/>
                <a:gd name="T4" fmla="*/ 182 w 209"/>
                <a:gd name="T5" fmla="*/ 80 h 182"/>
                <a:gd name="T6" fmla="*/ 166 w 209"/>
                <a:gd name="T7" fmla="*/ 15 h 182"/>
                <a:gd name="T8" fmla="*/ 148 w 209"/>
                <a:gd name="T9" fmla="*/ 0 h 182"/>
                <a:gd name="T10" fmla="*/ 148 w 209"/>
                <a:gd name="T11" fmla="*/ 0 h 182"/>
                <a:gd name="T12" fmla="*/ 142 w 209"/>
                <a:gd name="T13" fmla="*/ 1 h 182"/>
                <a:gd name="T14" fmla="*/ 137 w 209"/>
                <a:gd name="T15" fmla="*/ 3 h 182"/>
                <a:gd name="T16" fmla="*/ 124 w 209"/>
                <a:gd name="T17" fmla="*/ 20 h 182"/>
                <a:gd name="T18" fmla="*/ 124 w 209"/>
                <a:gd name="T19" fmla="*/ 21 h 182"/>
                <a:gd name="T20" fmla="*/ 117 w 209"/>
                <a:gd name="T21" fmla="*/ 43 h 182"/>
                <a:gd name="T22" fmla="*/ 90 w 209"/>
                <a:gd name="T23" fmla="*/ 48 h 182"/>
                <a:gd name="T24" fmla="*/ 82 w 209"/>
                <a:gd name="T25" fmla="*/ 53 h 182"/>
                <a:gd name="T26" fmla="*/ 65 w 209"/>
                <a:gd name="T27" fmla="*/ 45 h 182"/>
                <a:gd name="T28" fmla="*/ 58 w 209"/>
                <a:gd name="T29" fmla="*/ 21 h 182"/>
                <a:gd name="T30" fmla="*/ 58 w 209"/>
                <a:gd name="T31" fmla="*/ 20 h 182"/>
                <a:gd name="T32" fmla="*/ 44 w 209"/>
                <a:gd name="T33" fmla="*/ 3 h 182"/>
                <a:gd name="T34" fmla="*/ 39 w 209"/>
                <a:gd name="T35" fmla="*/ 1 h 182"/>
                <a:gd name="T36" fmla="*/ 34 w 209"/>
                <a:gd name="T37" fmla="*/ 0 h 182"/>
                <a:gd name="T38" fmla="*/ 34 w 209"/>
                <a:gd name="T39" fmla="*/ 0 h 182"/>
                <a:gd name="T40" fmla="*/ 13 w 209"/>
                <a:gd name="T41" fmla="*/ 15 h 182"/>
                <a:gd name="T42" fmla="*/ 1 w 209"/>
                <a:gd name="T43" fmla="*/ 69 h 182"/>
                <a:gd name="T44" fmla="*/ 8 w 209"/>
                <a:gd name="T45" fmla="*/ 86 h 182"/>
                <a:gd name="T46" fmla="*/ 8 w 209"/>
                <a:gd name="T47" fmla="*/ 169 h 182"/>
                <a:gd name="T48" fmla="*/ 21 w 209"/>
                <a:gd name="T49" fmla="*/ 182 h 182"/>
                <a:gd name="T50" fmla="*/ 34 w 209"/>
                <a:gd name="T51" fmla="*/ 169 h 182"/>
                <a:gd name="T52" fmla="*/ 34 w 209"/>
                <a:gd name="T53" fmla="*/ 91 h 182"/>
                <a:gd name="T54" fmla="*/ 46 w 209"/>
                <a:gd name="T55" fmla="*/ 78 h 182"/>
                <a:gd name="T56" fmla="*/ 50 w 209"/>
                <a:gd name="T57" fmla="*/ 58 h 182"/>
                <a:gd name="T58" fmla="*/ 89 w 209"/>
                <a:gd name="T59" fmla="*/ 73 h 182"/>
                <a:gd name="T60" fmla="*/ 90 w 209"/>
                <a:gd name="T61" fmla="*/ 73 h 182"/>
                <a:gd name="T62" fmla="*/ 99 w 209"/>
                <a:gd name="T63" fmla="*/ 67 h 182"/>
                <a:gd name="T64" fmla="*/ 131 w 209"/>
                <a:gd name="T65" fmla="*/ 56 h 182"/>
                <a:gd name="T66" fmla="*/ 136 w 209"/>
                <a:gd name="T67" fmla="*/ 78 h 182"/>
                <a:gd name="T68" fmla="*/ 145 w 209"/>
                <a:gd name="T69" fmla="*/ 90 h 182"/>
                <a:gd name="T70" fmla="*/ 151 w 209"/>
                <a:gd name="T71" fmla="*/ 90 h 182"/>
                <a:gd name="T72" fmla="*/ 159 w 209"/>
                <a:gd name="T73" fmla="*/ 81 h 182"/>
                <a:gd name="T74" fmla="*/ 147 w 209"/>
                <a:gd name="T75" fmla="*/ 41 h 182"/>
                <a:gd name="T76" fmla="*/ 150 w 209"/>
                <a:gd name="T77" fmla="*/ 40 h 182"/>
                <a:gd name="T78" fmla="*/ 163 w 209"/>
                <a:gd name="T79" fmla="*/ 83 h 182"/>
                <a:gd name="T80" fmla="*/ 154 w 209"/>
                <a:gd name="T81" fmla="*/ 93 h 182"/>
                <a:gd name="T82" fmla="*/ 135 w 209"/>
                <a:gd name="T83" fmla="*/ 93 h 182"/>
                <a:gd name="T84" fmla="*/ 135 w 209"/>
                <a:gd name="T85" fmla="*/ 147 h 182"/>
                <a:gd name="T86" fmla="*/ 209 w 209"/>
                <a:gd name="T87" fmla="*/ 147 h 182"/>
                <a:gd name="T88" fmla="*/ 209 w 209"/>
                <a:gd name="T89" fmla="*/ 93 h 182"/>
                <a:gd name="T90" fmla="*/ 191 w 209"/>
                <a:gd name="T91" fmla="*/ 93 h 182"/>
                <a:gd name="T92" fmla="*/ 160 w 209"/>
                <a:gd name="T93" fmla="*/ 93 h 182"/>
                <a:gd name="T94" fmla="*/ 165 w 209"/>
                <a:gd name="T95" fmla="*/ 89 h 182"/>
                <a:gd name="T96" fmla="*/ 172 w 209"/>
                <a:gd name="T97" fmla="*/ 92 h 182"/>
                <a:gd name="T98" fmla="*/ 174 w 209"/>
                <a:gd name="T99" fmla="*/ 92 h 182"/>
                <a:gd name="T100" fmla="*/ 179 w 209"/>
                <a:gd name="T101" fmla="*/ 89 h 182"/>
                <a:gd name="T102" fmla="*/ 184 w 209"/>
                <a:gd name="T103" fmla="*/ 93 h 182"/>
                <a:gd name="T104" fmla="*/ 160 w 209"/>
                <a:gd name="T105" fmla="*/ 9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9" h="182">
                  <a:moveTo>
                    <a:pt x="191" y="93"/>
                  </a:moveTo>
                  <a:cubicBezTo>
                    <a:pt x="190" y="88"/>
                    <a:pt x="186" y="84"/>
                    <a:pt x="182" y="83"/>
                  </a:cubicBezTo>
                  <a:cubicBezTo>
                    <a:pt x="182" y="82"/>
                    <a:pt x="182" y="81"/>
                    <a:pt x="182" y="80"/>
                  </a:cubicBezTo>
                  <a:cubicBezTo>
                    <a:pt x="181" y="74"/>
                    <a:pt x="166" y="15"/>
                    <a:pt x="166" y="15"/>
                  </a:cubicBezTo>
                  <a:cubicBezTo>
                    <a:pt x="163" y="5"/>
                    <a:pt x="157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5" y="0"/>
                    <a:pt x="142" y="1"/>
                  </a:cubicBezTo>
                  <a:cubicBezTo>
                    <a:pt x="140" y="1"/>
                    <a:pt x="137" y="3"/>
                    <a:pt x="137" y="3"/>
                  </a:cubicBezTo>
                  <a:cubicBezTo>
                    <a:pt x="131" y="6"/>
                    <a:pt x="125" y="12"/>
                    <a:pt x="124" y="20"/>
                  </a:cubicBezTo>
                  <a:cubicBezTo>
                    <a:pt x="124" y="20"/>
                    <a:pt x="124" y="20"/>
                    <a:pt x="124" y="21"/>
                  </a:cubicBezTo>
                  <a:cubicBezTo>
                    <a:pt x="122" y="32"/>
                    <a:pt x="120" y="40"/>
                    <a:pt x="117" y="43"/>
                  </a:cubicBezTo>
                  <a:cubicBezTo>
                    <a:pt x="113" y="47"/>
                    <a:pt x="105" y="48"/>
                    <a:pt x="90" y="48"/>
                  </a:cubicBezTo>
                  <a:cubicBezTo>
                    <a:pt x="86" y="48"/>
                    <a:pt x="83" y="50"/>
                    <a:pt x="82" y="53"/>
                  </a:cubicBezTo>
                  <a:cubicBezTo>
                    <a:pt x="73" y="51"/>
                    <a:pt x="67" y="48"/>
                    <a:pt x="65" y="45"/>
                  </a:cubicBezTo>
                  <a:cubicBezTo>
                    <a:pt x="61" y="41"/>
                    <a:pt x="60" y="33"/>
                    <a:pt x="58" y="2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7" y="12"/>
                    <a:pt x="51" y="6"/>
                    <a:pt x="44" y="3"/>
                  </a:cubicBezTo>
                  <a:cubicBezTo>
                    <a:pt x="44" y="3"/>
                    <a:pt x="42" y="1"/>
                    <a:pt x="39" y="1"/>
                  </a:cubicBezTo>
                  <a:cubicBezTo>
                    <a:pt x="37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5" y="0"/>
                    <a:pt x="15" y="5"/>
                    <a:pt x="13" y="15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76"/>
                    <a:pt x="3" y="82"/>
                    <a:pt x="8" y="86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76"/>
                    <a:pt x="14" y="182"/>
                    <a:pt x="21" y="182"/>
                  </a:cubicBezTo>
                  <a:cubicBezTo>
                    <a:pt x="29" y="182"/>
                    <a:pt x="34" y="176"/>
                    <a:pt x="34" y="16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40" y="89"/>
                    <a:pt x="44" y="85"/>
                    <a:pt x="46" y="7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7" y="66"/>
                    <a:pt x="68" y="70"/>
                    <a:pt x="89" y="73"/>
                  </a:cubicBezTo>
                  <a:cubicBezTo>
                    <a:pt x="89" y="73"/>
                    <a:pt x="90" y="73"/>
                    <a:pt x="90" y="73"/>
                  </a:cubicBezTo>
                  <a:cubicBezTo>
                    <a:pt x="94" y="73"/>
                    <a:pt x="98" y="71"/>
                    <a:pt x="99" y="67"/>
                  </a:cubicBezTo>
                  <a:cubicBezTo>
                    <a:pt x="115" y="66"/>
                    <a:pt x="125" y="63"/>
                    <a:pt x="131" y="56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7" y="84"/>
                    <a:pt x="141" y="88"/>
                    <a:pt x="145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3" y="86"/>
                    <a:pt x="155" y="83"/>
                    <a:pt x="159" y="81"/>
                  </a:cubicBezTo>
                  <a:cubicBezTo>
                    <a:pt x="156" y="66"/>
                    <a:pt x="151" y="50"/>
                    <a:pt x="147" y="41"/>
                  </a:cubicBezTo>
                  <a:cubicBezTo>
                    <a:pt x="145" y="36"/>
                    <a:pt x="148" y="35"/>
                    <a:pt x="150" y="40"/>
                  </a:cubicBezTo>
                  <a:cubicBezTo>
                    <a:pt x="152" y="45"/>
                    <a:pt x="160" y="68"/>
                    <a:pt x="163" y="83"/>
                  </a:cubicBezTo>
                  <a:cubicBezTo>
                    <a:pt x="158" y="84"/>
                    <a:pt x="155" y="88"/>
                    <a:pt x="154" y="93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35" y="147"/>
                    <a:pt x="135" y="147"/>
                    <a:pt x="135" y="147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09" y="93"/>
                    <a:pt x="209" y="93"/>
                    <a:pt x="209" y="93"/>
                  </a:cubicBezTo>
                  <a:lnTo>
                    <a:pt x="191" y="93"/>
                  </a:lnTo>
                  <a:close/>
                  <a:moveTo>
                    <a:pt x="160" y="93"/>
                  </a:moveTo>
                  <a:cubicBezTo>
                    <a:pt x="161" y="91"/>
                    <a:pt x="163" y="89"/>
                    <a:pt x="165" y="89"/>
                  </a:cubicBezTo>
                  <a:cubicBezTo>
                    <a:pt x="167" y="91"/>
                    <a:pt x="170" y="92"/>
                    <a:pt x="172" y="92"/>
                  </a:cubicBezTo>
                  <a:cubicBezTo>
                    <a:pt x="173" y="92"/>
                    <a:pt x="174" y="92"/>
                    <a:pt x="174" y="92"/>
                  </a:cubicBezTo>
                  <a:cubicBezTo>
                    <a:pt x="176" y="91"/>
                    <a:pt x="178" y="90"/>
                    <a:pt x="179" y="89"/>
                  </a:cubicBezTo>
                  <a:cubicBezTo>
                    <a:pt x="182" y="89"/>
                    <a:pt x="183" y="91"/>
                    <a:pt x="184" y="93"/>
                  </a:cubicBezTo>
                  <a:lnTo>
                    <a:pt x="16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8" name="Freeform 5">
            <a:extLst>
              <a:ext uri="{FF2B5EF4-FFF2-40B4-BE49-F238E27FC236}">
                <a16:creationId xmlns="" xmlns:a16="http://schemas.microsoft.com/office/drawing/2014/main" id="{E770C6B4-2357-47B9-A6DC-40885ACF065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27438" y="3628885"/>
            <a:ext cx="379571" cy="380491"/>
          </a:xfrm>
          <a:custGeom>
            <a:avLst/>
            <a:gdLst>
              <a:gd name="T0" fmla="*/ 966 w 1254"/>
              <a:gd name="T1" fmla="*/ 496 h 1257"/>
              <a:gd name="T2" fmla="*/ 967 w 1254"/>
              <a:gd name="T3" fmla="*/ 496 h 1257"/>
              <a:gd name="T4" fmla="*/ 969 w 1254"/>
              <a:gd name="T5" fmla="*/ 496 h 1257"/>
              <a:gd name="T6" fmla="*/ 971 w 1254"/>
              <a:gd name="T7" fmla="*/ 496 h 1257"/>
              <a:gd name="T8" fmla="*/ 973 w 1254"/>
              <a:gd name="T9" fmla="*/ 495 h 1257"/>
              <a:gd name="T10" fmla="*/ 974 w 1254"/>
              <a:gd name="T11" fmla="*/ 495 h 1257"/>
              <a:gd name="T12" fmla="*/ 976 w 1254"/>
              <a:gd name="T13" fmla="*/ 494 h 1257"/>
              <a:gd name="T14" fmla="*/ 977 w 1254"/>
              <a:gd name="T15" fmla="*/ 494 h 1257"/>
              <a:gd name="T16" fmla="*/ 979 w 1254"/>
              <a:gd name="T17" fmla="*/ 493 h 1257"/>
              <a:gd name="T18" fmla="*/ 980 w 1254"/>
              <a:gd name="T19" fmla="*/ 492 h 1257"/>
              <a:gd name="T20" fmla="*/ 982 w 1254"/>
              <a:gd name="T21" fmla="*/ 491 h 1257"/>
              <a:gd name="T22" fmla="*/ 983 w 1254"/>
              <a:gd name="T23" fmla="*/ 490 h 1257"/>
              <a:gd name="T24" fmla="*/ 985 w 1254"/>
              <a:gd name="T25" fmla="*/ 489 h 1257"/>
              <a:gd name="T26" fmla="*/ 986 w 1254"/>
              <a:gd name="T27" fmla="*/ 488 h 1257"/>
              <a:gd name="T28" fmla="*/ 987 w 1254"/>
              <a:gd name="T29" fmla="*/ 487 h 1257"/>
              <a:gd name="T30" fmla="*/ 988 w 1254"/>
              <a:gd name="T31" fmla="*/ 486 h 1257"/>
              <a:gd name="T32" fmla="*/ 990 w 1254"/>
              <a:gd name="T33" fmla="*/ 485 h 1257"/>
              <a:gd name="T34" fmla="*/ 991 w 1254"/>
              <a:gd name="T35" fmla="*/ 484 h 1257"/>
              <a:gd name="T36" fmla="*/ 999 w 1254"/>
              <a:gd name="T37" fmla="*/ 35 h 1257"/>
              <a:gd name="T38" fmla="*/ 171 w 1254"/>
              <a:gd name="T39" fmla="*/ 0 h 1257"/>
              <a:gd name="T40" fmla="*/ 137 w 1254"/>
              <a:gd name="T41" fmla="*/ 462 h 1257"/>
              <a:gd name="T42" fmla="*/ 148 w 1254"/>
              <a:gd name="T43" fmla="*/ 487 h 1257"/>
              <a:gd name="T44" fmla="*/ 149 w 1254"/>
              <a:gd name="T45" fmla="*/ 489 h 1257"/>
              <a:gd name="T46" fmla="*/ 151 w 1254"/>
              <a:gd name="T47" fmla="*/ 490 h 1257"/>
              <a:gd name="T48" fmla="*/ 152 w 1254"/>
              <a:gd name="T49" fmla="*/ 491 h 1257"/>
              <a:gd name="T50" fmla="*/ 154 w 1254"/>
              <a:gd name="T51" fmla="*/ 492 h 1257"/>
              <a:gd name="T52" fmla="*/ 155 w 1254"/>
              <a:gd name="T53" fmla="*/ 492 h 1257"/>
              <a:gd name="T54" fmla="*/ 157 w 1254"/>
              <a:gd name="T55" fmla="*/ 493 h 1257"/>
              <a:gd name="T56" fmla="*/ 159 w 1254"/>
              <a:gd name="T57" fmla="*/ 494 h 1257"/>
              <a:gd name="T58" fmla="*/ 160 w 1254"/>
              <a:gd name="T59" fmla="*/ 495 h 1257"/>
              <a:gd name="T60" fmla="*/ 162 w 1254"/>
              <a:gd name="T61" fmla="*/ 495 h 1257"/>
              <a:gd name="T62" fmla="*/ 164 w 1254"/>
              <a:gd name="T63" fmla="*/ 495 h 1257"/>
              <a:gd name="T64" fmla="*/ 165 w 1254"/>
              <a:gd name="T65" fmla="*/ 496 h 1257"/>
              <a:gd name="T66" fmla="*/ 167 w 1254"/>
              <a:gd name="T67" fmla="*/ 496 h 1257"/>
              <a:gd name="T68" fmla="*/ 299 w 1254"/>
              <a:gd name="T69" fmla="*/ 496 h 1257"/>
              <a:gd name="T70" fmla="*/ 436 w 1254"/>
              <a:gd name="T71" fmla="*/ 496 h 1257"/>
              <a:gd name="T72" fmla="*/ 965 w 1254"/>
              <a:gd name="T73" fmla="*/ 496 h 1257"/>
              <a:gd name="T74" fmla="*/ 351 w 1254"/>
              <a:gd name="T75" fmla="*/ 236 h 1257"/>
              <a:gd name="T76" fmla="*/ 439 w 1254"/>
              <a:gd name="T77" fmla="*/ 236 h 1257"/>
              <a:gd name="T78" fmla="*/ 513 w 1254"/>
              <a:gd name="T79" fmla="*/ 280 h 1257"/>
              <a:gd name="T80" fmla="*/ 513 w 1254"/>
              <a:gd name="T81" fmla="*/ 192 h 1257"/>
              <a:gd name="T82" fmla="*/ 513 w 1254"/>
              <a:gd name="T83" fmla="*/ 280 h 1257"/>
              <a:gd name="T84" fmla="*/ 586 w 1254"/>
              <a:gd name="T85" fmla="*/ 236 h 1257"/>
              <a:gd name="T86" fmla="*/ 674 w 1254"/>
              <a:gd name="T87" fmla="*/ 236 h 1257"/>
              <a:gd name="T88" fmla="*/ 748 w 1254"/>
              <a:gd name="T89" fmla="*/ 280 h 1257"/>
              <a:gd name="T90" fmla="*/ 748 w 1254"/>
              <a:gd name="T91" fmla="*/ 192 h 1257"/>
              <a:gd name="T92" fmla="*/ 748 w 1254"/>
              <a:gd name="T93" fmla="*/ 280 h 1257"/>
              <a:gd name="T94" fmla="*/ 250 w 1254"/>
              <a:gd name="T95" fmla="*/ 880 h 1257"/>
              <a:gd name="T96" fmla="*/ 245 w 1254"/>
              <a:gd name="T97" fmla="*/ 648 h 1257"/>
              <a:gd name="T98" fmla="*/ 118 w 1254"/>
              <a:gd name="T99" fmla="*/ 648 h 1257"/>
              <a:gd name="T100" fmla="*/ 113 w 1254"/>
              <a:gd name="T101" fmla="*/ 880 h 1257"/>
              <a:gd name="T102" fmla="*/ 0 w 1254"/>
              <a:gd name="T103" fmla="*/ 949 h 1257"/>
              <a:gd name="T104" fmla="*/ 362 w 1254"/>
              <a:gd name="T105" fmla="*/ 1257 h 1257"/>
              <a:gd name="T106" fmla="*/ 293 w 1254"/>
              <a:gd name="T107" fmla="*/ 880 h 1257"/>
              <a:gd name="T108" fmla="*/ 1142 w 1254"/>
              <a:gd name="T109" fmla="*/ 880 h 1257"/>
              <a:gd name="T110" fmla="*/ 1136 w 1254"/>
              <a:gd name="T111" fmla="*/ 648 h 1257"/>
              <a:gd name="T112" fmla="*/ 1009 w 1254"/>
              <a:gd name="T113" fmla="*/ 648 h 1257"/>
              <a:gd name="T114" fmla="*/ 1004 w 1254"/>
              <a:gd name="T115" fmla="*/ 880 h 1257"/>
              <a:gd name="T116" fmla="*/ 892 w 1254"/>
              <a:gd name="T117" fmla="*/ 949 h 1257"/>
              <a:gd name="T118" fmla="*/ 1254 w 1254"/>
              <a:gd name="T119" fmla="*/ 1257 h 1257"/>
              <a:gd name="T120" fmla="*/ 1185 w 1254"/>
              <a:gd name="T121" fmla="*/ 88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4" h="1257">
                <a:moveTo>
                  <a:pt x="965" y="496"/>
                </a:moveTo>
                <a:cubicBezTo>
                  <a:pt x="966" y="496"/>
                  <a:pt x="966" y="496"/>
                  <a:pt x="966" y="496"/>
                </a:cubicBezTo>
                <a:cubicBezTo>
                  <a:pt x="966" y="496"/>
                  <a:pt x="966" y="496"/>
                  <a:pt x="966" y="496"/>
                </a:cubicBezTo>
                <a:cubicBezTo>
                  <a:pt x="967" y="496"/>
                  <a:pt x="967" y="496"/>
                  <a:pt x="967" y="496"/>
                </a:cubicBezTo>
                <a:cubicBezTo>
                  <a:pt x="968" y="496"/>
                  <a:pt x="968" y="496"/>
                  <a:pt x="968" y="496"/>
                </a:cubicBezTo>
                <a:cubicBezTo>
                  <a:pt x="969" y="496"/>
                  <a:pt x="969" y="496"/>
                  <a:pt x="969" y="496"/>
                </a:cubicBezTo>
                <a:cubicBezTo>
                  <a:pt x="970" y="496"/>
                  <a:pt x="970" y="496"/>
                  <a:pt x="970" y="496"/>
                </a:cubicBezTo>
                <a:cubicBezTo>
                  <a:pt x="971" y="496"/>
                  <a:pt x="971" y="496"/>
                  <a:pt x="971" y="496"/>
                </a:cubicBezTo>
                <a:cubicBezTo>
                  <a:pt x="972" y="496"/>
                  <a:pt x="972" y="496"/>
                  <a:pt x="972" y="496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3" y="495"/>
                  <a:pt x="973" y="495"/>
                  <a:pt x="973" y="495"/>
                </a:cubicBezTo>
                <a:cubicBezTo>
                  <a:pt x="974" y="495"/>
                  <a:pt x="974" y="495"/>
                  <a:pt x="974" y="495"/>
                </a:cubicBezTo>
                <a:cubicBezTo>
                  <a:pt x="975" y="495"/>
                  <a:pt x="975" y="495"/>
                  <a:pt x="975" y="495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6" y="494"/>
                  <a:pt x="976" y="494"/>
                  <a:pt x="976" y="494"/>
                </a:cubicBezTo>
                <a:cubicBezTo>
                  <a:pt x="977" y="494"/>
                  <a:pt x="977" y="494"/>
                  <a:pt x="977" y="494"/>
                </a:cubicBezTo>
                <a:cubicBezTo>
                  <a:pt x="978" y="493"/>
                  <a:pt x="978" y="493"/>
                  <a:pt x="978" y="493"/>
                </a:cubicBezTo>
                <a:cubicBezTo>
                  <a:pt x="979" y="493"/>
                  <a:pt x="979" y="493"/>
                  <a:pt x="979" y="493"/>
                </a:cubicBezTo>
                <a:cubicBezTo>
                  <a:pt x="980" y="493"/>
                  <a:pt x="980" y="493"/>
                  <a:pt x="980" y="493"/>
                </a:cubicBezTo>
                <a:cubicBezTo>
                  <a:pt x="980" y="492"/>
                  <a:pt x="980" y="492"/>
                  <a:pt x="980" y="492"/>
                </a:cubicBezTo>
                <a:cubicBezTo>
                  <a:pt x="981" y="492"/>
                  <a:pt x="981" y="492"/>
                  <a:pt x="981" y="492"/>
                </a:cubicBezTo>
                <a:cubicBezTo>
                  <a:pt x="982" y="491"/>
                  <a:pt x="982" y="491"/>
                  <a:pt x="982" y="491"/>
                </a:cubicBezTo>
                <a:cubicBezTo>
                  <a:pt x="983" y="491"/>
                  <a:pt x="983" y="491"/>
                  <a:pt x="983" y="491"/>
                </a:cubicBezTo>
                <a:cubicBezTo>
                  <a:pt x="983" y="490"/>
                  <a:pt x="983" y="490"/>
                  <a:pt x="983" y="490"/>
                </a:cubicBezTo>
                <a:cubicBezTo>
                  <a:pt x="984" y="490"/>
                  <a:pt x="984" y="490"/>
                  <a:pt x="984" y="490"/>
                </a:cubicBezTo>
                <a:cubicBezTo>
                  <a:pt x="985" y="489"/>
                  <a:pt x="985" y="489"/>
                  <a:pt x="985" y="489"/>
                </a:cubicBezTo>
                <a:cubicBezTo>
                  <a:pt x="986" y="489"/>
                  <a:pt x="986" y="489"/>
                  <a:pt x="986" y="489"/>
                </a:cubicBezTo>
                <a:cubicBezTo>
                  <a:pt x="986" y="488"/>
                  <a:pt x="986" y="488"/>
                  <a:pt x="986" y="488"/>
                </a:cubicBezTo>
                <a:cubicBezTo>
                  <a:pt x="987" y="488"/>
                  <a:pt x="987" y="488"/>
                  <a:pt x="987" y="488"/>
                </a:cubicBezTo>
                <a:cubicBezTo>
                  <a:pt x="987" y="487"/>
                  <a:pt x="987" y="487"/>
                  <a:pt x="987" y="487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8" y="486"/>
                  <a:pt x="988" y="486"/>
                  <a:pt x="988" y="486"/>
                </a:cubicBezTo>
                <a:cubicBezTo>
                  <a:pt x="989" y="485"/>
                  <a:pt x="989" y="485"/>
                  <a:pt x="989" y="485"/>
                </a:cubicBezTo>
                <a:cubicBezTo>
                  <a:pt x="990" y="485"/>
                  <a:pt x="990" y="485"/>
                  <a:pt x="990" y="485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1" y="484"/>
                  <a:pt x="991" y="484"/>
                  <a:pt x="991" y="484"/>
                </a:cubicBezTo>
                <a:cubicBezTo>
                  <a:pt x="996" y="478"/>
                  <a:pt x="999" y="470"/>
                  <a:pt x="999" y="462"/>
                </a:cubicBezTo>
                <a:cubicBezTo>
                  <a:pt x="999" y="35"/>
                  <a:pt x="999" y="35"/>
                  <a:pt x="999" y="35"/>
                </a:cubicBezTo>
                <a:cubicBezTo>
                  <a:pt x="999" y="15"/>
                  <a:pt x="983" y="0"/>
                  <a:pt x="964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52" y="0"/>
                  <a:pt x="137" y="15"/>
                  <a:pt x="137" y="35"/>
                </a:cubicBezTo>
                <a:cubicBezTo>
                  <a:pt x="137" y="462"/>
                  <a:pt x="137" y="462"/>
                  <a:pt x="137" y="462"/>
                </a:cubicBezTo>
                <a:cubicBezTo>
                  <a:pt x="137" y="472"/>
                  <a:pt x="141" y="481"/>
                  <a:pt x="148" y="487"/>
                </a:cubicBezTo>
                <a:cubicBezTo>
                  <a:pt x="148" y="487"/>
                  <a:pt x="148" y="487"/>
                  <a:pt x="148" y="487"/>
                </a:cubicBezTo>
                <a:cubicBezTo>
                  <a:pt x="149" y="488"/>
                  <a:pt x="149" y="488"/>
                  <a:pt x="149" y="488"/>
                </a:cubicBezTo>
                <a:cubicBezTo>
                  <a:pt x="149" y="489"/>
                  <a:pt x="149" y="489"/>
                  <a:pt x="149" y="489"/>
                </a:cubicBezTo>
                <a:cubicBezTo>
                  <a:pt x="151" y="489"/>
                  <a:pt x="151" y="489"/>
                  <a:pt x="151" y="489"/>
                </a:cubicBezTo>
                <a:cubicBezTo>
                  <a:pt x="151" y="490"/>
                  <a:pt x="151" y="490"/>
                  <a:pt x="151" y="490"/>
                </a:cubicBezTo>
                <a:cubicBezTo>
                  <a:pt x="152" y="490"/>
                  <a:pt x="152" y="490"/>
                  <a:pt x="152" y="490"/>
                </a:cubicBezTo>
                <a:cubicBezTo>
                  <a:pt x="152" y="491"/>
                  <a:pt x="152" y="491"/>
                  <a:pt x="152" y="491"/>
                </a:cubicBezTo>
                <a:cubicBezTo>
                  <a:pt x="153" y="491"/>
                  <a:pt x="153" y="491"/>
                  <a:pt x="153" y="491"/>
                </a:cubicBezTo>
                <a:cubicBezTo>
                  <a:pt x="154" y="492"/>
                  <a:pt x="154" y="492"/>
                  <a:pt x="154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5" y="492"/>
                  <a:pt x="155" y="492"/>
                  <a:pt x="155" y="492"/>
                </a:cubicBezTo>
                <a:cubicBezTo>
                  <a:pt x="156" y="493"/>
                  <a:pt x="156" y="493"/>
                  <a:pt x="156" y="493"/>
                </a:cubicBezTo>
                <a:cubicBezTo>
                  <a:pt x="157" y="493"/>
                  <a:pt x="157" y="493"/>
                  <a:pt x="157" y="493"/>
                </a:cubicBezTo>
                <a:cubicBezTo>
                  <a:pt x="158" y="494"/>
                  <a:pt x="158" y="494"/>
                  <a:pt x="158" y="494"/>
                </a:cubicBezTo>
                <a:cubicBezTo>
                  <a:pt x="159" y="494"/>
                  <a:pt x="159" y="494"/>
                  <a:pt x="159" y="494"/>
                </a:cubicBezTo>
                <a:cubicBezTo>
                  <a:pt x="160" y="494"/>
                  <a:pt x="160" y="494"/>
                  <a:pt x="160" y="494"/>
                </a:cubicBezTo>
                <a:cubicBezTo>
                  <a:pt x="160" y="495"/>
                  <a:pt x="160" y="495"/>
                  <a:pt x="160" y="495"/>
                </a:cubicBezTo>
                <a:cubicBezTo>
                  <a:pt x="161" y="495"/>
                  <a:pt x="161" y="495"/>
                  <a:pt x="161" y="495"/>
                </a:cubicBezTo>
                <a:cubicBezTo>
                  <a:pt x="162" y="495"/>
                  <a:pt x="162" y="495"/>
                  <a:pt x="162" y="495"/>
                </a:cubicBezTo>
                <a:cubicBezTo>
                  <a:pt x="163" y="495"/>
                  <a:pt x="163" y="495"/>
                  <a:pt x="163" y="495"/>
                </a:cubicBezTo>
                <a:cubicBezTo>
                  <a:pt x="164" y="495"/>
                  <a:pt x="164" y="495"/>
                  <a:pt x="164" y="495"/>
                </a:cubicBezTo>
                <a:cubicBezTo>
                  <a:pt x="164" y="496"/>
                  <a:pt x="164" y="496"/>
                  <a:pt x="164" y="496"/>
                </a:cubicBezTo>
                <a:cubicBezTo>
                  <a:pt x="165" y="496"/>
                  <a:pt x="165" y="496"/>
                  <a:pt x="165" y="496"/>
                </a:cubicBezTo>
                <a:cubicBezTo>
                  <a:pt x="166" y="496"/>
                  <a:pt x="166" y="496"/>
                  <a:pt x="166" y="496"/>
                </a:cubicBezTo>
                <a:cubicBezTo>
                  <a:pt x="167" y="496"/>
                  <a:pt x="167" y="496"/>
                  <a:pt x="167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299" y="496"/>
                  <a:pt x="299" y="496"/>
                  <a:pt x="299" y="496"/>
                </a:cubicBezTo>
                <a:cubicBezTo>
                  <a:pt x="436" y="726"/>
                  <a:pt x="436" y="726"/>
                  <a:pt x="436" y="726"/>
                </a:cubicBezTo>
                <a:cubicBezTo>
                  <a:pt x="436" y="496"/>
                  <a:pt x="436" y="496"/>
                  <a:pt x="436" y="496"/>
                </a:cubicBezTo>
                <a:cubicBezTo>
                  <a:pt x="964" y="496"/>
                  <a:pt x="964" y="496"/>
                  <a:pt x="964" y="496"/>
                </a:cubicBezTo>
                <a:lnTo>
                  <a:pt x="965" y="496"/>
                </a:lnTo>
                <a:close/>
                <a:moveTo>
                  <a:pt x="395" y="280"/>
                </a:moveTo>
                <a:cubicBezTo>
                  <a:pt x="371" y="280"/>
                  <a:pt x="351" y="261"/>
                  <a:pt x="351" y="236"/>
                </a:cubicBezTo>
                <a:cubicBezTo>
                  <a:pt x="351" y="212"/>
                  <a:pt x="371" y="192"/>
                  <a:pt x="395" y="192"/>
                </a:cubicBezTo>
                <a:cubicBezTo>
                  <a:pt x="420" y="192"/>
                  <a:pt x="439" y="212"/>
                  <a:pt x="439" y="236"/>
                </a:cubicBezTo>
                <a:cubicBezTo>
                  <a:pt x="439" y="261"/>
                  <a:pt x="420" y="280"/>
                  <a:pt x="395" y="280"/>
                </a:cubicBezTo>
                <a:close/>
                <a:moveTo>
                  <a:pt x="513" y="280"/>
                </a:moveTo>
                <a:cubicBezTo>
                  <a:pt x="488" y="280"/>
                  <a:pt x="469" y="261"/>
                  <a:pt x="469" y="236"/>
                </a:cubicBezTo>
                <a:cubicBezTo>
                  <a:pt x="469" y="212"/>
                  <a:pt x="488" y="192"/>
                  <a:pt x="513" y="192"/>
                </a:cubicBezTo>
                <a:cubicBezTo>
                  <a:pt x="537" y="192"/>
                  <a:pt x="557" y="212"/>
                  <a:pt x="557" y="236"/>
                </a:cubicBezTo>
                <a:cubicBezTo>
                  <a:pt x="557" y="261"/>
                  <a:pt x="537" y="280"/>
                  <a:pt x="513" y="280"/>
                </a:cubicBezTo>
                <a:close/>
                <a:moveTo>
                  <a:pt x="630" y="280"/>
                </a:moveTo>
                <a:cubicBezTo>
                  <a:pt x="606" y="280"/>
                  <a:pt x="586" y="261"/>
                  <a:pt x="586" y="236"/>
                </a:cubicBezTo>
                <a:cubicBezTo>
                  <a:pt x="586" y="212"/>
                  <a:pt x="606" y="192"/>
                  <a:pt x="630" y="192"/>
                </a:cubicBezTo>
                <a:cubicBezTo>
                  <a:pt x="655" y="192"/>
                  <a:pt x="674" y="212"/>
                  <a:pt x="674" y="236"/>
                </a:cubicBezTo>
                <a:cubicBezTo>
                  <a:pt x="674" y="261"/>
                  <a:pt x="655" y="280"/>
                  <a:pt x="630" y="280"/>
                </a:cubicBezTo>
                <a:close/>
                <a:moveTo>
                  <a:pt x="748" y="280"/>
                </a:moveTo>
                <a:cubicBezTo>
                  <a:pt x="724" y="280"/>
                  <a:pt x="704" y="261"/>
                  <a:pt x="704" y="236"/>
                </a:cubicBezTo>
                <a:cubicBezTo>
                  <a:pt x="704" y="212"/>
                  <a:pt x="724" y="192"/>
                  <a:pt x="748" y="192"/>
                </a:cubicBezTo>
                <a:cubicBezTo>
                  <a:pt x="772" y="192"/>
                  <a:pt x="792" y="212"/>
                  <a:pt x="792" y="236"/>
                </a:cubicBezTo>
                <a:cubicBezTo>
                  <a:pt x="792" y="261"/>
                  <a:pt x="772" y="280"/>
                  <a:pt x="748" y="280"/>
                </a:cubicBezTo>
                <a:close/>
                <a:moveTo>
                  <a:pt x="293" y="880"/>
                </a:moveTo>
                <a:cubicBezTo>
                  <a:pt x="250" y="880"/>
                  <a:pt x="250" y="880"/>
                  <a:pt x="250" y="880"/>
                </a:cubicBezTo>
                <a:cubicBezTo>
                  <a:pt x="289" y="856"/>
                  <a:pt x="315" y="814"/>
                  <a:pt x="315" y="765"/>
                </a:cubicBezTo>
                <a:cubicBezTo>
                  <a:pt x="315" y="715"/>
                  <a:pt x="287" y="671"/>
                  <a:pt x="245" y="648"/>
                </a:cubicBezTo>
                <a:cubicBezTo>
                  <a:pt x="226" y="638"/>
                  <a:pt x="204" y="632"/>
                  <a:pt x="181" y="632"/>
                </a:cubicBezTo>
                <a:cubicBezTo>
                  <a:pt x="158" y="632"/>
                  <a:pt x="137" y="638"/>
                  <a:pt x="118" y="648"/>
                </a:cubicBezTo>
                <a:cubicBezTo>
                  <a:pt x="76" y="671"/>
                  <a:pt x="48" y="715"/>
                  <a:pt x="48" y="765"/>
                </a:cubicBezTo>
                <a:cubicBezTo>
                  <a:pt x="48" y="814"/>
                  <a:pt x="74" y="856"/>
                  <a:pt x="113" y="880"/>
                </a:cubicBezTo>
                <a:cubicBezTo>
                  <a:pt x="70" y="880"/>
                  <a:pt x="70" y="880"/>
                  <a:pt x="70" y="880"/>
                </a:cubicBezTo>
                <a:cubicBezTo>
                  <a:pt x="31" y="880"/>
                  <a:pt x="0" y="911"/>
                  <a:pt x="0" y="949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362" y="1257"/>
                  <a:pt x="362" y="1257"/>
                  <a:pt x="362" y="1257"/>
                </a:cubicBezTo>
                <a:cubicBezTo>
                  <a:pt x="362" y="949"/>
                  <a:pt x="362" y="949"/>
                  <a:pt x="362" y="949"/>
                </a:cubicBezTo>
                <a:cubicBezTo>
                  <a:pt x="362" y="911"/>
                  <a:pt x="331" y="880"/>
                  <a:pt x="293" y="880"/>
                </a:cubicBezTo>
                <a:close/>
                <a:moveTo>
                  <a:pt x="1185" y="880"/>
                </a:moveTo>
                <a:cubicBezTo>
                  <a:pt x="1142" y="880"/>
                  <a:pt x="1142" y="880"/>
                  <a:pt x="1142" y="880"/>
                </a:cubicBezTo>
                <a:cubicBezTo>
                  <a:pt x="1180" y="856"/>
                  <a:pt x="1206" y="814"/>
                  <a:pt x="1206" y="765"/>
                </a:cubicBezTo>
                <a:cubicBezTo>
                  <a:pt x="1206" y="715"/>
                  <a:pt x="1178" y="671"/>
                  <a:pt x="1136" y="648"/>
                </a:cubicBezTo>
                <a:cubicBezTo>
                  <a:pt x="1118" y="638"/>
                  <a:pt x="1096" y="632"/>
                  <a:pt x="1073" y="632"/>
                </a:cubicBezTo>
                <a:cubicBezTo>
                  <a:pt x="1050" y="632"/>
                  <a:pt x="1028" y="638"/>
                  <a:pt x="1009" y="648"/>
                </a:cubicBezTo>
                <a:cubicBezTo>
                  <a:pt x="968" y="671"/>
                  <a:pt x="940" y="715"/>
                  <a:pt x="940" y="765"/>
                </a:cubicBezTo>
                <a:cubicBezTo>
                  <a:pt x="940" y="814"/>
                  <a:pt x="965" y="856"/>
                  <a:pt x="1004" y="880"/>
                </a:cubicBezTo>
                <a:cubicBezTo>
                  <a:pt x="961" y="880"/>
                  <a:pt x="961" y="880"/>
                  <a:pt x="961" y="880"/>
                </a:cubicBezTo>
                <a:cubicBezTo>
                  <a:pt x="923" y="880"/>
                  <a:pt x="892" y="911"/>
                  <a:pt x="892" y="949"/>
                </a:cubicBezTo>
                <a:cubicBezTo>
                  <a:pt x="892" y="1257"/>
                  <a:pt x="892" y="1257"/>
                  <a:pt x="892" y="1257"/>
                </a:cubicBezTo>
                <a:cubicBezTo>
                  <a:pt x="1254" y="1257"/>
                  <a:pt x="1254" y="1257"/>
                  <a:pt x="1254" y="1257"/>
                </a:cubicBezTo>
                <a:cubicBezTo>
                  <a:pt x="1254" y="949"/>
                  <a:pt x="1254" y="949"/>
                  <a:pt x="1254" y="949"/>
                </a:cubicBezTo>
                <a:cubicBezTo>
                  <a:pt x="1254" y="911"/>
                  <a:pt x="1223" y="880"/>
                  <a:pt x="1185" y="88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32F253A-04ED-480F-8E18-78F128BA380E}"/>
              </a:ext>
            </a:extLst>
          </p:cNvPr>
          <p:cNvGrpSpPr>
            <a:grpSpLocks noChangeAspect="1"/>
          </p:cNvGrpSpPr>
          <p:nvPr/>
        </p:nvGrpSpPr>
        <p:grpSpPr>
          <a:xfrm>
            <a:off x="6189071" y="3995185"/>
            <a:ext cx="442833" cy="338700"/>
            <a:chOff x="7778750" y="5083175"/>
            <a:chExt cx="668338" cy="511176"/>
          </a:xfrm>
          <a:solidFill>
            <a:srgbClr val="D0827D"/>
          </a:solidFill>
        </p:grpSpPr>
        <p:sp>
          <p:nvSpPr>
            <p:cNvPr id="29" name="Freeform 28">
              <a:extLst>
                <a:ext uri="{FF2B5EF4-FFF2-40B4-BE49-F238E27FC236}">
                  <a16:creationId xmlns="" xmlns:a16="http://schemas.microsoft.com/office/drawing/2014/main" id="{F07BF7B8-5E23-46AC-ADE6-FBC192605070}"/>
                </a:ext>
              </a:extLst>
            </p:cNvPr>
            <p:cNvSpPr/>
            <p:nvPr/>
          </p:nvSpPr>
          <p:spPr bwMode="auto">
            <a:xfrm>
              <a:off x="7778750" y="5083175"/>
              <a:ext cx="438150" cy="511175"/>
            </a:xfrm>
            <a:custGeom>
              <a:avLst/>
              <a:gdLst>
                <a:gd name="T0" fmla="*/ 93 w 186"/>
                <a:gd name="T1" fmla="*/ 0 h 217"/>
                <a:gd name="T2" fmla="*/ 59 w 186"/>
                <a:gd name="T3" fmla="*/ 34 h 217"/>
                <a:gd name="T4" fmla="*/ 72 w 186"/>
                <a:gd name="T5" fmla="*/ 60 h 217"/>
                <a:gd name="T6" fmla="*/ 12 w 186"/>
                <a:gd name="T7" fmla="*/ 152 h 217"/>
                <a:gd name="T8" fmla="*/ 19 w 186"/>
                <a:gd name="T9" fmla="*/ 155 h 217"/>
                <a:gd name="T10" fmla="*/ 57 w 186"/>
                <a:gd name="T11" fmla="*/ 121 h 217"/>
                <a:gd name="T12" fmla="*/ 39 w 186"/>
                <a:gd name="T13" fmla="*/ 217 h 217"/>
                <a:gd name="T14" fmla="*/ 70 w 186"/>
                <a:gd name="T15" fmla="*/ 217 h 217"/>
                <a:gd name="T16" fmla="*/ 93 w 186"/>
                <a:gd name="T17" fmla="*/ 177 h 217"/>
                <a:gd name="T18" fmla="*/ 116 w 186"/>
                <a:gd name="T19" fmla="*/ 217 h 217"/>
                <a:gd name="T20" fmla="*/ 146 w 186"/>
                <a:gd name="T21" fmla="*/ 217 h 217"/>
                <a:gd name="T22" fmla="*/ 129 w 186"/>
                <a:gd name="T23" fmla="*/ 121 h 217"/>
                <a:gd name="T24" fmla="*/ 167 w 186"/>
                <a:gd name="T25" fmla="*/ 155 h 217"/>
                <a:gd name="T26" fmla="*/ 174 w 186"/>
                <a:gd name="T27" fmla="*/ 152 h 217"/>
                <a:gd name="T28" fmla="*/ 114 w 186"/>
                <a:gd name="T29" fmla="*/ 60 h 217"/>
                <a:gd name="T30" fmla="*/ 126 w 186"/>
                <a:gd name="T31" fmla="*/ 34 h 217"/>
                <a:gd name="T32" fmla="*/ 93 w 186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217">
                  <a:moveTo>
                    <a:pt x="93" y="0"/>
                  </a:moveTo>
                  <a:cubicBezTo>
                    <a:pt x="74" y="0"/>
                    <a:pt x="59" y="15"/>
                    <a:pt x="59" y="34"/>
                  </a:cubicBezTo>
                  <a:cubicBezTo>
                    <a:pt x="59" y="44"/>
                    <a:pt x="64" y="54"/>
                    <a:pt x="72" y="60"/>
                  </a:cubicBezTo>
                  <a:cubicBezTo>
                    <a:pt x="38" y="72"/>
                    <a:pt x="0" y="140"/>
                    <a:pt x="12" y="152"/>
                  </a:cubicBezTo>
                  <a:cubicBezTo>
                    <a:pt x="14" y="154"/>
                    <a:pt x="17" y="155"/>
                    <a:pt x="19" y="155"/>
                  </a:cubicBezTo>
                  <a:cubicBezTo>
                    <a:pt x="30" y="155"/>
                    <a:pt x="45" y="138"/>
                    <a:pt x="57" y="121"/>
                  </a:cubicBezTo>
                  <a:cubicBezTo>
                    <a:pt x="49" y="153"/>
                    <a:pt x="42" y="188"/>
                    <a:pt x="39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00"/>
                    <a:pt x="81" y="177"/>
                    <a:pt x="93" y="177"/>
                  </a:cubicBezTo>
                  <a:cubicBezTo>
                    <a:pt x="105" y="177"/>
                    <a:pt x="115" y="200"/>
                    <a:pt x="116" y="217"/>
                  </a:cubicBezTo>
                  <a:cubicBezTo>
                    <a:pt x="146" y="217"/>
                    <a:pt x="146" y="217"/>
                    <a:pt x="146" y="217"/>
                  </a:cubicBezTo>
                  <a:cubicBezTo>
                    <a:pt x="143" y="188"/>
                    <a:pt x="137" y="153"/>
                    <a:pt x="129" y="121"/>
                  </a:cubicBezTo>
                  <a:cubicBezTo>
                    <a:pt x="141" y="138"/>
                    <a:pt x="156" y="155"/>
                    <a:pt x="167" y="155"/>
                  </a:cubicBezTo>
                  <a:cubicBezTo>
                    <a:pt x="169" y="155"/>
                    <a:pt x="171" y="154"/>
                    <a:pt x="174" y="152"/>
                  </a:cubicBezTo>
                  <a:cubicBezTo>
                    <a:pt x="186" y="140"/>
                    <a:pt x="148" y="72"/>
                    <a:pt x="114" y="60"/>
                  </a:cubicBezTo>
                  <a:cubicBezTo>
                    <a:pt x="122" y="54"/>
                    <a:pt x="126" y="44"/>
                    <a:pt x="126" y="34"/>
                  </a:cubicBezTo>
                  <a:cubicBezTo>
                    <a:pt x="126" y="15"/>
                    <a:pt x="111" y="0"/>
                    <a:pt x="9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="" xmlns:a16="http://schemas.microsoft.com/office/drawing/2014/main" id="{5FB58A40-375E-41DC-962D-FCA055ECB053}"/>
                </a:ext>
              </a:extLst>
            </p:cNvPr>
            <p:cNvSpPr/>
            <p:nvPr/>
          </p:nvSpPr>
          <p:spPr bwMode="auto">
            <a:xfrm>
              <a:off x="8191500" y="5294313"/>
              <a:ext cx="255588" cy="300038"/>
            </a:xfrm>
            <a:custGeom>
              <a:avLst/>
              <a:gdLst>
                <a:gd name="T0" fmla="*/ 55 w 109"/>
                <a:gd name="T1" fmla="*/ 0 h 127"/>
                <a:gd name="T2" fmla="*/ 35 w 109"/>
                <a:gd name="T3" fmla="*/ 19 h 127"/>
                <a:gd name="T4" fmla="*/ 42 w 109"/>
                <a:gd name="T5" fmla="*/ 35 h 127"/>
                <a:gd name="T6" fmla="*/ 7 w 109"/>
                <a:gd name="T7" fmla="*/ 89 h 127"/>
                <a:gd name="T8" fmla="*/ 11 w 109"/>
                <a:gd name="T9" fmla="*/ 91 h 127"/>
                <a:gd name="T10" fmla="*/ 33 w 109"/>
                <a:gd name="T11" fmla="*/ 71 h 127"/>
                <a:gd name="T12" fmla="*/ 23 w 109"/>
                <a:gd name="T13" fmla="*/ 127 h 127"/>
                <a:gd name="T14" fmla="*/ 41 w 109"/>
                <a:gd name="T15" fmla="*/ 127 h 127"/>
                <a:gd name="T16" fmla="*/ 55 w 109"/>
                <a:gd name="T17" fmla="*/ 104 h 127"/>
                <a:gd name="T18" fmla="*/ 68 w 109"/>
                <a:gd name="T19" fmla="*/ 127 h 127"/>
                <a:gd name="T20" fmla="*/ 86 w 109"/>
                <a:gd name="T21" fmla="*/ 127 h 127"/>
                <a:gd name="T22" fmla="*/ 76 w 109"/>
                <a:gd name="T23" fmla="*/ 71 h 127"/>
                <a:gd name="T24" fmla="*/ 98 w 109"/>
                <a:gd name="T25" fmla="*/ 91 h 127"/>
                <a:gd name="T26" fmla="*/ 102 w 109"/>
                <a:gd name="T27" fmla="*/ 89 h 127"/>
                <a:gd name="T28" fmla="*/ 67 w 109"/>
                <a:gd name="T29" fmla="*/ 35 h 127"/>
                <a:gd name="T30" fmla="*/ 74 w 109"/>
                <a:gd name="T31" fmla="*/ 19 h 127"/>
                <a:gd name="T32" fmla="*/ 55 w 109"/>
                <a:gd name="T3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7">
                  <a:moveTo>
                    <a:pt x="55" y="0"/>
                  </a:moveTo>
                  <a:cubicBezTo>
                    <a:pt x="44" y="0"/>
                    <a:pt x="35" y="9"/>
                    <a:pt x="35" y="19"/>
                  </a:cubicBezTo>
                  <a:cubicBezTo>
                    <a:pt x="35" y="26"/>
                    <a:pt x="38" y="31"/>
                    <a:pt x="42" y="35"/>
                  </a:cubicBezTo>
                  <a:cubicBezTo>
                    <a:pt x="22" y="42"/>
                    <a:pt x="0" y="82"/>
                    <a:pt x="7" y="89"/>
                  </a:cubicBezTo>
                  <a:cubicBezTo>
                    <a:pt x="8" y="90"/>
                    <a:pt x="10" y="91"/>
                    <a:pt x="11" y="91"/>
                  </a:cubicBezTo>
                  <a:cubicBezTo>
                    <a:pt x="18" y="91"/>
                    <a:pt x="26" y="80"/>
                    <a:pt x="33" y="71"/>
                  </a:cubicBezTo>
                  <a:cubicBezTo>
                    <a:pt x="29" y="89"/>
                    <a:pt x="25" y="110"/>
                    <a:pt x="23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7"/>
                    <a:pt x="48" y="104"/>
                    <a:pt x="55" y="104"/>
                  </a:cubicBezTo>
                  <a:cubicBezTo>
                    <a:pt x="61" y="104"/>
                    <a:pt x="68" y="117"/>
                    <a:pt x="68" y="127"/>
                  </a:cubicBezTo>
                  <a:cubicBezTo>
                    <a:pt x="86" y="127"/>
                    <a:pt x="86" y="127"/>
                    <a:pt x="86" y="127"/>
                  </a:cubicBezTo>
                  <a:cubicBezTo>
                    <a:pt x="84" y="110"/>
                    <a:pt x="80" y="89"/>
                    <a:pt x="76" y="71"/>
                  </a:cubicBezTo>
                  <a:cubicBezTo>
                    <a:pt x="83" y="80"/>
                    <a:pt x="91" y="91"/>
                    <a:pt x="98" y="91"/>
                  </a:cubicBezTo>
                  <a:cubicBezTo>
                    <a:pt x="99" y="91"/>
                    <a:pt x="101" y="90"/>
                    <a:pt x="102" y="89"/>
                  </a:cubicBezTo>
                  <a:cubicBezTo>
                    <a:pt x="109" y="82"/>
                    <a:pt x="87" y="42"/>
                    <a:pt x="67" y="35"/>
                  </a:cubicBezTo>
                  <a:cubicBezTo>
                    <a:pt x="71" y="31"/>
                    <a:pt x="74" y="26"/>
                    <a:pt x="74" y="19"/>
                  </a:cubicBezTo>
                  <a:cubicBezTo>
                    <a:pt x="74" y="9"/>
                    <a:pt x="65" y="0"/>
                    <a:pt x="5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CE7F152-1E30-4F17-A7B6-B956031B3103}"/>
              </a:ext>
            </a:extLst>
          </p:cNvPr>
          <p:cNvGrpSpPr>
            <a:grpSpLocks noChangeAspect="1"/>
          </p:cNvGrpSpPr>
          <p:nvPr/>
        </p:nvGrpSpPr>
        <p:grpSpPr>
          <a:xfrm>
            <a:off x="6213212" y="2816723"/>
            <a:ext cx="506096" cy="437504"/>
            <a:chOff x="4456113" y="6981826"/>
            <a:chExt cx="433387" cy="374650"/>
          </a:xfrm>
          <a:solidFill>
            <a:srgbClr val="6C8052"/>
          </a:solidFill>
        </p:grpSpPr>
        <p:sp>
          <p:nvSpPr>
            <p:cNvPr id="26" name="Freeform 27">
              <a:extLst>
                <a:ext uri="{FF2B5EF4-FFF2-40B4-BE49-F238E27FC236}">
                  <a16:creationId xmlns="" xmlns:a16="http://schemas.microsoft.com/office/drawing/2014/main" id="{67D1016E-CE62-42D7-9948-52F72B6B1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6113" y="6981826"/>
              <a:ext cx="306387" cy="374650"/>
            </a:xfrm>
            <a:custGeom>
              <a:avLst/>
              <a:gdLst>
                <a:gd name="T0" fmla="*/ 67 w 96"/>
                <a:gd name="T1" fmla="*/ 48 h 119"/>
                <a:gd name="T2" fmla="*/ 76 w 96"/>
                <a:gd name="T3" fmla="*/ 28 h 119"/>
                <a:gd name="T4" fmla="*/ 48 w 96"/>
                <a:gd name="T5" fmla="*/ 0 h 119"/>
                <a:gd name="T6" fmla="*/ 20 w 96"/>
                <a:gd name="T7" fmla="*/ 28 h 119"/>
                <a:gd name="T8" fmla="*/ 29 w 96"/>
                <a:gd name="T9" fmla="*/ 48 h 119"/>
                <a:gd name="T10" fmla="*/ 0 w 96"/>
                <a:gd name="T11" fmla="*/ 92 h 119"/>
                <a:gd name="T12" fmla="*/ 0 w 96"/>
                <a:gd name="T13" fmla="*/ 119 h 119"/>
                <a:gd name="T14" fmla="*/ 96 w 96"/>
                <a:gd name="T15" fmla="*/ 119 h 119"/>
                <a:gd name="T16" fmla="*/ 96 w 96"/>
                <a:gd name="T17" fmla="*/ 92 h 119"/>
                <a:gd name="T18" fmla="*/ 67 w 96"/>
                <a:gd name="T19" fmla="*/ 48 h 119"/>
                <a:gd name="T20" fmla="*/ 27 w 96"/>
                <a:gd name="T21" fmla="*/ 28 h 119"/>
                <a:gd name="T22" fmla="*/ 48 w 96"/>
                <a:gd name="T23" fmla="*/ 8 h 119"/>
                <a:gd name="T24" fmla="*/ 69 w 96"/>
                <a:gd name="T25" fmla="*/ 28 h 119"/>
                <a:gd name="T26" fmla="*/ 59 w 96"/>
                <a:gd name="T27" fmla="*/ 46 h 119"/>
                <a:gd name="T28" fmla="*/ 48 w 96"/>
                <a:gd name="T29" fmla="*/ 49 h 119"/>
                <a:gd name="T30" fmla="*/ 37 w 96"/>
                <a:gd name="T31" fmla="*/ 46 h 119"/>
                <a:gd name="T32" fmla="*/ 27 w 96"/>
                <a:gd name="T33" fmla="*/ 28 h 119"/>
                <a:gd name="T34" fmla="*/ 83 w 96"/>
                <a:gd name="T35" fmla="*/ 107 h 119"/>
                <a:gd name="T36" fmla="*/ 13 w 96"/>
                <a:gd name="T37" fmla="*/ 107 h 119"/>
                <a:gd name="T38" fmla="*/ 13 w 96"/>
                <a:gd name="T39" fmla="*/ 92 h 119"/>
                <a:gd name="T40" fmla="*/ 48 w 96"/>
                <a:gd name="T41" fmla="*/ 57 h 119"/>
                <a:gd name="T42" fmla="*/ 83 w 96"/>
                <a:gd name="T43" fmla="*/ 92 h 119"/>
                <a:gd name="T44" fmla="*/ 83 w 96"/>
                <a:gd name="T45" fmla="*/ 10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119">
                  <a:moveTo>
                    <a:pt x="67" y="48"/>
                  </a:moveTo>
                  <a:cubicBezTo>
                    <a:pt x="73" y="43"/>
                    <a:pt x="76" y="36"/>
                    <a:pt x="76" y="28"/>
                  </a:cubicBezTo>
                  <a:cubicBezTo>
                    <a:pt x="76" y="13"/>
                    <a:pt x="63" y="0"/>
                    <a:pt x="48" y="0"/>
                  </a:cubicBezTo>
                  <a:cubicBezTo>
                    <a:pt x="33" y="0"/>
                    <a:pt x="20" y="13"/>
                    <a:pt x="20" y="28"/>
                  </a:cubicBezTo>
                  <a:cubicBezTo>
                    <a:pt x="20" y="36"/>
                    <a:pt x="24" y="43"/>
                    <a:pt x="29" y="48"/>
                  </a:cubicBezTo>
                  <a:cubicBezTo>
                    <a:pt x="12" y="56"/>
                    <a:pt x="0" y="73"/>
                    <a:pt x="0" y="9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73"/>
                    <a:pt x="84" y="56"/>
                    <a:pt x="67" y="48"/>
                  </a:cubicBezTo>
                  <a:moveTo>
                    <a:pt x="27" y="28"/>
                  </a:moveTo>
                  <a:cubicBezTo>
                    <a:pt x="27" y="17"/>
                    <a:pt x="37" y="8"/>
                    <a:pt x="48" y="8"/>
                  </a:cubicBezTo>
                  <a:cubicBezTo>
                    <a:pt x="59" y="8"/>
                    <a:pt x="69" y="17"/>
                    <a:pt x="69" y="28"/>
                  </a:cubicBezTo>
                  <a:cubicBezTo>
                    <a:pt x="69" y="36"/>
                    <a:pt x="65" y="42"/>
                    <a:pt x="59" y="46"/>
                  </a:cubicBezTo>
                  <a:cubicBezTo>
                    <a:pt x="56" y="48"/>
                    <a:pt x="52" y="49"/>
                    <a:pt x="48" y="49"/>
                  </a:cubicBezTo>
                  <a:cubicBezTo>
                    <a:pt x="44" y="49"/>
                    <a:pt x="40" y="48"/>
                    <a:pt x="37" y="46"/>
                  </a:cubicBezTo>
                  <a:cubicBezTo>
                    <a:pt x="31" y="42"/>
                    <a:pt x="27" y="36"/>
                    <a:pt x="27" y="28"/>
                  </a:cubicBezTo>
                  <a:moveTo>
                    <a:pt x="83" y="107"/>
                  </a:moveTo>
                  <a:cubicBezTo>
                    <a:pt x="13" y="107"/>
                    <a:pt x="13" y="107"/>
                    <a:pt x="13" y="107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13" y="73"/>
                    <a:pt x="29" y="57"/>
                    <a:pt x="48" y="57"/>
                  </a:cubicBezTo>
                  <a:cubicBezTo>
                    <a:pt x="68" y="57"/>
                    <a:pt x="83" y="73"/>
                    <a:pt x="83" y="92"/>
                  </a:cubicBezTo>
                  <a:lnTo>
                    <a:pt x="83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8">
              <a:extLst>
                <a:ext uri="{FF2B5EF4-FFF2-40B4-BE49-F238E27FC236}">
                  <a16:creationId xmlns="" xmlns:a16="http://schemas.microsoft.com/office/drawing/2014/main" id="{EE2F8C94-C55E-4923-BBAA-87D745ADBC71}"/>
                </a:ext>
              </a:extLst>
            </p:cNvPr>
            <p:cNvSpPr/>
            <p:nvPr/>
          </p:nvSpPr>
          <p:spPr bwMode="auto">
            <a:xfrm>
              <a:off x="4749800" y="6988176"/>
              <a:ext cx="139700" cy="195263"/>
            </a:xfrm>
            <a:custGeom>
              <a:avLst/>
              <a:gdLst>
                <a:gd name="T0" fmla="*/ 22 w 44"/>
                <a:gd name="T1" fmla="*/ 62 h 62"/>
                <a:gd name="T2" fmla="*/ 19 w 44"/>
                <a:gd name="T3" fmla="*/ 58 h 62"/>
                <a:gd name="T4" fmla="*/ 19 w 44"/>
                <a:gd name="T5" fmla="*/ 37 h 62"/>
                <a:gd name="T6" fmla="*/ 22 w 44"/>
                <a:gd name="T7" fmla="*/ 37 h 62"/>
                <a:gd name="T8" fmla="*/ 37 w 44"/>
                <a:gd name="T9" fmla="*/ 22 h 62"/>
                <a:gd name="T10" fmla="*/ 22 w 44"/>
                <a:gd name="T11" fmla="*/ 7 h 62"/>
                <a:gd name="T12" fmla="*/ 8 w 44"/>
                <a:gd name="T13" fmla="*/ 22 h 62"/>
                <a:gd name="T14" fmla="*/ 4 w 44"/>
                <a:gd name="T15" fmla="*/ 26 h 62"/>
                <a:gd name="T16" fmla="*/ 0 w 44"/>
                <a:gd name="T17" fmla="*/ 22 h 62"/>
                <a:gd name="T18" fmla="*/ 22 w 44"/>
                <a:gd name="T19" fmla="*/ 0 h 62"/>
                <a:gd name="T20" fmla="*/ 44 w 44"/>
                <a:gd name="T21" fmla="*/ 22 h 62"/>
                <a:gd name="T22" fmla="*/ 26 w 44"/>
                <a:gd name="T23" fmla="*/ 44 h 62"/>
                <a:gd name="T24" fmla="*/ 26 w 44"/>
                <a:gd name="T25" fmla="*/ 58 h 62"/>
                <a:gd name="T26" fmla="*/ 22 w 44"/>
                <a:gd name="T2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62">
                  <a:moveTo>
                    <a:pt x="22" y="62"/>
                  </a:moveTo>
                  <a:cubicBezTo>
                    <a:pt x="20" y="62"/>
                    <a:pt x="19" y="60"/>
                    <a:pt x="19" y="5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31" y="37"/>
                    <a:pt x="37" y="30"/>
                    <a:pt x="37" y="22"/>
                  </a:cubicBezTo>
                  <a:cubicBezTo>
                    <a:pt x="37" y="14"/>
                    <a:pt x="31" y="7"/>
                    <a:pt x="22" y="7"/>
                  </a:cubicBezTo>
                  <a:cubicBezTo>
                    <a:pt x="14" y="7"/>
                    <a:pt x="8" y="14"/>
                    <a:pt x="8" y="22"/>
                  </a:cubicBezTo>
                  <a:cubicBezTo>
                    <a:pt x="8" y="24"/>
                    <a:pt x="6" y="26"/>
                    <a:pt x="4" y="26"/>
                  </a:cubicBezTo>
                  <a:cubicBezTo>
                    <a:pt x="2" y="26"/>
                    <a:pt x="0" y="2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3"/>
                    <a:pt x="36" y="42"/>
                    <a:pt x="26" y="44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60"/>
                    <a:pt x="24" y="62"/>
                    <a:pt x="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Oval 29">
              <a:extLst>
                <a:ext uri="{FF2B5EF4-FFF2-40B4-BE49-F238E27FC236}">
                  <a16:creationId xmlns="" xmlns:a16="http://schemas.microsoft.com/office/drawing/2014/main" id="{EEA961DC-7E10-4C41-B253-2AC5FBA14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775" y="7196138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F20207E-993B-49A3-B708-E5781A0C3E80}"/>
              </a:ext>
            </a:extLst>
          </p:cNvPr>
          <p:cNvGrpSpPr/>
          <p:nvPr/>
        </p:nvGrpSpPr>
        <p:grpSpPr>
          <a:xfrm>
            <a:off x="4422061" y="1955339"/>
            <a:ext cx="481229" cy="629832"/>
            <a:chOff x="2951163" y="2495550"/>
            <a:chExt cx="1208088" cy="1581150"/>
          </a:xfrm>
          <a:solidFill>
            <a:srgbClr val="6C8052"/>
          </a:solidFill>
        </p:grpSpPr>
        <p:sp>
          <p:nvSpPr>
            <p:cNvPr id="17" name="Freeform 29">
              <a:extLst>
                <a:ext uri="{FF2B5EF4-FFF2-40B4-BE49-F238E27FC236}">
                  <a16:creationId xmlns="" xmlns:a16="http://schemas.microsoft.com/office/drawing/2014/main" id="{494A07AC-9BB9-4497-B05B-22D6F1AC3176}"/>
                </a:ext>
              </a:extLst>
            </p:cNvPr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30">
              <a:extLst>
                <a:ext uri="{FF2B5EF4-FFF2-40B4-BE49-F238E27FC236}">
                  <a16:creationId xmlns="" xmlns:a16="http://schemas.microsoft.com/office/drawing/2014/main" id="{CC3B2839-45F6-43D6-BF45-08C9F21186B1}"/>
                </a:ext>
              </a:extLst>
            </p:cNvPr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1">
              <a:extLst>
                <a:ext uri="{FF2B5EF4-FFF2-40B4-BE49-F238E27FC236}">
                  <a16:creationId xmlns="" xmlns:a16="http://schemas.microsoft.com/office/drawing/2014/main" id="{D33A4678-3E90-48BB-BD40-D8C825957D5D}"/>
                </a:ext>
              </a:extLst>
            </p:cNvPr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32">
              <a:extLst>
                <a:ext uri="{FF2B5EF4-FFF2-40B4-BE49-F238E27FC236}">
                  <a16:creationId xmlns="" xmlns:a16="http://schemas.microsoft.com/office/drawing/2014/main" id="{22E476F7-3DB2-4091-9367-A144A742AC48}"/>
                </a:ext>
              </a:extLst>
            </p:cNvPr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33">
              <a:extLst>
                <a:ext uri="{FF2B5EF4-FFF2-40B4-BE49-F238E27FC236}">
                  <a16:creationId xmlns="" xmlns:a16="http://schemas.microsoft.com/office/drawing/2014/main" id="{48113563-5508-4745-BEEE-385308A3AE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34">
              <a:extLst>
                <a:ext uri="{FF2B5EF4-FFF2-40B4-BE49-F238E27FC236}">
                  <a16:creationId xmlns="" xmlns:a16="http://schemas.microsoft.com/office/drawing/2014/main" id="{28C7E01B-425A-4989-8DEB-340855271699}"/>
                </a:ext>
              </a:extLst>
            </p:cNvPr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35">
              <a:extLst>
                <a:ext uri="{FF2B5EF4-FFF2-40B4-BE49-F238E27FC236}">
                  <a16:creationId xmlns="" xmlns:a16="http://schemas.microsoft.com/office/drawing/2014/main" id="{2395974D-3746-451B-A1BD-84A6426D01D0}"/>
                </a:ext>
              </a:extLst>
            </p:cNvPr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36">
              <a:extLst>
                <a:ext uri="{FF2B5EF4-FFF2-40B4-BE49-F238E27FC236}">
                  <a16:creationId xmlns="" xmlns:a16="http://schemas.microsoft.com/office/drawing/2014/main" id="{9592B932-56C8-4448-AC9B-F891DD3C28C6}"/>
                </a:ext>
              </a:extLst>
            </p:cNvPr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37">
              <a:extLst>
                <a:ext uri="{FF2B5EF4-FFF2-40B4-BE49-F238E27FC236}">
                  <a16:creationId xmlns="" xmlns:a16="http://schemas.microsoft.com/office/drawing/2014/main" id="{5FBD2DB5-D5D3-490A-8346-9A2D39E90886}"/>
                </a:ext>
              </a:extLst>
            </p:cNvPr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TextBox 18">
            <a:extLst>
              <a:ext uri="{FF2B5EF4-FFF2-40B4-BE49-F238E27FC236}">
                <a16:creationId xmlns="" xmlns:a16="http://schemas.microsoft.com/office/drawing/2014/main" id="{47F8BEA3-D511-4827-8569-F0C848FFEC4E}"/>
              </a:ext>
            </a:extLst>
          </p:cNvPr>
          <p:cNvSpPr txBox="1"/>
          <p:nvPr/>
        </p:nvSpPr>
        <p:spPr>
          <a:xfrm>
            <a:off x="7324323" y="1130562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4" name="TextBox 18">
            <a:extLst>
              <a:ext uri="{FF2B5EF4-FFF2-40B4-BE49-F238E27FC236}">
                <a16:creationId xmlns="" xmlns:a16="http://schemas.microsoft.com/office/drawing/2014/main" id="{AE93BF7A-E39F-4737-87D0-2D8ECA4C071E}"/>
              </a:ext>
            </a:extLst>
          </p:cNvPr>
          <p:cNvSpPr txBox="1"/>
          <p:nvPr/>
        </p:nvSpPr>
        <p:spPr>
          <a:xfrm>
            <a:off x="7968394" y="3874923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15" name="TextBox 18">
            <a:extLst>
              <a:ext uri="{FF2B5EF4-FFF2-40B4-BE49-F238E27FC236}">
                <a16:creationId xmlns="" xmlns:a16="http://schemas.microsoft.com/office/drawing/2014/main" id="{FA8325E4-E94C-46C5-A651-4D71A36D237A}"/>
              </a:ext>
            </a:extLst>
          </p:cNvPr>
          <p:cNvSpPr txBox="1"/>
          <p:nvPr/>
        </p:nvSpPr>
        <p:spPr>
          <a:xfrm>
            <a:off x="673782" y="1882372"/>
            <a:ext cx="2882169" cy="132343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="" xmlns:a16="http://schemas.microsoft.com/office/drawing/2014/main" id="{66A38B4B-C1B1-451E-B890-7B12CEAB689A}"/>
              </a:ext>
            </a:extLst>
          </p:cNvPr>
          <p:cNvSpPr txBox="1"/>
          <p:nvPr/>
        </p:nvSpPr>
        <p:spPr>
          <a:xfrm>
            <a:off x="795411" y="3490202"/>
            <a:ext cx="2882169" cy="192360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35363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12" grpId="0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351">
            <a:extLst>
              <a:ext uri="{FF2B5EF4-FFF2-40B4-BE49-F238E27FC236}">
                <a16:creationId xmlns="" xmlns:a16="http://schemas.microsoft.com/office/drawing/2014/main" id="{5998F939-C7E3-4DA6-A89B-F7BBCA87F2DE}"/>
              </a:ext>
            </a:extLst>
          </p:cNvPr>
          <p:cNvSpPr/>
          <p:nvPr/>
        </p:nvSpPr>
        <p:spPr bwMode="auto">
          <a:xfrm>
            <a:off x="3943664" y="1516402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Freeform 2352">
            <a:extLst>
              <a:ext uri="{FF2B5EF4-FFF2-40B4-BE49-F238E27FC236}">
                <a16:creationId xmlns="" xmlns:a16="http://schemas.microsoft.com/office/drawing/2014/main" id="{B45543F5-0B5B-4CDB-92B4-177499E8F442}"/>
              </a:ext>
            </a:extLst>
          </p:cNvPr>
          <p:cNvSpPr>
            <a:spLocks noEditPoints="1"/>
          </p:cNvSpPr>
          <p:nvPr/>
        </p:nvSpPr>
        <p:spPr bwMode="auto">
          <a:xfrm>
            <a:off x="4719951" y="2984839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Freeform 2353">
            <a:extLst>
              <a:ext uri="{FF2B5EF4-FFF2-40B4-BE49-F238E27FC236}">
                <a16:creationId xmlns="" xmlns:a16="http://schemas.microsoft.com/office/drawing/2014/main" id="{556B727D-19C8-410B-8764-C1AA7C8CB42C}"/>
              </a:ext>
            </a:extLst>
          </p:cNvPr>
          <p:cNvSpPr/>
          <p:nvPr/>
        </p:nvSpPr>
        <p:spPr bwMode="auto">
          <a:xfrm>
            <a:off x="5121588" y="4240551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Freeform 2354">
            <a:extLst>
              <a:ext uri="{FF2B5EF4-FFF2-40B4-BE49-F238E27FC236}">
                <a16:creationId xmlns="" xmlns:a16="http://schemas.microsoft.com/office/drawing/2014/main" id="{BA0705BE-C589-4AE5-9552-BF81E3782469}"/>
              </a:ext>
            </a:extLst>
          </p:cNvPr>
          <p:cNvSpPr/>
          <p:nvPr/>
        </p:nvSpPr>
        <p:spPr bwMode="auto">
          <a:xfrm>
            <a:off x="5326376" y="4589801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6C805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2355">
            <a:extLst>
              <a:ext uri="{FF2B5EF4-FFF2-40B4-BE49-F238E27FC236}">
                <a16:creationId xmlns="" xmlns:a16="http://schemas.microsoft.com/office/drawing/2014/main" id="{41DD43A0-2CF1-4362-AE7C-30BBFB0A18B0}"/>
              </a:ext>
            </a:extLst>
          </p:cNvPr>
          <p:cNvSpPr/>
          <p:nvPr/>
        </p:nvSpPr>
        <p:spPr bwMode="auto">
          <a:xfrm>
            <a:off x="5075551" y="3332501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D0827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Freeform 2356">
            <a:extLst>
              <a:ext uri="{FF2B5EF4-FFF2-40B4-BE49-F238E27FC236}">
                <a16:creationId xmlns="" xmlns:a16="http://schemas.microsoft.com/office/drawing/2014/main" id="{F5F1198D-CCFB-4F4F-9EC5-EA43641FB468}"/>
              </a:ext>
            </a:extLst>
          </p:cNvPr>
          <p:cNvSpPr/>
          <p:nvPr/>
        </p:nvSpPr>
        <p:spPr bwMode="auto">
          <a:xfrm>
            <a:off x="4658039" y="1895814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6C805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6417" tIns="48208" rIns="96417" bIns="4820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3E11B1B-F654-4CF1-8F5C-7F7F9BAE638B}"/>
              </a:ext>
            </a:extLst>
          </p:cNvPr>
          <p:cNvGrpSpPr/>
          <p:nvPr/>
        </p:nvGrpSpPr>
        <p:grpSpPr>
          <a:xfrm>
            <a:off x="7037702" y="2319677"/>
            <a:ext cx="687388" cy="2784475"/>
            <a:chOff x="7312026" y="2874963"/>
            <a:chExt cx="687388" cy="2784475"/>
          </a:xfrm>
        </p:grpSpPr>
        <p:sp>
          <p:nvSpPr>
            <p:cNvPr id="15" name="Freeform 2357">
              <a:extLst>
                <a:ext uri="{FF2B5EF4-FFF2-40B4-BE49-F238E27FC236}">
                  <a16:creationId xmlns="" xmlns:a16="http://schemas.microsoft.com/office/drawing/2014/main" id="{DA59907B-FC07-4CF8-B7C2-92F2CFDC6371}"/>
                </a:ext>
              </a:extLst>
            </p:cNvPr>
            <p:cNvSpPr/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任意多边形 2433">
              <a:extLst>
                <a:ext uri="{FF2B5EF4-FFF2-40B4-BE49-F238E27FC236}">
                  <a16:creationId xmlns="" xmlns:a16="http://schemas.microsoft.com/office/drawing/2014/main" id="{9FD1C188-E178-44CC-B154-7ECDF0ACD35E}"/>
                </a:ext>
              </a:extLst>
            </p:cNvPr>
            <p:cNvSpPr/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任意多边形 2432">
              <a:extLst>
                <a:ext uri="{FF2B5EF4-FFF2-40B4-BE49-F238E27FC236}">
                  <a16:creationId xmlns="" xmlns:a16="http://schemas.microsoft.com/office/drawing/2014/main" id="{CDCE1C16-F979-4F3B-9F20-65BFAD374EFB}"/>
                </a:ext>
              </a:extLst>
            </p:cNvPr>
            <p:cNvSpPr/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TextBox 23">
            <a:extLst>
              <a:ext uri="{FF2B5EF4-FFF2-40B4-BE49-F238E27FC236}">
                <a16:creationId xmlns="" xmlns:a16="http://schemas.microsoft.com/office/drawing/2014/main" id="{CB7EF80D-E9B5-44BE-A79E-D9F7629C100C}"/>
              </a:ext>
            </a:extLst>
          </p:cNvPr>
          <p:cNvSpPr txBox="1"/>
          <p:nvPr/>
        </p:nvSpPr>
        <p:spPr>
          <a:xfrm>
            <a:off x="1306632" y="1787846"/>
            <a:ext cx="245923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TextBox 24">
            <a:extLst>
              <a:ext uri="{FF2B5EF4-FFF2-40B4-BE49-F238E27FC236}">
                <a16:creationId xmlns="" xmlns:a16="http://schemas.microsoft.com/office/drawing/2014/main" id="{EE51BCB7-05BB-4EDF-8B05-60E16D2E32AB}"/>
              </a:ext>
            </a:extLst>
          </p:cNvPr>
          <p:cNvSpPr txBox="1"/>
          <p:nvPr/>
        </p:nvSpPr>
        <p:spPr>
          <a:xfrm>
            <a:off x="1306633" y="152238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="" xmlns:a16="http://schemas.microsoft.com/office/drawing/2014/main" id="{997491E1-0E94-4833-87EA-27572BE4EDF6}"/>
              </a:ext>
            </a:extLst>
          </p:cNvPr>
          <p:cNvSpPr txBox="1"/>
          <p:nvPr/>
        </p:nvSpPr>
        <p:spPr>
          <a:xfrm>
            <a:off x="1306632" y="4390730"/>
            <a:ext cx="24592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46C503E3-BE83-469A-B5A6-95CF072068C2}"/>
              </a:ext>
            </a:extLst>
          </p:cNvPr>
          <p:cNvSpPr txBox="1"/>
          <p:nvPr/>
        </p:nvSpPr>
        <p:spPr>
          <a:xfrm>
            <a:off x="1306633" y="41252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="" xmlns:a16="http://schemas.microsoft.com/office/drawing/2014/main" id="{008235B8-FD60-40D5-8EFC-617C1906A57A}"/>
              </a:ext>
            </a:extLst>
          </p:cNvPr>
          <p:cNvSpPr txBox="1"/>
          <p:nvPr/>
        </p:nvSpPr>
        <p:spPr>
          <a:xfrm>
            <a:off x="8716421" y="3180880"/>
            <a:ext cx="24592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="" xmlns:a16="http://schemas.microsoft.com/office/drawing/2014/main" id="{D57558C5-3D6D-4CCF-9B2A-9EE6D716F15B}"/>
              </a:ext>
            </a:extLst>
          </p:cNvPr>
          <p:cNvSpPr txBox="1"/>
          <p:nvPr/>
        </p:nvSpPr>
        <p:spPr>
          <a:xfrm>
            <a:off x="8716422" y="291541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26537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2">
            <a:extLst>
              <a:ext uri="{FF2B5EF4-FFF2-40B4-BE49-F238E27FC236}">
                <a16:creationId xmlns="" xmlns:a16="http://schemas.microsoft.com/office/drawing/2014/main" id="{50D72E4B-5061-4D7C-A8EE-C6F0EA190F0B}"/>
              </a:ext>
            </a:extLst>
          </p:cNvPr>
          <p:cNvGrpSpPr/>
          <p:nvPr/>
        </p:nvGrpSpPr>
        <p:grpSpPr>
          <a:xfrm>
            <a:off x="8152603" y="1256676"/>
            <a:ext cx="1215865" cy="2405711"/>
            <a:chOff x="6840639" y="1855685"/>
            <a:chExt cx="1087967" cy="2152651"/>
          </a:xfrm>
          <a:solidFill>
            <a:srgbClr val="D0827D"/>
          </a:solidFill>
        </p:grpSpPr>
        <p:sp>
          <p:nvSpPr>
            <p:cNvPr id="49" name="Freeform 5">
              <a:extLst>
                <a:ext uri="{FF2B5EF4-FFF2-40B4-BE49-F238E27FC236}">
                  <a16:creationId xmlns="" xmlns:a16="http://schemas.microsoft.com/office/drawing/2014/main" id="{DBFC080F-7003-4B47-9CCB-7E9CC271F7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800"/>
            </a:p>
          </p:txBody>
        </p:sp>
        <p:sp>
          <p:nvSpPr>
            <p:cNvPr id="50" name="Freeform 53">
              <a:extLst>
                <a:ext uri="{FF2B5EF4-FFF2-40B4-BE49-F238E27FC236}">
                  <a16:creationId xmlns="" xmlns:a16="http://schemas.microsoft.com/office/drawing/2014/main" id="{5B0990FF-DCCE-4A73-931E-C410A519E55F}"/>
                </a:ext>
              </a:extLst>
            </p:cNvPr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015" dirty="0"/>
            </a:p>
          </p:txBody>
        </p:sp>
      </p:grpSp>
      <p:grpSp>
        <p:nvGrpSpPr>
          <p:cNvPr id="33" name="Group 3">
            <a:extLst>
              <a:ext uri="{FF2B5EF4-FFF2-40B4-BE49-F238E27FC236}">
                <a16:creationId xmlns="" xmlns:a16="http://schemas.microsoft.com/office/drawing/2014/main" id="{39435AAD-3099-4C57-B72A-D9936B860F9C}"/>
              </a:ext>
            </a:extLst>
          </p:cNvPr>
          <p:cNvGrpSpPr/>
          <p:nvPr/>
        </p:nvGrpSpPr>
        <p:grpSpPr>
          <a:xfrm>
            <a:off x="5270738" y="1256676"/>
            <a:ext cx="1215865" cy="2405711"/>
            <a:chOff x="4261923" y="1855685"/>
            <a:chExt cx="1087967" cy="2152651"/>
          </a:xfrm>
          <a:solidFill>
            <a:srgbClr val="6C8052"/>
          </a:solidFill>
        </p:grpSpPr>
        <p:sp>
          <p:nvSpPr>
            <p:cNvPr id="45" name="Freeform 5">
              <a:extLst>
                <a:ext uri="{FF2B5EF4-FFF2-40B4-BE49-F238E27FC236}">
                  <a16:creationId xmlns="" xmlns:a16="http://schemas.microsoft.com/office/drawing/2014/main" id="{C7DCA86A-9B5E-4053-BFAA-1BE730D9A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800"/>
            </a:p>
          </p:txBody>
        </p:sp>
        <p:grpSp>
          <p:nvGrpSpPr>
            <p:cNvPr id="46" name="Group 457">
              <a:extLst>
                <a:ext uri="{FF2B5EF4-FFF2-40B4-BE49-F238E27FC236}">
                  <a16:creationId xmlns="" xmlns:a16="http://schemas.microsoft.com/office/drawing/2014/main" id="{489E717A-DF02-473E-BEE4-5AB20256BDCE}"/>
                </a:ext>
              </a:extLst>
            </p:cNvPr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47" name="AutoShape 455">
                <a:extLst>
                  <a:ext uri="{FF2B5EF4-FFF2-40B4-BE49-F238E27FC236}">
                    <a16:creationId xmlns="" xmlns:a16="http://schemas.microsoft.com/office/drawing/2014/main" id="{51E16C54-A50D-429B-9828-45EB95998BE2}"/>
                  </a:ext>
                </a:extLst>
              </p:cNvPr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AutoShape 456">
                <a:extLst>
                  <a:ext uri="{FF2B5EF4-FFF2-40B4-BE49-F238E27FC236}">
                    <a16:creationId xmlns="" xmlns:a16="http://schemas.microsoft.com/office/drawing/2014/main" id="{6D62EC01-0D23-4B62-BE0E-3F09296B83BC}"/>
                  </a:ext>
                </a:extLst>
              </p:cNvPr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456565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4" name="Group 4">
            <a:extLst>
              <a:ext uri="{FF2B5EF4-FFF2-40B4-BE49-F238E27FC236}">
                <a16:creationId xmlns="" xmlns:a16="http://schemas.microsoft.com/office/drawing/2014/main" id="{EC518A5D-FE62-4CC9-97F3-D1ABD7E85ECD}"/>
              </a:ext>
            </a:extLst>
          </p:cNvPr>
          <p:cNvGrpSpPr/>
          <p:nvPr/>
        </p:nvGrpSpPr>
        <p:grpSpPr>
          <a:xfrm>
            <a:off x="2426572" y="1256676"/>
            <a:ext cx="1215865" cy="2405711"/>
            <a:chOff x="1716939" y="1855685"/>
            <a:chExt cx="1087967" cy="2152651"/>
          </a:xfrm>
          <a:solidFill>
            <a:srgbClr val="D0827D"/>
          </a:solidFill>
        </p:grpSpPr>
        <p:grpSp>
          <p:nvGrpSpPr>
            <p:cNvPr id="41" name="Group 6">
              <a:extLst>
                <a:ext uri="{FF2B5EF4-FFF2-40B4-BE49-F238E27FC236}">
                  <a16:creationId xmlns="" xmlns:a16="http://schemas.microsoft.com/office/drawing/2014/main" id="{6E1BC913-43D1-4163-8436-7BD4383779E7}"/>
                </a:ext>
              </a:extLst>
            </p:cNvPr>
            <p:cNvGrpSpPr/>
            <p:nvPr/>
          </p:nvGrpSpPr>
          <p:grpSpPr>
            <a:xfrm>
              <a:off x="1716939" y="1855685"/>
              <a:ext cx="1087967" cy="2152651"/>
              <a:chOff x="1377201" y="1608035"/>
              <a:chExt cx="1087967" cy="2152651"/>
            </a:xfrm>
            <a:grpFill/>
          </p:grpSpPr>
          <p:sp>
            <p:nvSpPr>
              <p:cNvPr id="43" name="Freeform 5">
                <a:extLst>
                  <a:ext uri="{FF2B5EF4-FFF2-40B4-BE49-F238E27FC236}">
                    <a16:creationId xmlns="" xmlns:a16="http://schemas.microsoft.com/office/drawing/2014/main" id="{3CD07581-FB7A-426E-9981-5AF9D2BC1E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7201" y="1608035"/>
                <a:ext cx="1087967" cy="2152651"/>
              </a:xfrm>
              <a:custGeom>
                <a:avLst/>
                <a:gdLst>
                  <a:gd name="T0" fmla="*/ 201 w 235"/>
                  <a:gd name="T1" fmla="*/ 434 h 468"/>
                  <a:gd name="T2" fmla="*/ 34 w 235"/>
                  <a:gd name="T3" fmla="*/ 434 h 468"/>
                  <a:gd name="T4" fmla="*/ 21 w 235"/>
                  <a:gd name="T5" fmla="*/ 282 h 468"/>
                  <a:gd name="T6" fmla="*/ 66 w 235"/>
                  <a:gd name="T7" fmla="*/ 204 h 468"/>
                  <a:gd name="T8" fmla="*/ 6 w 235"/>
                  <a:gd name="T9" fmla="*/ 108 h 468"/>
                  <a:gd name="T10" fmla="*/ 229 w 235"/>
                  <a:gd name="T11" fmla="*/ 0 h 468"/>
                  <a:gd name="T12" fmla="*/ 167 w 235"/>
                  <a:gd name="T13" fmla="*/ 203 h 468"/>
                  <a:gd name="T14" fmla="*/ 155 w 235"/>
                  <a:gd name="T15" fmla="*/ 238 h 468"/>
                  <a:gd name="T16" fmla="*/ 235 w 235"/>
                  <a:gd name="T17" fmla="*/ 350 h 468"/>
                  <a:gd name="T18" fmla="*/ 146 w 235"/>
                  <a:gd name="T19" fmla="*/ 7 h 468"/>
                  <a:gd name="T20" fmla="*/ 88 w 235"/>
                  <a:gd name="T21" fmla="*/ 193 h 468"/>
                  <a:gd name="T22" fmla="*/ 156 w 235"/>
                  <a:gd name="T23" fmla="*/ 205 h 468"/>
                  <a:gd name="T24" fmla="*/ 85 w 235"/>
                  <a:gd name="T25" fmla="*/ 206 h 468"/>
                  <a:gd name="T26" fmla="*/ 90 w 235"/>
                  <a:gd name="T27" fmla="*/ 235 h 468"/>
                  <a:gd name="T28" fmla="*/ 142 w 235"/>
                  <a:gd name="T29" fmla="*/ 235 h 468"/>
                  <a:gd name="T30" fmla="*/ 221 w 235"/>
                  <a:gd name="T31" fmla="*/ 352 h 468"/>
                  <a:gd name="T32" fmla="*/ 213 w 235"/>
                  <a:gd name="T33" fmla="*/ 311 h 468"/>
                  <a:gd name="T34" fmla="*/ 190 w 235"/>
                  <a:gd name="T35" fmla="*/ 277 h 468"/>
                  <a:gd name="T36" fmla="*/ 156 w 235"/>
                  <a:gd name="T37" fmla="*/ 255 h 468"/>
                  <a:gd name="T38" fmla="*/ 116 w 235"/>
                  <a:gd name="T39" fmla="*/ 247 h 468"/>
                  <a:gd name="T40" fmla="*/ 76 w 235"/>
                  <a:gd name="T41" fmla="*/ 255 h 468"/>
                  <a:gd name="T42" fmla="*/ 42 w 235"/>
                  <a:gd name="T43" fmla="*/ 277 h 468"/>
                  <a:gd name="T44" fmla="*/ 19 w 235"/>
                  <a:gd name="T45" fmla="*/ 311 h 468"/>
                  <a:gd name="T46" fmla="*/ 11 w 235"/>
                  <a:gd name="T47" fmla="*/ 352 h 468"/>
                  <a:gd name="T48" fmla="*/ 19 w 235"/>
                  <a:gd name="T49" fmla="*/ 392 h 468"/>
                  <a:gd name="T50" fmla="*/ 42 w 235"/>
                  <a:gd name="T51" fmla="*/ 426 h 468"/>
                  <a:gd name="T52" fmla="*/ 76 w 235"/>
                  <a:gd name="T53" fmla="*/ 449 h 468"/>
                  <a:gd name="T54" fmla="*/ 116 w 235"/>
                  <a:gd name="T55" fmla="*/ 456 h 468"/>
                  <a:gd name="T56" fmla="*/ 156 w 235"/>
                  <a:gd name="T57" fmla="*/ 449 h 468"/>
                  <a:gd name="T58" fmla="*/ 190 w 235"/>
                  <a:gd name="T59" fmla="*/ 426 h 468"/>
                  <a:gd name="T60" fmla="*/ 213 w 235"/>
                  <a:gd name="T61" fmla="*/ 392 h 468"/>
                  <a:gd name="T62" fmla="*/ 221 w 235"/>
                  <a:gd name="T63" fmla="*/ 35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468">
                    <a:moveTo>
                      <a:pt x="235" y="350"/>
                    </a:moveTo>
                    <a:cubicBezTo>
                      <a:pt x="235" y="383"/>
                      <a:pt x="224" y="411"/>
                      <a:pt x="201" y="434"/>
                    </a:cubicBezTo>
                    <a:cubicBezTo>
                      <a:pt x="178" y="457"/>
                      <a:pt x="150" y="468"/>
                      <a:pt x="117" y="468"/>
                    </a:cubicBezTo>
                    <a:cubicBezTo>
                      <a:pt x="85" y="468"/>
                      <a:pt x="57" y="457"/>
                      <a:pt x="34" y="434"/>
                    </a:cubicBezTo>
                    <a:cubicBezTo>
                      <a:pt x="11" y="411"/>
                      <a:pt x="0" y="383"/>
                      <a:pt x="0" y="350"/>
                    </a:cubicBezTo>
                    <a:cubicBezTo>
                      <a:pt x="0" y="325"/>
                      <a:pt x="7" y="302"/>
                      <a:pt x="21" y="282"/>
                    </a:cubicBezTo>
                    <a:cubicBezTo>
                      <a:pt x="36" y="262"/>
                      <a:pt x="55" y="247"/>
                      <a:pt x="78" y="239"/>
                    </a:cubicBezTo>
                    <a:cubicBezTo>
                      <a:pt x="69" y="230"/>
                      <a:pt x="65" y="218"/>
                      <a:pt x="66" y="204"/>
                    </a:cubicBezTo>
                    <a:cubicBezTo>
                      <a:pt x="47" y="199"/>
                      <a:pt x="32" y="189"/>
                      <a:pt x="22" y="172"/>
                    </a:cubicBezTo>
                    <a:cubicBezTo>
                      <a:pt x="11" y="155"/>
                      <a:pt x="6" y="134"/>
                      <a:pt x="6" y="10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64"/>
                      <a:pt x="208" y="195"/>
                      <a:pt x="167" y="203"/>
                    </a:cubicBezTo>
                    <a:cubicBezTo>
                      <a:pt x="167" y="204"/>
                      <a:pt x="167" y="204"/>
                      <a:pt x="167" y="204"/>
                    </a:cubicBezTo>
                    <a:cubicBezTo>
                      <a:pt x="166" y="218"/>
                      <a:pt x="162" y="230"/>
                      <a:pt x="155" y="238"/>
                    </a:cubicBezTo>
                    <a:cubicBezTo>
                      <a:pt x="178" y="246"/>
                      <a:pt x="198" y="260"/>
                      <a:pt x="212" y="280"/>
                    </a:cubicBezTo>
                    <a:cubicBezTo>
                      <a:pt x="228" y="301"/>
                      <a:pt x="235" y="325"/>
                      <a:pt x="235" y="350"/>
                    </a:cubicBezTo>
                    <a:close/>
                    <a:moveTo>
                      <a:pt x="146" y="193"/>
                    </a:moveTo>
                    <a:cubicBezTo>
                      <a:pt x="146" y="7"/>
                      <a:pt x="146" y="7"/>
                      <a:pt x="146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193"/>
                      <a:pt x="88" y="193"/>
                      <a:pt x="88" y="193"/>
                    </a:cubicBezTo>
                    <a:lnTo>
                      <a:pt x="146" y="193"/>
                    </a:lnTo>
                    <a:close/>
                    <a:moveTo>
                      <a:pt x="156" y="205"/>
                    </a:moveTo>
                    <a:cubicBezTo>
                      <a:pt x="150" y="206"/>
                      <a:pt x="144" y="206"/>
                      <a:pt x="138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3" y="206"/>
                      <a:pt x="80" y="206"/>
                      <a:pt x="77" y="206"/>
                    </a:cubicBezTo>
                    <a:cubicBezTo>
                      <a:pt x="78" y="219"/>
                      <a:pt x="82" y="229"/>
                      <a:pt x="90" y="235"/>
                    </a:cubicBezTo>
                    <a:cubicBezTo>
                      <a:pt x="99" y="233"/>
                      <a:pt x="108" y="232"/>
                      <a:pt x="117" y="232"/>
                    </a:cubicBezTo>
                    <a:cubicBezTo>
                      <a:pt x="126" y="232"/>
                      <a:pt x="134" y="233"/>
                      <a:pt x="142" y="235"/>
                    </a:cubicBezTo>
                    <a:cubicBezTo>
                      <a:pt x="150" y="228"/>
                      <a:pt x="155" y="218"/>
                      <a:pt x="156" y="205"/>
                    </a:cubicBezTo>
                    <a:close/>
                    <a:moveTo>
                      <a:pt x="221" y="352"/>
                    </a:move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184" y="307"/>
                      <a:pt x="184" y="307"/>
                      <a:pt x="184" y="307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16" y="247"/>
                      <a:pt x="116" y="247"/>
                      <a:pt x="116" y="247"/>
                    </a:cubicBezTo>
                    <a:cubicBezTo>
                      <a:pt x="100" y="273"/>
                      <a:pt x="100" y="273"/>
                      <a:pt x="100" y="273"/>
                    </a:cubicBezTo>
                    <a:cubicBezTo>
                      <a:pt x="76" y="255"/>
                      <a:pt x="76" y="255"/>
                      <a:pt x="76" y="255"/>
                    </a:cubicBezTo>
                    <a:cubicBezTo>
                      <a:pt x="72" y="285"/>
                      <a:pt x="72" y="285"/>
                      <a:pt x="72" y="285"/>
                    </a:cubicBezTo>
                    <a:cubicBezTo>
                      <a:pt x="42" y="277"/>
                      <a:pt x="42" y="277"/>
                      <a:pt x="42" y="27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19" y="311"/>
                      <a:pt x="19" y="311"/>
                      <a:pt x="19" y="311"/>
                    </a:cubicBezTo>
                    <a:cubicBezTo>
                      <a:pt x="38" y="336"/>
                      <a:pt x="38" y="336"/>
                      <a:pt x="38" y="336"/>
                    </a:cubicBezTo>
                    <a:cubicBezTo>
                      <a:pt x="11" y="352"/>
                      <a:pt x="11" y="352"/>
                      <a:pt x="11" y="352"/>
                    </a:cubicBezTo>
                    <a:cubicBezTo>
                      <a:pt x="38" y="367"/>
                      <a:pt x="38" y="367"/>
                      <a:pt x="38" y="367"/>
                    </a:cubicBezTo>
                    <a:cubicBezTo>
                      <a:pt x="19" y="392"/>
                      <a:pt x="19" y="392"/>
                      <a:pt x="19" y="392"/>
                    </a:cubicBezTo>
                    <a:cubicBezTo>
                      <a:pt x="50" y="396"/>
                      <a:pt x="50" y="396"/>
                      <a:pt x="50" y="396"/>
                    </a:cubicBezTo>
                    <a:cubicBezTo>
                      <a:pt x="42" y="426"/>
                      <a:pt x="42" y="426"/>
                      <a:pt x="42" y="426"/>
                    </a:cubicBezTo>
                    <a:cubicBezTo>
                      <a:pt x="72" y="418"/>
                      <a:pt x="72" y="418"/>
                      <a:pt x="72" y="418"/>
                    </a:cubicBezTo>
                    <a:cubicBezTo>
                      <a:pt x="76" y="449"/>
                      <a:pt x="76" y="449"/>
                      <a:pt x="76" y="449"/>
                    </a:cubicBezTo>
                    <a:cubicBezTo>
                      <a:pt x="100" y="430"/>
                      <a:pt x="100" y="430"/>
                      <a:pt x="100" y="430"/>
                    </a:cubicBezTo>
                    <a:cubicBezTo>
                      <a:pt x="116" y="456"/>
                      <a:pt x="116" y="456"/>
                      <a:pt x="116" y="456"/>
                    </a:cubicBezTo>
                    <a:cubicBezTo>
                      <a:pt x="132" y="431"/>
                      <a:pt x="132" y="431"/>
                      <a:pt x="132" y="431"/>
                    </a:cubicBezTo>
                    <a:cubicBezTo>
                      <a:pt x="156" y="449"/>
                      <a:pt x="156" y="449"/>
                      <a:pt x="156" y="449"/>
                    </a:cubicBezTo>
                    <a:cubicBezTo>
                      <a:pt x="161" y="419"/>
                      <a:pt x="161" y="419"/>
                      <a:pt x="161" y="419"/>
                    </a:cubicBezTo>
                    <a:cubicBezTo>
                      <a:pt x="190" y="426"/>
                      <a:pt x="190" y="426"/>
                      <a:pt x="190" y="426"/>
                    </a:cubicBezTo>
                    <a:cubicBezTo>
                      <a:pt x="183" y="397"/>
                      <a:pt x="183" y="397"/>
                      <a:pt x="183" y="397"/>
                    </a:cubicBezTo>
                    <a:cubicBezTo>
                      <a:pt x="213" y="392"/>
                      <a:pt x="213" y="392"/>
                      <a:pt x="213" y="392"/>
                    </a:cubicBezTo>
                    <a:cubicBezTo>
                      <a:pt x="196" y="368"/>
                      <a:pt x="196" y="368"/>
                      <a:pt x="196" y="368"/>
                    </a:cubicBezTo>
                    <a:lnTo>
                      <a:pt x="221" y="3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800"/>
              </a:p>
            </p:txBody>
          </p:sp>
          <p:sp>
            <p:nvSpPr>
              <p:cNvPr id="44" name="Text Box 10">
                <a:extLst>
                  <a:ext uri="{FF2B5EF4-FFF2-40B4-BE49-F238E27FC236}">
                    <a16:creationId xmlns="" xmlns:a16="http://schemas.microsoft.com/office/drawing/2014/main" id="{D70FE786-9F73-4646-A82C-7B4B4CBBC9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31737" y="2943857"/>
                <a:ext cx="978891" cy="3900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087755"/>
                <a:endParaRPr lang="en-US" sz="1600" dirty="0">
                  <a:solidFill>
                    <a:srgbClr val="F49D1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42" name="AutoShape 241">
              <a:extLst>
                <a:ext uri="{FF2B5EF4-FFF2-40B4-BE49-F238E27FC236}">
                  <a16:creationId xmlns="" xmlns:a16="http://schemas.microsoft.com/office/drawing/2014/main" id="{2816B2BE-9564-4F96-9838-B0EF2525A0E5}"/>
                </a:ext>
              </a:extLst>
            </p:cNvPr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6565"/>
              <a:endParaRPr lang="en-US" sz="1800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 Placeholder 7">
            <a:extLst>
              <a:ext uri="{FF2B5EF4-FFF2-40B4-BE49-F238E27FC236}">
                <a16:creationId xmlns="" xmlns:a16="http://schemas.microsoft.com/office/drawing/2014/main" id="{C5876F0C-2715-424C-B670-AF674A5FDD0E}"/>
              </a:ext>
            </a:extLst>
          </p:cNvPr>
          <p:cNvSpPr txBox="1"/>
          <p:nvPr/>
        </p:nvSpPr>
        <p:spPr>
          <a:xfrm>
            <a:off x="2006830" y="41481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="" xmlns:a16="http://schemas.microsoft.com/office/drawing/2014/main" id="{59CFADF4-0FDC-4880-A22B-7FDA5368D150}"/>
              </a:ext>
            </a:extLst>
          </p:cNvPr>
          <p:cNvSpPr txBox="1"/>
          <p:nvPr/>
        </p:nvSpPr>
        <p:spPr>
          <a:xfrm>
            <a:off x="2006830" y="45330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>
            <a:extLst>
              <a:ext uri="{FF2B5EF4-FFF2-40B4-BE49-F238E27FC236}">
                <a16:creationId xmlns="" xmlns:a16="http://schemas.microsoft.com/office/drawing/2014/main" id="{7149A4C5-F658-4C5A-824C-43597632ED48}"/>
              </a:ext>
            </a:extLst>
          </p:cNvPr>
          <p:cNvSpPr txBox="1"/>
          <p:nvPr/>
        </p:nvSpPr>
        <p:spPr>
          <a:xfrm>
            <a:off x="4940530" y="41481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="" xmlns:a16="http://schemas.microsoft.com/office/drawing/2014/main" id="{4C99594C-6031-448A-8BBA-D959B3B39A5E}"/>
              </a:ext>
            </a:extLst>
          </p:cNvPr>
          <p:cNvSpPr txBox="1"/>
          <p:nvPr/>
        </p:nvSpPr>
        <p:spPr>
          <a:xfrm>
            <a:off x="4940530" y="45330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>
            <a:extLst>
              <a:ext uri="{FF2B5EF4-FFF2-40B4-BE49-F238E27FC236}">
                <a16:creationId xmlns="" xmlns:a16="http://schemas.microsoft.com/office/drawing/2014/main" id="{C7185231-340F-46AC-A1C8-4BEF559888DB}"/>
              </a:ext>
            </a:extLst>
          </p:cNvPr>
          <p:cNvSpPr txBox="1"/>
          <p:nvPr/>
        </p:nvSpPr>
        <p:spPr>
          <a:xfrm>
            <a:off x="7759930" y="4173592"/>
            <a:ext cx="2657466" cy="356843"/>
          </a:xfrm>
          <a:prstGeom prst="rect">
            <a:avLst/>
          </a:prstGeom>
        </p:spPr>
        <p:txBody>
          <a:bodyPr vert="horz" lIns="0" tIns="103866" rIns="0" bIns="103866" anchor="t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="" xmlns:a16="http://schemas.microsoft.com/office/drawing/2014/main" id="{550D2856-69D1-4080-B0E4-1F876008CC27}"/>
              </a:ext>
            </a:extLst>
          </p:cNvPr>
          <p:cNvSpPr txBox="1"/>
          <p:nvPr/>
        </p:nvSpPr>
        <p:spPr>
          <a:xfrm>
            <a:off x="7759930" y="4558438"/>
            <a:ext cx="2292236" cy="578430"/>
          </a:xfrm>
          <a:prstGeom prst="rect">
            <a:avLst/>
          </a:prstGeom>
        </p:spPr>
        <p:txBody>
          <a:bodyPr vert="horz" lIns="0" tIns="0" rIns="0" bIns="0" anchor="t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522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3">
            <a:extLst>
              <a:ext uri="{FF2B5EF4-FFF2-40B4-BE49-F238E27FC236}">
                <a16:creationId xmlns="" xmlns:a16="http://schemas.microsoft.com/office/drawing/2014/main" id="{25FA589D-A83A-4742-95DA-07A6F25AC39F}"/>
              </a:ext>
            </a:extLst>
          </p:cNvPr>
          <p:cNvGrpSpPr/>
          <p:nvPr/>
        </p:nvGrpSpPr>
        <p:grpSpPr>
          <a:xfrm>
            <a:off x="2346103" y="1676601"/>
            <a:ext cx="1054224" cy="1054499"/>
            <a:chOff x="7683929" y="9649657"/>
            <a:chExt cx="1999231" cy="1999752"/>
          </a:xfrm>
        </p:grpSpPr>
        <p:grpSp>
          <p:nvGrpSpPr>
            <p:cNvPr id="43" name="Group 78">
              <a:extLst>
                <a:ext uri="{FF2B5EF4-FFF2-40B4-BE49-F238E27FC236}">
                  <a16:creationId xmlns="" xmlns:a16="http://schemas.microsoft.com/office/drawing/2014/main" id="{0B788380-773A-4C88-B9E9-6988C9C6D883}"/>
                </a:ext>
              </a:extLst>
            </p:cNvPr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45" name="Oval 81">
                <a:extLst>
                  <a:ext uri="{FF2B5EF4-FFF2-40B4-BE49-F238E27FC236}">
                    <a16:creationId xmlns="" xmlns:a16="http://schemas.microsoft.com/office/drawing/2014/main" id="{94B711E8-63C8-46F9-AEF0-BC6CBE1FFB0C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  <p:sp>
            <p:nvSpPr>
              <p:cNvPr id="46" name="Oval 82">
                <a:extLst>
                  <a:ext uri="{FF2B5EF4-FFF2-40B4-BE49-F238E27FC236}">
                    <a16:creationId xmlns="" xmlns:a16="http://schemas.microsoft.com/office/drawing/2014/main" id="{32C36F02-C40F-41D8-9ED9-74D1F84ABBA9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D08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44" name="Freeform 3">
              <a:extLst>
                <a:ext uri="{FF2B5EF4-FFF2-40B4-BE49-F238E27FC236}">
                  <a16:creationId xmlns="" xmlns:a16="http://schemas.microsoft.com/office/drawing/2014/main" id="{37766D54-5ECA-4D7C-B642-DD67C004A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4" name="Group 54">
            <a:extLst>
              <a:ext uri="{FF2B5EF4-FFF2-40B4-BE49-F238E27FC236}">
                <a16:creationId xmlns="" xmlns:a16="http://schemas.microsoft.com/office/drawing/2014/main" id="{CD115C72-54DC-4BC8-A89D-00B6844AF29B}"/>
              </a:ext>
            </a:extLst>
          </p:cNvPr>
          <p:cNvGrpSpPr/>
          <p:nvPr/>
        </p:nvGrpSpPr>
        <p:grpSpPr>
          <a:xfrm>
            <a:off x="8532632" y="1676823"/>
            <a:ext cx="1054224" cy="1054499"/>
            <a:chOff x="14361737" y="2978422"/>
            <a:chExt cx="1999231" cy="1999752"/>
          </a:xfrm>
        </p:grpSpPr>
        <p:grpSp>
          <p:nvGrpSpPr>
            <p:cNvPr id="39" name="Group 74">
              <a:extLst>
                <a:ext uri="{FF2B5EF4-FFF2-40B4-BE49-F238E27FC236}">
                  <a16:creationId xmlns="" xmlns:a16="http://schemas.microsoft.com/office/drawing/2014/main" id="{C2201AAD-E6A1-4E17-B79D-F4C9201193B4}"/>
                </a:ext>
              </a:extLst>
            </p:cNvPr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41" name="Oval 76">
                <a:extLst>
                  <a:ext uri="{FF2B5EF4-FFF2-40B4-BE49-F238E27FC236}">
                    <a16:creationId xmlns="" xmlns:a16="http://schemas.microsoft.com/office/drawing/2014/main" id="{FC4CA39B-3301-4877-81E8-8B5B246ED962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42" name="Oval 77">
                <a:extLst>
                  <a:ext uri="{FF2B5EF4-FFF2-40B4-BE49-F238E27FC236}">
                    <a16:creationId xmlns="" xmlns:a16="http://schemas.microsoft.com/office/drawing/2014/main" id="{54A016B4-4486-4B9C-826A-19C43718EE38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6C8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40" name="Freeform 22">
              <a:extLst>
                <a:ext uri="{FF2B5EF4-FFF2-40B4-BE49-F238E27FC236}">
                  <a16:creationId xmlns="" xmlns:a16="http://schemas.microsoft.com/office/drawing/2014/main" id="{1DD37236-9145-40F2-9D45-EFB8E7D1C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5" name="Group 55">
            <a:extLst>
              <a:ext uri="{FF2B5EF4-FFF2-40B4-BE49-F238E27FC236}">
                <a16:creationId xmlns="" xmlns:a16="http://schemas.microsoft.com/office/drawing/2014/main" id="{CEE6B756-765F-4E1A-8A63-A9A0785FB630}"/>
              </a:ext>
            </a:extLst>
          </p:cNvPr>
          <p:cNvGrpSpPr/>
          <p:nvPr/>
        </p:nvGrpSpPr>
        <p:grpSpPr>
          <a:xfrm>
            <a:off x="6469929" y="1671399"/>
            <a:ext cx="1054224" cy="1054499"/>
            <a:chOff x="12208441" y="5274469"/>
            <a:chExt cx="1999231" cy="1999752"/>
          </a:xfrm>
        </p:grpSpPr>
        <p:grpSp>
          <p:nvGrpSpPr>
            <p:cNvPr id="35" name="Group 61">
              <a:extLst>
                <a:ext uri="{FF2B5EF4-FFF2-40B4-BE49-F238E27FC236}">
                  <a16:creationId xmlns="" xmlns:a16="http://schemas.microsoft.com/office/drawing/2014/main" id="{7DE4EB02-DD41-4493-91D6-E31E376BAEF4}"/>
                </a:ext>
              </a:extLst>
            </p:cNvPr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37" name="Oval 63">
                <a:extLst>
                  <a:ext uri="{FF2B5EF4-FFF2-40B4-BE49-F238E27FC236}">
                    <a16:creationId xmlns="" xmlns:a16="http://schemas.microsoft.com/office/drawing/2014/main" id="{455DD0FC-B7D2-4F89-A810-A69CBB2B92AF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38" name="Oval 73">
                <a:extLst>
                  <a:ext uri="{FF2B5EF4-FFF2-40B4-BE49-F238E27FC236}">
                    <a16:creationId xmlns="" xmlns:a16="http://schemas.microsoft.com/office/drawing/2014/main" id="{D610F62A-3591-4230-A8BF-32A6CEAFFBEC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D0827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36" name="Freeform 101">
              <a:extLst>
                <a:ext uri="{FF2B5EF4-FFF2-40B4-BE49-F238E27FC236}">
                  <a16:creationId xmlns="" xmlns:a16="http://schemas.microsoft.com/office/drawing/2014/main" id="{A146FC72-5E5E-44B7-9A93-665D1BD06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grpSp>
        <p:nvGrpSpPr>
          <p:cNvPr id="6" name="Group 56">
            <a:extLst>
              <a:ext uri="{FF2B5EF4-FFF2-40B4-BE49-F238E27FC236}">
                <a16:creationId xmlns="" xmlns:a16="http://schemas.microsoft.com/office/drawing/2014/main" id="{590AFC07-70CC-48FC-9B70-9AC2F90A321D}"/>
              </a:ext>
            </a:extLst>
          </p:cNvPr>
          <p:cNvGrpSpPr/>
          <p:nvPr/>
        </p:nvGrpSpPr>
        <p:grpSpPr>
          <a:xfrm>
            <a:off x="4402039" y="1668275"/>
            <a:ext cx="1054224" cy="1054499"/>
            <a:chOff x="9907711" y="7463571"/>
            <a:chExt cx="1999231" cy="1999752"/>
          </a:xfrm>
        </p:grpSpPr>
        <p:grpSp>
          <p:nvGrpSpPr>
            <p:cNvPr id="31" name="Group 57">
              <a:extLst>
                <a:ext uri="{FF2B5EF4-FFF2-40B4-BE49-F238E27FC236}">
                  <a16:creationId xmlns="" xmlns:a16="http://schemas.microsoft.com/office/drawing/2014/main" id="{E9ADE370-E784-4558-AC19-D4B8B42784DC}"/>
                </a:ext>
              </a:extLst>
            </p:cNvPr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33" name="Oval 59">
                <a:extLst>
                  <a:ext uri="{FF2B5EF4-FFF2-40B4-BE49-F238E27FC236}">
                    <a16:creationId xmlns="" xmlns:a16="http://schemas.microsoft.com/office/drawing/2014/main" id="{66B6E36F-1899-4C34-9696-894E1BFB66A3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>
                  <a:latin typeface="Calibri Light" panose="020F0302020204030204"/>
                </a:endParaRPr>
              </a:p>
            </p:txBody>
          </p:sp>
          <p:sp>
            <p:nvSpPr>
              <p:cNvPr id="34" name="Oval 60">
                <a:extLst>
                  <a:ext uri="{FF2B5EF4-FFF2-40B4-BE49-F238E27FC236}">
                    <a16:creationId xmlns="" xmlns:a16="http://schemas.microsoft.com/office/drawing/2014/main" id="{755DEB37-D870-451B-8930-0DF8D7935EF9}"/>
                  </a:ext>
                </a:extLst>
              </p:cNvPr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6C8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bg-BG" dirty="0">
                  <a:latin typeface="Calibri Light" panose="020F0302020204030204"/>
                </a:endParaRPr>
              </a:p>
            </p:txBody>
          </p:sp>
        </p:grpSp>
        <p:sp>
          <p:nvSpPr>
            <p:cNvPr id="32" name="Freeform 104">
              <a:extLst>
                <a:ext uri="{FF2B5EF4-FFF2-40B4-BE49-F238E27FC236}">
                  <a16:creationId xmlns="" xmlns:a16="http://schemas.microsoft.com/office/drawing/2014/main" id="{4E0134B7-07D7-4ADF-86E1-C4CEFC608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Calibri Light" panose="020F0302020204030204"/>
              </a:endParaRPr>
            </a:p>
          </p:txBody>
        </p:sp>
      </p:grpSp>
      <p:sp>
        <p:nvSpPr>
          <p:cNvPr id="11" name="TextBox 23">
            <a:extLst>
              <a:ext uri="{FF2B5EF4-FFF2-40B4-BE49-F238E27FC236}">
                <a16:creationId xmlns="" xmlns:a16="http://schemas.microsoft.com/office/drawing/2014/main" id="{5A8BF9DD-3EB4-4213-A137-996B8A1867B9}"/>
              </a:ext>
            </a:extLst>
          </p:cNvPr>
          <p:cNvSpPr txBox="1"/>
          <p:nvPr/>
        </p:nvSpPr>
        <p:spPr>
          <a:xfrm>
            <a:off x="157459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>
            <a:extLst>
              <a:ext uri="{FF2B5EF4-FFF2-40B4-BE49-F238E27FC236}">
                <a16:creationId xmlns="" xmlns:a16="http://schemas.microsoft.com/office/drawing/2014/main" id="{DF663CA5-548B-48D1-ADC6-532A9BF0A7F0}"/>
              </a:ext>
            </a:extLst>
          </p:cNvPr>
          <p:cNvSpPr txBox="1"/>
          <p:nvPr/>
        </p:nvSpPr>
        <p:spPr>
          <a:xfrm>
            <a:off x="157459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>
            <a:extLst>
              <a:ext uri="{FF2B5EF4-FFF2-40B4-BE49-F238E27FC236}">
                <a16:creationId xmlns="" xmlns:a16="http://schemas.microsoft.com/office/drawing/2014/main" id="{281FDFC8-24CD-4285-9347-A73343B1EF90}"/>
              </a:ext>
            </a:extLst>
          </p:cNvPr>
          <p:cNvSpPr txBox="1"/>
          <p:nvPr/>
        </p:nvSpPr>
        <p:spPr>
          <a:xfrm>
            <a:off x="380344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>
            <a:extLst>
              <a:ext uri="{FF2B5EF4-FFF2-40B4-BE49-F238E27FC236}">
                <a16:creationId xmlns="" xmlns:a16="http://schemas.microsoft.com/office/drawing/2014/main" id="{871CD9D1-3804-4E8D-B912-C06D9DB0BB57}"/>
              </a:ext>
            </a:extLst>
          </p:cNvPr>
          <p:cNvSpPr txBox="1"/>
          <p:nvPr/>
        </p:nvSpPr>
        <p:spPr>
          <a:xfrm>
            <a:off x="380344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="" xmlns:a16="http://schemas.microsoft.com/office/drawing/2014/main" id="{1B2F4E8C-7F39-41C6-A511-6C4E0DE1F4E4}"/>
              </a:ext>
            </a:extLst>
          </p:cNvPr>
          <p:cNvSpPr txBox="1"/>
          <p:nvPr/>
        </p:nvSpPr>
        <p:spPr>
          <a:xfrm>
            <a:off x="601324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>
            <a:extLst>
              <a:ext uri="{FF2B5EF4-FFF2-40B4-BE49-F238E27FC236}">
                <a16:creationId xmlns="" xmlns:a16="http://schemas.microsoft.com/office/drawing/2014/main" id="{E28C1F02-C09F-4335-82CD-7CCE678593E1}"/>
              </a:ext>
            </a:extLst>
          </p:cNvPr>
          <p:cNvSpPr txBox="1"/>
          <p:nvPr/>
        </p:nvSpPr>
        <p:spPr>
          <a:xfrm>
            <a:off x="601324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="" xmlns:a16="http://schemas.microsoft.com/office/drawing/2014/main" id="{323AE070-9DAA-4BC3-BA8B-DC652521EC34}"/>
              </a:ext>
            </a:extLst>
          </p:cNvPr>
          <p:cNvSpPr txBox="1"/>
          <p:nvPr/>
        </p:nvSpPr>
        <p:spPr>
          <a:xfrm>
            <a:off x="8280197" y="3704357"/>
            <a:ext cx="20142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="" xmlns:a16="http://schemas.microsoft.com/office/drawing/2014/main" id="{A75389C0-B422-4BE8-925F-B13571416217}"/>
              </a:ext>
            </a:extLst>
          </p:cNvPr>
          <p:cNvSpPr txBox="1"/>
          <p:nvPr/>
        </p:nvSpPr>
        <p:spPr>
          <a:xfrm>
            <a:off x="8280196" y="3365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782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4867EB46-A973-424D-B07F-B5B5750EFBF3}"/>
              </a:ext>
            </a:extLst>
          </p:cNvPr>
          <p:cNvGrpSpPr/>
          <p:nvPr/>
        </p:nvGrpSpPr>
        <p:grpSpPr>
          <a:xfrm>
            <a:off x="1982881" y="1828800"/>
            <a:ext cx="1016000" cy="1016000"/>
            <a:chOff x="1816100" y="2590800"/>
            <a:chExt cx="1016000" cy="1016000"/>
          </a:xfrm>
        </p:grpSpPr>
        <p:sp>
          <p:nvSpPr>
            <p:cNvPr id="72" name="菱形 71">
              <a:extLst>
                <a:ext uri="{FF2B5EF4-FFF2-40B4-BE49-F238E27FC236}">
                  <a16:creationId xmlns="" xmlns:a16="http://schemas.microsoft.com/office/drawing/2014/main" id="{A0E41EAC-F4E4-4B76-B19F-B6CDF302518B}"/>
                </a:ext>
              </a:extLst>
            </p:cNvPr>
            <p:cNvSpPr/>
            <p:nvPr/>
          </p:nvSpPr>
          <p:spPr>
            <a:xfrm>
              <a:off x="1816100" y="2590800"/>
              <a:ext cx="1016000" cy="1016000"/>
            </a:xfrm>
            <a:prstGeom prst="diamond">
              <a:avLst/>
            </a:prstGeom>
            <a:solidFill>
              <a:srgbClr val="6C805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3" name="KSO_Shape">
              <a:extLst>
                <a:ext uri="{FF2B5EF4-FFF2-40B4-BE49-F238E27FC236}">
                  <a16:creationId xmlns="" xmlns:a16="http://schemas.microsoft.com/office/drawing/2014/main" id="{6D275FF8-F795-4CEB-AD93-A7983FB98BF9}"/>
                </a:ext>
              </a:extLst>
            </p:cNvPr>
            <p:cNvSpPr/>
            <p:nvPr/>
          </p:nvSpPr>
          <p:spPr bwMode="auto">
            <a:xfrm flipH="1">
              <a:off x="2172229" y="2802679"/>
              <a:ext cx="303742" cy="520700"/>
            </a:xfrm>
            <a:custGeom>
              <a:avLst/>
              <a:gdLst/>
              <a:ahLst/>
              <a:cxnLst/>
              <a:rect l="0" t="0" r="r" b="b"/>
              <a:pathLst>
                <a:path w="920750" h="1579563">
                  <a:moveTo>
                    <a:pt x="125066" y="1371600"/>
                  </a:moveTo>
                  <a:lnTo>
                    <a:pt x="218375" y="1371600"/>
                  </a:lnTo>
                  <a:lnTo>
                    <a:pt x="218375" y="1430882"/>
                  </a:lnTo>
                  <a:lnTo>
                    <a:pt x="702692" y="1430882"/>
                  </a:lnTo>
                  <a:lnTo>
                    <a:pt x="702692" y="1371600"/>
                  </a:lnTo>
                  <a:lnTo>
                    <a:pt x="795684" y="1371600"/>
                  </a:lnTo>
                  <a:lnTo>
                    <a:pt x="795684" y="1430882"/>
                  </a:lnTo>
                  <a:lnTo>
                    <a:pt x="869950" y="1430882"/>
                  </a:lnTo>
                  <a:lnTo>
                    <a:pt x="869950" y="1523768"/>
                  </a:lnTo>
                  <a:lnTo>
                    <a:pt x="795684" y="1523768"/>
                  </a:lnTo>
                  <a:lnTo>
                    <a:pt x="795684" y="1579563"/>
                  </a:lnTo>
                  <a:lnTo>
                    <a:pt x="702692" y="1579563"/>
                  </a:lnTo>
                  <a:lnTo>
                    <a:pt x="702692" y="1523768"/>
                  </a:lnTo>
                  <a:lnTo>
                    <a:pt x="218375" y="1523768"/>
                  </a:lnTo>
                  <a:lnTo>
                    <a:pt x="218375" y="1579563"/>
                  </a:lnTo>
                  <a:lnTo>
                    <a:pt x="125066" y="1579563"/>
                  </a:lnTo>
                  <a:lnTo>
                    <a:pt x="125066" y="1523768"/>
                  </a:lnTo>
                  <a:lnTo>
                    <a:pt x="50800" y="1523768"/>
                  </a:lnTo>
                  <a:lnTo>
                    <a:pt x="50800" y="1430882"/>
                  </a:lnTo>
                  <a:lnTo>
                    <a:pt x="125066" y="1430882"/>
                  </a:lnTo>
                  <a:lnTo>
                    <a:pt x="125066" y="1371600"/>
                  </a:lnTo>
                  <a:close/>
                  <a:moveTo>
                    <a:pt x="125066" y="1176338"/>
                  </a:moveTo>
                  <a:lnTo>
                    <a:pt x="218375" y="1176338"/>
                  </a:lnTo>
                  <a:lnTo>
                    <a:pt x="218375" y="1242271"/>
                  </a:lnTo>
                  <a:lnTo>
                    <a:pt x="702692" y="1242271"/>
                  </a:lnTo>
                  <a:lnTo>
                    <a:pt x="702692" y="1176338"/>
                  </a:lnTo>
                  <a:lnTo>
                    <a:pt x="795684" y="1176338"/>
                  </a:lnTo>
                  <a:lnTo>
                    <a:pt x="795684" y="1242271"/>
                  </a:lnTo>
                  <a:lnTo>
                    <a:pt x="869950" y="1242271"/>
                  </a:lnTo>
                  <a:lnTo>
                    <a:pt x="869950" y="1335088"/>
                  </a:lnTo>
                  <a:lnTo>
                    <a:pt x="50800" y="1335088"/>
                  </a:lnTo>
                  <a:lnTo>
                    <a:pt x="50800" y="1242271"/>
                  </a:lnTo>
                  <a:lnTo>
                    <a:pt x="125066" y="1242271"/>
                  </a:lnTo>
                  <a:lnTo>
                    <a:pt x="125066" y="1176338"/>
                  </a:lnTo>
                  <a:close/>
                  <a:moveTo>
                    <a:pt x="0" y="561975"/>
                  </a:moveTo>
                  <a:lnTo>
                    <a:pt x="74218" y="561975"/>
                  </a:lnTo>
                  <a:lnTo>
                    <a:pt x="74218" y="668020"/>
                  </a:lnTo>
                  <a:lnTo>
                    <a:pt x="74535" y="673418"/>
                  </a:lnTo>
                  <a:lnTo>
                    <a:pt x="75487" y="678815"/>
                  </a:lnTo>
                  <a:lnTo>
                    <a:pt x="76756" y="683578"/>
                  </a:lnTo>
                  <a:lnTo>
                    <a:pt x="78659" y="688658"/>
                  </a:lnTo>
                  <a:lnTo>
                    <a:pt x="80879" y="693420"/>
                  </a:lnTo>
                  <a:lnTo>
                    <a:pt x="83416" y="697548"/>
                  </a:lnTo>
                  <a:lnTo>
                    <a:pt x="86588" y="701675"/>
                  </a:lnTo>
                  <a:lnTo>
                    <a:pt x="89760" y="705485"/>
                  </a:lnTo>
                  <a:lnTo>
                    <a:pt x="93566" y="708660"/>
                  </a:lnTo>
                  <a:lnTo>
                    <a:pt x="97689" y="711835"/>
                  </a:lnTo>
                  <a:lnTo>
                    <a:pt x="101812" y="714375"/>
                  </a:lnTo>
                  <a:lnTo>
                    <a:pt x="106570" y="716598"/>
                  </a:lnTo>
                  <a:lnTo>
                    <a:pt x="111645" y="718503"/>
                  </a:lnTo>
                  <a:lnTo>
                    <a:pt x="116402" y="719773"/>
                  </a:lnTo>
                  <a:lnTo>
                    <a:pt x="121794" y="720725"/>
                  </a:lnTo>
                  <a:lnTo>
                    <a:pt x="127186" y="721043"/>
                  </a:lnTo>
                  <a:lnTo>
                    <a:pt x="793881" y="721043"/>
                  </a:lnTo>
                  <a:lnTo>
                    <a:pt x="798956" y="720725"/>
                  </a:lnTo>
                  <a:lnTo>
                    <a:pt x="804348" y="719773"/>
                  </a:lnTo>
                  <a:lnTo>
                    <a:pt x="809423" y="718503"/>
                  </a:lnTo>
                  <a:lnTo>
                    <a:pt x="814180" y="716598"/>
                  </a:lnTo>
                  <a:lnTo>
                    <a:pt x="818938" y="714375"/>
                  </a:lnTo>
                  <a:lnTo>
                    <a:pt x="823061" y="711835"/>
                  </a:lnTo>
                  <a:lnTo>
                    <a:pt x="827501" y="708660"/>
                  </a:lnTo>
                  <a:lnTo>
                    <a:pt x="830990" y="705485"/>
                  </a:lnTo>
                  <a:lnTo>
                    <a:pt x="834479" y="701675"/>
                  </a:lnTo>
                  <a:lnTo>
                    <a:pt x="837651" y="697548"/>
                  </a:lnTo>
                  <a:lnTo>
                    <a:pt x="840188" y="693420"/>
                  </a:lnTo>
                  <a:lnTo>
                    <a:pt x="842409" y="688658"/>
                  </a:lnTo>
                  <a:lnTo>
                    <a:pt x="844312" y="683578"/>
                  </a:lnTo>
                  <a:lnTo>
                    <a:pt x="845580" y="678815"/>
                  </a:lnTo>
                  <a:lnTo>
                    <a:pt x="846215" y="673418"/>
                  </a:lnTo>
                  <a:lnTo>
                    <a:pt x="846532" y="668020"/>
                  </a:lnTo>
                  <a:lnTo>
                    <a:pt x="846532" y="561975"/>
                  </a:lnTo>
                  <a:lnTo>
                    <a:pt x="920750" y="561975"/>
                  </a:lnTo>
                  <a:lnTo>
                    <a:pt x="920750" y="741998"/>
                  </a:lnTo>
                  <a:lnTo>
                    <a:pt x="920750" y="798195"/>
                  </a:lnTo>
                  <a:lnTo>
                    <a:pt x="920750" y="932180"/>
                  </a:lnTo>
                  <a:lnTo>
                    <a:pt x="820841" y="932180"/>
                  </a:lnTo>
                  <a:lnTo>
                    <a:pt x="819255" y="925830"/>
                  </a:lnTo>
                  <a:lnTo>
                    <a:pt x="816718" y="920115"/>
                  </a:lnTo>
                  <a:lnTo>
                    <a:pt x="814180" y="914400"/>
                  </a:lnTo>
                  <a:lnTo>
                    <a:pt x="811326" y="909320"/>
                  </a:lnTo>
                  <a:lnTo>
                    <a:pt x="807520" y="904240"/>
                  </a:lnTo>
                  <a:lnTo>
                    <a:pt x="804031" y="899795"/>
                  </a:lnTo>
                  <a:lnTo>
                    <a:pt x="799590" y="895350"/>
                  </a:lnTo>
                  <a:lnTo>
                    <a:pt x="795150" y="891540"/>
                  </a:lnTo>
                  <a:lnTo>
                    <a:pt x="790075" y="887730"/>
                  </a:lnTo>
                  <a:lnTo>
                    <a:pt x="785318" y="884555"/>
                  </a:lnTo>
                  <a:lnTo>
                    <a:pt x="779608" y="881698"/>
                  </a:lnTo>
                  <a:lnTo>
                    <a:pt x="773899" y="879475"/>
                  </a:lnTo>
                  <a:lnTo>
                    <a:pt x="768190" y="877570"/>
                  </a:lnTo>
                  <a:lnTo>
                    <a:pt x="762164" y="876300"/>
                  </a:lnTo>
                  <a:lnTo>
                    <a:pt x="755503" y="875665"/>
                  </a:lnTo>
                  <a:lnTo>
                    <a:pt x="749160" y="875348"/>
                  </a:lnTo>
                  <a:lnTo>
                    <a:pt x="741548" y="875665"/>
                  </a:lnTo>
                  <a:lnTo>
                    <a:pt x="734253" y="876618"/>
                  </a:lnTo>
                  <a:lnTo>
                    <a:pt x="727275" y="878523"/>
                  </a:lnTo>
                  <a:lnTo>
                    <a:pt x="720615" y="880745"/>
                  </a:lnTo>
                  <a:lnTo>
                    <a:pt x="713954" y="884238"/>
                  </a:lnTo>
                  <a:lnTo>
                    <a:pt x="707928" y="887730"/>
                  </a:lnTo>
                  <a:lnTo>
                    <a:pt x="702536" y="892175"/>
                  </a:lnTo>
                  <a:lnTo>
                    <a:pt x="697144" y="896620"/>
                  </a:lnTo>
                  <a:lnTo>
                    <a:pt x="692069" y="902018"/>
                  </a:lnTo>
                  <a:lnTo>
                    <a:pt x="687946" y="907733"/>
                  </a:lnTo>
                  <a:lnTo>
                    <a:pt x="684140" y="913765"/>
                  </a:lnTo>
                  <a:lnTo>
                    <a:pt x="681285" y="920115"/>
                  </a:lnTo>
                  <a:lnTo>
                    <a:pt x="678748" y="927100"/>
                  </a:lnTo>
                  <a:lnTo>
                    <a:pt x="676845" y="934085"/>
                  </a:lnTo>
                  <a:lnTo>
                    <a:pt x="675576" y="941705"/>
                  </a:lnTo>
                  <a:lnTo>
                    <a:pt x="675259" y="949008"/>
                  </a:lnTo>
                  <a:lnTo>
                    <a:pt x="675576" y="956628"/>
                  </a:lnTo>
                  <a:lnTo>
                    <a:pt x="676845" y="963930"/>
                  </a:lnTo>
                  <a:lnTo>
                    <a:pt x="678748" y="970915"/>
                  </a:lnTo>
                  <a:lnTo>
                    <a:pt x="681285" y="977900"/>
                  </a:lnTo>
                  <a:lnTo>
                    <a:pt x="684140" y="984251"/>
                  </a:lnTo>
                  <a:lnTo>
                    <a:pt x="687946" y="990601"/>
                  </a:lnTo>
                  <a:lnTo>
                    <a:pt x="692069" y="995998"/>
                  </a:lnTo>
                  <a:lnTo>
                    <a:pt x="697144" y="1001396"/>
                  </a:lnTo>
                  <a:lnTo>
                    <a:pt x="702536" y="1006158"/>
                  </a:lnTo>
                  <a:lnTo>
                    <a:pt x="707928" y="1010286"/>
                  </a:lnTo>
                  <a:lnTo>
                    <a:pt x="713954" y="1013778"/>
                  </a:lnTo>
                  <a:lnTo>
                    <a:pt x="720615" y="1017271"/>
                  </a:lnTo>
                  <a:lnTo>
                    <a:pt x="727275" y="1019493"/>
                  </a:lnTo>
                  <a:lnTo>
                    <a:pt x="734253" y="1021398"/>
                  </a:lnTo>
                  <a:lnTo>
                    <a:pt x="741548" y="1022668"/>
                  </a:lnTo>
                  <a:lnTo>
                    <a:pt x="749160" y="1022986"/>
                  </a:lnTo>
                  <a:lnTo>
                    <a:pt x="755503" y="1022668"/>
                  </a:lnTo>
                  <a:lnTo>
                    <a:pt x="761530" y="1021716"/>
                  </a:lnTo>
                  <a:lnTo>
                    <a:pt x="767239" y="1020446"/>
                  </a:lnTo>
                  <a:lnTo>
                    <a:pt x="773265" y="1018858"/>
                  </a:lnTo>
                  <a:lnTo>
                    <a:pt x="778974" y="1016636"/>
                  </a:lnTo>
                  <a:lnTo>
                    <a:pt x="784049" y="1013778"/>
                  </a:lnTo>
                  <a:lnTo>
                    <a:pt x="789124" y="1010921"/>
                  </a:lnTo>
                  <a:lnTo>
                    <a:pt x="793881" y="1007746"/>
                  </a:lnTo>
                  <a:lnTo>
                    <a:pt x="798322" y="1003936"/>
                  </a:lnTo>
                  <a:lnTo>
                    <a:pt x="802762" y="999808"/>
                  </a:lnTo>
                  <a:lnTo>
                    <a:pt x="806251" y="995363"/>
                  </a:lnTo>
                  <a:lnTo>
                    <a:pt x="810057" y="990601"/>
                  </a:lnTo>
                  <a:lnTo>
                    <a:pt x="812912" y="985521"/>
                  </a:lnTo>
                  <a:lnTo>
                    <a:pt x="815449" y="980123"/>
                  </a:lnTo>
                  <a:lnTo>
                    <a:pt x="817986" y="975043"/>
                  </a:lnTo>
                  <a:lnTo>
                    <a:pt x="819889" y="969010"/>
                  </a:lnTo>
                  <a:lnTo>
                    <a:pt x="920750" y="969010"/>
                  </a:lnTo>
                  <a:lnTo>
                    <a:pt x="920750" y="986156"/>
                  </a:lnTo>
                  <a:lnTo>
                    <a:pt x="920750" y="994411"/>
                  </a:lnTo>
                  <a:lnTo>
                    <a:pt x="920116" y="1002348"/>
                  </a:lnTo>
                  <a:lnTo>
                    <a:pt x="919164" y="1010286"/>
                  </a:lnTo>
                  <a:lnTo>
                    <a:pt x="917895" y="1018223"/>
                  </a:lnTo>
                  <a:lnTo>
                    <a:pt x="915675" y="1025843"/>
                  </a:lnTo>
                  <a:lnTo>
                    <a:pt x="913772" y="1033463"/>
                  </a:lnTo>
                  <a:lnTo>
                    <a:pt x="911235" y="1040766"/>
                  </a:lnTo>
                  <a:lnTo>
                    <a:pt x="908697" y="1048068"/>
                  </a:lnTo>
                  <a:lnTo>
                    <a:pt x="905209" y="1054736"/>
                  </a:lnTo>
                  <a:lnTo>
                    <a:pt x="901720" y="1061721"/>
                  </a:lnTo>
                  <a:lnTo>
                    <a:pt x="897914" y="1068388"/>
                  </a:lnTo>
                  <a:lnTo>
                    <a:pt x="893790" y="1074738"/>
                  </a:lnTo>
                  <a:lnTo>
                    <a:pt x="889350" y="1081088"/>
                  </a:lnTo>
                  <a:lnTo>
                    <a:pt x="884910" y="1086803"/>
                  </a:lnTo>
                  <a:lnTo>
                    <a:pt x="879835" y="1092518"/>
                  </a:lnTo>
                  <a:lnTo>
                    <a:pt x="874443" y="1098233"/>
                  </a:lnTo>
                  <a:lnTo>
                    <a:pt x="869051" y="1103313"/>
                  </a:lnTo>
                  <a:lnTo>
                    <a:pt x="863342" y="1108393"/>
                  </a:lnTo>
                  <a:lnTo>
                    <a:pt x="857316" y="1113156"/>
                  </a:lnTo>
                  <a:lnTo>
                    <a:pt x="851289" y="1117601"/>
                  </a:lnTo>
                  <a:lnTo>
                    <a:pt x="844629" y="1121728"/>
                  </a:lnTo>
                  <a:lnTo>
                    <a:pt x="837968" y="1125538"/>
                  </a:lnTo>
                  <a:lnTo>
                    <a:pt x="831308" y="1128713"/>
                  </a:lnTo>
                  <a:lnTo>
                    <a:pt x="824013" y="1132206"/>
                  </a:lnTo>
                  <a:lnTo>
                    <a:pt x="817035" y="1134746"/>
                  </a:lnTo>
                  <a:lnTo>
                    <a:pt x="809740" y="1137286"/>
                  </a:lnTo>
                  <a:lnTo>
                    <a:pt x="802445" y="1139508"/>
                  </a:lnTo>
                  <a:lnTo>
                    <a:pt x="794516" y="1141413"/>
                  </a:lnTo>
                  <a:lnTo>
                    <a:pt x="786903" y="1142683"/>
                  </a:lnTo>
                  <a:lnTo>
                    <a:pt x="778974" y="1143636"/>
                  </a:lnTo>
                  <a:lnTo>
                    <a:pt x="771045" y="1144271"/>
                  </a:lnTo>
                  <a:lnTo>
                    <a:pt x="762798" y="1144588"/>
                  </a:lnTo>
                  <a:lnTo>
                    <a:pt x="157952" y="1144588"/>
                  </a:lnTo>
                  <a:lnTo>
                    <a:pt x="150022" y="1144271"/>
                  </a:lnTo>
                  <a:lnTo>
                    <a:pt x="141776" y="1143636"/>
                  </a:lnTo>
                  <a:lnTo>
                    <a:pt x="133847" y="1142683"/>
                  </a:lnTo>
                  <a:lnTo>
                    <a:pt x="126234" y="1141413"/>
                  </a:lnTo>
                  <a:lnTo>
                    <a:pt x="118305" y="1139508"/>
                  </a:lnTo>
                  <a:lnTo>
                    <a:pt x="111327" y="1137286"/>
                  </a:lnTo>
                  <a:lnTo>
                    <a:pt x="103715" y="1134746"/>
                  </a:lnTo>
                  <a:lnTo>
                    <a:pt x="96737" y="1132206"/>
                  </a:lnTo>
                  <a:lnTo>
                    <a:pt x="89442" y="1128713"/>
                  </a:lnTo>
                  <a:lnTo>
                    <a:pt x="82782" y="1125538"/>
                  </a:lnTo>
                  <a:lnTo>
                    <a:pt x="76121" y="1121728"/>
                  </a:lnTo>
                  <a:lnTo>
                    <a:pt x="69778" y="1117601"/>
                  </a:lnTo>
                  <a:lnTo>
                    <a:pt x="63434" y="1113156"/>
                  </a:lnTo>
                  <a:lnTo>
                    <a:pt x="57408" y="1108393"/>
                  </a:lnTo>
                  <a:lnTo>
                    <a:pt x="51699" y="1103313"/>
                  </a:lnTo>
                  <a:lnTo>
                    <a:pt x="46307" y="1098233"/>
                  </a:lnTo>
                  <a:lnTo>
                    <a:pt x="40915" y="1092518"/>
                  </a:lnTo>
                  <a:lnTo>
                    <a:pt x="35840" y="1086803"/>
                  </a:lnTo>
                  <a:lnTo>
                    <a:pt x="31400" y="1081088"/>
                  </a:lnTo>
                  <a:lnTo>
                    <a:pt x="26960" y="1074738"/>
                  </a:lnTo>
                  <a:lnTo>
                    <a:pt x="22836" y="1068388"/>
                  </a:lnTo>
                  <a:lnTo>
                    <a:pt x="19030" y="1061721"/>
                  </a:lnTo>
                  <a:lnTo>
                    <a:pt x="15541" y="1054736"/>
                  </a:lnTo>
                  <a:lnTo>
                    <a:pt x="12370" y="1048068"/>
                  </a:lnTo>
                  <a:lnTo>
                    <a:pt x="9515" y="1040766"/>
                  </a:lnTo>
                  <a:lnTo>
                    <a:pt x="6978" y="1033463"/>
                  </a:lnTo>
                  <a:lnTo>
                    <a:pt x="5075" y="1025843"/>
                  </a:lnTo>
                  <a:lnTo>
                    <a:pt x="3172" y="1018223"/>
                  </a:lnTo>
                  <a:lnTo>
                    <a:pt x="1586" y="1010286"/>
                  </a:lnTo>
                  <a:lnTo>
                    <a:pt x="634" y="1002348"/>
                  </a:lnTo>
                  <a:lnTo>
                    <a:pt x="0" y="994411"/>
                  </a:lnTo>
                  <a:lnTo>
                    <a:pt x="0" y="986156"/>
                  </a:lnTo>
                  <a:lnTo>
                    <a:pt x="0" y="969010"/>
                  </a:lnTo>
                  <a:lnTo>
                    <a:pt x="100861" y="969010"/>
                  </a:lnTo>
                  <a:lnTo>
                    <a:pt x="103081" y="975043"/>
                  </a:lnTo>
                  <a:lnTo>
                    <a:pt x="105301" y="980123"/>
                  </a:lnTo>
                  <a:lnTo>
                    <a:pt x="107838" y="985521"/>
                  </a:lnTo>
                  <a:lnTo>
                    <a:pt x="111010" y="990601"/>
                  </a:lnTo>
                  <a:lnTo>
                    <a:pt x="114499" y="995363"/>
                  </a:lnTo>
                  <a:lnTo>
                    <a:pt x="117988" y="999808"/>
                  </a:lnTo>
                  <a:lnTo>
                    <a:pt x="122428" y="1003936"/>
                  </a:lnTo>
                  <a:lnTo>
                    <a:pt x="127186" y="1007746"/>
                  </a:lnTo>
                  <a:lnTo>
                    <a:pt x="131626" y="1010921"/>
                  </a:lnTo>
                  <a:lnTo>
                    <a:pt x="136701" y="1013778"/>
                  </a:lnTo>
                  <a:lnTo>
                    <a:pt x="142093" y="1016636"/>
                  </a:lnTo>
                  <a:lnTo>
                    <a:pt x="147485" y="1018858"/>
                  </a:lnTo>
                  <a:lnTo>
                    <a:pt x="153511" y="1020446"/>
                  </a:lnTo>
                  <a:lnTo>
                    <a:pt x="159220" y="1021716"/>
                  </a:lnTo>
                  <a:lnTo>
                    <a:pt x="165247" y="1022668"/>
                  </a:lnTo>
                  <a:lnTo>
                    <a:pt x="171590" y="1022986"/>
                  </a:lnTo>
                  <a:lnTo>
                    <a:pt x="179202" y="1022668"/>
                  </a:lnTo>
                  <a:lnTo>
                    <a:pt x="186497" y="1021398"/>
                  </a:lnTo>
                  <a:lnTo>
                    <a:pt x="193792" y="1019493"/>
                  </a:lnTo>
                  <a:lnTo>
                    <a:pt x="200135" y="1017271"/>
                  </a:lnTo>
                  <a:lnTo>
                    <a:pt x="206796" y="1013778"/>
                  </a:lnTo>
                  <a:lnTo>
                    <a:pt x="212822" y="1010286"/>
                  </a:lnTo>
                  <a:lnTo>
                    <a:pt x="218849" y="1006158"/>
                  </a:lnTo>
                  <a:lnTo>
                    <a:pt x="223923" y="1001396"/>
                  </a:lnTo>
                  <a:lnTo>
                    <a:pt x="228681" y="995998"/>
                  </a:lnTo>
                  <a:lnTo>
                    <a:pt x="232804" y="990601"/>
                  </a:lnTo>
                  <a:lnTo>
                    <a:pt x="236610" y="984251"/>
                  </a:lnTo>
                  <a:lnTo>
                    <a:pt x="239782" y="977900"/>
                  </a:lnTo>
                  <a:lnTo>
                    <a:pt x="242319" y="970915"/>
                  </a:lnTo>
                  <a:lnTo>
                    <a:pt x="244222" y="963930"/>
                  </a:lnTo>
                  <a:lnTo>
                    <a:pt x="245174" y="956628"/>
                  </a:lnTo>
                  <a:lnTo>
                    <a:pt x="245491" y="949008"/>
                  </a:lnTo>
                  <a:lnTo>
                    <a:pt x="245174" y="941705"/>
                  </a:lnTo>
                  <a:lnTo>
                    <a:pt x="244222" y="934085"/>
                  </a:lnTo>
                  <a:lnTo>
                    <a:pt x="242319" y="927100"/>
                  </a:lnTo>
                  <a:lnTo>
                    <a:pt x="239782" y="920115"/>
                  </a:lnTo>
                  <a:lnTo>
                    <a:pt x="236610" y="913765"/>
                  </a:lnTo>
                  <a:lnTo>
                    <a:pt x="232804" y="907733"/>
                  </a:lnTo>
                  <a:lnTo>
                    <a:pt x="228681" y="902018"/>
                  </a:lnTo>
                  <a:lnTo>
                    <a:pt x="223923" y="896620"/>
                  </a:lnTo>
                  <a:lnTo>
                    <a:pt x="218849" y="892175"/>
                  </a:lnTo>
                  <a:lnTo>
                    <a:pt x="212822" y="887730"/>
                  </a:lnTo>
                  <a:lnTo>
                    <a:pt x="206796" y="884238"/>
                  </a:lnTo>
                  <a:lnTo>
                    <a:pt x="200135" y="880745"/>
                  </a:lnTo>
                  <a:lnTo>
                    <a:pt x="193792" y="878523"/>
                  </a:lnTo>
                  <a:lnTo>
                    <a:pt x="186497" y="876618"/>
                  </a:lnTo>
                  <a:lnTo>
                    <a:pt x="179202" y="875665"/>
                  </a:lnTo>
                  <a:lnTo>
                    <a:pt x="171590" y="875348"/>
                  </a:lnTo>
                  <a:lnTo>
                    <a:pt x="165247" y="875665"/>
                  </a:lnTo>
                  <a:lnTo>
                    <a:pt x="158903" y="876300"/>
                  </a:lnTo>
                  <a:lnTo>
                    <a:pt x="152877" y="877570"/>
                  </a:lnTo>
                  <a:lnTo>
                    <a:pt x="146851" y="879475"/>
                  </a:lnTo>
                  <a:lnTo>
                    <a:pt x="141141" y="881698"/>
                  </a:lnTo>
                  <a:lnTo>
                    <a:pt x="135750" y="884555"/>
                  </a:lnTo>
                  <a:lnTo>
                    <a:pt x="130675" y="887730"/>
                  </a:lnTo>
                  <a:lnTo>
                    <a:pt x="125600" y="891540"/>
                  </a:lnTo>
                  <a:lnTo>
                    <a:pt x="121160" y="895350"/>
                  </a:lnTo>
                  <a:lnTo>
                    <a:pt x="116719" y="899795"/>
                  </a:lnTo>
                  <a:lnTo>
                    <a:pt x="113230" y="904240"/>
                  </a:lnTo>
                  <a:lnTo>
                    <a:pt x="109424" y="909320"/>
                  </a:lnTo>
                  <a:lnTo>
                    <a:pt x="106570" y="914400"/>
                  </a:lnTo>
                  <a:lnTo>
                    <a:pt x="104032" y="920115"/>
                  </a:lnTo>
                  <a:lnTo>
                    <a:pt x="101495" y="925830"/>
                  </a:lnTo>
                  <a:lnTo>
                    <a:pt x="99909" y="932180"/>
                  </a:lnTo>
                  <a:lnTo>
                    <a:pt x="0" y="932180"/>
                  </a:lnTo>
                  <a:lnTo>
                    <a:pt x="0" y="798195"/>
                  </a:lnTo>
                  <a:lnTo>
                    <a:pt x="0" y="741998"/>
                  </a:lnTo>
                  <a:lnTo>
                    <a:pt x="0" y="561975"/>
                  </a:lnTo>
                  <a:close/>
                  <a:moveTo>
                    <a:pt x="150022" y="166688"/>
                  </a:moveTo>
                  <a:lnTo>
                    <a:pt x="157952" y="166688"/>
                  </a:lnTo>
                  <a:lnTo>
                    <a:pt x="762798" y="166688"/>
                  </a:lnTo>
                  <a:lnTo>
                    <a:pt x="771045" y="166688"/>
                  </a:lnTo>
                  <a:lnTo>
                    <a:pt x="778974" y="167323"/>
                  </a:lnTo>
                  <a:lnTo>
                    <a:pt x="786903" y="168274"/>
                  </a:lnTo>
                  <a:lnTo>
                    <a:pt x="794516" y="169860"/>
                  </a:lnTo>
                  <a:lnTo>
                    <a:pt x="802445" y="171446"/>
                  </a:lnTo>
                  <a:lnTo>
                    <a:pt x="809740" y="173350"/>
                  </a:lnTo>
                  <a:lnTo>
                    <a:pt x="817035" y="176205"/>
                  </a:lnTo>
                  <a:lnTo>
                    <a:pt x="824013" y="178742"/>
                  </a:lnTo>
                  <a:lnTo>
                    <a:pt x="831308" y="181915"/>
                  </a:lnTo>
                  <a:lnTo>
                    <a:pt x="837968" y="185721"/>
                  </a:lnTo>
                  <a:lnTo>
                    <a:pt x="844629" y="189211"/>
                  </a:lnTo>
                  <a:lnTo>
                    <a:pt x="851289" y="193652"/>
                  </a:lnTo>
                  <a:lnTo>
                    <a:pt x="857316" y="197776"/>
                  </a:lnTo>
                  <a:lnTo>
                    <a:pt x="863342" y="202534"/>
                  </a:lnTo>
                  <a:lnTo>
                    <a:pt x="869051" y="207609"/>
                  </a:lnTo>
                  <a:lnTo>
                    <a:pt x="874443" y="212685"/>
                  </a:lnTo>
                  <a:lnTo>
                    <a:pt x="879835" y="218395"/>
                  </a:lnTo>
                  <a:lnTo>
                    <a:pt x="884910" y="224105"/>
                  </a:lnTo>
                  <a:lnTo>
                    <a:pt x="889350" y="229815"/>
                  </a:lnTo>
                  <a:lnTo>
                    <a:pt x="893790" y="236159"/>
                  </a:lnTo>
                  <a:lnTo>
                    <a:pt x="897914" y="242821"/>
                  </a:lnTo>
                  <a:lnTo>
                    <a:pt x="901720" y="249482"/>
                  </a:lnTo>
                  <a:lnTo>
                    <a:pt x="905209" y="255827"/>
                  </a:lnTo>
                  <a:lnTo>
                    <a:pt x="908697" y="263123"/>
                  </a:lnTo>
                  <a:lnTo>
                    <a:pt x="911235" y="270101"/>
                  </a:lnTo>
                  <a:lnTo>
                    <a:pt x="913772" y="277715"/>
                  </a:lnTo>
                  <a:lnTo>
                    <a:pt x="915675" y="285328"/>
                  </a:lnTo>
                  <a:lnTo>
                    <a:pt x="917895" y="292941"/>
                  </a:lnTo>
                  <a:lnTo>
                    <a:pt x="919164" y="300554"/>
                  </a:lnTo>
                  <a:lnTo>
                    <a:pt x="920116" y="308485"/>
                  </a:lnTo>
                  <a:lnTo>
                    <a:pt x="920750" y="316732"/>
                  </a:lnTo>
                  <a:lnTo>
                    <a:pt x="920750" y="324663"/>
                  </a:lnTo>
                  <a:lnTo>
                    <a:pt x="920750" y="523876"/>
                  </a:lnTo>
                  <a:lnTo>
                    <a:pt x="846532" y="523876"/>
                  </a:lnTo>
                  <a:lnTo>
                    <a:pt x="846532" y="409995"/>
                  </a:lnTo>
                  <a:lnTo>
                    <a:pt x="846215" y="404602"/>
                  </a:lnTo>
                  <a:lnTo>
                    <a:pt x="845580" y="399209"/>
                  </a:lnTo>
                  <a:lnTo>
                    <a:pt x="844312" y="394134"/>
                  </a:lnTo>
                  <a:lnTo>
                    <a:pt x="842409" y="389376"/>
                  </a:lnTo>
                  <a:lnTo>
                    <a:pt x="840188" y="384617"/>
                  </a:lnTo>
                  <a:lnTo>
                    <a:pt x="837651" y="380493"/>
                  </a:lnTo>
                  <a:lnTo>
                    <a:pt x="834479" y="376370"/>
                  </a:lnTo>
                  <a:lnTo>
                    <a:pt x="830990" y="372880"/>
                  </a:lnTo>
                  <a:lnTo>
                    <a:pt x="827501" y="369074"/>
                  </a:lnTo>
                  <a:lnTo>
                    <a:pt x="823061" y="366219"/>
                  </a:lnTo>
                  <a:lnTo>
                    <a:pt x="818938" y="363681"/>
                  </a:lnTo>
                  <a:lnTo>
                    <a:pt x="814180" y="361143"/>
                  </a:lnTo>
                  <a:lnTo>
                    <a:pt x="809423" y="359557"/>
                  </a:lnTo>
                  <a:lnTo>
                    <a:pt x="804348" y="358288"/>
                  </a:lnTo>
                  <a:lnTo>
                    <a:pt x="798956" y="357654"/>
                  </a:lnTo>
                  <a:lnTo>
                    <a:pt x="793881" y="357336"/>
                  </a:lnTo>
                  <a:lnTo>
                    <a:pt x="127186" y="357336"/>
                  </a:lnTo>
                  <a:lnTo>
                    <a:pt x="121794" y="357654"/>
                  </a:lnTo>
                  <a:lnTo>
                    <a:pt x="116402" y="358288"/>
                  </a:lnTo>
                  <a:lnTo>
                    <a:pt x="111645" y="359557"/>
                  </a:lnTo>
                  <a:lnTo>
                    <a:pt x="106570" y="361143"/>
                  </a:lnTo>
                  <a:lnTo>
                    <a:pt x="101812" y="363681"/>
                  </a:lnTo>
                  <a:lnTo>
                    <a:pt x="97689" y="366219"/>
                  </a:lnTo>
                  <a:lnTo>
                    <a:pt x="93566" y="369074"/>
                  </a:lnTo>
                  <a:lnTo>
                    <a:pt x="89760" y="372880"/>
                  </a:lnTo>
                  <a:lnTo>
                    <a:pt x="86588" y="376370"/>
                  </a:lnTo>
                  <a:lnTo>
                    <a:pt x="83416" y="380493"/>
                  </a:lnTo>
                  <a:lnTo>
                    <a:pt x="80879" y="384617"/>
                  </a:lnTo>
                  <a:lnTo>
                    <a:pt x="78659" y="389376"/>
                  </a:lnTo>
                  <a:lnTo>
                    <a:pt x="76756" y="394134"/>
                  </a:lnTo>
                  <a:lnTo>
                    <a:pt x="75487" y="399209"/>
                  </a:lnTo>
                  <a:lnTo>
                    <a:pt x="74535" y="404602"/>
                  </a:lnTo>
                  <a:lnTo>
                    <a:pt x="74218" y="409995"/>
                  </a:lnTo>
                  <a:lnTo>
                    <a:pt x="74218" y="523876"/>
                  </a:lnTo>
                  <a:lnTo>
                    <a:pt x="0" y="523876"/>
                  </a:lnTo>
                  <a:lnTo>
                    <a:pt x="0" y="324663"/>
                  </a:lnTo>
                  <a:lnTo>
                    <a:pt x="0" y="316732"/>
                  </a:lnTo>
                  <a:lnTo>
                    <a:pt x="634" y="308485"/>
                  </a:lnTo>
                  <a:lnTo>
                    <a:pt x="1586" y="300554"/>
                  </a:lnTo>
                  <a:lnTo>
                    <a:pt x="3172" y="292941"/>
                  </a:lnTo>
                  <a:lnTo>
                    <a:pt x="5075" y="285328"/>
                  </a:lnTo>
                  <a:lnTo>
                    <a:pt x="6978" y="277715"/>
                  </a:lnTo>
                  <a:lnTo>
                    <a:pt x="9515" y="270101"/>
                  </a:lnTo>
                  <a:lnTo>
                    <a:pt x="12370" y="263123"/>
                  </a:lnTo>
                  <a:lnTo>
                    <a:pt x="15541" y="255827"/>
                  </a:lnTo>
                  <a:lnTo>
                    <a:pt x="19030" y="249482"/>
                  </a:lnTo>
                  <a:lnTo>
                    <a:pt x="22836" y="242821"/>
                  </a:lnTo>
                  <a:lnTo>
                    <a:pt x="26960" y="236159"/>
                  </a:lnTo>
                  <a:lnTo>
                    <a:pt x="31400" y="229815"/>
                  </a:lnTo>
                  <a:lnTo>
                    <a:pt x="35840" y="224105"/>
                  </a:lnTo>
                  <a:lnTo>
                    <a:pt x="40915" y="218395"/>
                  </a:lnTo>
                  <a:lnTo>
                    <a:pt x="46307" y="212685"/>
                  </a:lnTo>
                  <a:lnTo>
                    <a:pt x="51699" y="207609"/>
                  </a:lnTo>
                  <a:lnTo>
                    <a:pt x="57408" y="202534"/>
                  </a:lnTo>
                  <a:lnTo>
                    <a:pt x="63434" y="197776"/>
                  </a:lnTo>
                  <a:lnTo>
                    <a:pt x="69778" y="193652"/>
                  </a:lnTo>
                  <a:lnTo>
                    <a:pt x="76121" y="189211"/>
                  </a:lnTo>
                  <a:lnTo>
                    <a:pt x="82782" y="185721"/>
                  </a:lnTo>
                  <a:lnTo>
                    <a:pt x="89442" y="181915"/>
                  </a:lnTo>
                  <a:lnTo>
                    <a:pt x="96737" y="178742"/>
                  </a:lnTo>
                  <a:lnTo>
                    <a:pt x="103715" y="176205"/>
                  </a:lnTo>
                  <a:lnTo>
                    <a:pt x="111327" y="173350"/>
                  </a:lnTo>
                  <a:lnTo>
                    <a:pt x="118305" y="171446"/>
                  </a:lnTo>
                  <a:lnTo>
                    <a:pt x="126234" y="169860"/>
                  </a:lnTo>
                  <a:lnTo>
                    <a:pt x="133847" y="168274"/>
                  </a:lnTo>
                  <a:lnTo>
                    <a:pt x="141776" y="167323"/>
                  </a:lnTo>
                  <a:lnTo>
                    <a:pt x="150022" y="166688"/>
                  </a:lnTo>
                  <a:close/>
                  <a:moveTo>
                    <a:pt x="551498" y="0"/>
                  </a:moveTo>
                  <a:lnTo>
                    <a:pt x="558800" y="318"/>
                  </a:lnTo>
                  <a:lnTo>
                    <a:pt x="565468" y="1588"/>
                  </a:lnTo>
                  <a:lnTo>
                    <a:pt x="572135" y="3175"/>
                  </a:lnTo>
                  <a:lnTo>
                    <a:pt x="578168" y="5398"/>
                  </a:lnTo>
                  <a:lnTo>
                    <a:pt x="584518" y="8255"/>
                  </a:lnTo>
                  <a:lnTo>
                    <a:pt x="590233" y="12065"/>
                  </a:lnTo>
                  <a:lnTo>
                    <a:pt x="595630" y="15875"/>
                  </a:lnTo>
                  <a:lnTo>
                    <a:pt x="600393" y="20320"/>
                  </a:lnTo>
                  <a:lnTo>
                    <a:pt x="604838" y="25083"/>
                  </a:lnTo>
                  <a:lnTo>
                    <a:pt x="608648" y="30480"/>
                  </a:lnTo>
                  <a:lnTo>
                    <a:pt x="612458" y="36195"/>
                  </a:lnTo>
                  <a:lnTo>
                    <a:pt x="615315" y="42228"/>
                  </a:lnTo>
                  <a:lnTo>
                    <a:pt x="617538" y="48578"/>
                  </a:lnTo>
                  <a:lnTo>
                    <a:pt x="619126" y="55245"/>
                  </a:lnTo>
                  <a:lnTo>
                    <a:pt x="620396" y="61913"/>
                  </a:lnTo>
                  <a:lnTo>
                    <a:pt x="620713" y="69215"/>
                  </a:lnTo>
                  <a:lnTo>
                    <a:pt x="620396" y="76200"/>
                  </a:lnTo>
                  <a:lnTo>
                    <a:pt x="619126" y="82868"/>
                  </a:lnTo>
                  <a:lnTo>
                    <a:pt x="617538" y="89535"/>
                  </a:lnTo>
                  <a:lnTo>
                    <a:pt x="615315" y="95885"/>
                  </a:lnTo>
                  <a:lnTo>
                    <a:pt x="612458" y="101918"/>
                  </a:lnTo>
                  <a:lnTo>
                    <a:pt x="608648" y="107633"/>
                  </a:lnTo>
                  <a:lnTo>
                    <a:pt x="604838" y="113031"/>
                  </a:lnTo>
                  <a:lnTo>
                    <a:pt x="600393" y="117793"/>
                  </a:lnTo>
                  <a:lnTo>
                    <a:pt x="595630" y="122238"/>
                  </a:lnTo>
                  <a:lnTo>
                    <a:pt x="590233" y="126366"/>
                  </a:lnTo>
                  <a:lnTo>
                    <a:pt x="584518" y="129541"/>
                  </a:lnTo>
                  <a:lnTo>
                    <a:pt x="578168" y="132398"/>
                  </a:lnTo>
                  <a:lnTo>
                    <a:pt x="572135" y="134938"/>
                  </a:lnTo>
                  <a:lnTo>
                    <a:pt x="565468" y="136526"/>
                  </a:lnTo>
                  <a:lnTo>
                    <a:pt x="558800" y="137796"/>
                  </a:lnTo>
                  <a:lnTo>
                    <a:pt x="551498" y="138113"/>
                  </a:lnTo>
                  <a:lnTo>
                    <a:pt x="544513" y="137796"/>
                  </a:lnTo>
                  <a:lnTo>
                    <a:pt x="537528" y="136526"/>
                  </a:lnTo>
                  <a:lnTo>
                    <a:pt x="531178" y="134938"/>
                  </a:lnTo>
                  <a:lnTo>
                    <a:pt x="524828" y="132398"/>
                  </a:lnTo>
                  <a:lnTo>
                    <a:pt x="518795" y="129541"/>
                  </a:lnTo>
                  <a:lnTo>
                    <a:pt x="512763" y="126366"/>
                  </a:lnTo>
                  <a:lnTo>
                    <a:pt x="507683" y="122238"/>
                  </a:lnTo>
                  <a:lnTo>
                    <a:pt x="502920" y="117793"/>
                  </a:lnTo>
                  <a:lnTo>
                    <a:pt x="498475" y="113031"/>
                  </a:lnTo>
                  <a:lnTo>
                    <a:pt x="494348" y="107633"/>
                  </a:lnTo>
                  <a:lnTo>
                    <a:pt x="491173" y="101918"/>
                  </a:lnTo>
                  <a:lnTo>
                    <a:pt x="487998" y="95885"/>
                  </a:lnTo>
                  <a:lnTo>
                    <a:pt x="485775" y="89535"/>
                  </a:lnTo>
                  <a:lnTo>
                    <a:pt x="484188" y="82868"/>
                  </a:lnTo>
                  <a:lnTo>
                    <a:pt x="482918" y="76200"/>
                  </a:lnTo>
                  <a:lnTo>
                    <a:pt x="482600" y="69215"/>
                  </a:lnTo>
                  <a:lnTo>
                    <a:pt x="482918" y="61913"/>
                  </a:lnTo>
                  <a:lnTo>
                    <a:pt x="484188" y="55245"/>
                  </a:lnTo>
                  <a:lnTo>
                    <a:pt x="485775" y="48578"/>
                  </a:lnTo>
                  <a:lnTo>
                    <a:pt x="487998" y="42228"/>
                  </a:lnTo>
                  <a:lnTo>
                    <a:pt x="491173" y="36195"/>
                  </a:lnTo>
                  <a:lnTo>
                    <a:pt x="494348" y="30480"/>
                  </a:lnTo>
                  <a:lnTo>
                    <a:pt x="498475" y="25083"/>
                  </a:lnTo>
                  <a:lnTo>
                    <a:pt x="502920" y="20320"/>
                  </a:lnTo>
                  <a:lnTo>
                    <a:pt x="507683" y="15875"/>
                  </a:lnTo>
                  <a:lnTo>
                    <a:pt x="512763" y="12065"/>
                  </a:lnTo>
                  <a:lnTo>
                    <a:pt x="518795" y="8255"/>
                  </a:lnTo>
                  <a:lnTo>
                    <a:pt x="524828" y="5398"/>
                  </a:lnTo>
                  <a:lnTo>
                    <a:pt x="531178" y="3175"/>
                  </a:lnTo>
                  <a:lnTo>
                    <a:pt x="537528" y="1588"/>
                  </a:lnTo>
                  <a:lnTo>
                    <a:pt x="544513" y="318"/>
                  </a:lnTo>
                  <a:lnTo>
                    <a:pt x="551498" y="0"/>
                  </a:lnTo>
                  <a:close/>
                  <a:moveTo>
                    <a:pt x="369094" y="0"/>
                  </a:moveTo>
                  <a:lnTo>
                    <a:pt x="376095" y="318"/>
                  </a:lnTo>
                  <a:lnTo>
                    <a:pt x="383096" y="1588"/>
                  </a:lnTo>
                  <a:lnTo>
                    <a:pt x="389460" y="3175"/>
                  </a:lnTo>
                  <a:lnTo>
                    <a:pt x="395825" y="5398"/>
                  </a:lnTo>
                  <a:lnTo>
                    <a:pt x="401871" y="8255"/>
                  </a:lnTo>
                  <a:lnTo>
                    <a:pt x="407918" y="12065"/>
                  </a:lnTo>
                  <a:lnTo>
                    <a:pt x="413010" y="15875"/>
                  </a:lnTo>
                  <a:lnTo>
                    <a:pt x="418101" y="20320"/>
                  </a:lnTo>
                  <a:lnTo>
                    <a:pt x="422238" y="25083"/>
                  </a:lnTo>
                  <a:lnTo>
                    <a:pt x="426375" y="30480"/>
                  </a:lnTo>
                  <a:lnTo>
                    <a:pt x="429558" y="36195"/>
                  </a:lnTo>
                  <a:lnTo>
                    <a:pt x="432740" y="42228"/>
                  </a:lnTo>
                  <a:lnTo>
                    <a:pt x="434968" y="48578"/>
                  </a:lnTo>
                  <a:lnTo>
                    <a:pt x="436559" y="55245"/>
                  </a:lnTo>
                  <a:lnTo>
                    <a:pt x="437832" y="61913"/>
                  </a:lnTo>
                  <a:lnTo>
                    <a:pt x="438150" y="69215"/>
                  </a:lnTo>
                  <a:lnTo>
                    <a:pt x="437832" y="76200"/>
                  </a:lnTo>
                  <a:lnTo>
                    <a:pt x="436559" y="82868"/>
                  </a:lnTo>
                  <a:lnTo>
                    <a:pt x="434968" y="89535"/>
                  </a:lnTo>
                  <a:lnTo>
                    <a:pt x="432740" y="95885"/>
                  </a:lnTo>
                  <a:lnTo>
                    <a:pt x="429558" y="101918"/>
                  </a:lnTo>
                  <a:lnTo>
                    <a:pt x="426375" y="107633"/>
                  </a:lnTo>
                  <a:lnTo>
                    <a:pt x="422238" y="113031"/>
                  </a:lnTo>
                  <a:lnTo>
                    <a:pt x="418101" y="117793"/>
                  </a:lnTo>
                  <a:lnTo>
                    <a:pt x="413010" y="122238"/>
                  </a:lnTo>
                  <a:lnTo>
                    <a:pt x="407918" y="126366"/>
                  </a:lnTo>
                  <a:lnTo>
                    <a:pt x="401871" y="129541"/>
                  </a:lnTo>
                  <a:lnTo>
                    <a:pt x="395825" y="132398"/>
                  </a:lnTo>
                  <a:lnTo>
                    <a:pt x="389460" y="134938"/>
                  </a:lnTo>
                  <a:lnTo>
                    <a:pt x="383096" y="136526"/>
                  </a:lnTo>
                  <a:lnTo>
                    <a:pt x="376095" y="137796"/>
                  </a:lnTo>
                  <a:lnTo>
                    <a:pt x="369094" y="138113"/>
                  </a:lnTo>
                  <a:lnTo>
                    <a:pt x="362092" y="137796"/>
                  </a:lnTo>
                  <a:lnTo>
                    <a:pt x="355091" y="136526"/>
                  </a:lnTo>
                  <a:lnTo>
                    <a:pt x="348408" y="134938"/>
                  </a:lnTo>
                  <a:lnTo>
                    <a:pt x="342362" y="132398"/>
                  </a:lnTo>
                  <a:lnTo>
                    <a:pt x="335997" y="129541"/>
                  </a:lnTo>
                  <a:lnTo>
                    <a:pt x="330269" y="126366"/>
                  </a:lnTo>
                  <a:lnTo>
                    <a:pt x="325177" y="122238"/>
                  </a:lnTo>
                  <a:lnTo>
                    <a:pt x="320086" y="117793"/>
                  </a:lnTo>
                  <a:lnTo>
                    <a:pt x="315949" y="113031"/>
                  </a:lnTo>
                  <a:lnTo>
                    <a:pt x="311812" y="107633"/>
                  </a:lnTo>
                  <a:lnTo>
                    <a:pt x="308311" y="101918"/>
                  </a:lnTo>
                  <a:lnTo>
                    <a:pt x="305447" y="95885"/>
                  </a:lnTo>
                  <a:lnTo>
                    <a:pt x="303219" y="89535"/>
                  </a:lnTo>
                  <a:lnTo>
                    <a:pt x="301310" y="82868"/>
                  </a:lnTo>
                  <a:lnTo>
                    <a:pt x="300355" y="76200"/>
                  </a:lnTo>
                  <a:lnTo>
                    <a:pt x="300037" y="69215"/>
                  </a:lnTo>
                  <a:lnTo>
                    <a:pt x="300355" y="61913"/>
                  </a:lnTo>
                  <a:lnTo>
                    <a:pt x="301310" y="55245"/>
                  </a:lnTo>
                  <a:lnTo>
                    <a:pt x="303219" y="48578"/>
                  </a:lnTo>
                  <a:lnTo>
                    <a:pt x="305447" y="42228"/>
                  </a:lnTo>
                  <a:lnTo>
                    <a:pt x="308311" y="36195"/>
                  </a:lnTo>
                  <a:lnTo>
                    <a:pt x="311812" y="30480"/>
                  </a:lnTo>
                  <a:lnTo>
                    <a:pt x="315949" y="25083"/>
                  </a:lnTo>
                  <a:lnTo>
                    <a:pt x="320086" y="20320"/>
                  </a:lnTo>
                  <a:lnTo>
                    <a:pt x="325177" y="15875"/>
                  </a:lnTo>
                  <a:lnTo>
                    <a:pt x="330269" y="12065"/>
                  </a:lnTo>
                  <a:lnTo>
                    <a:pt x="335997" y="8255"/>
                  </a:lnTo>
                  <a:lnTo>
                    <a:pt x="342362" y="5398"/>
                  </a:lnTo>
                  <a:lnTo>
                    <a:pt x="348408" y="3175"/>
                  </a:lnTo>
                  <a:lnTo>
                    <a:pt x="355091" y="1588"/>
                  </a:lnTo>
                  <a:lnTo>
                    <a:pt x="362092" y="318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4D45A09D-F123-4FD1-93A6-97973441257D}"/>
              </a:ext>
            </a:extLst>
          </p:cNvPr>
          <p:cNvGrpSpPr/>
          <p:nvPr/>
        </p:nvGrpSpPr>
        <p:grpSpPr>
          <a:xfrm>
            <a:off x="6715747" y="1828800"/>
            <a:ext cx="1016000" cy="1016000"/>
            <a:chOff x="6548966" y="2590800"/>
            <a:chExt cx="1016000" cy="1016000"/>
          </a:xfrm>
        </p:grpSpPr>
        <p:sp>
          <p:nvSpPr>
            <p:cNvPr id="70" name="菱形 69">
              <a:extLst>
                <a:ext uri="{FF2B5EF4-FFF2-40B4-BE49-F238E27FC236}">
                  <a16:creationId xmlns="" xmlns:a16="http://schemas.microsoft.com/office/drawing/2014/main" id="{594B09E9-D5E1-4D8D-ADEF-7B14F77B58C3}"/>
                </a:ext>
              </a:extLst>
            </p:cNvPr>
            <p:cNvSpPr/>
            <p:nvPr/>
          </p:nvSpPr>
          <p:spPr>
            <a:xfrm>
              <a:off x="6548966" y="2590800"/>
              <a:ext cx="1016000" cy="1016000"/>
            </a:xfrm>
            <a:prstGeom prst="diamond">
              <a:avLst/>
            </a:prstGeom>
            <a:solidFill>
              <a:srgbClr val="6C805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1" name="KSO_Shape">
              <a:extLst>
                <a:ext uri="{FF2B5EF4-FFF2-40B4-BE49-F238E27FC236}">
                  <a16:creationId xmlns="" xmlns:a16="http://schemas.microsoft.com/office/drawing/2014/main" id="{BED8B05B-28F2-4AF5-9099-8BAA94EB387A}"/>
                </a:ext>
              </a:extLst>
            </p:cNvPr>
            <p:cNvSpPr/>
            <p:nvPr/>
          </p:nvSpPr>
          <p:spPr bwMode="auto">
            <a:xfrm>
              <a:off x="6796616" y="2928522"/>
              <a:ext cx="520699" cy="237786"/>
            </a:xfrm>
            <a:custGeom>
              <a:avLst/>
              <a:gdLst>
                <a:gd name="T0" fmla="*/ 1220689 w 7881"/>
                <a:gd name="T1" fmla="*/ 725 h 3603"/>
                <a:gd name="T2" fmla="*/ 1051968 w 7881"/>
                <a:gd name="T3" fmla="*/ 3382 h 3603"/>
                <a:gd name="T4" fmla="*/ 1054144 w 7881"/>
                <a:gd name="T5" fmla="*/ 60146 h 3603"/>
                <a:gd name="T6" fmla="*/ 1851096 w 7881"/>
                <a:gd name="T7" fmla="*/ 779241 h 3603"/>
                <a:gd name="T8" fmla="*/ 137539 w 7881"/>
                <a:gd name="T9" fmla="*/ 799289 h 3603"/>
                <a:gd name="T10" fmla="*/ 3626 w 7881"/>
                <a:gd name="T11" fmla="*/ 715471 h 3603"/>
                <a:gd name="T12" fmla="*/ 626540 w 7881"/>
                <a:gd name="T13" fmla="*/ 686727 h 3603"/>
                <a:gd name="T14" fmla="*/ 1709690 w 7881"/>
                <a:gd name="T15" fmla="*/ 786729 h 3603"/>
                <a:gd name="T16" fmla="*/ 1569008 w 7881"/>
                <a:gd name="T17" fmla="*/ 870063 h 3603"/>
                <a:gd name="T18" fmla="*/ 1435820 w 7881"/>
                <a:gd name="T19" fmla="*/ 766680 h 3603"/>
                <a:gd name="T20" fmla="*/ 1482956 w 7881"/>
                <a:gd name="T21" fmla="*/ 609189 h 3603"/>
                <a:gd name="T22" fmla="*/ 1647084 w 7881"/>
                <a:gd name="T23" fmla="*/ 593247 h 3603"/>
                <a:gd name="T24" fmla="*/ 1655544 w 7881"/>
                <a:gd name="T25" fmla="*/ 722959 h 3603"/>
                <a:gd name="T26" fmla="*/ 1604058 w 7881"/>
                <a:gd name="T27" fmla="*/ 649045 h 3603"/>
                <a:gd name="T28" fmla="*/ 1518489 w 7881"/>
                <a:gd name="T29" fmla="*/ 670060 h 3603"/>
                <a:gd name="T30" fmla="*/ 1505919 w 7881"/>
                <a:gd name="T31" fmla="*/ 757018 h 3603"/>
                <a:gd name="T32" fmla="*/ 1580853 w 7881"/>
                <a:gd name="T33" fmla="*/ 801222 h 3603"/>
                <a:gd name="T34" fmla="*/ 1652160 w 7881"/>
                <a:gd name="T35" fmla="*/ 746390 h 3603"/>
                <a:gd name="T36" fmla="*/ 540246 w 7881"/>
                <a:gd name="T37" fmla="*/ 827068 h 3603"/>
                <a:gd name="T38" fmla="*/ 378534 w 7881"/>
                <a:gd name="T39" fmla="*/ 858711 h 3603"/>
                <a:gd name="T40" fmla="*/ 288373 w 7881"/>
                <a:gd name="T41" fmla="*/ 722959 h 3603"/>
                <a:gd name="T42" fmla="*/ 385303 w 7881"/>
                <a:gd name="T43" fmla="*/ 584551 h 3603"/>
                <a:gd name="T44" fmla="*/ 545322 w 7881"/>
                <a:gd name="T45" fmla="*/ 623682 h 3603"/>
                <a:gd name="T46" fmla="*/ 509789 w 7881"/>
                <a:gd name="T47" fmla="*/ 695906 h 3603"/>
                <a:gd name="T48" fmla="*/ 435822 w 7881"/>
                <a:gd name="T49" fmla="*/ 644214 h 3603"/>
                <a:gd name="T50" fmla="*/ 363548 w 7881"/>
                <a:gd name="T51" fmla="*/ 692283 h 3603"/>
                <a:gd name="T52" fmla="*/ 380226 w 7881"/>
                <a:gd name="T53" fmla="*/ 778516 h 3603"/>
                <a:gd name="T54" fmla="*/ 466521 w 7881"/>
                <a:gd name="T55" fmla="*/ 795183 h 3603"/>
                <a:gd name="T56" fmla="*/ 514623 w 7881"/>
                <a:gd name="T57" fmla="*/ 722959 h 3603"/>
                <a:gd name="T58" fmla="*/ 769638 w 7881"/>
                <a:gd name="T59" fmla="*/ 508221 h 3603"/>
                <a:gd name="T60" fmla="*/ 746917 w 7881"/>
                <a:gd name="T61" fmla="*/ 467641 h 3603"/>
                <a:gd name="T62" fmla="*/ 671742 w 7881"/>
                <a:gd name="T63" fmla="*/ 494453 h 3603"/>
                <a:gd name="T64" fmla="*/ 691321 w 7881"/>
                <a:gd name="T65" fmla="*/ 473438 h 3603"/>
                <a:gd name="T66" fmla="*/ 1726852 w 7881"/>
                <a:gd name="T67" fmla="*/ 597836 h 3603"/>
                <a:gd name="T68" fmla="*/ 1600915 w 7881"/>
                <a:gd name="T69" fmla="*/ 527787 h 3603"/>
                <a:gd name="T70" fmla="*/ 1535409 w 7881"/>
                <a:gd name="T71" fmla="*/ 267879 h 3603"/>
                <a:gd name="T72" fmla="*/ 1523807 w 7881"/>
                <a:gd name="T73" fmla="*/ 459428 h 3603"/>
                <a:gd name="T74" fmla="*/ 1454916 w 7881"/>
                <a:gd name="T75" fmla="*/ 569092 h 3603"/>
                <a:gd name="T76" fmla="*/ 907903 w 7881"/>
                <a:gd name="T77" fmla="*/ 222709 h 3603"/>
                <a:gd name="T78" fmla="*/ 624123 w 7881"/>
                <a:gd name="T79" fmla="*/ 381166 h 3603"/>
                <a:gd name="T80" fmla="*/ 533236 w 7881"/>
                <a:gd name="T81" fmla="*/ 552667 h 3603"/>
                <a:gd name="T82" fmla="*/ 393038 w 7881"/>
                <a:gd name="T83" fmla="*/ 531169 h 3603"/>
                <a:gd name="T84" fmla="*/ 274836 w 7881"/>
                <a:gd name="T85" fmla="*/ 611846 h 3603"/>
                <a:gd name="T86" fmla="*/ 53662 w 7881"/>
                <a:gd name="T87" fmla="*/ 476095 h 3603"/>
                <a:gd name="T88" fmla="*/ 477156 w 7881"/>
                <a:gd name="T89" fmla="*/ 335755 h 3603"/>
                <a:gd name="T90" fmla="*/ 1009909 w 7881"/>
                <a:gd name="T91" fmla="*/ 124640 h 3603"/>
                <a:gd name="T92" fmla="*/ 1429777 w 7881"/>
                <a:gd name="T93" fmla="*/ 151693 h 3603"/>
                <a:gd name="T94" fmla="*/ 1830792 w 7881"/>
                <a:gd name="T95" fmla="*/ 324160 h 3603"/>
                <a:gd name="T96" fmla="*/ 1904033 w 7881"/>
                <a:gd name="T97" fmla="*/ 396867 h 3603"/>
                <a:gd name="T98" fmla="*/ 186367 w 7881"/>
                <a:gd name="T99" fmla="*/ 531410 h 3603"/>
                <a:gd name="T100" fmla="*/ 281846 w 7881"/>
                <a:gd name="T101" fmla="*/ 478752 h 3603"/>
                <a:gd name="T102" fmla="*/ 893399 w 7881"/>
                <a:gd name="T103" fmla="*/ 519091 h 3603"/>
                <a:gd name="T104" fmla="*/ 937876 w 7881"/>
                <a:gd name="T105" fmla="*/ 522714 h 3603"/>
                <a:gd name="T106" fmla="*/ 905727 w 7881"/>
                <a:gd name="T107" fmla="*/ 495178 h 3603"/>
                <a:gd name="T108" fmla="*/ 946094 w 7881"/>
                <a:gd name="T109" fmla="*/ 455563 h 3603"/>
                <a:gd name="T110" fmla="*/ 888807 w 7881"/>
                <a:gd name="T111" fmla="*/ 495178 h 3603"/>
                <a:gd name="T112" fmla="*/ 726370 w 7881"/>
                <a:gd name="T113" fmla="*/ 526579 h 3603"/>
                <a:gd name="T114" fmla="*/ 787284 w 7881"/>
                <a:gd name="T115" fmla="*/ 505081 h 3603"/>
                <a:gd name="T116" fmla="*/ 744741 w 7881"/>
                <a:gd name="T117" fmla="*/ 452906 h 3603"/>
                <a:gd name="T118" fmla="*/ 675851 w 7881"/>
                <a:gd name="T119" fmla="*/ 508463 h 3603"/>
                <a:gd name="T120" fmla="*/ 708967 w 7881"/>
                <a:gd name="T121" fmla="*/ 472230 h 3603"/>
                <a:gd name="T122" fmla="*/ 1294172 w 7881"/>
                <a:gd name="T123" fmla="*/ 543488 h 3603"/>
                <a:gd name="T124" fmla="*/ 1807587 w 7881"/>
                <a:gd name="T125" fmla="*/ 406770 h 360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881" h="3603">
                  <a:moveTo>
                    <a:pt x="5141" y="115"/>
                  </a:moveTo>
                  <a:lnTo>
                    <a:pt x="5141" y="143"/>
                  </a:lnTo>
                  <a:lnTo>
                    <a:pt x="5140" y="156"/>
                  </a:lnTo>
                  <a:lnTo>
                    <a:pt x="5139" y="167"/>
                  </a:lnTo>
                  <a:lnTo>
                    <a:pt x="5136" y="178"/>
                  </a:lnTo>
                  <a:lnTo>
                    <a:pt x="5133" y="189"/>
                  </a:lnTo>
                  <a:lnTo>
                    <a:pt x="5127" y="198"/>
                  </a:lnTo>
                  <a:lnTo>
                    <a:pt x="5122" y="208"/>
                  </a:lnTo>
                  <a:lnTo>
                    <a:pt x="5115" y="217"/>
                  </a:lnTo>
                  <a:lnTo>
                    <a:pt x="5107" y="225"/>
                  </a:lnTo>
                  <a:lnTo>
                    <a:pt x="5100" y="233"/>
                  </a:lnTo>
                  <a:lnTo>
                    <a:pt x="5091" y="239"/>
                  </a:lnTo>
                  <a:lnTo>
                    <a:pt x="5081" y="245"/>
                  </a:lnTo>
                  <a:lnTo>
                    <a:pt x="5071" y="249"/>
                  </a:lnTo>
                  <a:lnTo>
                    <a:pt x="5061" y="254"/>
                  </a:lnTo>
                  <a:lnTo>
                    <a:pt x="5050" y="256"/>
                  </a:lnTo>
                  <a:lnTo>
                    <a:pt x="5038" y="258"/>
                  </a:lnTo>
                  <a:lnTo>
                    <a:pt x="5027" y="259"/>
                  </a:lnTo>
                  <a:lnTo>
                    <a:pt x="4868" y="259"/>
                  </a:lnTo>
                  <a:lnTo>
                    <a:pt x="4868" y="0"/>
                  </a:lnTo>
                  <a:lnTo>
                    <a:pt x="5027" y="0"/>
                  </a:lnTo>
                  <a:lnTo>
                    <a:pt x="5038" y="0"/>
                  </a:lnTo>
                  <a:lnTo>
                    <a:pt x="5050" y="3"/>
                  </a:lnTo>
                  <a:lnTo>
                    <a:pt x="5061" y="5"/>
                  </a:lnTo>
                  <a:lnTo>
                    <a:pt x="5071" y="9"/>
                  </a:lnTo>
                  <a:lnTo>
                    <a:pt x="5081" y="14"/>
                  </a:lnTo>
                  <a:lnTo>
                    <a:pt x="5091" y="19"/>
                  </a:lnTo>
                  <a:lnTo>
                    <a:pt x="5100" y="26"/>
                  </a:lnTo>
                  <a:lnTo>
                    <a:pt x="5107" y="33"/>
                  </a:lnTo>
                  <a:lnTo>
                    <a:pt x="5115" y="42"/>
                  </a:lnTo>
                  <a:lnTo>
                    <a:pt x="5122" y="51"/>
                  </a:lnTo>
                  <a:lnTo>
                    <a:pt x="5127" y="60"/>
                  </a:lnTo>
                  <a:lnTo>
                    <a:pt x="5133" y="70"/>
                  </a:lnTo>
                  <a:lnTo>
                    <a:pt x="5136" y="81"/>
                  </a:lnTo>
                  <a:lnTo>
                    <a:pt x="5139" y="92"/>
                  </a:lnTo>
                  <a:lnTo>
                    <a:pt x="5140" y="103"/>
                  </a:lnTo>
                  <a:lnTo>
                    <a:pt x="5141" y="115"/>
                  </a:lnTo>
                  <a:close/>
                  <a:moveTo>
                    <a:pt x="4407" y="259"/>
                  </a:moveTo>
                  <a:lnTo>
                    <a:pt x="4565" y="259"/>
                  </a:lnTo>
                  <a:lnTo>
                    <a:pt x="4565" y="0"/>
                  </a:lnTo>
                  <a:lnTo>
                    <a:pt x="4407" y="0"/>
                  </a:lnTo>
                  <a:lnTo>
                    <a:pt x="4394" y="0"/>
                  </a:lnTo>
                  <a:lnTo>
                    <a:pt x="4383" y="3"/>
                  </a:lnTo>
                  <a:lnTo>
                    <a:pt x="4372" y="5"/>
                  </a:lnTo>
                  <a:lnTo>
                    <a:pt x="4361" y="9"/>
                  </a:lnTo>
                  <a:lnTo>
                    <a:pt x="4352" y="14"/>
                  </a:lnTo>
                  <a:lnTo>
                    <a:pt x="4342" y="19"/>
                  </a:lnTo>
                  <a:lnTo>
                    <a:pt x="4333" y="26"/>
                  </a:lnTo>
                  <a:lnTo>
                    <a:pt x="4325" y="33"/>
                  </a:lnTo>
                  <a:lnTo>
                    <a:pt x="4317" y="42"/>
                  </a:lnTo>
                  <a:lnTo>
                    <a:pt x="4311" y="51"/>
                  </a:lnTo>
                  <a:lnTo>
                    <a:pt x="4305" y="60"/>
                  </a:lnTo>
                  <a:lnTo>
                    <a:pt x="4301" y="70"/>
                  </a:lnTo>
                  <a:lnTo>
                    <a:pt x="4296" y="81"/>
                  </a:lnTo>
                  <a:lnTo>
                    <a:pt x="4293" y="92"/>
                  </a:lnTo>
                  <a:lnTo>
                    <a:pt x="4292" y="103"/>
                  </a:lnTo>
                  <a:lnTo>
                    <a:pt x="4291" y="115"/>
                  </a:lnTo>
                  <a:lnTo>
                    <a:pt x="4291" y="143"/>
                  </a:lnTo>
                  <a:lnTo>
                    <a:pt x="4292" y="156"/>
                  </a:lnTo>
                  <a:lnTo>
                    <a:pt x="4293" y="167"/>
                  </a:lnTo>
                  <a:lnTo>
                    <a:pt x="4296" y="178"/>
                  </a:lnTo>
                  <a:lnTo>
                    <a:pt x="4301" y="189"/>
                  </a:lnTo>
                  <a:lnTo>
                    <a:pt x="4305" y="198"/>
                  </a:lnTo>
                  <a:lnTo>
                    <a:pt x="4311" y="208"/>
                  </a:lnTo>
                  <a:lnTo>
                    <a:pt x="4317" y="217"/>
                  </a:lnTo>
                  <a:lnTo>
                    <a:pt x="4325" y="225"/>
                  </a:lnTo>
                  <a:lnTo>
                    <a:pt x="4333" y="233"/>
                  </a:lnTo>
                  <a:lnTo>
                    <a:pt x="4342" y="239"/>
                  </a:lnTo>
                  <a:lnTo>
                    <a:pt x="4352" y="245"/>
                  </a:lnTo>
                  <a:lnTo>
                    <a:pt x="4361" y="249"/>
                  </a:lnTo>
                  <a:lnTo>
                    <a:pt x="4372" y="254"/>
                  </a:lnTo>
                  <a:lnTo>
                    <a:pt x="4383" y="256"/>
                  </a:lnTo>
                  <a:lnTo>
                    <a:pt x="4394" y="258"/>
                  </a:lnTo>
                  <a:lnTo>
                    <a:pt x="4407" y="259"/>
                  </a:lnTo>
                  <a:close/>
                  <a:moveTo>
                    <a:pt x="7879" y="3028"/>
                  </a:moveTo>
                  <a:lnTo>
                    <a:pt x="7879" y="3028"/>
                  </a:lnTo>
                  <a:lnTo>
                    <a:pt x="7878" y="3053"/>
                  </a:lnTo>
                  <a:lnTo>
                    <a:pt x="7876" y="3076"/>
                  </a:lnTo>
                  <a:lnTo>
                    <a:pt x="7871" y="3096"/>
                  </a:lnTo>
                  <a:lnTo>
                    <a:pt x="7865" y="3115"/>
                  </a:lnTo>
                  <a:lnTo>
                    <a:pt x="7858" y="3131"/>
                  </a:lnTo>
                  <a:lnTo>
                    <a:pt x="7848" y="3146"/>
                  </a:lnTo>
                  <a:lnTo>
                    <a:pt x="7838" y="3159"/>
                  </a:lnTo>
                  <a:lnTo>
                    <a:pt x="7827" y="3171"/>
                  </a:lnTo>
                  <a:lnTo>
                    <a:pt x="7815" y="3181"/>
                  </a:lnTo>
                  <a:lnTo>
                    <a:pt x="7801" y="3190"/>
                  </a:lnTo>
                  <a:lnTo>
                    <a:pt x="7788" y="3197"/>
                  </a:lnTo>
                  <a:lnTo>
                    <a:pt x="7772" y="3203"/>
                  </a:lnTo>
                  <a:lnTo>
                    <a:pt x="7757" y="3208"/>
                  </a:lnTo>
                  <a:lnTo>
                    <a:pt x="7740" y="3213"/>
                  </a:lnTo>
                  <a:lnTo>
                    <a:pt x="7725" y="3217"/>
                  </a:lnTo>
                  <a:lnTo>
                    <a:pt x="7707" y="3219"/>
                  </a:lnTo>
                  <a:lnTo>
                    <a:pt x="7658" y="3226"/>
                  </a:lnTo>
                  <a:lnTo>
                    <a:pt x="7583" y="3234"/>
                  </a:lnTo>
                  <a:lnTo>
                    <a:pt x="7475" y="3244"/>
                  </a:lnTo>
                  <a:lnTo>
                    <a:pt x="7324" y="3255"/>
                  </a:lnTo>
                  <a:lnTo>
                    <a:pt x="7324" y="2982"/>
                  </a:lnTo>
                  <a:lnTo>
                    <a:pt x="7324" y="2953"/>
                  </a:lnTo>
                  <a:lnTo>
                    <a:pt x="7322" y="2926"/>
                  </a:lnTo>
                  <a:lnTo>
                    <a:pt x="7320" y="2897"/>
                  </a:lnTo>
                  <a:lnTo>
                    <a:pt x="7317" y="2871"/>
                  </a:lnTo>
                  <a:lnTo>
                    <a:pt x="7312" y="2843"/>
                  </a:lnTo>
                  <a:lnTo>
                    <a:pt x="7307" y="2816"/>
                  </a:lnTo>
                  <a:lnTo>
                    <a:pt x="7301" y="2789"/>
                  </a:lnTo>
                  <a:lnTo>
                    <a:pt x="7294" y="2764"/>
                  </a:lnTo>
                  <a:lnTo>
                    <a:pt x="7880" y="2764"/>
                  </a:lnTo>
                  <a:lnTo>
                    <a:pt x="7879" y="3028"/>
                  </a:lnTo>
                  <a:close/>
                  <a:moveTo>
                    <a:pt x="999" y="2982"/>
                  </a:moveTo>
                  <a:lnTo>
                    <a:pt x="999" y="3316"/>
                  </a:lnTo>
                  <a:lnTo>
                    <a:pt x="902" y="3317"/>
                  </a:lnTo>
                  <a:lnTo>
                    <a:pt x="660" y="3317"/>
                  </a:lnTo>
                  <a:lnTo>
                    <a:pt x="639" y="3316"/>
                  </a:lnTo>
                  <a:lnTo>
                    <a:pt x="616" y="3315"/>
                  </a:lnTo>
                  <a:lnTo>
                    <a:pt x="593" y="3312"/>
                  </a:lnTo>
                  <a:lnTo>
                    <a:pt x="569" y="3309"/>
                  </a:lnTo>
                  <a:lnTo>
                    <a:pt x="544" y="3304"/>
                  </a:lnTo>
                  <a:lnTo>
                    <a:pt x="517" y="3298"/>
                  </a:lnTo>
                  <a:lnTo>
                    <a:pt x="491" y="3291"/>
                  </a:lnTo>
                  <a:lnTo>
                    <a:pt x="464" y="3283"/>
                  </a:lnTo>
                  <a:lnTo>
                    <a:pt x="438" y="3274"/>
                  </a:lnTo>
                  <a:lnTo>
                    <a:pt x="410" y="3266"/>
                  </a:lnTo>
                  <a:lnTo>
                    <a:pt x="383" y="3255"/>
                  </a:lnTo>
                  <a:lnTo>
                    <a:pt x="355" y="3244"/>
                  </a:lnTo>
                  <a:lnTo>
                    <a:pt x="328" y="3233"/>
                  </a:lnTo>
                  <a:lnTo>
                    <a:pt x="302" y="3219"/>
                  </a:lnTo>
                  <a:lnTo>
                    <a:pt x="275" y="3206"/>
                  </a:lnTo>
                  <a:lnTo>
                    <a:pt x="250" y="3192"/>
                  </a:lnTo>
                  <a:lnTo>
                    <a:pt x="225" y="3178"/>
                  </a:lnTo>
                  <a:lnTo>
                    <a:pt x="199" y="3162"/>
                  </a:lnTo>
                  <a:lnTo>
                    <a:pt x="176" y="3147"/>
                  </a:lnTo>
                  <a:lnTo>
                    <a:pt x="153" y="3130"/>
                  </a:lnTo>
                  <a:lnTo>
                    <a:pt x="132" y="3113"/>
                  </a:lnTo>
                  <a:lnTo>
                    <a:pt x="111" y="3096"/>
                  </a:lnTo>
                  <a:lnTo>
                    <a:pt x="93" y="3078"/>
                  </a:lnTo>
                  <a:lnTo>
                    <a:pt x="76" y="3060"/>
                  </a:lnTo>
                  <a:lnTo>
                    <a:pt x="59" y="3040"/>
                  </a:lnTo>
                  <a:lnTo>
                    <a:pt x="45" y="3021"/>
                  </a:lnTo>
                  <a:lnTo>
                    <a:pt x="33" y="3002"/>
                  </a:lnTo>
                  <a:lnTo>
                    <a:pt x="23" y="2982"/>
                  </a:lnTo>
                  <a:lnTo>
                    <a:pt x="15" y="2962"/>
                  </a:lnTo>
                  <a:lnTo>
                    <a:pt x="9" y="2942"/>
                  </a:lnTo>
                  <a:lnTo>
                    <a:pt x="6" y="2921"/>
                  </a:lnTo>
                  <a:lnTo>
                    <a:pt x="4" y="2900"/>
                  </a:lnTo>
                  <a:lnTo>
                    <a:pt x="3" y="2764"/>
                  </a:lnTo>
                  <a:lnTo>
                    <a:pt x="1030" y="2764"/>
                  </a:lnTo>
                  <a:lnTo>
                    <a:pt x="1023" y="2789"/>
                  </a:lnTo>
                  <a:lnTo>
                    <a:pt x="1017" y="2816"/>
                  </a:lnTo>
                  <a:lnTo>
                    <a:pt x="1011" y="2843"/>
                  </a:lnTo>
                  <a:lnTo>
                    <a:pt x="1007" y="2871"/>
                  </a:lnTo>
                  <a:lnTo>
                    <a:pt x="1003" y="2897"/>
                  </a:lnTo>
                  <a:lnTo>
                    <a:pt x="1001" y="2926"/>
                  </a:lnTo>
                  <a:lnTo>
                    <a:pt x="999" y="2953"/>
                  </a:lnTo>
                  <a:lnTo>
                    <a:pt x="999" y="2982"/>
                  </a:lnTo>
                  <a:close/>
                  <a:moveTo>
                    <a:pt x="5719" y="2982"/>
                  </a:moveTo>
                  <a:lnTo>
                    <a:pt x="5719" y="3317"/>
                  </a:lnTo>
                  <a:lnTo>
                    <a:pt x="2604" y="3316"/>
                  </a:lnTo>
                  <a:lnTo>
                    <a:pt x="2604" y="2982"/>
                  </a:lnTo>
                  <a:lnTo>
                    <a:pt x="2604" y="2953"/>
                  </a:lnTo>
                  <a:lnTo>
                    <a:pt x="2603" y="2926"/>
                  </a:lnTo>
                  <a:lnTo>
                    <a:pt x="2600" y="2897"/>
                  </a:lnTo>
                  <a:lnTo>
                    <a:pt x="2597" y="2871"/>
                  </a:lnTo>
                  <a:lnTo>
                    <a:pt x="2592" y="2843"/>
                  </a:lnTo>
                  <a:lnTo>
                    <a:pt x="2587" y="2816"/>
                  </a:lnTo>
                  <a:lnTo>
                    <a:pt x="2581" y="2789"/>
                  </a:lnTo>
                  <a:lnTo>
                    <a:pt x="2574" y="2764"/>
                  </a:lnTo>
                  <a:lnTo>
                    <a:pt x="5750" y="2764"/>
                  </a:lnTo>
                  <a:lnTo>
                    <a:pt x="5742" y="2789"/>
                  </a:lnTo>
                  <a:lnTo>
                    <a:pt x="5737" y="2816"/>
                  </a:lnTo>
                  <a:lnTo>
                    <a:pt x="5731" y="2843"/>
                  </a:lnTo>
                  <a:lnTo>
                    <a:pt x="5727" y="2871"/>
                  </a:lnTo>
                  <a:lnTo>
                    <a:pt x="5723" y="2897"/>
                  </a:lnTo>
                  <a:lnTo>
                    <a:pt x="5720" y="2926"/>
                  </a:lnTo>
                  <a:lnTo>
                    <a:pt x="5719" y="2953"/>
                  </a:lnTo>
                  <a:lnTo>
                    <a:pt x="5719" y="2982"/>
                  </a:lnTo>
                  <a:close/>
                  <a:moveTo>
                    <a:pt x="7134" y="2993"/>
                  </a:moveTo>
                  <a:lnTo>
                    <a:pt x="7134" y="2993"/>
                  </a:lnTo>
                  <a:lnTo>
                    <a:pt x="7133" y="3024"/>
                  </a:lnTo>
                  <a:lnTo>
                    <a:pt x="7131" y="3054"/>
                  </a:lnTo>
                  <a:lnTo>
                    <a:pt x="7126" y="3085"/>
                  </a:lnTo>
                  <a:lnTo>
                    <a:pt x="7121" y="3115"/>
                  </a:lnTo>
                  <a:lnTo>
                    <a:pt x="7114" y="3145"/>
                  </a:lnTo>
                  <a:lnTo>
                    <a:pt x="7106" y="3174"/>
                  </a:lnTo>
                  <a:lnTo>
                    <a:pt x="7097" y="3202"/>
                  </a:lnTo>
                  <a:lnTo>
                    <a:pt x="7086" y="3230"/>
                  </a:lnTo>
                  <a:lnTo>
                    <a:pt x="7073" y="3257"/>
                  </a:lnTo>
                  <a:lnTo>
                    <a:pt x="7060" y="3283"/>
                  </a:lnTo>
                  <a:lnTo>
                    <a:pt x="7045" y="3309"/>
                  </a:lnTo>
                  <a:lnTo>
                    <a:pt x="7029" y="3334"/>
                  </a:lnTo>
                  <a:lnTo>
                    <a:pt x="7012" y="3358"/>
                  </a:lnTo>
                  <a:lnTo>
                    <a:pt x="6994" y="3381"/>
                  </a:lnTo>
                  <a:lnTo>
                    <a:pt x="6974" y="3403"/>
                  </a:lnTo>
                  <a:lnTo>
                    <a:pt x="6955" y="3424"/>
                  </a:lnTo>
                  <a:lnTo>
                    <a:pt x="6934" y="3444"/>
                  </a:lnTo>
                  <a:lnTo>
                    <a:pt x="6912" y="3464"/>
                  </a:lnTo>
                  <a:lnTo>
                    <a:pt x="6889" y="3481"/>
                  </a:lnTo>
                  <a:lnTo>
                    <a:pt x="6864" y="3499"/>
                  </a:lnTo>
                  <a:lnTo>
                    <a:pt x="6839" y="3514"/>
                  </a:lnTo>
                  <a:lnTo>
                    <a:pt x="6814" y="3530"/>
                  </a:lnTo>
                  <a:lnTo>
                    <a:pt x="6787" y="3543"/>
                  </a:lnTo>
                  <a:lnTo>
                    <a:pt x="6761" y="3555"/>
                  </a:lnTo>
                  <a:lnTo>
                    <a:pt x="6734" y="3566"/>
                  </a:lnTo>
                  <a:lnTo>
                    <a:pt x="6705" y="3576"/>
                  </a:lnTo>
                  <a:lnTo>
                    <a:pt x="6675" y="3584"/>
                  </a:lnTo>
                  <a:lnTo>
                    <a:pt x="6647" y="3590"/>
                  </a:lnTo>
                  <a:lnTo>
                    <a:pt x="6616" y="3596"/>
                  </a:lnTo>
                  <a:lnTo>
                    <a:pt x="6586" y="3600"/>
                  </a:lnTo>
                  <a:lnTo>
                    <a:pt x="6554" y="3602"/>
                  </a:lnTo>
                  <a:lnTo>
                    <a:pt x="6523" y="3603"/>
                  </a:lnTo>
                  <a:lnTo>
                    <a:pt x="6491" y="3602"/>
                  </a:lnTo>
                  <a:lnTo>
                    <a:pt x="6461" y="3600"/>
                  </a:lnTo>
                  <a:lnTo>
                    <a:pt x="6431" y="3596"/>
                  </a:lnTo>
                  <a:lnTo>
                    <a:pt x="6400" y="3590"/>
                  </a:lnTo>
                  <a:lnTo>
                    <a:pt x="6370" y="3584"/>
                  </a:lnTo>
                  <a:lnTo>
                    <a:pt x="6342" y="3576"/>
                  </a:lnTo>
                  <a:lnTo>
                    <a:pt x="6313" y="3566"/>
                  </a:lnTo>
                  <a:lnTo>
                    <a:pt x="6286" y="3555"/>
                  </a:lnTo>
                  <a:lnTo>
                    <a:pt x="6259" y="3543"/>
                  </a:lnTo>
                  <a:lnTo>
                    <a:pt x="6233" y="3530"/>
                  </a:lnTo>
                  <a:lnTo>
                    <a:pt x="6206" y="3514"/>
                  </a:lnTo>
                  <a:lnTo>
                    <a:pt x="6182" y="3499"/>
                  </a:lnTo>
                  <a:lnTo>
                    <a:pt x="6158" y="3481"/>
                  </a:lnTo>
                  <a:lnTo>
                    <a:pt x="6135" y="3464"/>
                  </a:lnTo>
                  <a:lnTo>
                    <a:pt x="6113" y="3444"/>
                  </a:lnTo>
                  <a:lnTo>
                    <a:pt x="6092" y="3424"/>
                  </a:lnTo>
                  <a:lnTo>
                    <a:pt x="6071" y="3403"/>
                  </a:lnTo>
                  <a:lnTo>
                    <a:pt x="6052" y="3381"/>
                  </a:lnTo>
                  <a:lnTo>
                    <a:pt x="6035" y="3358"/>
                  </a:lnTo>
                  <a:lnTo>
                    <a:pt x="6017" y="3334"/>
                  </a:lnTo>
                  <a:lnTo>
                    <a:pt x="6002" y="3309"/>
                  </a:lnTo>
                  <a:lnTo>
                    <a:pt x="5986" y="3283"/>
                  </a:lnTo>
                  <a:lnTo>
                    <a:pt x="5973" y="3257"/>
                  </a:lnTo>
                  <a:lnTo>
                    <a:pt x="5961" y="3230"/>
                  </a:lnTo>
                  <a:lnTo>
                    <a:pt x="5950" y="3202"/>
                  </a:lnTo>
                  <a:lnTo>
                    <a:pt x="5940" y="3174"/>
                  </a:lnTo>
                  <a:lnTo>
                    <a:pt x="5933" y="3145"/>
                  </a:lnTo>
                  <a:lnTo>
                    <a:pt x="5925" y="3115"/>
                  </a:lnTo>
                  <a:lnTo>
                    <a:pt x="5920" y="3085"/>
                  </a:lnTo>
                  <a:lnTo>
                    <a:pt x="5916" y="3054"/>
                  </a:lnTo>
                  <a:lnTo>
                    <a:pt x="5914" y="3024"/>
                  </a:lnTo>
                  <a:lnTo>
                    <a:pt x="5913" y="2993"/>
                  </a:lnTo>
                  <a:lnTo>
                    <a:pt x="5914" y="2961"/>
                  </a:lnTo>
                  <a:lnTo>
                    <a:pt x="5916" y="2930"/>
                  </a:lnTo>
                  <a:lnTo>
                    <a:pt x="5920" y="2899"/>
                  </a:lnTo>
                  <a:lnTo>
                    <a:pt x="5925" y="2870"/>
                  </a:lnTo>
                  <a:lnTo>
                    <a:pt x="5933" y="2840"/>
                  </a:lnTo>
                  <a:lnTo>
                    <a:pt x="5940" y="2811"/>
                  </a:lnTo>
                  <a:lnTo>
                    <a:pt x="5950" y="2783"/>
                  </a:lnTo>
                  <a:lnTo>
                    <a:pt x="5961" y="2755"/>
                  </a:lnTo>
                  <a:lnTo>
                    <a:pt x="5973" y="2728"/>
                  </a:lnTo>
                  <a:lnTo>
                    <a:pt x="5986" y="2702"/>
                  </a:lnTo>
                  <a:lnTo>
                    <a:pt x="6002" y="2676"/>
                  </a:lnTo>
                  <a:lnTo>
                    <a:pt x="6017" y="2652"/>
                  </a:lnTo>
                  <a:lnTo>
                    <a:pt x="6035" y="2628"/>
                  </a:lnTo>
                  <a:lnTo>
                    <a:pt x="6052" y="2604"/>
                  </a:lnTo>
                  <a:lnTo>
                    <a:pt x="6071" y="2582"/>
                  </a:lnTo>
                  <a:lnTo>
                    <a:pt x="6092" y="2562"/>
                  </a:lnTo>
                  <a:lnTo>
                    <a:pt x="6113" y="2541"/>
                  </a:lnTo>
                  <a:lnTo>
                    <a:pt x="6135" y="2522"/>
                  </a:lnTo>
                  <a:lnTo>
                    <a:pt x="6158" y="2503"/>
                  </a:lnTo>
                  <a:lnTo>
                    <a:pt x="6182" y="2487"/>
                  </a:lnTo>
                  <a:lnTo>
                    <a:pt x="6206" y="2470"/>
                  </a:lnTo>
                  <a:lnTo>
                    <a:pt x="6233" y="2456"/>
                  </a:lnTo>
                  <a:lnTo>
                    <a:pt x="6259" y="2443"/>
                  </a:lnTo>
                  <a:lnTo>
                    <a:pt x="6286" y="2431"/>
                  </a:lnTo>
                  <a:lnTo>
                    <a:pt x="6313" y="2420"/>
                  </a:lnTo>
                  <a:lnTo>
                    <a:pt x="6342" y="2410"/>
                  </a:lnTo>
                  <a:lnTo>
                    <a:pt x="6370" y="2401"/>
                  </a:lnTo>
                  <a:lnTo>
                    <a:pt x="6400" y="2394"/>
                  </a:lnTo>
                  <a:lnTo>
                    <a:pt x="6431" y="2389"/>
                  </a:lnTo>
                  <a:lnTo>
                    <a:pt x="6461" y="2386"/>
                  </a:lnTo>
                  <a:lnTo>
                    <a:pt x="6491" y="2383"/>
                  </a:lnTo>
                  <a:lnTo>
                    <a:pt x="6523" y="2382"/>
                  </a:lnTo>
                  <a:lnTo>
                    <a:pt x="6554" y="2383"/>
                  </a:lnTo>
                  <a:lnTo>
                    <a:pt x="6586" y="2386"/>
                  </a:lnTo>
                  <a:lnTo>
                    <a:pt x="6616" y="2389"/>
                  </a:lnTo>
                  <a:lnTo>
                    <a:pt x="6647" y="2394"/>
                  </a:lnTo>
                  <a:lnTo>
                    <a:pt x="6675" y="2401"/>
                  </a:lnTo>
                  <a:lnTo>
                    <a:pt x="6705" y="2410"/>
                  </a:lnTo>
                  <a:lnTo>
                    <a:pt x="6734" y="2420"/>
                  </a:lnTo>
                  <a:lnTo>
                    <a:pt x="6761" y="2431"/>
                  </a:lnTo>
                  <a:lnTo>
                    <a:pt x="6787" y="2443"/>
                  </a:lnTo>
                  <a:lnTo>
                    <a:pt x="6814" y="2456"/>
                  </a:lnTo>
                  <a:lnTo>
                    <a:pt x="6839" y="2470"/>
                  </a:lnTo>
                  <a:lnTo>
                    <a:pt x="6864" y="2487"/>
                  </a:lnTo>
                  <a:lnTo>
                    <a:pt x="6889" y="2503"/>
                  </a:lnTo>
                  <a:lnTo>
                    <a:pt x="6912" y="2522"/>
                  </a:lnTo>
                  <a:lnTo>
                    <a:pt x="6934" y="2541"/>
                  </a:lnTo>
                  <a:lnTo>
                    <a:pt x="6955" y="2562"/>
                  </a:lnTo>
                  <a:lnTo>
                    <a:pt x="6974" y="2582"/>
                  </a:lnTo>
                  <a:lnTo>
                    <a:pt x="6994" y="2604"/>
                  </a:lnTo>
                  <a:lnTo>
                    <a:pt x="7012" y="2628"/>
                  </a:lnTo>
                  <a:lnTo>
                    <a:pt x="7029" y="2652"/>
                  </a:lnTo>
                  <a:lnTo>
                    <a:pt x="7045" y="2676"/>
                  </a:lnTo>
                  <a:lnTo>
                    <a:pt x="7060" y="2702"/>
                  </a:lnTo>
                  <a:lnTo>
                    <a:pt x="7073" y="2728"/>
                  </a:lnTo>
                  <a:lnTo>
                    <a:pt x="7086" y="2755"/>
                  </a:lnTo>
                  <a:lnTo>
                    <a:pt x="7097" y="2783"/>
                  </a:lnTo>
                  <a:lnTo>
                    <a:pt x="7106" y="2811"/>
                  </a:lnTo>
                  <a:lnTo>
                    <a:pt x="7114" y="2840"/>
                  </a:lnTo>
                  <a:lnTo>
                    <a:pt x="7121" y="2870"/>
                  </a:lnTo>
                  <a:lnTo>
                    <a:pt x="7126" y="2899"/>
                  </a:lnTo>
                  <a:lnTo>
                    <a:pt x="7131" y="2930"/>
                  </a:lnTo>
                  <a:lnTo>
                    <a:pt x="7133" y="2961"/>
                  </a:lnTo>
                  <a:lnTo>
                    <a:pt x="7134" y="2993"/>
                  </a:lnTo>
                  <a:close/>
                  <a:moveTo>
                    <a:pt x="6849" y="2993"/>
                  </a:moveTo>
                  <a:lnTo>
                    <a:pt x="6849" y="2993"/>
                  </a:lnTo>
                  <a:lnTo>
                    <a:pt x="6849" y="2975"/>
                  </a:lnTo>
                  <a:lnTo>
                    <a:pt x="6847" y="2959"/>
                  </a:lnTo>
                  <a:lnTo>
                    <a:pt x="6846" y="2943"/>
                  </a:lnTo>
                  <a:lnTo>
                    <a:pt x="6842" y="2927"/>
                  </a:lnTo>
                  <a:lnTo>
                    <a:pt x="6839" y="2911"/>
                  </a:lnTo>
                  <a:lnTo>
                    <a:pt x="6835" y="2896"/>
                  </a:lnTo>
                  <a:lnTo>
                    <a:pt x="6829" y="2881"/>
                  </a:lnTo>
                  <a:lnTo>
                    <a:pt x="6824" y="2866"/>
                  </a:lnTo>
                  <a:lnTo>
                    <a:pt x="6817" y="2852"/>
                  </a:lnTo>
                  <a:lnTo>
                    <a:pt x="6809" y="2838"/>
                  </a:lnTo>
                  <a:lnTo>
                    <a:pt x="6802" y="2823"/>
                  </a:lnTo>
                  <a:lnTo>
                    <a:pt x="6793" y="2810"/>
                  </a:lnTo>
                  <a:lnTo>
                    <a:pt x="6784" y="2798"/>
                  </a:lnTo>
                  <a:lnTo>
                    <a:pt x="6774" y="2786"/>
                  </a:lnTo>
                  <a:lnTo>
                    <a:pt x="6764" y="2774"/>
                  </a:lnTo>
                  <a:lnTo>
                    <a:pt x="6753" y="2763"/>
                  </a:lnTo>
                  <a:lnTo>
                    <a:pt x="6742" y="2752"/>
                  </a:lnTo>
                  <a:lnTo>
                    <a:pt x="6730" y="2742"/>
                  </a:lnTo>
                  <a:lnTo>
                    <a:pt x="6718" y="2732"/>
                  </a:lnTo>
                  <a:lnTo>
                    <a:pt x="6705" y="2723"/>
                  </a:lnTo>
                  <a:lnTo>
                    <a:pt x="6692" y="2714"/>
                  </a:lnTo>
                  <a:lnTo>
                    <a:pt x="6678" y="2707"/>
                  </a:lnTo>
                  <a:lnTo>
                    <a:pt x="6664" y="2699"/>
                  </a:lnTo>
                  <a:lnTo>
                    <a:pt x="6650" y="2692"/>
                  </a:lnTo>
                  <a:lnTo>
                    <a:pt x="6636" y="2687"/>
                  </a:lnTo>
                  <a:lnTo>
                    <a:pt x="6620" y="2681"/>
                  </a:lnTo>
                  <a:lnTo>
                    <a:pt x="6605" y="2677"/>
                  </a:lnTo>
                  <a:lnTo>
                    <a:pt x="6588" y="2674"/>
                  </a:lnTo>
                  <a:lnTo>
                    <a:pt x="6573" y="2670"/>
                  </a:lnTo>
                  <a:lnTo>
                    <a:pt x="6556" y="2669"/>
                  </a:lnTo>
                  <a:lnTo>
                    <a:pt x="6540" y="2667"/>
                  </a:lnTo>
                  <a:lnTo>
                    <a:pt x="6523" y="2667"/>
                  </a:lnTo>
                  <a:lnTo>
                    <a:pt x="6507" y="2667"/>
                  </a:lnTo>
                  <a:lnTo>
                    <a:pt x="6490" y="2669"/>
                  </a:lnTo>
                  <a:lnTo>
                    <a:pt x="6474" y="2670"/>
                  </a:lnTo>
                  <a:lnTo>
                    <a:pt x="6457" y="2674"/>
                  </a:lnTo>
                  <a:lnTo>
                    <a:pt x="6442" y="2677"/>
                  </a:lnTo>
                  <a:lnTo>
                    <a:pt x="6427" y="2681"/>
                  </a:lnTo>
                  <a:lnTo>
                    <a:pt x="6411" y="2687"/>
                  </a:lnTo>
                  <a:lnTo>
                    <a:pt x="6397" y="2692"/>
                  </a:lnTo>
                  <a:lnTo>
                    <a:pt x="6383" y="2699"/>
                  </a:lnTo>
                  <a:lnTo>
                    <a:pt x="6368" y="2707"/>
                  </a:lnTo>
                  <a:lnTo>
                    <a:pt x="6355" y="2714"/>
                  </a:lnTo>
                  <a:lnTo>
                    <a:pt x="6342" y="2723"/>
                  </a:lnTo>
                  <a:lnTo>
                    <a:pt x="6329" y="2732"/>
                  </a:lnTo>
                  <a:lnTo>
                    <a:pt x="6317" y="2742"/>
                  </a:lnTo>
                  <a:lnTo>
                    <a:pt x="6304" y="2752"/>
                  </a:lnTo>
                  <a:lnTo>
                    <a:pt x="6293" y="2763"/>
                  </a:lnTo>
                  <a:lnTo>
                    <a:pt x="6282" y="2774"/>
                  </a:lnTo>
                  <a:lnTo>
                    <a:pt x="6273" y="2786"/>
                  </a:lnTo>
                  <a:lnTo>
                    <a:pt x="6263" y="2798"/>
                  </a:lnTo>
                  <a:lnTo>
                    <a:pt x="6254" y="2810"/>
                  </a:lnTo>
                  <a:lnTo>
                    <a:pt x="6245" y="2823"/>
                  </a:lnTo>
                  <a:lnTo>
                    <a:pt x="6237" y="2838"/>
                  </a:lnTo>
                  <a:lnTo>
                    <a:pt x="6230" y="2852"/>
                  </a:lnTo>
                  <a:lnTo>
                    <a:pt x="6223" y="2866"/>
                  </a:lnTo>
                  <a:lnTo>
                    <a:pt x="6217" y="2881"/>
                  </a:lnTo>
                  <a:lnTo>
                    <a:pt x="6212" y="2896"/>
                  </a:lnTo>
                  <a:lnTo>
                    <a:pt x="6208" y="2911"/>
                  </a:lnTo>
                  <a:lnTo>
                    <a:pt x="6204" y="2927"/>
                  </a:lnTo>
                  <a:lnTo>
                    <a:pt x="6201" y="2943"/>
                  </a:lnTo>
                  <a:lnTo>
                    <a:pt x="6199" y="2959"/>
                  </a:lnTo>
                  <a:lnTo>
                    <a:pt x="6198" y="2975"/>
                  </a:lnTo>
                  <a:lnTo>
                    <a:pt x="6198" y="2993"/>
                  </a:lnTo>
                  <a:lnTo>
                    <a:pt x="6198" y="3009"/>
                  </a:lnTo>
                  <a:lnTo>
                    <a:pt x="6199" y="3026"/>
                  </a:lnTo>
                  <a:lnTo>
                    <a:pt x="6201" y="3042"/>
                  </a:lnTo>
                  <a:lnTo>
                    <a:pt x="6204" y="3058"/>
                  </a:lnTo>
                  <a:lnTo>
                    <a:pt x="6208" y="3074"/>
                  </a:lnTo>
                  <a:lnTo>
                    <a:pt x="6212" y="3090"/>
                  </a:lnTo>
                  <a:lnTo>
                    <a:pt x="6217" y="3104"/>
                  </a:lnTo>
                  <a:lnTo>
                    <a:pt x="6223" y="3119"/>
                  </a:lnTo>
                  <a:lnTo>
                    <a:pt x="6230" y="3134"/>
                  </a:lnTo>
                  <a:lnTo>
                    <a:pt x="6237" y="3148"/>
                  </a:lnTo>
                  <a:lnTo>
                    <a:pt x="6245" y="3161"/>
                  </a:lnTo>
                  <a:lnTo>
                    <a:pt x="6254" y="3174"/>
                  </a:lnTo>
                  <a:lnTo>
                    <a:pt x="6263" y="3188"/>
                  </a:lnTo>
                  <a:lnTo>
                    <a:pt x="6273" y="3200"/>
                  </a:lnTo>
                  <a:lnTo>
                    <a:pt x="6282" y="3212"/>
                  </a:lnTo>
                  <a:lnTo>
                    <a:pt x="6293" y="3223"/>
                  </a:lnTo>
                  <a:lnTo>
                    <a:pt x="6304" y="3234"/>
                  </a:lnTo>
                  <a:lnTo>
                    <a:pt x="6317" y="3244"/>
                  </a:lnTo>
                  <a:lnTo>
                    <a:pt x="6329" y="3254"/>
                  </a:lnTo>
                  <a:lnTo>
                    <a:pt x="6342" y="3262"/>
                  </a:lnTo>
                  <a:lnTo>
                    <a:pt x="6355" y="3271"/>
                  </a:lnTo>
                  <a:lnTo>
                    <a:pt x="6368" y="3279"/>
                  </a:lnTo>
                  <a:lnTo>
                    <a:pt x="6383" y="3285"/>
                  </a:lnTo>
                  <a:lnTo>
                    <a:pt x="6397" y="3292"/>
                  </a:lnTo>
                  <a:lnTo>
                    <a:pt x="6411" y="3299"/>
                  </a:lnTo>
                  <a:lnTo>
                    <a:pt x="6427" y="3303"/>
                  </a:lnTo>
                  <a:lnTo>
                    <a:pt x="6442" y="3307"/>
                  </a:lnTo>
                  <a:lnTo>
                    <a:pt x="6457" y="3312"/>
                  </a:lnTo>
                  <a:lnTo>
                    <a:pt x="6474" y="3314"/>
                  </a:lnTo>
                  <a:lnTo>
                    <a:pt x="6490" y="3316"/>
                  </a:lnTo>
                  <a:lnTo>
                    <a:pt x="6507" y="3317"/>
                  </a:lnTo>
                  <a:lnTo>
                    <a:pt x="6523" y="3318"/>
                  </a:lnTo>
                  <a:lnTo>
                    <a:pt x="6540" y="3317"/>
                  </a:lnTo>
                  <a:lnTo>
                    <a:pt x="6556" y="3316"/>
                  </a:lnTo>
                  <a:lnTo>
                    <a:pt x="6573" y="3314"/>
                  </a:lnTo>
                  <a:lnTo>
                    <a:pt x="6588" y="3312"/>
                  </a:lnTo>
                  <a:lnTo>
                    <a:pt x="6605" y="3307"/>
                  </a:lnTo>
                  <a:lnTo>
                    <a:pt x="6620" y="3303"/>
                  </a:lnTo>
                  <a:lnTo>
                    <a:pt x="6636" y="3299"/>
                  </a:lnTo>
                  <a:lnTo>
                    <a:pt x="6650" y="3292"/>
                  </a:lnTo>
                  <a:lnTo>
                    <a:pt x="6664" y="3285"/>
                  </a:lnTo>
                  <a:lnTo>
                    <a:pt x="6678" y="3279"/>
                  </a:lnTo>
                  <a:lnTo>
                    <a:pt x="6692" y="3271"/>
                  </a:lnTo>
                  <a:lnTo>
                    <a:pt x="6705" y="3262"/>
                  </a:lnTo>
                  <a:lnTo>
                    <a:pt x="6718" y="3254"/>
                  </a:lnTo>
                  <a:lnTo>
                    <a:pt x="6730" y="3244"/>
                  </a:lnTo>
                  <a:lnTo>
                    <a:pt x="6742" y="3234"/>
                  </a:lnTo>
                  <a:lnTo>
                    <a:pt x="6753" y="3223"/>
                  </a:lnTo>
                  <a:lnTo>
                    <a:pt x="6764" y="3212"/>
                  </a:lnTo>
                  <a:lnTo>
                    <a:pt x="6774" y="3200"/>
                  </a:lnTo>
                  <a:lnTo>
                    <a:pt x="6784" y="3188"/>
                  </a:lnTo>
                  <a:lnTo>
                    <a:pt x="6793" y="3174"/>
                  </a:lnTo>
                  <a:lnTo>
                    <a:pt x="6802" y="3161"/>
                  </a:lnTo>
                  <a:lnTo>
                    <a:pt x="6809" y="3148"/>
                  </a:lnTo>
                  <a:lnTo>
                    <a:pt x="6817" y="3134"/>
                  </a:lnTo>
                  <a:lnTo>
                    <a:pt x="6824" y="3119"/>
                  </a:lnTo>
                  <a:lnTo>
                    <a:pt x="6829" y="3104"/>
                  </a:lnTo>
                  <a:lnTo>
                    <a:pt x="6835" y="3090"/>
                  </a:lnTo>
                  <a:lnTo>
                    <a:pt x="6839" y="3074"/>
                  </a:lnTo>
                  <a:lnTo>
                    <a:pt x="6842" y="3058"/>
                  </a:lnTo>
                  <a:lnTo>
                    <a:pt x="6846" y="3042"/>
                  </a:lnTo>
                  <a:lnTo>
                    <a:pt x="6847" y="3026"/>
                  </a:lnTo>
                  <a:lnTo>
                    <a:pt x="6849" y="3009"/>
                  </a:lnTo>
                  <a:lnTo>
                    <a:pt x="6849" y="2993"/>
                  </a:lnTo>
                  <a:close/>
                  <a:moveTo>
                    <a:pt x="2414" y="2993"/>
                  </a:moveTo>
                  <a:lnTo>
                    <a:pt x="2414" y="2993"/>
                  </a:lnTo>
                  <a:lnTo>
                    <a:pt x="2414" y="3024"/>
                  </a:lnTo>
                  <a:lnTo>
                    <a:pt x="2411" y="3054"/>
                  </a:lnTo>
                  <a:lnTo>
                    <a:pt x="2407" y="3085"/>
                  </a:lnTo>
                  <a:lnTo>
                    <a:pt x="2402" y="3115"/>
                  </a:lnTo>
                  <a:lnTo>
                    <a:pt x="2395" y="3145"/>
                  </a:lnTo>
                  <a:lnTo>
                    <a:pt x="2386" y="3174"/>
                  </a:lnTo>
                  <a:lnTo>
                    <a:pt x="2377" y="3202"/>
                  </a:lnTo>
                  <a:lnTo>
                    <a:pt x="2367" y="3230"/>
                  </a:lnTo>
                  <a:lnTo>
                    <a:pt x="2353" y="3257"/>
                  </a:lnTo>
                  <a:lnTo>
                    <a:pt x="2340" y="3283"/>
                  </a:lnTo>
                  <a:lnTo>
                    <a:pt x="2326" y="3309"/>
                  </a:lnTo>
                  <a:lnTo>
                    <a:pt x="2309" y="3334"/>
                  </a:lnTo>
                  <a:lnTo>
                    <a:pt x="2293" y="3358"/>
                  </a:lnTo>
                  <a:lnTo>
                    <a:pt x="2274" y="3381"/>
                  </a:lnTo>
                  <a:lnTo>
                    <a:pt x="2256" y="3403"/>
                  </a:lnTo>
                  <a:lnTo>
                    <a:pt x="2235" y="3424"/>
                  </a:lnTo>
                  <a:lnTo>
                    <a:pt x="2214" y="3444"/>
                  </a:lnTo>
                  <a:lnTo>
                    <a:pt x="2192" y="3464"/>
                  </a:lnTo>
                  <a:lnTo>
                    <a:pt x="2169" y="3481"/>
                  </a:lnTo>
                  <a:lnTo>
                    <a:pt x="2144" y="3499"/>
                  </a:lnTo>
                  <a:lnTo>
                    <a:pt x="2120" y="3514"/>
                  </a:lnTo>
                  <a:lnTo>
                    <a:pt x="2094" y="3530"/>
                  </a:lnTo>
                  <a:lnTo>
                    <a:pt x="2067" y="3543"/>
                  </a:lnTo>
                  <a:lnTo>
                    <a:pt x="2041" y="3555"/>
                  </a:lnTo>
                  <a:lnTo>
                    <a:pt x="2014" y="3566"/>
                  </a:lnTo>
                  <a:lnTo>
                    <a:pt x="1985" y="3576"/>
                  </a:lnTo>
                  <a:lnTo>
                    <a:pt x="1956" y="3584"/>
                  </a:lnTo>
                  <a:lnTo>
                    <a:pt x="1927" y="3590"/>
                  </a:lnTo>
                  <a:lnTo>
                    <a:pt x="1896" y="3596"/>
                  </a:lnTo>
                  <a:lnTo>
                    <a:pt x="1866" y="3600"/>
                  </a:lnTo>
                  <a:lnTo>
                    <a:pt x="1835" y="3602"/>
                  </a:lnTo>
                  <a:lnTo>
                    <a:pt x="1803" y="3603"/>
                  </a:lnTo>
                  <a:lnTo>
                    <a:pt x="1773" y="3602"/>
                  </a:lnTo>
                  <a:lnTo>
                    <a:pt x="1741" y="3600"/>
                  </a:lnTo>
                  <a:lnTo>
                    <a:pt x="1711" y="3596"/>
                  </a:lnTo>
                  <a:lnTo>
                    <a:pt x="1680" y="3590"/>
                  </a:lnTo>
                  <a:lnTo>
                    <a:pt x="1652" y="3584"/>
                  </a:lnTo>
                  <a:lnTo>
                    <a:pt x="1622" y="3576"/>
                  </a:lnTo>
                  <a:lnTo>
                    <a:pt x="1594" y="3566"/>
                  </a:lnTo>
                  <a:lnTo>
                    <a:pt x="1566" y="3555"/>
                  </a:lnTo>
                  <a:lnTo>
                    <a:pt x="1539" y="3543"/>
                  </a:lnTo>
                  <a:lnTo>
                    <a:pt x="1513" y="3530"/>
                  </a:lnTo>
                  <a:lnTo>
                    <a:pt x="1488" y="3514"/>
                  </a:lnTo>
                  <a:lnTo>
                    <a:pt x="1462" y="3499"/>
                  </a:lnTo>
                  <a:lnTo>
                    <a:pt x="1438" y="3481"/>
                  </a:lnTo>
                  <a:lnTo>
                    <a:pt x="1415" y="3464"/>
                  </a:lnTo>
                  <a:lnTo>
                    <a:pt x="1393" y="3444"/>
                  </a:lnTo>
                  <a:lnTo>
                    <a:pt x="1372" y="3424"/>
                  </a:lnTo>
                  <a:lnTo>
                    <a:pt x="1352" y="3403"/>
                  </a:lnTo>
                  <a:lnTo>
                    <a:pt x="1332" y="3381"/>
                  </a:lnTo>
                  <a:lnTo>
                    <a:pt x="1315" y="3358"/>
                  </a:lnTo>
                  <a:lnTo>
                    <a:pt x="1297" y="3334"/>
                  </a:lnTo>
                  <a:lnTo>
                    <a:pt x="1282" y="3309"/>
                  </a:lnTo>
                  <a:lnTo>
                    <a:pt x="1266" y="3283"/>
                  </a:lnTo>
                  <a:lnTo>
                    <a:pt x="1253" y="3257"/>
                  </a:lnTo>
                  <a:lnTo>
                    <a:pt x="1241" y="3230"/>
                  </a:lnTo>
                  <a:lnTo>
                    <a:pt x="1230" y="3202"/>
                  </a:lnTo>
                  <a:lnTo>
                    <a:pt x="1220" y="3174"/>
                  </a:lnTo>
                  <a:lnTo>
                    <a:pt x="1213" y="3145"/>
                  </a:lnTo>
                  <a:lnTo>
                    <a:pt x="1206" y="3115"/>
                  </a:lnTo>
                  <a:lnTo>
                    <a:pt x="1200" y="3085"/>
                  </a:lnTo>
                  <a:lnTo>
                    <a:pt x="1196" y="3054"/>
                  </a:lnTo>
                  <a:lnTo>
                    <a:pt x="1194" y="3024"/>
                  </a:lnTo>
                  <a:lnTo>
                    <a:pt x="1193" y="2993"/>
                  </a:lnTo>
                  <a:lnTo>
                    <a:pt x="1194" y="2961"/>
                  </a:lnTo>
                  <a:lnTo>
                    <a:pt x="1196" y="2930"/>
                  </a:lnTo>
                  <a:lnTo>
                    <a:pt x="1200" y="2899"/>
                  </a:lnTo>
                  <a:lnTo>
                    <a:pt x="1206" y="2870"/>
                  </a:lnTo>
                  <a:lnTo>
                    <a:pt x="1213" y="2840"/>
                  </a:lnTo>
                  <a:lnTo>
                    <a:pt x="1220" y="2811"/>
                  </a:lnTo>
                  <a:lnTo>
                    <a:pt x="1230" y="2783"/>
                  </a:lnTo>
                  <a:lnTo>
                    <a:pt x="1241" y="2755"/>
                  </a:lnTo>
                  <a:lnTo>
                    <a:pt x="1253" y="2728"/>
                  </a:lnTo>
                  <a:lnTo>
                    <a:pt x="1266" y="2702"/>
                  </a:lnTo>
                  <a:lnTo>
                    <a:pt x="1282" y="2676"/>
                  </a:lnTo>
                  <a:lnTo>
                    <a:pt x="1297" y="2652"/>
                  </a:lnTo>
                  <a:lnTo>
                    <a:pt x="1315" y="2628"/>
                  </a:lnTo>
                  <a:lnTo>
                    <a:pt x="1332" y="2604"/>
                  </a:lnTo>
                  <a:lnTo>
                    <a:pt x="1352" y="2582"/>
                  </a:lnTo>
                  <a:lnTo>
                    <a:pt x="1372" y="2562"/>
                  </a:lnTo>
                  <a:lnTo>
                    <a:pt x="1393" y="2541"/>
                  </a:lnTo>
                  <a:lnTo>
                    <a:pt x="1415" y="2522"/>
                  </a:lnTo>
                  <a:lnTo>
                    <a:pt x="1438" y="2503"/>
                  </a:lnTo>
                  <a:lnTo>
                    <a:pt x="1462" y="2487"/>
                  </a:lnTo>
                  <a:lnTo>
                    <a:pt x="1488" y="2470"/>
                  </a:lnTo>
                  <a:lnTo>
                    <a:pt x="1513" y="2456"/>
                  </a:lnTo>
                  <a:lnTo>
                    <a:pt x="1539" y="2443"/>
                  </a:lnTo>
                  <a:lnTo>
                    <a:pt x="1566" y="2431"/>
                  </a:lnTo>
                  <a:lnTo>
                    <a:pt x="1594" y="2420"/>
                  </a:lnTo>
                  <a:lnTo>
                    <a:pt x="1622" y="2410"/>
                  </a:lnTo>
                  <a:lnTo>
                    <a:pt x="1652" y="2401"/>
                  </a:lnTo>
                  <a:lnTo>
                    <a:pt x="1680" y="2394"/>
                  </a:lnTo>
                  <a:lnTo>
                    <a:pt x="1711" y="2389"/>
                  </a:lnTo>
                  <a:lnTo>
                    <a:pt x="1741" y="2386"/>
                  </a:lnTo>
                  <a:lnTo>
                    <a:pt x="1773" y="2383"/>
                  </a:lnTo>
                  <a:lnTo>
                    <a:pt x="1803" y="2382"/>
                  </a:lnTo>
                  <a:lnTo>
                    <a:pt x="1835" y="2383"/>
                  </a:lnTo>
                  <a:lnTo>
                    <a:pt x="1866" y="2386"/>
                  </a:lnTo>
                  <a:lnTo>
                    <a:pt x="1896" y="2389"/>
                  </a:lnTo>
                  <a:lnTo>
                    <a:pt x="1927" y="2394"/>
                  </a:lnTo>
                  <a:lnTo>
                    <a:pt x="1956" y="2401"/>
                  </a:lnTo>
                  <a:lnTo>
                    <a:pt x="1985" y="2410"/>
                  </a:lnTo>
                  <a:lnTo>
                    <a:pt x="2014" y="2420"/>
                  </a:lnTo>
                  <a:lnTo>
                    <a:pt x="2041" y="2431"/>
                  </a:lnTo>
                  <a:lnTo>
                    <a:pt x="2067" y="2443"/>
                  </a:lnTo>
                  <a:lnTo>
                    <a:pt x="2094" y="2456"/>
                  </a:lnTo>
                  <a:lnTo>
                    <a:pt x="2120" y="2470"/>
                  </a:lnTo>
                  <a:lnTo>
                    <a:pt x="2144" y="2487"/>
                  </a:lnTo>
                  <a:lnTo>
                    <a:pt x="2169" y="2503"/>
                  </a:lnTo>
                  <a:lnTo>
                    <a:pt x="2192" y="2522"/>
                  </a:lnTo>
                  <a:lnTo>
                    <a:pt x="2214" y="2541"/>
                  </a:lnTo>
                  <a:lnTo>
                    <a:pt x="2235" y="2562"/>
                  </a:lnTo>
                  <a:lnTo>
                    <a:pt x="2256" y="2582"/>
                  </a:lnTo>
                  <a:lnTo>
                    <a:pt x="2274" y="2604"/>
                  </a:lnTo>
                  <a:lnTo>
                    <a:pt x="2293" y="2628"/>
                  </a:lnTo>
                  <a:lnTo>
                    <a:pt x="2309" y="2652"/>
                  </a:lnTo>
                  <a:lnTo>
                    <a:pt x="2326" y="2676"/>
                  </a:lnTo>
                  <a:lnTo>
                    <a:pt x="2340" y="2702"/>
                  </a:lnTo>
                  <a:lnTo>
                    <a:pt x="2353" y="2728"/>
                  </a:lnTo>
                  <a:lnTo>
                    <a:pt x="2367" y="2755"/>
                  </a:lnTo>
                  <a:lnTo>
                    <a:pt x="2377" y="2783"/>
                  </a:lnTo>
                  <a:lnTo>
                    <a:pt x="2386" y="2811"/>
                  </a:lnTo>
                  <a:lnTo>
                    <a:pt x="2395" y="2840"/>
                  </a:lnTo>
                  <a:lnTo>
                    <a:pt x="2402" y="2870"/>
                  </a:lnTo>
                  <a:lnTo>
                    <a:pt x="2407" y="2899"/>
                  </a:lnTo>
                  <a:lnTo>
                    <a:pt x="2411" y="2930"/>
                  </a:lnTo>
                  <a:lnTo>
                    <a:pt x="2414" y="2961"/>
                  </a:lnTo>
                  <a:lnTo>
                    <a:pt x="2414" y="2993"/>
                  </a:lnTo>
                  <a:close/>
                  <a:moveTo>
                    <a:pt x="2129" y="2993"/>
                  </a:moveTo>
                  <a:lnTo>
                    <a:pt x="2129" y="2993"/>
                  </a:lnTo>
                  <a:lnTo>
                    <a:pt x="2129" y="2975"/>
                  </a:lnTo>
                  <a:lnTo>
                    <a:pt x="2128" y="2959"/>
                  </a:lnTo>
                  <a:lnTo>
                    <a:pt x="2126" y="2943"/>
                  </a:lnTo>
                  <a:lnTo>
                    <a:pt x="2122" y="2927"/>
                  </a:lnTo>
                  <a:lnTo>
                    <a:pt x="2119" y="2911"/>
                  </a:lnTo>
                  <a:lnTo>
                    <a:pt x="2115" y="2896"/>
                  </a:lnTo>
                  <a:lnTo>
                    <a:pt x="2109" y="2881"/>
                  </a:lnTo>
                  <a:lnTo>
                    <a:pt x="2104" y="2866"/>
                  </a:lnTo>
                  <a:lnTo>
                    <a:pt x="2097" y="2852"/>
                  </a:lnTo>
                  <a:lnTo>
                    <a:pt x="2089" y="2838"/>
                  </a:lnTo>
                  <a:lnTo>
                    <a:pt x="2082" y="2823"/>
                  </a:lnTo>
                  <a:lnTo>
                    <a:pt x="2074" y="2810"/>
                  </a:lnTo>
                  <a:lnTo>
                    <a:pt x="2064" y="2798"/>
                  </a:lnTo>
                  <a:lnTo>
                    <a:pt x="2054" y="2786"/>
                  </a:lnTo>
                  <a:lnTo>
                    <a:pt x="2044" y="2774"/>
                  </a:lnTo>
                  <a:lnTo>
                    <a:pt x="2033" y="2763"/>
                  </a:lnTo>
                  <a:lnTo>
                    <a:pt x="2022" y="2752"/>
                  </a:lnTo>
                  <a:lnTo>
                    <a:pt x="2010" y="2742"/>
                  </a:lnTo>
                  <a:lnTo>
                    <a:pt x="1998" y="2732"/>
                  </a:lnTo>
                  <a:lnTo>
                    <a:pt x="1985" y="2723"/>
                  </a:lnTo>
                  <a:lnTo>
                    <a:pt x="1972" y="2714"/>
                  </a:lnTo>
                  <a:lnTo>
                    <a:pt x="1958" y="2707"/>
                  </a:lnTo>
                  <a:lnTo>
                    <a:pt x="1944" y="2699"/>
                  </a:lnTo>
                  <a:lnTo>
                    <a:pt x="1930" y="2692"/>
                  </a:lnTo>
                  <a:lnTo>
                    <a:pt x="1916" y="2687"/>
                  </a:lnTo>
                  <a:lnTo>
                    <a:pt x="1900" y="2681"/>
                  </a:lnTo>
                  <a:lnTo>
                    <a:pt x="1885" y="2677"/>
                  </a:lnTo>
                  <a:lnTo>
                    <a:pt x="1869" y="2674"/>
                  </a:lnTo>
                  <a:lnTo>
                    <a:pt x="1853" y="2670"/>
                  </a:lnTo>
                  <a:lnTo>
                    <a:pt x="1836" y="2669"/>
                  </a:lnTo>
                  <a:lnTo>
                    <a:pt x="1820" y="2667"/>
                  </a:lnTo>
                  <a:lnTo>
                    <a:pt x="1803" y="2667"/>
                  </a:lnTo>
                  <a:lnTo>
                    <a:pt x="1787" y="2667"/>
                  </a:lnTo>
                  <a:lnTo>
                    <a:pt x="1770" y="2669"/>
                  </a:lnTo>
                  <a:lnTo>
                    <a:pt x="1754" y="2670"/>
                  </a:lnTo>
                  <a:lnTo>
                    <a:pt x="1737" y="2674"/>
                  </a:lnTo>
                  <a:lnTo>
                    <a:pt x="1722" y="2677"/>
                  </a:lnTo>
                  <a:lnTo>
                    <a:pt x="1707" y="2681"/>
                  </a:lnTo>
                  <a:lnTo>
                    <a:pt x="1691" y="2687"/>
                  </a:lnTo>
                  <a:lnTo>
                    <a:pt x="1677" y="2692"/>
                  </a:lnTo>
                  <a:lnTo>
                    <a:pt x="1663" y="2699"/>
                  </a:lnTo>
                  <a:lnTo>
                    <a:pt x="1648" y="2707"/>
                  </a:lnTo>
                  <a:lnTo>
                    <a:pt x="1635" y="2714"/>
                  </a:lnTo>
                  <a:lnTo>
                    <a:pt x="1622" y="2723"/>
                  </a:lnTo>
                  <a:lnTo>
                    <a:pt x="1609" y="2732"/>
                  </a:lnTo>
                  <a:lnTo>
                    <a:pt x="1597" y="2742"/>
                  </a:lnTo>
                  <a:lnTo>
                    <a:pt x="1584" y="2752"/>
                  </a:lnTo>
                  <a:lnTo>
                    <a:pt x="1573" y="2763"/>
                  </a:lnTo>
                  <a:lnTo>
                    <a:pt x="1562" y="2774"/>
                  </a:lnTo>
                  <a:lnTo>
                    <a:pt x="1553" y="2786"/>
                  </a:lnTo>
                  <a:lnTo>
                    <a:pt x="1543" y="2798"/>
                  </a:lnTo>
                  <a:lnTo>
                    <a:pt x="1534" y="2810"/>
                  </a:lnTo>
                  <a:lnTo>
                    <a:pt x="1525" y="2823"/>
                  </a:lnTo>
                  <a:lnTo>
                    <a:pt x="1517" y="2838"/>
                  </a:lnTo>
                  <a:lnTo>
                    <a:pt x="1511" y="2852"/>
                  </a:lnTo>
                  <a:lnTo>
                    <a:pt x="1504" y="2866"/>
                  </a:lnTo>
                  <a:lnTo>
                    <a:pt x="1498" y="2881"/>
                  </a:lnTo>
                  <a:lnTo>
                    <a:pt x="1493" y="2896"/>
                  </a:lnTo>
                  <a:lnTo>
                    <a:pt x="1489" y="2911"/>
                  </a:lnTo>
                  <a:lnTo>
                    <a:pt x="1484" y="2927"/>
                  </a:lnTo>
                  <a:lnTo>
                    <a:pt x="1482" y="2943"/>
                  </a:lnTo>
                  <a:lnTo>
                    <a:pt x="1480" y="2959"/>
                  </a:lnTo>
                  <a:lnTo>
                    <a:pt x="1479" y="2975"/>
                  </a:lnTo>
                  <a:lnTo>
                    <a:pt x="1478" y="2993"/>
                  </a:lnTo>
                  <a:lnTo>
                    <a:pt x="1479" y="3009"/>
                  </a:lnTo>
                  <a:lnTo>
                    <a:pt x="1480" y="3026"/>
                  </a:lnTo>
                  <a:lnTo>
                    <a:pt x="1482" y="3042"/>
                  </a:lnTo>
                  <a:lnTo>
                    <a:pt x="1484" y="3058"/>
                  </a:lnTo>
                  <a:lnTo>
                    <a:pt x="1489" y="3074"/>
                  </a:lnTo>
                  <a:lnTo>
                    <a:pt x="1493" y="3090"/>
                  </a:lnTo>
                  <a:lnTo>
                    <a:pt x="1498" y="3104"/>
                  </a:lnTo>
                  <a:lnTo>
                    <a:pt x="1504" y="3119"/>
                  </a:lnTo>
                  <a:lnTo>
                    <a:pt x="1511" y="3134"/>
                  </a:lnTo>
                  <a:lnTo>
                    <a:pt x="1517" y="3148"/>
                  </a:lnTo>
                  <a:lnTo>
                    <a:pt x="1525" y="3161"/>
                  </a:lnTo>
                  <a:lnTo>
                    <a:pt x="1534" y="3174"/>
                  </a:lnTo>
                  <a:lnTo>
                    <a:pt x="1543" y="3188"/>
                  </a:lnTo>
                  <a:lnTo>
                    <a:pt x="1553" y="3200"/>
                  </a:lnTo>
                  <a:lnTo>
                    <a:pt x="1562" y="3212"/>
                  </a:lnTo>
                  <a:lnTo>
                    <a:pt x="1573" y="3223"/>
                  </a:lnTo>
                  <a:lnTo>
                    <a:pt x="1584" y="3234"/>
                  </a:lnTo>
                  <a:lnTo>
                    <a:pt x="1597" y="3244"/>
                  </a:lnTo>
                  <a:lnTo>
                    <a:pt x="1609" y="3254"/>
                  </a:lnTo>
                  <a:lnTo>
                    <a:pt x="1622" y="3262"/>
                  </a:lnTo>
                  <a:lnTo>
                    <a:pt x="1635" y="3271"/>
                  </a:lnTo>
                  <a:lnTo>
                    <a:pt x="1648" y="3279"/>
                  </a:lnTo>
                  <a:lnTo>
                    <a:pt x="1663" y="3285"/>
                  </a:lnTo>
                  <a:lnTo>
                    <a:pt x="1677" y="3292"/>
                  </a:lnTo>
                  <a:lnTo>
                    <a:pt x="1691" y="3299"/>
                  </a:lnTo>
                  <a:lnTo>
                    <a:pt x="1707" y="3303"/>
                  </a:lnTo>
                  <a:lnTo>
                    <a:pt x="1722" y="3307"/>
                  </a:lnTo>
                  <a:lnTo>
                    <a:pt x="1737" y="3312"/>
                  </a:lnTo>
                  <a:lnTo>
                    <a:pt x="1754" y="3314"/>
                  </a:lnTo>
                  <a:lnTo>
                    <a:pt x="1770" y="3316"/>
                  </a:lnTo>
                  <a:lnTo>
                    <a:pt x="1787" y="3317"/>
                  </a:lnTo>
                  <a:lnTo>
                    <a:pt x="1803" y="3318"/>
                  </a:lnTo>
                  <a:lnTo>
                    <a:pt x="1820" y="3317"/>
                  </a:lnTo>
                  <a:lnTo>
                    <a:pt x="1836" y="3316"/>
                  </a:lnTo>
                  <a:lnTo>
                    <a:pt x="1853" y="3314"/>
                  </a:lnTo>
                  <a:lnTo>
                    <a:pt x="1869" y="3312"/>
                  </a:lnTo>
                  <a:lnTo>
                    <a:pt x="1885" y="3307"/>
                  </a:lnTo>
                  <a:lnTo>
                    <a:pt x="1900" y="3303"/>
                  </a:lnTo>
                  <a:lnTo>
                    <a:pt x="1916" y="3299"/>
                  </a:lnTo>
                  <a:lnTo>
                    <a:pt x="1930" y="3292"/>
                  </a:lnTo>
                  <a:lnTo>
                    <a:pt x="1944" y="3285"/>
                  </a:lnTo>
                  <a:lnTo>
                    <a:pt x="1958" y="3279"/>
                  </a:lnTo>
                  <a:lnTo>
                    <a:pt x="1972" y="3271"/>
                  </a:lnTo>
                  <a:lnTo>
                    <a:pt x="1985" y="3262"/>
                  </a:lnTo>
                  <a:lnTo>
                    <a:pt x="1998" y="3254"/>
                  </a:lnTo>
                  <a:lnTo>
                    <a:pt x="2010" y="3244"/>
                  </a:lnTo>
                  <a:lnTo>
                    <a:pt x="2022" y="3234"/>
                  </a:lnTo>
                  <a:lnTo>
                    <a:pt x="2033" y="3223"/>
                  </a:lnTo>
                  <a:lnTo>
                    <a:pt x="2044" y="3212"/>
                  </a:lnTo>
                  <a:lnTo>
                    <a:pt x="2054" y="3200"/>
                  </a:lnTo>
                  <a:lnTo>
                    <a:pt x="2064" y="3188"/>
                  </a:lnTo>
                  <a:lnTo>
                    <a:pt x="2074" y="3174"/>
                  </a:lnTo>
                  <a:lnTo>
                    <a:pt x="2082" y="3161"/>
                  </a:lnTo>
                  <a:lnTo>
                    <a:pt x="2089" y="3148"/>
                  </a:lnTo>
                  <a:lnTo>
                    <a:pt x="2097" y="3134"/>
                  </a:lnTo>
                  <a:lnTo>
                    <a:pt x="2104" y="3119"/>
                  </a:lnTo>
                  <a:lnTo>
                    <a:pt x="2109" y="3104"/>
                  </a:lnTo>
                  <a:lnTo>
                    <a:pt x="2115" y="3090"/>
                  </a:lnTo>
                  <a:lnTo>
                    <a:pt x="2119" y="3074"/>
                  </a:lnTo>
                  <a:lnTo>
                    <a:pt x="2122" y="3058"/>
                  </a:lnTo>
                  <a:lnTo>
                    <a:pt x="2126" y="3042"/>
                  </a:lnTo>
                  <a:lnTo>
                    <a:pt x="2128" y="3026"/>
                  </a:lnTo>
                  <a:lnTo>
                    <a:pt x="2129" y="3009"/>
                  </a:lnTo>
                  <a:lnTo>
                    <a:pt x="2129" y="2993"/>
                  </a:lnTo>
                  <a:close/>
                  <a:moveTo>
                    <a:pt x="3058" y="2136"/>
                  </a:moveTo>
                  <a:lnTo>
                    <a:pt x="3058" y="2136"/>
                  </a:lnTo>
                  <a:lnTo>
                    <a:pt x="3062" y="2142"/>
                  </a:lnTo>
                  <a:lnTo>
                    <a:pt x="3068" y="2149"/>
                  </a:lnTo>
                  <a:lnTo>
                    <a:pt x="3074" y="2155"/>
                  </a:lnTo>
                  <a:lnTo>
                    <a:pt x="3081" y="2160"/>
                  </a:lnTo>
                  <a:lnTo>
                    <a:pt x="3088" y="2163"/>
                  </a:lnTo>
                  <a:lnTo>
                    <a:pt x="3096" y="2167"/>
                  </a:lnTo>
                  <a:lnTo>
                    <a:pt x="3105" y="2168"/>
                  </a:lnTo>
                  <a:lnTo>
                    <a:pt x="3114" y="2169"/>
                  </a:lnTo>
                  <a:lnTo>
                    <a:pt x="3123" y="2168"/>
                  </a:lnTo>
                  <a:lnTo>
                    <a:pt x="3131" y="2167"/>
                  </a:lnTo>
                  <a:lnTo>
                    <a:pt x="3139" y="2164"/>
                  </a:lnTo>
                  <a:lnTo>
                    <a:pt x="3146" y="2161"/>
                  </a:lnTo>
                  <a:lnTo>
                    <a:pt x="3152" y="2158"/>
                  </a:lnTo>
                  <a:lnTo>
                    <a:pt x="3159" y="2152"/>
                  </a:lnTo>
                  <a:lnTo>
                    <a:pt x="3164" y="2147"/>
                  </a:lnTo>
                  <a:lnTo>
                    <a:pt x="3169" y="2140"/>
                  </a:lnTo>
                  <a:lnTo>
                    <a:pt x="3174" y="2134"/>
                  </a:lnTo>
                  <a:lnTo>
                    <a:pt x="3178" y="2125"/>
                  </a:lnTo>
                  <a:lnTo>
                    <a:pt x="3181" y="2115"/>
                  </a:lnTo>
                  <a:lnTo>
                    <a:pt x="3184" y="2104"/>
                  </a:lnTo>
                  <a:lnTo>
                    <a:pt x="3186" y="2092"/>
                  </a:lnTo>
                  <a:lnTo>
                    <a:pt x="3187" y="2080"/>
                  </a:lnTo>
                  <a:lnTo>
                    <a:pt x="3189" y="2050"/>
                  </a:lnTo>
                  <a:lnTo>
                    <a:pt x="3187" y="2026"/>
                  </a:lnTo>
                  <a:lnTo>
                    <a:pt x="3185" y="2004"/>
                  </a:lnTo>
                  <a:lnTo>
                    <a:pt x="3182" y="1994"/>
                  </a:lnTo>
                  <a:lnTo>
                    <a:pt x="3180" y="1984"/>
                  </a:lnTo>
                  <a:lnTo>
                    <a:pt x="3176" y="1974"/>
                  </a:lnTo>
                  <a:lnTo>
                    <a:pt x="3172" y="1966"/>
                  </a:lnTo>
                  <a:lnTo>
                    <a:pt x="3167" y="1959"/>
                  </a:lnTo>
                  <a:lnTo>
                    <a:pt x="3162" y="1952"/>
                  </a:lnTo>
                  <a:lnTo>
                    <a:pt x="3156" y="1947"/>
                  </a:lnTo>
                  <a:lnTo>
                    <a:pt x="3149" y="1941"/>
                  </a:lnTo>
                  <a:lnTo>
                    <a:pt x="3141" y="1937"/>
                  </a:lnTo>
                  <a:lnTo>
                    <a:pt x="3134" y="1935"/>
                  </a:lnTo>
                  <a:lnTo>
                    <a:pt x="3124" y="1932"/>
                  </a:lnTo>
                  <a:lnTo>
                    <a:pt x="3114" y="1932"/>
                  </a:lnTo>
                  <a:lnTo>
                    <a:pt x="3106" y="1932"/>
                  </a:lnTo>
                  <a:lnTo>
                    <a:pt x="3097" y="1933"/>
                  </a:lnTo>
                  <a:lnTo>
                    <a:pt x="3090" y="1936"/>
                  </a:lnTo>
                  <a:lnTo>
                    <a:pt x="3083" y="1939"/>
                  </a:lnTo>
                  <a:lnTo>
                    <a:pt x="3076" y="1943"/>
                  </a:lnTo>
                  <a:lnTo>
                    <a:pt x="3070" y="1948"/>
                  </a:lnTo>
                  <a:lnTo>
                    <a:pt x="3064" y="1954"/>
                  </a:lnTo>
                  <a:lnTo>
                    <a:pt x="3059" y="1961"/>
                  </a:lnTo>
                  <a:lnTo>
                    <a:pt x="3054" y="1969"/>
                  </a:lnTo>
                  <a:lnTo>
                    <a:pt x="3050" y="1977"/>
                  </a:lnTo>
                  <a:lnTo>
                    <a:pt x="3047" y="1986"/>
                  </a:lnTo>
                  <a:lnTo>
                    <a:pt x="3044" y="1997"/>
                  </a:lnTo>
                  <a:lnTo>
                    <a:pt x="3042" y="2009"/>
                  </a:lnTo>
                  <a:lnTo>
                    <a:pt x="3041" y="2021"/>
                  </a:lnTo>
                  <a:lnTo>
                    <a:pt x="3039" y="2050"/>
                  </a:lnTo>
                  <a:lnTo>
                    <a:pt x="3040" y="2075"/>
                  </a:lnTo>
                  <a:lnTo>
                    <a:pt x="3042" y="2086"/>
                  </a:lnTo>
                  <a:lnTo>
                    <a:pt x="3044" y="2098"/>
                  </a:lnTo>
                  <a:lnTo>
                    <a:pt x="3047" y="2108"/>
                  </a:lnTo>
                  <a:lnTo>
                    <a:pt x="3050" y="2118"/>
                  </a:lnTo>
                  <a:lnTo>
                    <a:pt x="3053" y="2127"/>
                  </a:lnTo>
                  <a:lnTo>
                    <a:pt x="3058" y="2136"/>
                  </a:lnTo>
                  <a:close/>
                  <a:moveTo>
                    <a:pt x="2779" y="2047"/>
                  </a:moveTo>
                  <a:lnTo>
                    <a:pt x="2779" y="2047"/>
                  </a:lnTo>
                  <a:lnTo>
                    <a:pt x="2788" y="2048"/>
                  </a:lnTo>
                  <a:lnTo>
                    <a:pt x="2794" y="2048"/>
                  </a:lnTo>
                  <a:lnTo>
                    <a:pt x="2807" y="2047"/>
                  </a:lnTo>
                  <a:lnTo>
                    <a:pt x="2820" y="2045"/>
                  </a:lnTo>
                  <a:lnTo>
                    <a:pt x="2832" y="2041"/>
                  </a:lnTo>
                  <a:lnTo>
                    <a:pt x="2843" y="2036"/>
                  </a:lnTo>
                  <a:lnTo>
                    <a:pt x="2849" y="2032"/>
                  </a:lnTo>
                  <a:lnTo>
                    <a:pt x="2853" y="2028"/>
                  </a:lnTo>
                  <a:lnTo>
                    <a:pt x="2856" y="2024"/>
                  </a:lnTo>
                  <a:lnTo>
                    <a:pt x="2860" y="2017"/>
                  </a:lnTo>
                  <a:lnTo>
                    <a:pt x="2863" y="2012"/>
                  </a:lnTo>
                  <a:lnTo>
                    <a:pt x="2864" y="2004"/>
                  </a:lnTo>
                  <a:lnTo>
                    <a:pt x="2865" y="1996"/>
                  </a:lnTo>
                  <a:lnTo>
                    <a:pt x="2866" y="1986"/>
                  </a:lnTo>
                  <a:lnTo>
                    <a:pt x="2865" y="1979"/>
                  </a:lnTo>
                  <a:lnTo>
                    <a:pt x="2864" y="1972"/>
                  </a:lnTo>
                  <a:lnTo>
                    <a:pt x="2863" y="1965"/>
                  </a:lnTo>
                  <a:lnTo>
                    <a:pt x="2860" y="1960"/>
                  </a:lnTo>
                  <a:lnTo>
                    <a:pt x="2853" y="1951"/>
                  </a:lnTo>
                  <a:lnTo>
                    <a:pt x="2850" y="1947"/>
                  </a:lnTo>
                  <a:lnTo>
                    <a:pt x="2844" y="1943"/>
                  </a:lnTo>
                  <a:lnTo>
                    <a:pt x="2834" y="1938"/>
                  </a:lnTo>
                  <a:lnTo>
                    <a:pt x="2823" y="1935"/>
                  </a:lnTo>
                  <a:lnTo>
                    <a:pt x="2810" y="1932"/>
                  </a:lnTo>
                  <a:lnTo>
                    <a:pt x="2798" y="1932"/>
                  </a:lnTo>
                  <a:lnTo>
                    <a:pt x="2779" y="1932"/>
                  </a:lnTo>
                  <a:lnTo>
                    <a:pt x="2765" y="1935"/>
                  </a:lnTo>
                  <a:lnTo>
                    <a:pt x="2765" y="2046"/>
                  </a:lnTo>
                  <a:lnTo>
                    <a:pt x="2770" y="2047"/>
                  </a:lnTo>
                  <a:lnTo>
                    <a:pt x="2779" y="2047"/>
                  </a:lnTo>
                  <a:close/>
                  <a:moveTo>
                    <a:pt x="7881" y="2533"/>
                  </a:moveTo>
                  <a:lnTo>
                    <a:pt x="7188" y="2533"/>
                  </a:lnTo>
                  <a:lnTo>
                    <a:pt x="7174" y="2513"/>
                  </a:lnTo>
                  <a:lnTo>
                    <a:pt x="7159" y="2493"/>
                  </a:lnTo>
                  <a:lnTo>
                    <a:pt x="7144" y="2475"/>
                  </a:lnTo>
                  <a:lnTo>
                    <a:pt x="7128" y="2456"/>
                  </a:lnTo>
                  <a:lnTo>
                    <a:pt x="7113" y="2438"/>
                  </a:lnTo>
                  <a:lnTo>
                    <a:pt x="7097" y="2421"/>
                  </a:lnTo>
                  <a:lnTo>
                    <a:pt x="7079" y="2404"/>
                  </a:lnTo>
                  <a:lnTo>
                    <a:pt x="7061" y="2388"/>
                  </a:lnTo>
                  <a:lnTo>
                    <a:pt x="7044" y="2371"/>
                  </a:lnTo>
                  <a:lnTo>
                    <a:pt x="7025" y="2356"/>
                  </a:lnTo>
                  <a:lnTo>
                    <a:pt x="7006" y="2342"/>
                  </a:lnTo>
                  <a:lnTo>
                    <a:pt x="6987" y="2327"/>
                  </a:lnTo>
                  <a:lnTo>
                    <a:pt x="6967" y="2313"/>
                  </a:lnTo>
                  <a:lnTo>
                    <a:pt x="6946" y="2300"/>
                  </a:lnTo>
                  <a:lnTo>
                    <a:pt x="6925" y="2288"/>
                  </a:lnTo>
                  <a:lnTo>
                    <a:pt x="6904" y="2276"/>
                  </a:lnTo>
                  <a:lnTo>
                    <a:pt x="6883" y="2265"/>
                  </a:lnTo>
                  <a:lnTo>
                    <a:pt x="6861" y="2254"/>
                  </a:lnTo>
                  <a:lnTo>
                    <a:pt x="6838" y="2244"/>
                  </a:lnTo>
                  <a:lnTo>
                    <a:pt x="6816" y="2235"/>
                  </a:lnTo>
                  <a:lnTo>
                    <a:pt x="6793" y="2226"/>
                  </a:lnTo>
                  <a:lnTo>
                    <a:pt x="6770" y="2218"/>
                  </a:lnTo>
                  <a:lnTo>
                    <a:pt x="6746" y="2211"/>
                  </a:lnTo>
                  <a:lnTo>
                    <a:pt x="6723" y="2204"/>
                  </a:lnTo>
                  <a:lnTo>
                    <a:pt x="6698" y="2199"/>
                  </a:lnTo>
                  <a:lnTo>
                    <a:pt x="6673" y="2193"/>
                  </a:lnTo>
                  <a:lnTo>
                    <a:pt x="6649" y="2189"/>
                  </a:lnTo>
                  <a:lnTo>
                    <a:pt x="6623" y="2185"/>
                  </a:lnTo>
                  <a:lnTo>
                    <a:pt x="6598" y="2182"/>
                  </a:lnTo>
                  <a:lnTo>
                    <a:pt x="6573" y="2180"/>
                  </a:lnTo>
                  <a:lnTo>
                    <a:pt x="6548" y="2179"/>
                  </a:lnTo>
                  <a:lnTo>
                    <a:pt x="6521" y="2179"/>
                  </a:lnTo>
                  <a:lnTo>
                    <a:pt x="6510" y="2179"/>
                  </a:lnTo>
                  <a:lnTo>
                    <a:pt x="6499" y="2180"/>
                  </a:lnTo>
                  <a:lnTo>
                    <a:pt x="6509" y="2145"/>
                  </a:lnTo>
                  <a:lnTo>
                    <a:pt x="6517" y="2111"/>
                  </a:lnTo>
                  <a:lnTo>
                    <a:pt x="6523" y="2074"/>
                  </a:lnTo>
                  <a:lnTo>
                    <a:pt x="6528" y="2039"/>
                  </a:lnTo>
                  <a:lnTo>
                    <a:pt x="6531" y="2004"/>
                  </a:lnTo>
                  <a:lnTo>
                    <a:pt x="6533" y="1970"/>
                  </a:lnTo>
                  <a:lnTo>
                    <a:pt x="6534" y="1936"/>
                  </a:lnTo>
                  <a:lnTo>
                    <a:pt x="6535" y="1902"/>
                  </a:lnTo>
                  <a:lnTo>
                    <a:pt x="6535" y="1585"/>
                  </a:lnTo>
                  <a:lnTo>
                    <a:pt x="6786" y="1340"/>
                  </a:lnTo>
                  <a:lnTo>
                    <a:pt x="6705" y="1294"/>
                  </a:lnTo>
                  <a:lnTo>
                    <a:pt x="6621" y="1248"/>
                  </a:lnTo>
                  <a:lnTo>
                    <a:pt x="6534" y="1202"/>
                  </a:lnTo>
                  <a:lnTo>
                    <a:pt x="6445" y="1156"/>
                  </a:lnTo>
                  <a:lnTo>
                    <a:pt x="6399" y="1133"/>
                  </a:lnTo>
                  <a:lnTo>
                    <a:pt x="6352" y="1109"/>
                  </a:lnTo>
                  <a:lnTo>
                    <a:pt x="6303" y="1087"/>
                  </a:lnTo>
                  <a:lnTo>
                    <a:pt x="6254" y="1065"/>
                  </a:lnTo>
                  <a:lnTo>
                    <a:pt x="6203" y="1044"/>
                  </a:lnTo>
                  <a:lnTo>
                    <a:pt x="6151" y="1024"/>
                  </a:lnTo>
                  <a:lnTo>
                    <a:pt x="6098" y="1003"/>
                  </a:lnTo>
                  <a:lnTo>
                    <a:pt x="6043" y="983"/>
                  </a:lnTo>
                  <a:lnTo>
                    <a:pt x="5986" y="963"/>
                  </a:lnTo>
                  <a:lnTo>
                    <a:pt x="5928" y="944"/>
                  </a:lnTo>
                  <a:lnTo>
                    <a:pt x="5869" y="927"/>
                  </a:lnTo>
                  <a:lnTo>
                    <a:pt x="5807" y="909"/>
                  </a:lnTo>
                  <a:lnTo>
                    <a:pt x="5743" y="893"/>
                  </a:lnTo>
                  <a:lnTo>
                    <a:pt x="5678" y="877"/>
                  </a:lnTo>
                  <a:lnTo>
                    <a:pt x="5610" y="863"/>
                  </a:lnTo>
                  <a:lnTo>
                    <a:pt x="5541" y="849"/>
                  </a:lnTo>
                  <a:lnTo>
                    <a:pt x="5469" y="837"/>
                  </a:lnTo>
                  <a:lnTo>
                    <a:pt x="5396" y="824"/>
                  </a:lnTo>
                  <a:lnTo>
                    <a:pt x="5320" y="815"/>
                  </a:lnTo>
                  <a:lnTo>
                    <a:pt x="5240" y="805"/>
                  </a:lnTo>
                  <a:lnTo>
                    <a:pt x="5159" y="797"/>
                  </a:lnTo>
                  <a:lnTo>
                    <a:pt x="5075" y="789"/>
                  </a:lnTo>
                  <a:lnTo>
                    <a:pt x="4990" y="784"/>
                  </a:lnTo>
                  <a:lnTo>
                    <a:pt x="4901" y="779"/>
                  </a:lnTo>
                  <a:lnTo>
                    <a:pt x="4901" y="1609"/>
                  </a:lnTo>
                  <a:lnTo>
                    <a:pt x="6304" y="1609"/>
                  </a:lnTo>
                  <a:lnTo>
                    <a:pt x="6304" y="1902"/>
                  </a:lnTo>
                  <a:lnTo>
                    <a:pt x="6304" y="1935"/>
                  </a:lnTo>
                  <a:lnTo>
                    <a:pt x="6303" y="1965"/>
                  </a:lnTo>
                  <a:lnTo>
                    <a:pt x="6301" y="1995"/>
                  </a:lnTo>
                  <a:lnTo>
                    <a:pt x="6298" y="2023"/>
                  </a:lnTo>
                  <a:lnTo>
                    <a:pt x="6293" y="2049"/>
                  </a:lnTo>
                  <a:lnTo>
                    <a:pt x="6289" y="2074"/>
                  </a:lnTo>
                  <a:lnTo>
                    <a:pt x="6282" y="2098"/>
                  </a:lnTo>
                  <a:lnTo>
                    <a:pt x="6276" y="2120"/>
                  </a:lnTo>
                  <a:lnTo>
                    <a:pt x="6268" y="2141"/>
                  </a:lnTo>
                  <a:lnTo>
                    <a:pt x="6258" y="2161"/>
                  </a:lnTo>
                  <a:lnTo>
                    <a:pt x="6248" y="2180"/>
                  </a:lnTo>
                  <a:lnTo>
                    <a:pt x="6237" y="2197"/>
                  </a:lnTo>
                  <a:lnTo>
                    <a:pt x="6225" y="2213"/>
                  </a:lnTo>
                  <a:lnTo>
                    <a:pt x="6211" y="2228"/>
                  </a:lnTo>
                  <a:lnTo>
                    <a:pt x="6197" y="2243"/>
                  </a:lnTo>
                  <a:lnTo>
                    <a:pt x="6180" y="2256"/>
                  </a:lnTo>
                  <a:lnTo>
                    <a:pt x="6156" y="2268"/>
                  </a:lnTo>
                  <a:lnTo>
                    <a:pt x="6132" y="2281"/>
                  </a:lnTo>
                  <a:lnTo>
                    <a:pt x="6109" y="2294"/>
                  </a:lnTo>
                  <a:lnTo>
                    <a:pt x="6085" y="2309"/>
                  </a:lnTo>
                  <a:lnTo>
                    <a:pt x="6063" y="2324"/>
                  </a:lnTo>
                  <a:lnTo>
                    <a:pt x="6041" y="2339"/>
                  </a:lnTo>
                  <a:lnTo>
                    <a:pt x="6019" y="2356"/>
                  </a:lnTo>
                  <a:lnTo>
                    <a:pt x="6000" y="2373"/>
                  </a:lnTo>
                  <a:lnTo>
                    <a:pt x="5979" y="2391"/>
                  </a:lnTo>
                  <a:lnTo>
                    <a:pt x="5959" y="2410"/>
                  </a:lnTo>
                  <a:lnTo>
                    <a:pt x="5940" y="2428"/>
                  </a:lnTo>
                  <a:lnTo>
                    <a:pt x="5923" y="2448"/>
                  </a:lnTo>
                  <a:lnTo>
                    <a:pt x="5905" y="2468"/>
                  </a:lnTo>
                  <a:lnTo>
                    <a:pt x="5887" y="2489"/>
                  </a:lnTo>
                  <a:lnTo>
                    <a:pt x="5871" y="2511"/>
                  </a:lnTo>
                  <a:lnTo>
                    <a:pt x="5856" y="2533"/>
                  </a:lnTo>
                  <a:lnTo>
                    <a:pt x="4600" y="2533"/>
                  </a:lnTo>
                  <a:lnTo>
                    <a:pt x="4601" y="777"/>
                  </a:lnTo>
                  <a:lnTo>
                    <a:pt x="4534" y="779"/>
                  </a:lnTo>
                  <a:lnTo>
                    <a:pt x="4467" y="783"/>
                  </a:lnTo>
                  <a:lnTo>
                    <a:pt x="4401" y="788"/>
                  </a:lnTo>
                  <a:lnTo>
                    <a:pt x="4335" y="796"/>
                  </a:lnTo>
                  <a:lnTo>
                    <a:pt x="4270" y="805"/>
                  </a:lnTo>
                  <a:lnTo>
                    <a:pt x="4204" y="815"/>
                  </a:lnTo>
                  <a:lnTo>
                    <a:pt x="4139" y="826"/>
                  </a:lnTo>
                  <a:lnTo>
                    <a:pt x="4075" y="839"/>
                  </a:lnTo>
                  <a:lnTo>
                    <a:pt x="4010" y="853"/>
                  </a:lnTo>
                  <a:lnTo>
                    <a:pt x="3947" y="868"/>
                  </a:lnTo>
                  <a:lnTo>
                    <a:pt x="3883" y="885"/>
                  </a:lnTo>
                  <a:lnTo>
                    <a:pt x="3819" y="903"/>
                  </a:lnTo>
                  <a:lnTo>
                    <a:pt x="3756" y="922"/>
                  </a:lnTo>
                  <a:lnTo>
                    <a:pt x="3692" y="942"/>
                  </a:lnTo>
                  <a:lnTo>
                    <a:pt x="3629" y="964"/>
                  </a:lnTo>
                  <a:lnTo>
                    <a:pt x="3566" y="986"/>
                  </a:lnTo>
                  <a:lnTo>
                    <a:pt x="3502" y="1010"/>
                  </a:lnTo>
                  <a:lnTo>
                    <a:pt x="3439" y="1035"/>
                  </a:lnTo>
                  <a:lnTo>
                    <a:pt x="3377" y="1060"/>
                  </a:lnTo>
                  <a:lnTo>
                    <a:pt x="3313" y="1086"/>
                  </a:lnTo>
                  <a:lnTo>
                    <a:pt x="3250" y="1114"/>
                  </a:lnTo>
                  <a:lnTo>
                    <a:pt x="3186" y="1141"/>
                  </a:lnTo>
                  <a:lnTo>
                    <a:pt x="3123" y="1171"/>
                  </a:lnTo>
                  <a:lnTo>
                    <a:pt x="3060" y="1201"/>
                  </a:lnTo>
                  <a:lnTo>
                    <a:pt x="2931" y="1262"/>
                  </a:lnTo>
                  <a:lnTo>
                    <a:pt x="2803" y="1326"/>
                  </a:lnTo>
                  <a:lnTo>
                    <a:pt x="2674" y="1393"/>
                  </a:lnTo>
                  <a:lnTo>
                    <a:pt x="2543" y="1463"/>
                  </a:lnTo>
                  <a:lnTo>
                    <a:pt x="2543" y="1486"/>
                  </a:lnTo>
                  <a:lnTo>
                    <a:pt x="2543" y="1498"/>
                  </a:lnTo>
                  <a:lnTo>
                    <a:pt x="2544" y="1510"/>
                  </a:lnTo>
                  <a:lnTo>
                    <a:pt x="2546" y="1522"/>
                  </a:lnTo>
                  <a:lnTo>
                    <a:pt x="2550" y="1534"/>
                  </a:lnTo>
                  <a:lnTo>
                    <a:pt x="2555" y="1546"/>
                  </a:lnTo>
                  <a:lnTo>
                    <a:pt x="2561" y="1557"/>
                  </a:lnTo>
                  <a:lnTo>
                    <a:pt x="2571" y="1568"/>
                  </a:lnTo>
                  <a:lnTo>
                    <a:pt x="2582" y="1578"/>
                  </a:lnTo>
                  <a:lnTo>
                    <a:pt x="2597" y="1586"/>
                  </a:lnTo>
                  <a:lnTo>
                    <a:pt x="2613" y="1593"/>
                  </a:lnTo>
                  <a:lnTo>
                    <a:pt x="2633" y="1600"/>
                  </a:lnTo>
                  <a:lnTo>
                    <a:pt x="2657" y="1604"/>
                  </a:lnTo>
                  <a:lnTo>
                    <a:pt x="2685" y="1608"/>
                  </a:lnTo>
                  <a:lnTo>
                    <a:pt x="2717" y="1608"/>
                  </a:lnTo>
                  <a:lnTo>
                    <a:pt x="4370" y="1609"/>
                  </a:lnTo>
                  <a:lnTo>
                    <a:pt x="4370" y="2533"/>
                  </a:lnTo>
                  <a:lnTo>
                    <a:pt x="2468" y="2533"/>
                  </a:lnTo>
                  <a:lnTo>
                    <a:pt x="2454" y="2513"/>
                  </a:lnTo>
                  <a:lnTo>
                    <a:pt x="2439" y="2493"/>
                  </a:lnTo>
                  <a:lnTo>
                    <a:pt x="2425" y="2475"/>
                  </a:lnTo>
                  <a:lnTo>
                    <a:pt x="2408" y="2456"/>
                  </a:lnTo>
                  <a:lnTo>
                    <a:pt x="2393" y="2438"/>
                  </a:lnTo>
                  <a:lnTo>
                    <a:pt x="2377" y="2421"/>
                  </a:lnTo>
                  <a:lnTo>
                    <a:pt x="2359" y="2404"/>
                  </a:lnTo>
                  <a:lnTo>
                    <a:pt x="2341" y="2388"/>
                  </a:lnTo>
                  <a:lnTo>
                    <a:pt x="2324" y="2371"/>
                  </a:lnTo>
                  <a:lnTo>
                    <a:pt x="2305" y="2356"/>
                  </a:lnTo>
                  <a:lnTo>
                    <a:pt x="2286" y="2342"/>
                  </a:lnTo>
                  <a:lnTo>
                    <a:pt x="2267" y="2327"/>
                  </a:lnTo>
                  <a:lnTo>
                    <a:pt x="2247" y="2313"/>
                  </a:lnTo>
                  <a:lnTo>
                    <a:pt x="2226" y="2300"/>
                  </a:lnTo>
                  <a:lnTo>
                    <a:pt x="2206" y="2288"/>
                  </a:lnTo>
                  <a:lnTo>
                    <a:pt x="2184" y="2276"/>
                  </a:lnTo>
                  <a:lnTo>
                    <a:pt x="2163" y="2265"/>
                  </a:lnTo>
                  <a:lnTo>
                    <a:pt x="2141" y="2254"/>
                  </a:lnTo>
                  <a:lnTo>
                    <a:pt x="2119" y="2244"/>
                  </a:lnTo>
                  <a:lnTo>
                    <a:pt x="2096" y="2235"/>
                  </a:lnTo>
                  <a:lnTo>
                    <a:pt x="2073" y="2226"/>
                  </a:lnTo>
                  <a:lnTo>
                    <a:pt x="2050" y="2218"/>
                  </a:lnTo>
                  <a:lnTo>
                    <a:pt x="2027" y="2211"/>
                  </a:lnTo>
                  <a:lnTo>
                    <a:pt x="2003" y="2204"/>
                  </a:lnTo>
                  <a:lnTo>
                    <a:pt x="1978" y="2199"/>
                  </a:lnTo>
                  <a:lnTo>
                    <a:pt x="1954" y="2193"/>
                  </a:lnTo>
                  <a:lnTo>
                    <a:pt x="1929" y="2189"/>
                  </a:lnTo>
                  <a:lnTo>
                    <a:pt x="1905" y="2185"/>
                  </a:lnTo>
                  <a:lnTo>
                    <a:pt x="1879" y="2182"/>
                  </a:lnTo>
                  <a:lnTo>
                    <a:pt x="1854" y="2180"/>
                  </a:lnTo>
                  <a:lnTo>
                    <a:pt x="1828" y="2179"/>
                  </a:lnTo>
                  <a:lnTo>
                    <a:pt x="1802" y="2179"/>
                  </a:lnTo>
                  <a:lnTo>
                    <a:pt x="1776" y="2179"/>
                  </a:lnTo>
                  <a:lnTo>
                    <a:pt x="1751" y="2180"/>
                  </a:lnTo>
                  <a:lnTo>
                    <a:pt x="1725" y="2182"/>
                  </a:lnTo>
                  <a:lnTo>
                    <a:pt x="1700" y="2185"/>
                  </a:lnTo>
                  <a:lnTo>
                    <a:pt x="1675" y="2189"/>
                  </a:lnTo>
                  <a:lnTo>
                    <a:pt x="1650" y="2193"/>
                  </a:lnTo>
                  <a:lnTo>
                    <a:pt x="1626" y="2199"/>
                  </a:lnTo>
                  <a:lnTo>
                    <a:pt x="1602" y="2204"/>
                  </a:lnTo>
                  <a:lnTo>
                    <a:pt x="1578" y="2211"/>
                  </a:lnTo>
                  <a:lnTo>
                    <a:pt x="1554" y="2218"/>
                  </a:lnTo>
                  <a:lnTo>
                    <a:pt x="1531" y="2226"/>
                  </a:lnTo>
                  <a:lnTo>
                    <a:pt x="1507" y="2235"/>
                  </a:lnTo>
                  <a:lnTo>
                    <a:pt x="1485" y="2244"/>
                  </a:lnTo>
                  <a:lnTo>
                    <a:pt x="1463" y="2254"/>
                  </a:lnTo>
                  <a:lnTo>
                    <a:pt x="1441" y="2265"/>
                  </a:lnTo>
                  <a:lnTo>
                    <a:pt x="1419" y="2276"/>
                  </a:lnTo>
                  <a:lnTo>
                    <a:pt x="1398" y="2288"/>
                  </a:lnTo>
                  <a:lnTo>
                    <a:pt x="1378" y="2300"/>
                  </a:lnTo>
                  <a:lnTo>
                    <a:pt x="1358" y="2313"/>
                  </a:lnTo>
                  <a:lnTo>
                    <a:pt x="1337" y="2327"/>
                  </a:lnTo>
                  <a:lnTo>
                    <a:pt x="1318" y="2342"/>
                  </a:lnTo>
                  <a:lnTo>
                    <a:pt x="1298" y="2356"/>
                  </a:lnTo>
                  <a:lnTo>
                    <a:pt x="1281" y="2371"/>
                  </a:lnTo>
                  <a:lnTo>
                    <a:pt x="1262" y="2388"/>
                  </a:lnTo>
                  <a:lnTo>
                    <a:pt x="1244" y="2404"/>
                  </a:lnTo>
                  <a:lnTo>
                    <a:pt x="1228" y="2421"/>
                  </a:lnTo>
                  <a:lnTo>
                    <a:pt x="1211" y="2438"/>
                  </a:lnTo>
                  <a:lnTo>
                    <a:pt x="1195" y="2456"/>
                  </a:lnTo>
                  <a:lnTo>
                    <a:pt x="1180" y="2475"/>
                  </a:lnTo>
                  <a:lnTo>
                    <a:pt x="1164" y="2493"/>
                  </a:lnTo>
                  <a:lnTo>
                    <a:pt x="1150" y="2513"/>
                  </a:lnTo>
                  <a:lnTo>
                    <a:pt x="1137" y="2533"/>
                  </a:lnTo>
                  <a:lnTo>
                    <a:pt x="0" y="2533"/>
                  </a:lnTo>
                  <a:lnTo>
                    <a:pt x="0" y="2409"/>
                  </a:lnTo>
                  <a:lnTo>
                    <a:pt x="1" y="2391"/>
                  </a:lnTo>
                  <a:lnTo>
                    <a:pt x="2" y="2373"/>
                  </a:lnTo>
                  <a:lnTo>
                    <a:pt x="6" y="2355"/>
                  </a:lnTo>
                  <a:lnTo>
                    <a:pt x="9" y="2336"/>
                  </a:lnTo>
                  <a:lnTo>
                    <a:pt x="14" y="2317"/>
                  </a:lnTo>
                  <a:lnTo>
                    <a:pt x="20" y="2298"/>
                  </a:lnTo>
                  <a:lnTo>
                    <a:pt x="26" y="2277"/>
                  </a:lnTo>
                  <a:lnTo>
                    <a:pt x="34" y="2257"/>
                  </a:lnTo>
                  <a:lnTo>
                    <a:pt x="43" y="2236"/>
                  </a:lnTo>
                  <a:lnTo>
                    <a:pt x="53" y="2215"/>
                  </a:lnTo>
                  <a:lnTo>
                    <a:pt x="63" y="2194"/>
                  </a:lnTo>
                  <a:lnTo>
                    <a:pt x="74" y="2173"/>
                  </a:lnTo>
                  <a:lnTo>
                    <a:pt x="86" y="2151"/>
                  </a:lnTo>
                  <a:lnTo>
                    <a:pt x="99" y="2130"/>
                  </a:lnTo>
                  <a:lnTo>
                    <a:pt x="112" y="2109"/>
                  </a:lnTo>
                  <a:lnTo>
                    <a:pt x="127" y="2089"/>
                  </a:lnTo>
                  <a:lnTo>
                    <a:pt x="141" y="2069"/>
                  </a:lnTo>
                  <a:lnTo>
                    <a:pt x="156" y="2048"/>
                  </a:lnTo>
                  <a:lnTo>
                    <a:pt x="172" y="2028"/>
                  </a:lnTo>
                  <a:lnTo>
                    <a:pt x="188" y="2008"/>
                  </a:lnTo>
                  <a:lnTo>
                    <a:pt x="206" y="1990"/>
                  </a:lnTo>
                  <a:lnTo>
                    <a:pt x="222" y="1971"/>
                  </a:lnTo>
                  <a:lnTo>
                    <a:pt x="241" y="1953"/>
                  </a:lnTo>
                  <a:lnTo>
                    <a:pt x="259" y="1937"/>
                  </a:lnTo>
                  <a:lnTo>
                    <a:pt x="277" y="1920"/>
                  </a:lnTo>
                  <a:lnTo>
                    <a:pt x="296" y="1904"/>
                  </a:lnTo>
                  <a:lnTo>
                    <a:pt x="316" y="1889"/>
                  </a:lnTo>
                  <a:lnTo>
                    <a:pt x="336" y="1875"/>
                  </a:lnTo>
                  <a:lnTo>
                    <a:pt x="355" y="1863"/>
                  </a:lnTo>
                  <a:lnTo>
                    <a:pt x="375" y="1851"/>
                  </a:lnTo>
                  <a:lnTo>
                    <a:pt x="395" y="1840"/>
                  </a:lnTo>
                  <a:lnTo>
                    <a:pt x="416" y="1830"/>
                  </a:lnTo>
                  <a:lnTo>
                    <a:pt x="456" y="1813"/>
                  </a:lnTo>
                  <a:lnTo>
                    <a:pt x="496" y="1796"/>
                  </a:lnTo>
                  <a:lnTo>
                    <a:pt x="581" y="1764"/>
                  </a:lnTo>
                  <a:lnTo>
                    <a:pt x="668" y="1733"/>
                  </a:lnTo>
                  <a:lnTo>
                    <a:pt x="758" y="1703"/>
                  </a:lnTo>
                  <a:lnTo>
                    <a:pt x="853" y="1675"/>
                  </a:lnTo>
                  <a:lnTo>
                    <a:pt x="950" y="1647"/>
                  </a:lnTo>
                  <a:lnTo>
                    <a:pt x="1050" y="1620"/>
                  </a:lnTo>
                  <a:lnTo>
                    <a:pt x="1153" y="1592"/>
                  </a:lnTo>
                  <a:lnTo>
                    <a:pt x="1260" y="1566"/>
                  </a:lnTo>
                  <a:lnTo>
                    <a:pt x="1371" y="1538"/>
                  </a:lnTo>
                  <a:lnTo>
                    <a:pt x="1601" y="1482"/>
                  </a:lnTo>
                  <a:lnTo>
                    <a:pt x="1846" y="1422"/>
                  </a:lnTo>
                  <a:lnTo>
                    <a:pt x="1974" y="1390"/>
                  </a:lnTo>
                  <a:lnTo>
                    <a:pt x="2105" y="1357"/>
                  </a:lnTo>
                  <a:lnTo>
                    <a:pt x="2250" y="1277"/>
                  </a:lnTo>
                  <a:lnTo>
                    <a:pt x="2395" y="1197"/>
                  </a:lnTo>
                  <a:lnTo>
                    <a:pt x="2543" y="1119"/>
                  </a:lnTo>
                  <a:lnTo>
                    <a:pt x="2691" y="1042"/>
                  </a:lnTo>
                  <a:lnTo>
                    <a:pt x="2766" y="1005"/>
                  </a:lnTo>
                  <a:lnTo>
                    <a:pt x="2841" y="969"/>
                  </a:lnTo>
                  <a:lnTo>
                    <a:pt x="2916" y="932"/>
                  </a:lnTo>
                  <a:lnTo>
                    <a:pt x="2992" y="897"/>
                  </a:lnTo>
                  <a:lnTo>
                    <a:pt x="3068" y="863"/>
                  </a:lnTo>
                  <a:lnTo>
                    <a:pt x="3143" y="829"/>
                  </a:lnTo>
                  <a:lnTo>
                    <a:pt x="3220" y="797"/>
                  </a:lnTo>
                  <a:lnTo>
                    <a:pt x="3297" y="766"/>
                  </a:lnTo>
                  <a:lnTo>
                    <a:pt x="3376" y="735"/>
                  </a:lnTo>
                  <a:lnTo>
                    <a:pt x="3454" y="707"/>
                  </a:lnTo>
                  <a:lnTo>
                    <a:pt x="3532" y="679"/>
                  </a:lnTo>
                  <a:lnTo>
                    <a:pt x="3611" y="654"/>
                  </a:lnTo>
                  <a:lnTo>
                    <a:pt x="3690" y="629"/>
                  </a:lnTo>
                  <a:lnTo>
                    <a:pt x="3771" y="606"/>
                  </a:lnTo>
                  <a:lnTo>
                    <a:pt x="3851" y="585"/>
                  </a:lnTo>
                  <a:lnTo>
                    <a:pt x="3932" y="565"/>
                  </a:lnTo>
                  <a:lnTo>
                    <a:pt x="4014" y="547"/>
                  </a:lnTo>
                  <a:lnTo>
                    <a:pt x="4095" y="531"/>
                  </a:lnTo>
                  <a:lnTo>
                    <a:pt x="4178" y="516"/>
                  </a:lnTo>
                  <a:lnTo>
                    <a:pt x="4261" y="504"/>
                  </a:lnTo>
                  <a:lnTo>
                    <a:pt x="4345" y="494"/>
                  </a:lnTo>
                  <a:lnTo>
                    <a:pt x="4429" y="487"/>
                  </a:lnTo>
                  <a:lnTo>
                    <a:pt x="4513" y="480"/>
                  </a:lnTo>
                  <a:lnTo>
                    <a:pt x="4599" y="477"/>
                  </a:lnTo>
                  <a:lnTo>
                    <a:pt x="4656" y="476"/>
                  </a:lnTo>
                  <a:lnTo>
                    <a:pt x="4713" y="477"/>
                  </a:lnTo>
                  <a:lnTo>
                    <a:pt x="4771" y="477"/>
                  </a:lnTo>
                  <a:lnTo>
                    <a:pt x="4827" y="479"/>
                  </a:lnTo>
                  <a:lnTo>
                    <a:pt x="4937" y="483"/>
                  </a:lnTo>
                  <a:lnTo>
                    <a:pt x="5038" y="489"/>
                  </a:lnTo>
                  <a:lnTo>
                    <a:pt x="5125" y="494"/>
                  </a:lnTo>
                  <a:lnTo>
                    <a:pt x="5192" y="500"/>
                  </a:lnTo>
                  <a:lnTo>
                    <a:pt x="5253" y="505"/>
                  </a:lnTo>
                  <a:lnTo>
                    <a:pt x="5335" y="515"/>
                  </a:lnTo>
                  <a:lnTo>
                    <a:pt x="5415" y="525"/>
                  </a:lnTo>
                  <a:lnTo>
                    <a:pt x="5494" y="537"/>
                  </a:lnTo>
                  <a:lnTo>
                    <a:pt x="5568" y="551"/>
                  </a:lnTo>
                  <a:lnTo>
                    <a:pt x="5642" y="564"/>
                  </a:lnTo>
                  <a:lnTo>
                    <a:pt x="5714" y="578"/>
                  </a:lnTo>
                  <a:lnTo>
                    <a:pt x="5782" y="595"/>
                  </a:lnTo>
                  <a:lnTo>
                    <a:pt x="5849" y="611"/>
                  </a:lnTo>
                  <a:lnTo>
                    <a:pt x="5915" y="628"/>
                  </a:lnTo>
                  <a:lnTo>
                    <a:pt x="5978" y="646"/>
                  </a:lnTo>
                  <a:lnTo>
                    <a:pt x="6039" y="665"/>
                  </a:lnTo>
                  <a:lnTo>
                    <a:pt x="6099" y="684"/>
                  </a:lnTo>
                  <a:lnTo>
                    <a:pt x="6157" y="705"/>
                  </a:lnTo>
                  <a:lnTo>
                    <a:pt x="6213" y="724"/>
                  </a:lnTo>
                  <a:lnTo>
                    <a:pt x="6268" y="745"/>
                  </a:lnTo>
                  <a:lnTo>
                    <a:pt x="6321" y="767"/>
                  </a:lnTo>
                  <a:lnTo>
                    <a:pt x="6374" y="789"/>
                  </a:lnTo>
                  <a:lnTo>
                    <a:pt x="6424" y="811"/>
                  </a:lnTo>
                  <a:lnTo>
                    <a:pt x="6473" y="834"/>
                  </a:lnTo>
                  <a:lnTo>
                    <a:pt x="6521" y="856"/>
                  </a:lnTo>
                  <a:lnTo>
                    <a:pt x="6614" y="903"/>
                  </a:lnTo>
                  <a:lnTo>
                    <a:pt x="6702" y="949"/>
                  </a:lnTo>
                  <a:lnTo>
                    <a:pt x="6786" y="996"/>
                  </a:lnTo>
                  <a:lnTo>
                    <a:pt x="6868" y="1041"/>
                  </a:lnTo>
                  <a:lnTo>
                    <a:pt x="7023" y="1130"/>
                  </a:lnTo>
                  <a:lnTo>
                    <a:pt x="7224" y="1247"/>
                  </a:lnTo>
                  <a:lnTo>
                    <a:pt x="7377" y="1335"/>
                  </a:lnTo>
                  <a:lnTo>
                    <a:pt x="7489" y="1335"/>
                  </a:lnTo>
                  <a:lnTo>
                    <a:pt x="7511" y="1336"/>
                  </a:lnTo>
                  <a:lnTo>
                    <a:pt x="7533" y="1337"/>
                  </a:lnTo>
                  <a:lnTo>
                    <a:pt x="7554" y="1339"/>
                  </a:lnTo>
                  <a:lnTo>
                    <a:pt x="7574" y="1342"/>
                  </a:lnTo>
                  <a:lnTo>
                    <a:pt x="7595" y="1345"/>
                  </a:lnTo>
                  <a:lnTo>
                    <a:pt x="7614" y="1349"/>
                  </a:lnTo>
                  <a:lnTo>
                    <a:pt x="7632" y="1355"/>
                  </a:lnTo>
                  <a:lnTo>
                    <a:pt x="7651" y="1360"/>
                  </a:lnTo>
                  <a:lnTo>
                    <a:pt x="7669" y="1367"/>
                  </a:lnTo>
                  <a:lnTo>
                    <a:pt x="7686" y="1375"/>
                  </a:lnTo>
                  <a:lnTo>
                    <a:pt x="7703" y="1382"/>
                  </a:lnTo>
                  <a:lnTo>
                    <a:pt x="7718" y="1391"/>
                  </a:lnTo>
                  <a:lnTo>
                    <a:pt x="7734" y="1400"/>
                  </a:lnTo>
                  <a:lnTo>
                    <a:pt x="7748" y="1411"/>
                  </a:lnTo>
                  <a:lnTo>
                    <a:pt x="7761" y="1422"/>
                  </a:lnTo>
                  <a:lnTo>
                    <a:pt x="7774" y="1433"/>
                  </a:lnTo>
                  <a:lnTo>
                    <a:pt x="7788" y="1445"/>
                  </a:lnTo>
                  <a:lnTo>
                    <a:pt x="7799" y="1458"/>
                  </a:lnTo>
                  <a:lnTo>
                    <a:pt x="7810" y="1471"/>
                  </a:lnTo>
                  <a:lnTo>
                    <a:pt x="7819" y="1486"/>
                  </a:lnTo>
                  <a:lnTo>
                    <a:pt x="7829" y="1501"/>
                  </a:lnTo>
                  <a:lnTo>
                    <a:pt x="7838" y="1516"/>
                  </a:lnTo>
                  <a:lnTo>
                    <a:pt x="7846" y="1532"/>
                  </a:lnTo>
                  <a:lnTo>
                    <a:pt x="7854" y="1549"/>
                  </a:lnTo>
                  <a:lnTo>
                    <a:pt x="7859" y="1567"/>
                  </a:lnTo>
                  <a:lnTo>
                    <a:pt x="7865" y="1585"/>
                  </a:lnTo>
                  <a:lnTo>
                    <a:pt x="7870" y="1603"/>
                  </a:lnTo>
                  <a:lnTo>
                    <a:pt x="7873" y="1622"/>
                  </a:lnTo>
                  <a:lnTo>
                    <a:pt x="7877" y="1643"/>
                  </a:lnTo>
                  <a:lnTo>
                    <a:pt x="7879" y="1663"/>
                  </a:lnTo>
                  <a:lnTo>
                    <a:pt x="7880" y="1684"/>
                  </a:lnTo>
                  <a:lnTo>
                    <a:pt x="7881" y="1706"/>
                  </a:lnTo>
                  <a:lnTo>
                    <a:pt x="7881" y="2533"/>
                  </a:lnTo>
                  <a:close/>
                  <a:moveTo>
                    <a:pt x="1147" y="1976"/>
                  </a:moveTo>
                  <a:lnTo>
                    <a:pt x="1147" y="1976"/>
                  </a:lnTo>
                  <a:lnTo>
                    <a:pt x="482" y="1976"/>
                  </a:lnTo>
                  <a:lnTo>
                    <a:pt x="465" y="1985"/>
                  </a:lnTo>
                  <a:lnTo>
                    <a:pt x="449" y="1994"/>
                  </a:lnTo>
                  <a:lnTo>
                    <a:pt x="434" y="2004"/>
                  </a:lnTo>
                  <a:lnTo>
                    <a:pt x="417" y="2016"/>
                  </a:lnTo>
                  <a:lnTo>
                    <a:pt x="401" y="2028"/>
                  </a:lnTo>
                  <a:lnTo>
                    <a:pt x="385" y="2041"/>
                  </a:lnTo>
                  <a:lnTo>
                    <a:pt x="370" y="2056"/>
                  </a:lnTo>
                  <a:lnTo>
                    <a:pt x="354" y="2070"/>
                  </a:lnTo>
                  <a:lnTo>
                    <a:pt x="325" y="2102"/>
                  </a:lnTo>
                  <a:lnTo>
                    <a:pt x="297" y="2135"/>
                  </a:lnTo>
                  <a:lnTo>
                    <a:pt x="271" y="2169"/>
                  </a:lnTo>
                  <a:lnTo>
                    <a:pt x="247" y="2203"/>
                  </a:lnTo>
                  <a:lnTo>
                    <a:pt x="540" y="2203"/>
                  </a:lnTo>
                  <a:lnTo>
                    <a:pt x="640" y="2203"/>
                  </a:lnTo>
                  <a:lnTo>
                    <a:pt x="731" y="2201"/>
                  </a:lnTo>
                  <a:lnTo>
                    <a:pt x="771" y="2200"/>
                  </a:lnTo>
                  <a:lnTo>
                    <a:pt x="810" y="2196"/>
                  </a:lnTo>
                  <a:lnTo>
                    <a:pt x="846" y="2193"/>
                  </a:lnTo>
                  <a:lnTo>
                    <a:pt x="880" y="2190"/>
                  </a:lnTo>
                  <a:lnTo>
                    <a:pt x="913" y="2184"/>
                  </a:lnTo>
                  <a:lnTo>
                    <a:pt x="944" y="2178"/>
                  </a:lnTo>
                  <a:lnTo>
                    <a:pt x="973" y="2170"/>
                  </a:lnTo>
                  <a:lnTo>
                    <a:pt x="999" y="2160"/>
                  </a:lnTo>
                  <a:lnTo>
                    <a:pt x="1026" y="2150"/>
                  </a:lnTo>
                  <a:lnTo>
                    <a:pt x="1050" y="2138"/>
                  </a:lnTo>
                  <a:lnTo>
                    <a:pt x="1073" y="2124"/>
                  </a:lnTo>
                  <a:lnTo>
                    <a:pt x="1095" y="2108"/>
                  </a:lnTo>
                  <a:lnTo>
                    <a:pt x="1112" y="2094"/>
                  </a:lnTo>
                  <a:lnTo>
                    <a:pt x="1128" y="2080"/>
                  </a:lnTo>
                  <a:lnTo>
                    <a:pt x="1140" y="2067"/>
                  </a:lnTo>
                  <a:lnTo>
                    <a:pt x="1151" y="2054"/>
                  </a:lnTo>
                  <a:lnTo>
                    <a:pt x="1160" y="2043"/>
                  </a:lnTo>
                  <a:lnTo>
                    <a:pt x="1166" y="2032"/>
                  </a:lnTo>
                  <a:lnTo>
                    <a:pt x="1171" y="2023"/>
                  </a:lnTo>
                  <a:lnTo>
                    <a:pt x="1174" y="2014"/>
                  </a:lnTo>
                  <a:lnTo>
                    <a:pt x="1175" y="2005"/>
                  </a:lnTo>
                  <a:lnTo>
                    <a:pt x="1175" y="1998"/>
                  </a:lnTo>
                  <a:lnTo>
                    <a:pt x="1173" y="1992"/>
                  </a:lnTo>
                  <a:lnTo>
                    <a:pt x="1171" y="1986"/>
                  </a:lnTo>
                  <a:lnTo>
                    <a:pt x="1166" y="1982"/>
                  </a:lnTo>
                  <a:lnTo>
                    <a:pt x="1161" y="1980"/>
                  </a:lnTo>
                  <a:lnTo>
                    <a:pt x="1154" y="1977"/>
                  </a:lnTo>
                  <a:lnTo>
                    <a:pt x="1147" y="1976"/>
                  </a:lnTo>
                  <a:close/>
                  <a:moveTo>
                    <a:pt x="3963" y="2222"/>
                  </a:moveTo>
                  <a:lnTo>
                    <a:pt x="4169" y="2222"/>
                  </a:lnTo>
                  <a:lnTo>
                    <a:pt x="4169" y="2162"/>
                  </a:lnTo>
                  <a:lnTo>
                    <a:pt x="4030" y="2162"/>
                  </a:lnTo>
                  <a:lnTo>
                    <a:pt x="4030" y="2079"/>
                  </a:lnTo>
                  <a:lnTo>
                    <a:pt x="4153" y="2079"/>
                  </a:lnTo>
                  <a:lnTo>
                    <a:pt x="4153" y="2018"/>
                  </a:lnTo>
                  <a:lnTo>
                    <a:pt x="4030" y="2018"/>
                  </a:lnTo>
                  <a:lnTo>
                    <a:pt x="4030" y="1939"/>
                  </a:lnTo>
                  <a:lnTo>
                    <a:pt x="4166" y="1939"/>
                  </a:lnTo>
                  <a:lnTo>
                    <a:pt x="4166" y="1879"/>
                  </a:lnTo>
                  <a:lnTo>
                    <a:pt x="3963" y="1879"/>
                  </a:lnTo>
                  <a:lnTo>
                    <a:pt x="3963" y="2222"/>
                  </a:lnTo>
                  <a:close/>
                  <a:moveTo>
                    <a:pt x="3677" y="2050"/>
                  </a:moveTo>
                  <a:lnTo>
                    <a:pt x="3677" y="2050"/>
                  </a:lnTo>
                  <a:lnTo>
                    <a:pt x="3677" y="2073"/>
                  </a:lnTo>
                  <a:lnTo>
                    <a:pt x="3679" y="2095"/>
                  </a:lnTo>
                  <a:lnTo>
                    <a:pt x="3684" y="2115"/>
                  </a:lnTo>
                  <a:lnTo>
                    <a:pt x="3689" y="2133"/>
                  </a:lnTo>
                  <a:lnTo>
                    <a:pt x="3696" y="2149"/>
                  </a:lnTo>
                  <a:lnTo>
                    <a:pt x="3703" y="2163"/>
                  </a:lnTo>
                  <a:lnTo>
                    <a:pt x="3712" y="2177"/>
                  </a:lnTo>
                  <a:lnTo>
                    <a:pt x="3722" y="2188"/>
                  </a:lnTo>
                  <a:lnTo>
                    <a:pt x="3733" y="2197"/>
                  </a:lnTo>
                  <a:lnTo>
                    <a:pt x="3745" y="2206"/>
                  </a:lnTo>
                  <a:lnTo>
                    <a:pt x="3757" y="2213"/>
                  </a:lnTo>
                  <a:lnTo>
                    <a:pt x="3771" y="2218"/>
                  </a:lnTo>
                  <a:lnTo>
                    <a:pt x="3785" y="2223"/>
                  </a:lnTo>
                  <a:lnTo>
                    <a:pt x="3799" y="2226"/>
                  </a:lnTo>
                  <a:lnTo>
                    <a:pt x="3815" y="2227"/>
                  </a:lnTo>
                  <a:lnTo>
                    <a:pt x="3830" y="2228"/>
                  </a:lnTo>
                  <a:lnTo>
                    <a:pt x="3854" y="2227"/>
                  </a:lnTo>
                  <a:lnTo>
                    <a:pt x="3880" y="2224"/>
                  </a:lnTo>
                  <a:lnTo>
                    <a:pt x="3891" y="2221"/>
                  </a:lnTo>
                  <a:lnTo>
                    <a:pt x="3902" y="2217"/>
                  </a:lnTo>
                  <a:lnTo>
                    <a:pt x="3910" y="2213"/>
                  </a:lnTo>
                  <a:lnTo>
                    <a:pt x="3919" y="2207"/>
                  </a:lnTo>
                  <a:lnTo>
                    <a:pt x="3905" y="2153"/>
                  </a:lnTo>
                  <a:lnTo>
                    <a:pt x="3893" y="2159"/>
                  </a:lnTo>
                  <a:lnTo>
                    <a:pt x="3880" y="2164"/>
                  </a:lnTo>
                  <a:lnTo>
                    <a:pt x="3871" y="2166"/>
                  </a:lnTo>
                  <a:lnTo>
                    <a:pt x="3862" y="2168"/>
                  </a:lnTo>
                  <a:lnTo>
                    <a:pt x="3842" y="2169"/>
                  </a:lnTo>
                  <a:lnTo>
                    <a:pt x="3830" y="2168"/>
                  </a:lnTo>
                  <a:lnTo>
                    <a:pt x="3820" y="2167"/>
                  </a:lnTo>
                  <a:lnTo>
                    <a:pt x="3810" y="2163"/>
                  </a:lnTo>
                  <a:lnTo>
                    <a:pt x="3800" y="2160"/>
                  </a:lnTo>
                  <a:lnTo>
                    <a:pt x="3791" y="2156"/>
                  </a:lnTo>
                  <a:lnTo>
                    <a:pt x="3784" y="2150"/>
                  </a:lnTo>
                  <a:lnTo>
                    <a:pt x="3777" y="2144"/>
                  </a:lnTo>
                  <a:lnTo>
                    <a:pt x="3771" y="2136"/>
                  </a:lnTo>
                  <a:lnTo>
                    <a:pt x="3765" y="2128"/>
                  </a:lnTo>
                  <a:lnTo>
                    <a:pt x="3761" y="2119"/>
                  </a:lnTo>
                  <a:lnTo>
                    <a:pt x="3756" y="2109"/>
                  </a:lnTo>
                  <a:lnTo>
                    <a:pt x="3753" y="2098"/>
                  </a:lnTo>
                  <a:lnTo>
                    <a:pt x="3751" y="2087"/>
                  </a:lnTo>
                  <a:lnTo>
                    <a:pt x="3749" y="2075"/>
                  </a:lnTo>
                  <a:lnTo>
                    <a:pt x="3747" y="2063"/>
                  </a:lnTo>
                  <a:lnTo>
                    <a:pt x="3747" y="2050"/>
                  </a:lnTo>
                  <a:lnTo>
                    <a:pt x="3747" y="2036"/>
                  </a:lnTo>
                  <a:lnTo>
                    <a:pt x="3749" y="2023"/>
                  </a:lnTo>
                  <a:lnTo>
                    <a:pt x="3751" y="2009"/>
                  </a:lnTo>
                  <a:lnTo>
                    <a:pt x="3753" y="1998"/>
                  </a:lnTo>
                  <a:lnTo>
                    <a:pt x="3756" y="1987"/>
                  </a:lnTo>
                  <a:lnTo>
                    <a:pt x="3761" y="1977"/>
                  </a:lnTo>
                  <a:lnTo>
                    <a:pt x="3766" y="1969"/>
                  </a:lnTo>
                  <a:lnTo>
                    <a:pt x="3772" y="1961"/>
                  </a:lnTo>
                  <a:lnTo>
                    <a:pt x="3778" y="1954"/>
                  </a:lnTo>
                  <a:lnTo>
                    <a:pt x="3785" y="1949"/>
                  </a:lnTo>
                  <a:lnTo>
                    <a:pt x="3793" y="1943"/>
                  </a:lnTo>
                  <a:lnTo>
                    <a:pt x="3800" y="1939"/>
                  </a:lnTo>
                  <a:lnTo>
                    <a:pt x="3809" y="1936"/>
                  </a:lnTo>
                  <a:lnTo>
                    <a:pt x="3818" y="1933"/>
                  </a:lnTo>
                  <a:lnTo>
                    <a:pt x="3827" y="1932"/>
                  </a:lnTo>
                  <a:lnTo>
                    <a:pt x="3837" y="1932"/>
                  </a:lnTo>
                  <a:lnTo>
                    <a:pt x="3857" y="1932"/>
                  </a:lnTo>
                  <a:lnTo>
                    <a:pt x="3874" y="1935"/>
                  </a:lnTo>
                  <a:lnTo>
                    <a:pt x="3888" y="1938"/>
                  </a:lnTo>
                  <a:lnTo>
                    <a:pt x="3900" y="1942"/>
                  </a:lnTo>
                  <a:lnTo>
                    <a:pt x="3914" y="1886"/>
                  </a:lnTo>
                  <a:lnTo>
                    <a:pt x="3899" y="1881"/>
                  </a:lnTo>
                  <a:lnTo>
                    <a:pt x="3881" y="1876"/>
                  </a:lnTo>
                  <a:lnTo>
                    <a:pt x="3859" y="1874"/>
                  </a:lnTo>
                  <a:lnTo>
                    <a:pt x="3831" y="1873"/>
                  </a:lnTo>
                  <a:lnTo>
                    <a:pt x="3817" y="1873"/>
                  </a:lnTo>
                  <a:lnTo>
                    <a:pt x="3804" y="1875"/>
                  </a:lnTo>
                  <a:lnTo>
                    <a:pt x="3790" y="1877"/>
                  </a:lnTo>
                  <a:lnTo>
                    <a:pt x="3776" y="1882"/>
                  </a:lnTo>
                  <a:lnTo>
                    <a:pt x="3763" y="1887"/>
                  </a:lnTo>
                  <a:lnTo>
                    <a:pt x="3751" y="1894"/>
                  </a:lnTo>
                  <a:lnTo>
                    <a:pt x="3739" y="1902"/>
                  </a:lnTo>
                  <a:lnTo>
                    <a:pt x="3727" y="1911"/>
                  </a:lnTo>
                  <a:lnTo>
                    <a:pt x="3716" y="1922"/>
                  </a:lnTo>
                  <a:lnTo>
                    <a:pt x="3707" y="1936"/>
                  </a:lnTo>
                  <a:lnTo>
                    <a:pt x="3698" y="1950"/>
                  </a:lnTo>
                  <a:lnTo>
                    <a:pt x="3690" y="1966"/>
                  </a:lnTo>
                  <a:lnTo>
                    <a:pt x="3685" y="1984"/>
                  </a:lnTo>
                  <a:lnTo>
                    <a:pt x="3680" y="2004"/>
                  </a:lnTo>
                  <a:lnTo>
                    <a:pt x="3677" y="2026"/>
                  </a:lnTo>
                  <a:lnTo>
                    <a:pt x="3677" y="2050"/>
                  </a:lnTo>
                  <a:close/>
                  <a:moveTo>
                    <a:pt x="3560" y="2222"/>
                  </a:moveTo>
                  <a:lnTo>
                    <a:pt x="3628" y="2222"/>
                  </a:lnTo>
                  <a:lnTo>
                    <a:pt x="3628" y="1879"/>
                  </a:lnTo>
                  <a:lnTo>
                    <a:pt x="3560" y="1879"/>
                  </a:lnTo>
                  <a:lnTo>
                    <a:pt x="3560" y="2222"/>
                  </a:lnTo>
                  <a:close/>
                  <a:moveTo>
                    <a:pt x="3303" y="2222"/>
                  </a:moveTo>
                  <a:lnTo>
                    <a:pt x="3519" y="2222"/>
                  </a:lnTo>
                  <a:lnTo>
                    <a:pt x="3519" y="2162"/>
                  </a:lnTo>
                  <a:lnTo>
                    <a:pt x="3369" y="2162"/>
                  </a:lnTo>
                  <a:lnTo>
                    <a:pt x="3369" y="1879"/>
                  </a:lnTo>
                  <a:lnTo>
                    <a:pt x="3303" y="1879"/>
                  </a:lnTo>
                  <a:lnTo>
                    <a:pt x="3303" y="2222"/>
                  </a:lnTo>
                  <a:close/>
                  <a:moveTo>
                    <a:pt x="2969" y="2050"/>
                  </a:moveTo>
                  <a:lnTo>
                    <a:pt x="2969" y="2050"/>
                  </a:lnTo>
                  <a:lnTo>
                    <a:pt x="2970" y="2070"/>
                  </a:lnTo>
                  <a:lnTo>
                    <a:pt x="2971" y="2089"/>
                  </a:lnTo>
                  <a:lnTo>
                    <a:pt x="2974" y="2106"/>
                  </a:lnTo>
                  <a:lnTo>
                    <a:pt x="2977" y="2123"/>
                  </a:lnTo>
                  <a:lnTo>
                    <a:pt x="2983" y="2139"/>
                  </a:lnTo>
                  <a:lnTo>
                    <a:pt x="2989" y="2153"/>
                  </a:lnTo>
                  <a:lnTo>
                    <a:pt x="2996" y="2167"/>
                  </a:lnTo>
                  <a:lnTo>
                    <a:pt x="3005" y="2180"/>
                  </a:lnTo>
                  <a:lnTo>
                    <a:pt x="3014" y="2191"/>
                  </a:lnTo>
                  <a:lnTo>
                    <a:pt x="3025" y="2200"/>
                  </a:lnTo>
                  <a:lnTo>
                    <a:pt x="3037" y="2208"/>
                  </a:lnTo>
                  <a:lnTo>
                    <a:pt x="3050" y="2215"/>
                  </a:lnTo>
                  <a:lnTo>
                    <a:pt x="3064" y="2221"/>
                  </a:lnTo>
                  <a:lnTo>
                    <a:pt x="3080" y="2225"/>
                  </a:lnTo>
                  <a:lnTo>
                    <a:pt x="3096" y="2227"/>
                  </a:lnTo>
                  <a:lnTo>
                    <a:pt x="3114" y="2228"/>
                  </a:lnTo>
                  <a:lnTo>
                    <a:pt x="3131" y="2227"/>
                  </a:lnTo>
                  <a:lnTo>
                    <a:pt x="3147" y="2225"/>
                  </a:lnTo>
                  <a:lnTo>
                    <a:pt x="3162" y="2222"/>
                  </a:lnTo>
                  <a:lnTo>
                    <a:pt x="3175" y="2216"/>
                  </a:lnTo>
                  <a:lnTo>
                    <a:pt x="3189" y="2211"/>
                  </a:lnTo>
                  <a:lnTo>
                    <a:pt x="3201" y="2202"/>
                  </a:lnTo>
                  <a:lnTo>
                    <a:pt x="3212" y="2193"/>
                  </a:lnTo>
                  <a:lnTo>
                    <a:pt x="3222" y="2182"/>
                  </a:lnTo>
                  <a:lnTo>
                    <a:pt x="3230" y="2170"/>
                  </a:lnTo>
                  <a:lnTo>
                    <a:pt x="3238" y="2157"/>
                  </a:lnTo>
                  <a:lnTo>
                    <a:pt x="3245" y="2141"/>
                  </a:lnTo>
                  <a:lnTo>
                    <a:pt x="3250" y="2126"/>
                  </a:lnTo>
                  <a:lnTo>
                    <a:pt x="3253" y="2109"/>
                  </a:lnTo>
                  <a:lnTo>
                    <a:pt x="3257" y="2091"/>
                  </a:lnTo>
                  <a:lnTo>
                    <a:pt x="3259" y="2071"/>
                  </a:lnTo>
                  <a:lnTo>
                    <a:pt x="3259" y="2050"/>
                  </a:lnTo>
                  <a:lnTo>
                    <a:pt x="3259" y="2030"/>
                  </a:lnTo>
                  <a:lnTo>
                    <a:pt x="3257" y="2012"/>
                  </a:lnTo>
                  <a:lnTo>
                    <a:pt x="3255" y="1994"/>
                  </a:lnTo>
                  <a:lnTo>
                    <a:pt x="3250" y="1977"/>
                  </a:lnTo>
                  <a:lnTo>
                    <a:pt x="3246" y="1962"/>
                  </a:lnTo>
                  <a:lnTo>
                    <a:pt x="3239" y="1947"/>
                  </a:lnTo>
                  <a:lnTo>
                    <a:pt x="3233" y="1933"/>
                  </a:lnTo>
                  <a:lnTo>
                    <a:pt x="3224" y="1921"/>
                  </a:lnTo>
                  <a:lnTo>
                    <a:pt x="3214" y="1910"/>
                  </a:lnTo>
                  <a:lnTo>
                    <a:pt x="3203" y="1900"/>
                  </a:lnTo>
                  <a:lnTo>
                    <a:pt x="3192" y="1892"/>
                  </a:lnTo>
                  <a:lnTo>
                    <a:pt x="3179" y="1885"/>
                  </a:lnTo>
                  <a:lnTo>
                    <a:pt x="3164" y="1879"/>
                  </a:lnTo>
                  <a:lnTo>
                    <a:pt x="3149" y="1876"/>
                  </a:lnTo>
                  <a:lnTo>
                    <a:pt x="3132" y="1873"/>
                  </a:lnTo>
                  <a:lnTo>
                    <a:pt x="3114" y="1873"/>
                  </a:lnTo>
                  <a:lnTo>
                    <a:pt x="3097" y="1873"/>
                  </a:lnTo>
                  <a:lnTo>
                    <a:pt x="3081" y="1875"/>
                  </a:lnTo>
                  <a:lnTo>
                    <a:pt x="3066" y="1879"/>
                  </a:lnTo>
                  <a:lnTo>
                    <a:pt x="3052" y="1884"/>
                  </a:lnTo>
                  <a:lnTo>
                    <a:pt x="3039" y="1891"/>
                  </a:lnTo>
                  <a:lnTo>
                    <a:pt x="3028" y="1898"/>
                  </a:lnTo>
                  <a:lnTo>
                    <a:pt x="3017" y="1908"/>
                  </a:lnTo>
                  <a:lnTo>
                    <a:pt x="3007" y="1919"/>
                  </a:lnTo>
                  <a:lnTo>
                    <a:pt x="2998" y="1931"/>
                  </a:lnTo>
                  <a:lnTo>
                    <a:pt x="2991" y="1944"/>
                  </a:lnTo>
                  <a:lnTo>
                    <a:pt x="2984" y="1959"/>
                  </a:lnTo>
                  <a:lnTo>
                    <a:pt x="2978" y="1974"/>
                  </a:lnTo>
                  <a:lnTo>
                    <a:pt x="2974" y="1992"/>
                  </a:lnTo>
                  <a:lnTo>
                    <a:pt x="2972" y="2010"/>
                  </a:lnTo>
                  <a:lnTo>
                    <a:pt x="2970" y="2029"/>
                  </a:lnTo>
                  <a:lnTo>
                    <a:pt x="2969" y="2050"/>
                  </a:lnTo>
                  <a:close/>
                  <a:moveTo>
                    <a:pt x="2698" y="2222"/>
                  </a:moveTo>
                  <a:lnTo>
                    <a:pt x="2765" y="2222"/>
                  </a:lnTo>
                  <a:lnTo>
                    <a:pt x="2765" y="2104"/>
                  </a:lnTo>
                  <a:lnTo>
                    <a:pt x="2774" y="2105"/>
                  </a:lnTo>
                  <a:lnTo>
                    <a:pt x="2785" y="2105"/>
                  </a:lnTo>
                  <a:lnTo>
                    <a:pt x="2796" y="2105"/>
                  </a:lnTo>
                  <a:lnTo>
                    <a:pt x="2803" y="2105"/>
                  </a:lnTo>
                  <a:lnTo>
                    <a:pt x="2817" y="2105"/>
                  </a:lnTo>
                  <a:lnTo>
                    <a:pt x="2829" y="2104"/>
                  </a:lnTo>
                  <a:lnTo>
                    <a:pt x="2841" y="2102"/>
                  </a:lnTo>
                  <a:lnTo>
                    <a:pt x="2853" y="2100"/>
                  </a:lnTo>
                  <a:lnTo>
                    <a:pt x="2864" y="2095"/>
                  </a:lnTo>
                  <a:lnTo>
                    <a:pt x="2875" y="2091"/>
                  </a:lnTo>
                  <a:lnTo>
                    <a:pt x="2886" y="2085"/>
                  </a:lnTo>
                  <a:lnTo>
                    <a:pt x="2895" y="2079"/>
                  </a:lnTo>
                  <a:lnTo>
                    <a:pt x="2904" y="2071"/>
                  </a:lnTo>
                  <a:lnTo>
                    <a:pt x="2912" y="2062"/>
                  </a:lnTo>
                  <a:lnTo>
                    <a:pt x="2919" y="2053"/>
                  </a:lnTo>
                  <a:lnTo>
                    <a:pt x="2925" y="2042"/>
                  </a:lnTo>
                  <a:lnTo>
                    <a:pt x="2930" y="2030"/>
                  </a:lnTo>
                  <a:lnTo>
                    <a:pt x="2933" y="2017"/>
                  </a:lnTo>
                  <a:lnTo>
                    <a:pt x="2936" y="2003"/>
                  </a:lnTo>
                  <a:lnTo>
                    <a:pt x="2937" y="1987"/>
                  </a:lnTo>
                  <a:lnTo>
                    <a:pt x="2936" y="1971"/>
                  </a:lnTo>
                  <a:lnTo>
                    <a:pt x="2933" y="1955"/>
                  </a:lnTo>
                  <a:lnTo>
                    <a:pt x="2929" y="1942"/>
                  </a:lnTo>
                  <a:lnTo>
                    <a:pt x="2923" y="1930"/>
                  </a:lnTo>
                  <a:lnTo>
                    <a:pt x="2917" y="1919"/>
                  </a:lnTo>
                  <a:lnTo>
                    <a:pt x="2908" y="1910"/>
                  </a:lnTo>
                  <a:lnTo>
                    <a:pt x="2899" y="1902"/>
                  </a:lnTo>
                  <a:lnTo>
                    <a:pt x="2889" y="1895"/>
                  </a:lnTo>
                  <a:lnTo>
                    <a:pt x="2879" y="1889"/>
                  </a:lnTo>
                  <a:lnTo>
                    <a:pt x="2868" y="1885"/>
                  </a:lnTo>
                  <a:lnTo>
                    <a:pt x="2856" y="1882"/>
                  </a:lnTo>
                  <a:lnTo>
                    <a:pt x="2843" y="1878"/>
                  </a:lnTo>
                  <a:lnTo>
                    <a:pt x="2818" y="1875"/>
                  </a:lnTo>
                  <a:lnTo>
                    <a:pt x="2792" y="1874"/>
                  </a:lnTo>
                  <a:lnTo>
                    <a:pt x="2768" y="1875"/>
                  </a:lnTo>
                  <a:lnTo>
                    <a:pt x="2743" y="1876"/>
                  </a:lnTo>
                  <a:lnTo>
                    <a:pt x="2720" y="1879"/>
                  </a:lnTo>
                  <a:lnTo>
                    <a:pt x="2698" y="1883"/>
                  </a:lnTo>
                  <a:lnTo>
                    <a:pt x="2698" y="2222"/>
                  </a:lnTo>
                  <a:close/>
                  <a:moveTo>
                    <a:pt x="5247" y="2068"/>
                  </a:moveTo>
                  <a:lnTo>
                    <a:pt x="5141" y="2250"/>
                  </a:lnTo>
                  <a:lnTo>
                    <a:pt x="5354" y="2250"/>
                  </a:lnTo>
                  <a:lnTo>
                    <a:pt x="5456" y="2428"/>
                  </a:lnTo>
                  <a:lnTo>
                    <a:pt x="5560" y="2250"/>
                  </a:lnTo>
                  <a:lnTo>
                    <a:pt x="5771" y="2250"/>
                  </a:lnTo>
                  <a:lnTo>
                    <a:pt x="5665" y="2068"/>
                  </a:lnTo>
                  <a:lnTo>
                    <a:pt x="5771" y="1884"/>
                  </a:lnTo>
                  <a:lnTo>
                    <a:pt x="5560" y="1884"/>
                  </a:lnTo>
                  <a:lnTo>
                    <a:pt x="5456" y="1706"/>
                  </a:lnTo>
                  <a:lnTo>
                    <a:pt x="5354" y="1884"/>
                  </a:lnTo>
                  <a:lnTo>
                    <a:pt x="5141" y="1884"/>
                  </a:lnTo>
                  <a:lnTo>
                    <a:pt x="5247" y="2068"/>
                  </a:lnTo>
                  <a:close/>
                  <a:moveTo>
                    <a:pt x="7727" y="2175"/>
                  </a:moveTo>
                  <a:lnTo>
                    <a:pt x="7727" y="1706"/>
                  </a:lnTo>
                  <a:lnTo>
                    <a:pt x="7726" y="1684"/>
                  </a:lnTo>
                  <a:lnTo>
                    <a:pt x="7724" y="1662"/>
                  </a:lnTo>
                  <a:lnTo>
                    <a:pt x="7534" y="1663"/>
                  </a:lnTo>
                  <a:lnTo>
                    <a:pt x="7525" y="1663"/>
                  </a:lnTo>
                  <a:lnTo>
                    <a:pt x="7516" y="1664"/>
                  </a:lnTo>
                  <a:lnTo>
                    <a:pt x="7507" y="1666"/>
                  </a:lnTo>
                  <a:lnTo>
                    <a:pt x="7499" y="1669"/>
                  </a:lnTo>
                  <a:lnTo>
                    <a:pt x="7492" y="1674"/>
                  </a:lnTo>
                  <a:lnTo>
                    <a:pt x="7484" y="1678"/>
                  </a:lnTo>
                  <a:lnTo>
                    <a:pt x="7478" y="1684"/>
                  </a:lnTo>
                  <a:lnTo>
                    <a:pt x="7473" y="1690"/>
                  </a:lnTo>
                  <a:lnTo>
                    <a:pt x="7467" y="1698"/>
                  </a:lnTo>
                  <a:lnTo>
                    <a:pt x="7464" y="1707"/>
                  </a:lnTo>
                  <a:lnTo>
                    <a:pt x="7461" y="1716"/>
                  </a:lnTo>
                  <a:lnTo>
                    <a:pt x="7459" y="1725"/>
                  </a:lnTo>
                  <a:lnTo>
                    <a:pt x="7457" y="1738"/>
                  </a:lnTo>
                  <a:lnTo>
                    <a:pt x="7457" y="1750"/>
                  </a:lnTo>
                  <a:lnTo>
                    <a:pt x="7457" y="1762"/>
                  </a:lnTo>
                  <a:lnTo>
                    <a:pt x="7460" y="1776"/>
                  </a:lnTo>
                  <a:lnTo>
                    <a:pt x="7504" y="2036"/>
                  </a:lnTo>
                  <a:lnTo>
                    <a:pt x="7529" y="2174"/>
                  </a:lnTo>
                  <a:lnTo>
                    <a:pt x="7727" y="2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D6A686D-5933-4A17-B80A-7233E5CDE620}"/>
              </a:ext>
            </a:extLst>
          </p:cNvPr>
          <p:cNvGrpSpPr/>
          <p:nvPr/>
        </p:nvGrpSpPr>
        <p:grpSpPr>
          <a:xfrm>
            <a:off x="9082181" y="1828800"/>
            <a:ext cx="1016000" cy="1016000"/>
            <a:chOff x="8915400" y="2590800"/>
            <a:chExt cx="1016000" cy="1016000"/>
          </a:xfrm>
        </p:grpSpPr>
        <p:sp>
          <p:nvSpPr>
            <p:cNvPr id="68" name="菱形 67">
              <a:extLst>
                <a:ext uri="{FF2B5EF4-FFF2-40B4-BE49-F238E27FC236}">
                  <a16:creationId xmlns="" xmlns:a16="http://schemas.microsoft.com/office/drawing/2014/main" id="{A303BED0-FE45-408E-BB24-C37FA4B52514}"/>
                </a:ext>
              </a:extLst>
            </p:cNvPr>
            <p:cNvSpPr/>
            <p:nvPr/>
          </p:nvSpPr>
          <p:spPr>
            <a:xfrm>
              <a:off x="8915400" y="2590800"/>
              <a:ext cx="1016000" cy="1016000"/>
            </a:xfrm>
            <a:prstGeom prst="diamond">
              <a:avLst/>
            </a:prstGeom>
            <a:solidFill>
              <a:srgbClr val="D0827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9" name="KSO_Shape">
              <a:extLst>
                <a:ext uri="{FF2B5EF4-FFF2-40B4-BE49-F238E27FC236}">
                  <a16:creationId xmlns="" xmlns:a16="http://schemas.microsoft.com/office/drawing/2014/main" id="{9CD15BB2-83CC-4B20-94AF-5ACB37990A38}"/>
                </a:ext>
              </a:extLst>
            </p:cNvPr>
            <p:cNvSpPr/>
            <p:nvPr/>
          </p:nvSpPr>
          <p:spPr bwMode="auto">
            <a:xfrm flipH="1">
              <a:off x="9163049" y="2948199"/>
              <a:ext cx="520701" cy="273368"/>
            </a:xfrm>
            <a:custGeom>
              <a:avLst/>
              <a:gdLst>
                <a:gd name="T0" fmla="*/ 2982350 w 864000"/>
                <a:gd name="T1" fmla="*/ 4690704 h 454098"/>
                <a:gd name="T2" fmla="*/ 5807745 w 864000"/>
                <a:gd name="T3" fmla="*/ 4559253 h 454098"/>
                <a:gd name="T4" fmla="*/ 7440187 w 864000"/>
                <a:gd name="T5" fmla="*/ 4559253 h 454098"/>
                <a:gd name="T6" fmla="*/ 9260990 w 864000"/>
                <a:gd name="T7" fmla="*/ 4705306 h 454098"/>
                <a:gd name="T8" fmla="*/ 6623967 w 864000"/>
                <a:gd name="T9" fmla="*/ 4851361 h 454098"/>
                <a:gd name="T10" fmla="*/ 3986942 w 864000"/>
                <a:gd name="T11" fmla="*/ 4705306 h 454098"/>
                <a:gd name="T12" fmla="*/ 1161547 w 864000"/>
                <a:gd name="T13" fmla="*/ 4573860 h 454098"/>
                <a:gd name="T14" fmla="*/ 0 w 864000"/>
                <a:gd name="T15" fmla="*/ 4603075 h 454098"/>
                <a:gd name="T16" fmla="*/ 1161547 w 864000"/>
                <a:gd name="T17" fmla="*/ 4048066 h 454098"/>
                <a:gd name="T18" fmla="*/ 3798581 w 864000"/>
                <a:gd name="T19" fmla="*/ 4208730 h 454098"/>
                <a:gd name="T20" fmla="*/ 5839140 w 864000"/>
                <a:gd name="T21" fmla="*/ 4208730 h 454098"/>
                <a:gd name="T22" fmla="*/ 8444770 w 864000"/>
                <a:gd name="T23" fmla="*/ 4048066 h 454098"/>
                <a:gd name="T24" fmla="*/ 8444770 w 864000"/>
                <a:gd name="T25" fmla="*/ 4223330 h 454098"/>
                <a:gd name="T26" fmla="*/ 5619384 w 864000"/>
                <a:gd name="T27" fmla="*/ 4340181 h 454098"/>
                <a:gd name="T28" fmla="*/ 2982350 w 864000"/>
                <a:gd name="T29" fmla="*/ 4486231 h 454098"/>
                <a:gd name="T30" fmla="*/ 345325 w 864000"/>
                <a:gd name="T31" fmla="*/ 4340181 h 454098"/>
                <a:gd name="T32" fmla="*/ 156966 w 864000"/>
                <a:gd name="T33" fmla="*/ 4208730 h 454098"/>
                <a:gd name="T34" fmla="*/ 7152281 w 864000"/>
                <a:gd name="T35" fmla="*/ 3665057 h 454098"/>
                <a:gd name="T36" fmla="*/ 4910702 w 864000"/>
                <a:gd name="T37" fmla="*/ 2846462 h 454098"/>
                <a:gd name="T38" fmla="*/ 5564494 w 864000"/>
                <a:gd name="T39" fmla="*/ 2846462 h 454098"/>
                <a:gd name="T40" fmla="*/ 4051428 w 864000"/>
                <a:gd name="T41" fmla="*/ 3125527 h 454098"/>
                <a:gd name="T42" fmla="*/ 4051428 w 864000"/>
                <a:gd name="T43" fmla="*/ 2846462 h 454098"/>
                <a:gd name="T44" fmla="*/ 3827264 w 864000"/>
                <a:gd name="T45" fmla="*/ 3125527 h 454098"/>
                <a:gd name="T46" fmla="*/ 2295525 w 864000"/>
                <a:gd name="T47" fmla="*/ 2846462 h 454098"/>
                <a:gd name="T48" fmla="*/ 2949317 w 864000"/>
                <a:gd name="T49" fmla="*/ 2846462 h 454098"/>
                <a:gd name="T50" fmla="*/ 1417574 w 864000"/>
                <a:gd name="T51" fmla="*/ 3125527 h 454098"/>
                <a:gd name="T52" fmla="*/ 1548331 w 864000"/>
                <a:gd name="T53" fmla="*/ 2846462 h 454098"/>
                <a:gd name="T54" fmla="*/ 9113661 w 864000"/>
                <a:gd name="T55" fmla="*/ 2753439 h 454098"/>
                <a:gd name="T56" fmla="*/ 7824754 w 864000"/>
                <a:gd name="T57" fmla="*/ 3748664 h 454098"/>
                <a:gd name="T58" fmla="*/ 9260990 w 864000"/>
                <a:gd name="T59" fmla="*/ 3926982 h 454098"/>
                <a:gd name="T60" fmla="*/ 7966026 w 864000"/>
                <a:gd name="T61" fmla="*/ 3896545 h 454098"/>
                <a:gd name="T62" fmla="*/ 7585631 w 864000"/>
                <a:gd name="T63" fmla="*/ 3999927 h 454098"/>
                <a:gd name="T64" fmla="*/ 6003951 w 864000"/>
                <a:gd name="T65" fmla="*/ 4077279 h 454098"/>
                <a:gd name="T66" fmla="*/ 4359641 w 864000"/>
                <a:gd name="T67" fmla="*/ 3999927 h 454098"/>
                <a:gd name="T68" fmla="*/ 2982350 w 864000"/>
                <a:gd name="T69" fmla="*/ 4135706 h 454098"/>
                <a:gd name="T70" fmla="*/ 1361098 w 864000"/>
                <a:gd name="T71" fmla="*/ 3999927 h 454098"/>
                <a:gd name="T72" fmla="*/ 345325 w 864000"/>
                <a:gd name="T73" fmla="*/ 3989649 h 454098"/>
                <a:gd name="T74" fmla="*/ 156966 w 864000"/>
                <a:gd name="T75" fmla="*/ 3843598 h 454098"/>
                <a:gd name="T76" fmla="*/ 259415 w 864000"/>
                <a:gd name="T77" fmla="*/ 3125527 h 454098"/>
                <a:gd name="T78" fmla="*/ 913216 w 864000"/>
                <a:gd name="T79" fmla="*/ 2213913 h 454098"/>
                <a:gd name="T80" fmla="*/ 7283042 w 864000"/>
                <a:gd name="T81" fmla="*/ 2009271 h 454098"/>
                <a:gd name="T82" fmla="*/ 1118694 w 864000"/>
                <a:gd name="T83" fmla="*/ 1786014 h 454098"/>
                <a:gd name="T84" fmla="*/ 6928121 w 864000"/>
                <a:gd name="T85" fmla="*/ 1581376 h 454098"/>
                <a:gd name="T86" fmla="*/ 1305489 w 864000"/>
                <a:gd name="T87" fmla="*/ 1358119 h 454098"/>
                <a:gd name="T88" fmla="*/ 6442445 w 864000"/>
                <a:gd name="T89" fmla="*/ 1134868 h 454098"/>
                <a:gd name="T90" fmla="*/ 6311688 w 864000"/>
                <a:gd name="T91" fmla="*/ 930215 h 454098"/>
                <a:gd name="T92" fmla="*/ 1268132 w 864000"/>
                <a:gd name="T93" fmla="*/ 930215 h 454098"/>
                <a:gd name="T94" fmla="*/ 6311688 w 864000"/>
                <a:gd name="T95" fmla="*/ 725571 h 454098"/>
                <a:gd name="T96" fmla="*/ 2015327 w 864000"/>
                <a:gd name="T97" fmla="*/ 0 h 454098"/>
                <a:gd name="T98" fmla="*/ 1716442 w 864000"/>
                <a:gd name="T99" fmla="*/ 725571 h 45409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64000" h="454098">
                  <a:moveTo>
                    <a:pt x="108366" y="413085"/>
                  </a:moveTo>
                  <a:cubicBezTo>
                    <a:pt x="155227" y="413085"/>
                    <a:pt x="184515" y="421288"/>
                    <a:pt x="202088" y="426756"/>
                  </a:cubicBezTo>
                  <a:cubicBezTo>
                    <a:pt x="219661" y="432225"/>
                    <a:pt x="240163" y="439060"/>
                    <a:pt x="278237" y="439060"/>
                  </a:cubicBezTo>
                  <a:cubicBezTo>
                    <a:pt x="316312" y="439060"/>
                    <a:pt x="333885" y="432225"/>
                    <a:pt x="354387" y="426756"/>
                  </a:cubicBezTo>
                  <a:cubicBezTo>
                    <a:pt x="371960" y="421288"/>
                    <a:pt x="401248" y="413085"/>
                    <a:pt x="448109" y="413085"/>
                  </a:cubicBezTo>
                  <a:cubicBezTo>
                    <a:pt x="494970" y="413085"/>
                    <a:pt x="524258" y="421288"/>
                    <a:pt x="541831" y="426756"/>
                  </a:cubicBezTo>
                  <a:cubicBezTo>
                    <a:pt x="541831" y="426756"/>
                    <a:pt x="541831" y="426756"/>
                    <a:pt x="544760" y="428123"/>
                  </a:cubicBezTo>
                  <a:cubicBezTo>
                    <a:pt x="562333" y="433592"/>
                    <a:pt x="582834" y="439060"/>
                    <a:pt x="617980" y="439060"/>
                  </a:cubicBezTo>
                  <a:cubicBezTo>
                    <a:pt x="656054" y="439060"/>
                    <a:pt x="673627" y="432225"/>
                    <a:pt x="694129" y="426756"/>
                  </a:cubicBezTo>
                  <a:cubicBezTo>
                    <a:pt x="711702" y="421288"/>
                    <a:pt x="740990" y="413085"/>
                    <a:pt x="787851" y="413085"/>
                  </a:cubicBezTo>
                  <a:cubicBezTo>
                    <a:pt x="820068" y="413085"/>
                    <a:pt x="846427" y="417187"/>
                    <a:pt x="864000" y="422655"/>
                  </a:cubicBezTo>
                  <a:cubicBezTo>
                    <a:pt x="864000" y="422655"/>
                    <a:pt x="864000" y="422655"/>
                    <a:pt x="864000" y="440427"/>
                  </a:cubicBezTo>
                  <a:cubicBezTo>
                    <a:pt x="843499" y="434959"/>
                    <a:pt x="825926" y="428123"/>
                    <a:pt x="787851" y="428123"/>
                  </a:cubicBezTo>
                  <a:cubicBezTo>
                    <a:pt x="749776" y="428123"/>
                    <a:pt x="732204" y="434959"/>
                    <a:pt x="711702" y="440427"/>
                  </a:cubicBezTo>
                  <a:cubicBezTo>
                    <a:pt x="691200" y="445896"/>
                    <a:pt x="664841" y="454098"/>
                    <a:pt x="617980" y="454098"/>
                  </a:cubicBezTo>
                  <a:cubicBezTo>
                    <a:pt x="571119" y="454098"/>
                    <a:pt x="541831" y="445896"/>
                    <a:pt x="524258" y="440427"/>
                  </a:cubicBezTo>
                  <a:cubicBezTo>
                    <a:pt x="506685" y="434959"/>
                    <a:pt x="486183" y="428123"/>
                    <a:pt x="448109" y="428123"/>
                  </a:cubicBezTo>
                  <a:cubicBezTo>
                    <a:pt x="410034" y="428123"/>
                    <a:pt x="392461" y="434959"/>
                    <a:pt x="371960" y="440427"/>
                  </a:cubicBezTo>
                  <a:cubicBezTo>
                    <a:pt x="351458" y="445896"/>
                    <a:pt x="325099" y="454098"/>
                    <a:pt x="278237" y="454098"/>
                  </a:cubicBezTo>
                  <a:cubicBezTo>
                    <a:pt x="231377" y="454098"/>
                    <a:pt x="202088" y="445896"/>
                    <a:pt x="184515" y="440427"/>
                  </a:cubicBezTo>
                  <a:cubicBezTo>
                    <a:pt x="166943" y="434959"/>
                    <a:pt x="146441" y="428123"/>
                    <a:pt x="108366" y="428123"/>
                  </a:cubicBezTo>
                  <a:cubicBezTo>
                    <a:pt x="70292" y="428123"/>
                    <a:pt x="52719" y="434959"/>
                    <a:pt x="32217" y="440427"/>
                  </a:cubicBezTo>
                  <a:cubicBezTo>
                    <a:pt x="23431" y="443161"/>
                    <a:pt x="11715" y="445896"/>
                    <a:pt x="0" y="448630"/>
                  </a:cubicBezTo>
                  <a:cubicBezTo>
                    <a:pt x="0" y="448630"/>
                    <a:pt x="0" y="448630"/>
                    <a:pt x="0" y="430858"/>
                  </a:cubicBezTo>
                  <a:cubicBezTo>
                    <a:pt x="5857" y="429490"/>
                    <a:pt x="8786" y="428123"/>
                    <a:pt x="14644" y="426756"/>
                  </a:cubicBezTo>
                  <a:cubicBezTo>
                    <a:pt x="32217" y="421288"/>
                    <a:pt x="61505" y="413085"/>
                    <a:pt x="108366" y="413085"/>
                  </a:cubicBezTo>
                  <a:close/>
                  <a:moveTo>
                    <a:pt x="108366" y="378908"/>
                  </a:moveTo>
                  <a:cubicBezTo>
                    <a:pt x="155227" y="378908"/>
                    <a:pt x="184515" y="388478"/>
                    <a:pt x="202088" y="393946"/>
                  </a:cubicBezTo>
                  <a:cubicBezTo>
                    <a:pt x="219661" y="398047"/>
                    <a:pt x="240163" y="404883"/>
                    <a:pt x="278237" y="404883"/>
                  </a:cubicBezTo>
                  <a:cubicBezTo>
                    <a:pt x="316312" y="404883"/>
                    <a:pt x="333885" y="399415"/>
                    <a:pt x="354387" y="393946"/>
                  </a:cubicBezTo>
                  <a:cubicBezTo>
                    <a:pt x="371960" y="387111"/>
                    <a:pt x="401248" y="378908"/>
                    <a:pt x="448109" y="378908"/>
                  </a:cubicBezTo>
                  <a:cubicBezTo>
                    <a:pt x="494970" y="378908"/>
                    <a:pt x="524258" y="388478"/>
                    <a:pt x="541831" y="393946"/>
                  </a:cubicBezTo>
                  <a:cubicBezTo>
                    <a:pt x="541831" y="393946"/>
                    <a:pt x="541831" y="393946"/>
                    <a:pt x="544760" y="393946"/>
                  </a:cubicBezTo>
                  <a:cubicBezTo>
                    <a:pt x="562333" y="399415"/>
                    <a:pt x="582834" y="404883"/>
                    <a:pt x="617980" y="404883"/>
                  </a:cubicBezTo>
                  <a:cubicBezTo>
                    <a:pt x="656054" y="404883"/>
                    <a:pt x="673627" y="399415"/>
                    <a:pt x="694129" y="393946"/>
                  </a:cubicBezTo>
                  <a:cubicBezTo>
                    <a:pt x="711702" y="387111"/>
                    <a:pt x="740990" y="378908"/>
                    <a:pt x="787851" y="378908"/>
                  </a:cubicBezTo>
                  <a:cubicBezTo>
                    <a:pt x="820068" y="378908"/>
                    <a:pt x="846427" y="384377"/>
                    <a:pt x="864000" y="388478"/>
                  </a:cubicBezTo>
                  <a:cubicBezTo>
                    <a:pt x="864000" y="388478"/>
                    <a:pt x="864000" y="388478"/>
                    <a:pt x="864000" y="406250"/>
                  </a:cubicBezTo>
                  <a:cubicBezTo>
                    <a:pt x="843499" y="400782"/>
                    <a:pt x="825926" y="395313"/>
                    <a:pt x="787851" y="395313"/>
                  </a:cubicBezTo>
                  <a:cubicBezTo>
                    <a:pt x="749776" y="395313"/>
                    <a:pt x="732204" y="400782"/>
                    <a:pt x="711702" y="406250"/>
                  </a:cubicBezTo>
                  <a:cubicBezTo>
                    <a:pt x="691200" y="411718"/>
                    <a:pt x="664841" y="421288"/>
                    <a:pt x="617980" y="419921"/>
                  </a:cubicBezTo>
                  <a:cubicBezTo>
                    <a:pt x="571119" y="421288"/>
                    <a:pt x="541831" y="411718"/>
                    <a:pt x="524258" y="406250"/>
                  </a:cubicBezTo>
                  <a:cubicBezTo>
                    <a:pt x="506685" y="400782"/>
                    <a:pt x="486183" y="395313"/>
                    <a:pt x="448109" y="395313"/>
                  </a:cubicBezTo>
                  <a:cubicBezTo>
                    <a:pt x="410034" y="395313"/>
                    <a:pt x="392461" y="400782"/>
                    <a:pt x="371960" y="406250"/>
                  </a:cubicBezTo>
                  <a:cubicBezTo>
                    <a:pt x="351458" y="411718"/>
                    <a:pt x="325099" y="421288"/>
                    <a:pt x="278237" y="419921"/>
                  </a:cubicBezTo>
                  <a:cubicBezTo>
                    <a:pt x="231377" y="421288"/>
                    <a:pt x="202088" y="411718"/>
                    <a:pt x="184515" y="406250"/>
                  </a:cubicBezTo>
                  <a:cubicBezTo>
                    <a:pt x="166943" y="400782"/>
                    <a:pt x="146441" y="395313"/>
                    <a:pt x="108366" y="395313"/>
                  </a:cubicBezTo>
                  <a:cubicBezTo>
                    <a:pt x="70292" y="395313"/>
                    <a:pt x="52719" y="400782"/>
                    <a:pt x="32217" y="406250"/>
                  </a:cubicBezTo>
                  <a:cubicBezTo>
                    <a:pt x="23431" y="408984"/>
                    <a:pt x="11715" y="411718"/>
                    <a:pt x="0" y="414453"/>
                  </a:cubicBezTo>
                  <a:cubicBezTo>
                    <a:pt x="0" y="414453"/>
                    <a:pt x="0" y="414453"/>
                    <a:pt x="0" y="396680"/>
                  </a:cubicBezTo>
                  <a:cubicBezTo>
                    <a:pt x="5857" y="395313"/>
                    <a:pt x="8786" y="395313"/>
                    <a:pt x="14644" y="393946"/>
                  </a:cubicBezTo>
                  <a:cubicBezTo>
                    <a:pt x="32217" y="387111"/>
                    <a:pt x="61505" y="378908"/>
                    <a:pt x="108366" y="378908"/>
                  </a:cubicBezTo>
                  <a:close/>
                  <a:moveTo>
                    <a:pt x="646356" y="322160"/>
                  </a:moveTo>
                  <a:cubicBezTo>
                    <a:pt x="646356" y="332608"/>
                    <a:pt x="655070" y="343057"/>
                    <a:pt x="667269" y="343057"/>
                  </a:cubicBezTo>
                  <a:cubicBezTo>
                    <a:pt x="677725" y="343057"/>
                    <a:pt x="688182" y="332608"/>
                    <a:pt x="688182" y="322160"/>
                  </a:cubicBezTo>
                  <a:cubicBezTo>
                    <a:pt x="646356" y="322160"/>
                    <a:pt x="646356" y="322160"/>
                    <a:pt x="646356" y="322160"/>
                  </a:cubicBezTo>
                  <a:close/>
                  <a:moveTo>
                    <a:pt x="458142" y="266435"/>
                  </a:moveTo>
                  <a:cubicBezTo>
                    <a:pt x="458142" y="292556"/>
                    <a:pt x="458142" y="292556"/>
                    <a:pt x="458142" y="292556"/>
                  </a:cubicBezTo>
                  <a:cubicBezTo>
                    <a:pt x="519137" y="292556"/>
                    <a:pt x="519137" y="292556"/>
                    <a:pt x="519137" y="292556"/>
                  </a:cubicBezTo>
                  <a:lnTo>
                    <a:pt x="519137" y="266435"/>
                  </a:lnTo>
                  <a:cubicBezTo>
                    <a:pt x="458142" y="266435"/>
                    <a:pt x="458142" y="266435"/>
                    <a:pt x="458142" y="266435"/>
                  </a:cubicBezTo>
                  <a:close/>
                  <a:moveTo>
                    <a:pt x="377976" y="266435"/>
                  </a:moveTo>
                  <a:cubicBezTo>
                    <a:pt x="377976" y="292556"/>
                    <a:pt x="377976" y="292556"/>
                    <a:pt x="377976" y="292556"/>
                  </a:cubicBezTo>
                  <a:cubicBezTo>
                    <a:pt x="437229" y="292556"/>
                    <a:pt x="437229" y="292556"/>
                    <a:pt x="437229" y="292556"/>
                  </a:cubicBezTo>
                  <a:lnTo>
                    <a:pt x="437229" y="266435"/>
                  </a:lnTo>
                  <a:cubicBezTo>
                    <a:pt x="377976" y="266435"/>
                    <a:pt x="377976" y="266435"/>
                    <a:pt x="377976" y="266435"/>
                  </a:cubicBezTo>
                  <a:close/>
                  <a:moveTo>
                    <a:pt x="296068" y="266435"/>
                  </a:moveTo>
                  <a:cubicBezTo>
                    <a:pt x="296068" y="292556"/>
                    <a:pt x="296068" y="292556"/>
                    <a:pt x="296068" y="292556"/>
                  </a:cubicBezTo>
                  <a:cubicBezTo>
                    <a:pt x="357063" y="292556"/>
                    <a:pt x="357063" y="292556"/>
                    <a:pt x="357063" y="292556"/>
                  </a:cubicBezTo>
                  <a:lnTo>
                    <a:pt x="357063" y="266435"/>
                  </a:lnTo>
                  <a:cubicBezTo>
                    <a:pt x="296068" y="266435"/>
                    <a:pt x="296068" y="266435"/>
                    <a:pt x="296068" y="266435"/>
                  </a:cubicBezTo>
                  <a:close/>
                  <a:moveTo>
                    <a:pt x="214160" y="266435"/>
                  </a:moveTo>
                  <a:cubicBezTo>
                    <a:pt x="214160" y="292556"/>
                    <a:pt x="214160" y="292556"/>
                    <a:pt x="214160" y="292556"/>
                  </a:cubicBezTo>
                  <a:cubicBezTo>
                    <a:pt x="275155" y="292556"/>
                    <a:pt x="275155" y="292556"/>
                    <a:pt x="275155" y="292556"/>
                  </a:cubicBezTo>
                  <a:lnTo>
                    <a:pt x="275155" y="266435"/>
                  </a:lnTo>
                  <a:cubicBezTo>
                    <a:pt x="214160" y="266435"/>
                    <a:pt x="214160" y="266435"/>
                    <a:pt x="214160" y="266435"/>
                  </a:cubicBezTo>
                  <a:close/>
                  <a:moveTo>
                    <a:pt x="144451" y="266435"/>
                  </a:moveTo>
                  <a:cubicBezTo>
                    <a:pt x="132252" y="292556"/>
                    <a:pt x="132252" y="292556"/>
                    <a:pt x="132252" y="292556"/>
                  </a:cubicBezTo>
                  <a:cubicBezTo>
                    <a:pt x="193247" y="292556"/>
                    <a:pt x="193247" y="292556"/>
                    <a:pt x="193247" y="292556"/>
                  </a:cubicBezTo>
                  <a:lnTo>
                    <a:pt x="193247" y="266435"/>
                  </a:lnTo>
                  <a:cubicBezTo>
                    <a:pt x="144451" y="266435"/>
                    <a:pt x="144451" y="266435"/>
                    <a:pt x="144451" y="266435"/>
                  </a:cubicBezTo>
                  <a:close/>
                  <a:moveTo>
                    <a:pt x="46858" y="247280"/>
                  </a:moveTo>
                  <a:lnTo>
                    <a:pt x="850255" y="247280"/>
                  </a:lnTo>
                  <a:cubicBezTo>
                    <a:pt x="850255" y="257728"/>
                    <a:pt x="850255" y="257728"/>
                    <a:pt x="850255" y="257728"/>
                  </a:cubicBezTo>
                  <a:cubicBezTo>
                    <a:pt x="782289" y="303440"/>
                    <a:pt x="740790" y="326622"/>
                    <a:pt x="724289" y="350050"/>
                  </a:cubicBezTo>
                  <a:lnTo>
                    <a:pt x="723460" y="352505"/>
                  </a:lnTo>
                  <a:lnTo>
                    <a:pt x="730007" y="350883"/>
                  </a:lnTo>
                  <a:cubicBezTo>
                    <a:pt x="745383" y="348149"/>
                    <a:pt x="764421" y="346098"/>
                    <a:pt x="787851" y="346098"/>
                  </a:cubicBezTo>
                  <a:cubicBezTo>
                    <a:pt x="820068" y="346098"/>
                    <a:pt x="846427" y="350199"/>
                    <a:pt x="864000" y="355668"/>
                  </a:cubicBezTo>
                  <a:cubicBezTo>
                    <a:pt x="864000" y="355668"/>
                    <a:pt x="864000" y="355668"/>
                    <a:pt x="864000" y="367574"/>
                  </a:cubicBezTo>
                  <a:lnTo>
                    <a:pt x="864000" y="372073"/>
                  </a:lnTo>
                  <a:cubicBezTo>
                    <a:pt x="843499" y="367971"/>
                    <a:pt x="825926" y="361136"/>
                    <a:pt x="787851" y="361136"/>
                  </a:cubicBezTo>
                  <a:cubicBezTo>
                    <a:pt x="768814" y="361136"/>
                    <a:pt x="754902" y="362503"/>
                    <a:pt x="743187" y="364725"/>
                  </a:cubicBezTo>
                  <a:lnTo>
                    <a:pt x="716874" y="372008"/>
                  </a:lnTo>
                  <a:lnTo>
                    <a:pt x="716065" y="374402"/>
                  </a:lnTo>
                  <a:lnTo>
                    <a:pt x="707698" y="374402"/>
                  </a:lnTo>
                  <a:lnTo>
                    <a:pt x="674726" y="382326"/>
                  </a:lnTo>
                  <a:cubicBezTo>
                    <a:pt x="659715" y="385060"/>
                    <a:pt x="641410" y="387111"/>
                    <a:pt x="617980" y="387111"/>
                  </a:cubicBezTo>
                  <a:cubicBezTo>
                    <a:pt x="594550" y="387111"/>
                    <a:pt x="575512" y="384718"/>
                    <a:pt x="560136" y="381642"/>
                  </a:cubicBezTo>
                  <a:lnTo>
                    <a:pt x="532991" y="374402"/>
                  </a:lnTo>
                  <a:lnTo>
                    <a:pt x="514249" y="374402"/>
                  </a:lnTo>
                  <a:cubicBezTo>
                    <a:pt x="479817" y="374402"/>
                    <a:pt x="443329" y="374402"/>
                    <a:pt x="406731" y="374402"/>
                  </a:cubicBezTo>
                  <a:lnTo>
                    <a:pt x="367956" y="374402"/>
                  </a:lnTo>
                  <a:lnTo>
                    <a:pt x="334983" y="382326"/>
                  </a:lnTo>
                  <a:cubicBezTo>
                    <a:pt x="319973" y="385060"/>
                    <a:pt x="301668" y="387111"/>
                    <a:pt x="278237" y="387111"/>
                  </a:cubicBezTo>
                  <a:cubicBezTo>
                    <a:pt x="254807" y="387111"/>
                    <a:pt x="235770" y="384718"/>
                    <a:pt x="220393" y="381642"/>
                  </a:cubicBezTo>
                  <a:lnTo>
                    <a:pt x="193248" y="374402"/>
                  </a:lnTo>
                  <a:lnTo>
                    <a:pt x="126983" y="374402"/>
                  </a:lnTo>
                  <a:cubicBezTo>
                    <a:pt x="107254" y="374402"/>
                    <a:pt x="93258" y="374402"/>
                    <a:pt x="86941" y="374402"/>
                  </a:cubicBezTo>
                  <a:lnTo>
                    <a:pt x="49876" y="368552"/>
                  </a:lnTo>
                  <a:lnTo>
                    <a:pt x="32217" y="373440"/>
                  </a:lnTo>
                  <a:cubicBezTo>
                    <a:pt x="23431" y="374807"/>
                    <a:pt x="11715" y="378908"/>
                    <a:pt x="0" y="381642"/>
                  </a:cubicBezTo>
                  <a:cubicBezTo>
                    <a:pt x="0" y="381642"/>
                    <a:pt x="0" y="381642"/>
                    <a:pt x="0" y="363870"/>
                  </a:cubicBezTo>
                  <a:cubicBezTo>
                    <a:pt x="5857" y="362503"/>
                    <a:pt x="8786" y="361136"/>
                    <a:pt x="14644" y="359769"/>
                  </a:cubicBezTo>
                  <a:lnTo>
                    <a:pt x="33044" y="355212"/>
                  </a:lnTo>
                  <a:lnTo>
                    <a:pt x="28124" y="350458"/>
                  </a:lnTo>
                  <a:cubicBezTo>
                    <a:pt x="21588" y="335656"/>
                    <a:pt x="24202" y="315194"/>
                    <a:pt x="24202" y="292556"/>
                  </a:cubicBezTo>
                  <a:cubicBezTo>
                    <a:pt x="46858" y="247280"/>
                    <a:pt x="46858" y="247280"/>
                    <a:pt x="46858" y="247280"/>
                  </a:cubicBezTo>
                  <a:close/>
                  <a:moveTo>
                    <a:pt x="95654" y="188072"/>
                  </a:moveTo>
                  <a:cubicBezTo>
                    <a:pt x="95654" y="188072"/>
                    <a:pt x="95654" y="188072"/>
                    <a:pt x="85198" y="207227"/>
                  </a:cubicBezTo>
                  <a:cubicBezTo>
                    <a:pt x="85198" y="207227"/>
                    <a:pt x="85198" y="207227"/>
                    <a:pt x="679468" y="207227"/>
                  </a:cubicBezTo>
                  <a:cubicBezTo>
                    <a:pt x="684696" y="207227"/>
                    <a:pt x="689924" y="203744"/>
                    <a:pt x="689924" y="198520"/>
                  </a:cubicBezTo>
                  <a:cubicBezTo>
                    <a:pt x="689924" y="191555"/>
                    <a:pt x="684696" y="188072"/>
                    <a:pt x="679468" y="188072"/>
                  </a:cubicBezTo>
                  <a:cubicBezTo>
                    <a:pt x="679468" y="188072"/>
                    <a:pt x="679468" y="188072"/>
                    <a:pt x="95654" y="188072"/>
                  </a:cubicBezTo>
                  <a:close/>
                  <a:moveTo>
                    <a:pt x="113082" y="148020"/>
                  </a:moveTo>
                  <a:lnTo>
                    <a:pt x="104368" y="167175"/>
                  </a:lnTo>
                  <a:cubicBezTo>
                    <a:pt x="104368" y="167175"/>
                    <a:pt x="104368" y="167175"/>
                    <a:pt x="646356" y="167175"/>
                  </a:cubicBezTo>
                  <a:cubicBezTo>
                    <a:pt x="651584" y="167175"/>
                    <a:pt x="655070" y="163692"/>
                    <a:pt x="655070" y="156727"/>
                  </a:cubicBezTo>
                  <a:cubicBezTo>
                    <a:pt x="655070" y="151502"/>
                    <a:pt x="651584" y="148020"/>
                    <a:pt x="646356" y="148020"/>
                  </a:cubicBezTo>
                  <a:cubicBezTo>
                    <a:pt x="646356" y="148020"/>
                    <a:pt x="646356" y="148020"/>
                    <a:pt x="113082" y="148020"/>
                  </a:cubicBezTo>
                  <a:close/>
                  <a:moveTo>
                    <a:pt x="132252" y="106226"/>
                  </a:moveTo>
                  <a:lnTo>
                    <a:pt x="121795" y="127123"/>
                  </a:lnTo>
                  <a:cubicBezTo>
                    <a:pt x="121795" y="127123"/>
                    <a:pt x="121795" y="127123"/>
                    <a:pt x="601045" y="127123"/>
                  </a:cubicBezTo>
                  <a:cubicBezTo>
                    <a:pt x="608016" y="127123"/>
                    <a:pt x="611502" y="121898"/>
                    <a:pt x="611502" y="116674"/>
                  </a:cubicBezTo>
                  <a:cubicBezTo>
                    <a:pt x="611502" y="111450"/>
                    <a:pt x="608016" y="106226"/>
                    <a:pt x="601045" y="106226"/>
                  </a:cubicBezTo>
                  <a:cubicBezTo>
                    <a:pt x="601045" y="106226"/>
                    <a:pt x="601045" y="106226"/>
                    <a:pt x="132252" y="106226"/>
                  </a:cubicBezTo>
                  <a:close/>
                  <a:moveTo>
                    <a:pt x="118310" y="87070"/>
                  </a:moveTo>
                  <a:cubicBezTo>
                    <a:pt x="118310" y="87070"/>
                    <a:pt x="492996" y="87070"/>
                    <a:pt x="588846" y="87070"/>
                  </a:cubicBezTo>
                  <a:cubicBezTo>
                    <a:pt x="641128" y="87070"/>
                    <a:pt x="665526" y="132347"/>
                    <a:pt x="743949" y="226383"/>
                  </a:cubicBezTo>
                  <a:cubicBezTo>
                    <a:pt x="616730" y="226383"/>
                    <a:pt x="55572" y="226383"/>
                    <a:pt x="55572" y="226383"/>
                  </a:cubicBezTo>
                  <a:cubicBezTo>
                    <a:pt x="55572" y="226383"/>
                    <a:pt x="55572" y="226383"/>
                    <a:pt x="118310" y="87070"/>
                  </a:cubicBezTo>
                  <a:close/>
                  <a:moveTo>
                    <a:pt x="381462" y="48759"/>
                  </a:moveTo>
                  <a:cubicBezTo>
                    <a:pt x="550506" y="48759"/>
                    <a:pt x="550506" y="48759"/>
                    <a:pt x="550506" y="48759"/>
                  </a:cubicBezTo>
                  <a:cubicBezTo>
                    <a:pt x="571419" y="48759"/>
                    <a:pt x="573162" y="52242"/>
                    <a:pt x="588846" y="67915"/>
                  </a:cubicBezTo>
                  <a:cubicBezTo>
                    <a:pt x="374491" y="67915"/>
                    <a:pt x="374491" y="67915"/>
                    <a:pt x="374491" y="67915"/>
                  </a:cubicBezTo>
                  <a:cubicBezTo>
                    <a:pt x="381462" y="48759"/>
                    <a:pt x="381462" y="48759"/>
                    <a:pt x="381462" y="48759"/>
                  </a:cubicBezTo>
                  <a:close/>
                  <a:moveTo>
                    <a:pt x="188019" y="0"/>
                  </a:moveTo>
                  <a:cubicBezTo>
                    <a:pt x="188019" y="0"/>
                    <a:pt x="188019" y="0"/>
                    <a:pt x="242043" y="0"/>
                  </a:cubicBezTo>
                  <a:lnTo>
                    <a:pt x="243786" y="67915"/>
                  </a:lnTo>
                  <a:cubicBezTo>
                    <a:pt x="243786" y="67915"/>
                    <a:pt x="243786" y="67915"/>
                    <a:pt x="160135" y="67915"/>
                  </a:cubicBezTo>
                  <a:cubicBezTo>
                    <a:pt x="160135" y="67915"/>
                    <a:pt x="160135" y="67915"/>
                    <a:pt x="1880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EAAF9285-EC34-4F8D-B923-C974C77E7D96}"/>
              </a:ext>
            </a:extLst>
          </p:cNvPr>
          <p:cNvGrpSpPr/>
          <p:nvPr/>
        </p:nvGrpSpPr>
        <p:grpSpPr>
          <a:xfrm>
            <a:off x="4349314" y="1828800"/>
            <a:ext cx="1016000" cy="1016000"/>
            <a:chOff x="4182533" y="2590800"/>
            <a:chExt cx="1016000" cy="1016000"/>
          </a:xfrm>
        </p:grpSpPr>
        <p:sp>
          <p:nvSpPr>
            <p:cNvPr id="66" name="菱形 65">
              <a:extLst>
                <a:ext uri="{FF2B5EF4-FFF2-40B4-BE49-F238E27FC236}">
                  <a16:creationId xmlns="" xmlns:a16="http://schemas.microsoft.com/office/drawing/2014/main" id="{E0299E58-E1A8-4FA9-B8B4-A170B8C89605}"/>
                </a:ext>
              </a:extLst>
            </p:cNvPr>
            <p:cNvSpPr/>
            <p:nvPr/>
          </p:nvSpPr>
          <p:spPr>
            <a:xfrm>
              <a:off x="4182533" y="2590800"/>
              <a:ext cx="1016000" cy="1016000"/>
            </a:xfrm>
            <a:prstGeom prst="diamond">
              <a:avLst/>
            </a:prstGeom>
            <a:solidFill>
              <a:srgbClr val="D0827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7" name="KSO_Shape">
              <a:extLst>
                <a:ext uri="{FF2B5EF4-FFF2-40B4-BE49-F238E27FC236}">
                  <a16:creationId xmlns="" xmlns:a16="http://schemas.microsoft.com/office/drawing/2014/main" id="{9871788F-4E86-4EF6-AE61-06256978CD66}"/>
                </a:ext>
              </a:extLst>
            </p:cNvPr>
            <p:cNvSpPr/>
            <p:nvPr/>
          </p:nvSpPr>
          <p:spPr bwMode="auto">
            <a:xfrm flipH="1">
              <a:off x="4430183" y="2940420"/>
              <a:ext cx="520700" cy="316759"/>
            </a:xfrm>
            <a:custGeom>
              <a:avLst/>
              <a:gdLst>
                <a:gd name="T0" fmla="*/ 1270082 w 7729"/>
                <a:gd name="T1" fmla="*/ 258709 h 4701"/>
                <a:gd name="T2" fmla="*/ 1162619 w 7729"/>
                <a:gd name="T3" fmla="*/ 246144 h 4701"/>
                <a:gd name="T4" fmla="*/ 1301877 w 7729"/>
                <a:gd name="T5" fmla="*/ 284827 h 4701"/>
                <a:gd name="T6" fmla="*/ 1310257 w 7729"/>
                <a:gd name="T7" fmla="*/ 277928 h 4701"/>
                <a:gd name="T8" fmla="*/ 1300152 w 7729"/>
                <a:gd name="T9" fmla="*/ 810623 h 4701"/>
                <a:gd name="T10" fmla="*/ 1301877 w 7729"/>
                <a:gd name="T11" fmla="*/ 887250 h 4701"/>
                <a:gd name="T12" fmla="*/ 1320856 w 7729"/>
                <a:gd name="T13" fmla="*/ 902773 h 4701"/>
                <a:gd name="T14" fmla="*/ 1335891 w 7729"/>
                <a:gd name="T15" fmla="*/ 839697 h 4701"/>
                <a:gd name="T16" fmla="*/ 1316666 w 7729"/>
                <a:gd name="T17" fmla="*/ 786723 h 4701"/>
                <a:gd name="T18" fmla="*/ 1061318 w 7729"/>
                <a:gd name="T19" fmla="*/ 904990 h 4701"/>
                <a:gd name="T20" fmla="*/ 1182830 w 7729"/>
                <a:gd name="T21" fmla="*/ 938746 h 4701"/>
                <a:gd name="T22" fmla="*/ 1266878 w 7729"/>
                <a:gd name="T23" fmla="*/ 911150 h 4701"/>
                <a:gd name="T24" fmla="*/ 1254801 w 7729"/>
                <a:gd name="T25" fmla="*/ 825160 h 4701"/>
                <a:gd name="T26" fmla="*/ 1285857 w 7729"/>
                <a:gd name="T27" fmla="*/ 757156 h 4701"/>
                <a:gd name="T28" fmla="*/ 1904754 w 7729"/>
                <a:gd name="T29" fmla="*/ 560291 h 4701"/>
                <a:gd name="T30" fmla="*/ 1861374 w 7729"/>
                <a:gd name="T31" fmla="*/ 610554 h 4701"/>
                <a:gd name="T32" fmla="*/ 1732961 w 7729"/>
                <a:gd name="T33" fmla="*/ 649977 h 4701"/>
                <a:gd name="T34" fmla="*/ 613475 w 7729"/>
                <a:gd name="T35" fmla="*/ 877887 h 4701"/>
                <a:gd name="T36" fmla="*/ 712557 w 7729"/>
                <a:gd name="T37" fmla="*/ 727343 h 4701"/>
                <a:gd name="T38" fmla="*/ 628017 w 7729"/>
                <a:gd name="T39" fmla="*/ 654658 h 4701"/>
                <a:gd name="T40" fmla="*/ 367740 w 7729"/>
                <a:gd name="T41" fmla="*/ 591829 h 4701"/>
                <a:gd name="T42" fmla="*/ 61865 w 7729"/>
                <a:gd name="T43" fmla="*/ 463706 h 4701"/>
                <a:gd name="T44" fmla="*/ 45351 w 7729"/>
                <a:gd name="T45" fmla="*/ 394963 h 4701"/>
                <a:gd name="T46" fmla="*/ 0 w 7729"/>
                <a:gd name="T47" fmla="*/ 21436 h 4701"/>
                <a:gd name="T48" fmla="*/ 317705 w 7729"/>
                <a:gd name="T49" fmla="*/ 279899 h 4701"/>
                <a:gd name="T50" fmla="*/ 417035 w 7729"/>
                <a:gd name="T51" fmla="*/ 341989 h 4701"/>
                <a:gd name="T52" fmla="*/ 1472684 w 7729"/>
                <a:gd name="T53" fmla="*/ 365150 h 4701"/>
                <a:gd name="T54" fmla="*/ 1629195 w 7729"/>
                <a:gd name="T55" fmla="*/ 386832 h 4701"/>
                <a:gd name="T56" fmla="*/ 1822431 w 7729"/>
                <a:gd name="T57" fmla="*/ 471837 h 4701"/>
                <a:gd name="T58" fmla="*/ 1904261 w 7729"/>
                <a:gd name="T59" fmla="*/ 551421 h 4701"/>
                <a:gd name="T60" fmla="*/ 762099 w 7729"/>
                <a:gd name="T61" fmla="*/ 472329 h 4701"/>
                <a:gd name="T62" fmla="*/ 709846 w 7729"/>
                <a:gd name="T63" fmla="*/ 459517 h 4701"/>
                <a:gd name="T64" fmla="*/ 682980 w 7729"/>
                <a:gd name="T65" fmla="*/ 505346 h 4701"/>
                <a:gd name="T66" fmla="*/ 722663 w 7729"/>
                <a:gd name="T67" fmla="*/ 545014 h 4701"/>
                <a:gd name="T68" fmla="*/ 768753 w 7729"/>
                <a:gd name="T69" fmla="*/ 518158 h 4701"/>
                <a:gd name="T70" fmla="*/ 913927 w 7729"/>
                <a:gd name="T71" fmla="*/ 472329 h 4701"/>
                <a:gd name="T72" fmla="*/ 862167 w 7729"/>
                <a:gd name="T73" fmla="*/ 459517 h 4701"/>
                <a:gd name="T74" fmla="*/ 835055 w 7729"/>
                <a:gd name="T75" fmla="*/ 505346 h 4701"/>
                <a:gd name="T76" fmla="*/ 874984 w 7729"/>
                <a:gd name="T77" fmla="*/ 545014 h 4701"/>
                <a:gd name="T78" fmla="*/ 920582 w 7729"/>
                <a:gd name="T79" fmla="*/ 518158 h 4701"/>
                <a:gd name="T80" fmla="*/ 1065755 w 7729"/>
                <a:gd name="T81" fmla="*/ 472329 h 4701"/>
                <a:gd name="T82" fmla="*/ 1013995 w 7729"/>
                <a:gd name="T83" fmla="*/ 459517 h 4701"/>
                <a:gd name="T84" fmla="*/ 986883 w 7729"/>
                <a:gd name="T85" fmla="*/ 505346 h 4701"/>
                <a:gd name="T86" fmla="*/ 1026812 w 7729"/>
                <a:gd name="T87" fmla="*/ 545014 h 4701"/>
                <a:gd name="T88" fmla="*/ 1072410 w 7729"/>
                <a:gd name="T89" fmla="*/ 518158 h 4701"/>
                <a:gd name="T90" fmla="*/ 1217583 w 7729"/>
                <a:gd name="T91" fmla="*/ 472329 h 4701"/>
                <a:gd name="T92" fmla="*/ 1165824 w 7729"/>
                <a:gd name="T93" fmla="*/ 459517 h 4701"/>
                <a:gd name="T94" fmla="*/ 1138711 w 7729"/>
                <a:gd name="T95" fmla="*/ 505346 h 4701"/>
                <a:gd name="T96" fmla="*/ 1178640 w 7729"/>
                <a:gd name="T97" fmla="*/ 545014 h 4701"/>
                <a:gd name="T98" fmla="*/ 1224238 w 7729"/>
                <a:gd name="T99" fmla="*/ 518158 h 4701"/>
                <a:gd name="T100" fmla="*/ 1369411 w 7729"/>
                <a:gd name="T101" fmla="*/ 472329 h 4701"/>
                <a:gd name="T102" fmla="*/ 1317652 w 7729"/>
                <a:gd name="T103" fmla="*/ 459517 h 4701"/>
                <a:gd name="T104" fmla="*/ 1290540 w 7729"/>
                <a:gd name="T105" fmla="*/ 505346 h 4701"/>
                <a:gd name="T106" fmla="*/ 1330468 w 7729"/>
                <a:gd name="T107" fmla="*/ 545014 h 4701"/>
                <a:gd name="T108" fmla="*/ 1376066 w 7729"/>
                <a:gd name="T109" fmla="*/ 518158 h 4701"/>
                <a:gd name="T110" fmla="*/ 1720144 w 7729"/>
                <a:gd name="T111" fmla="*/ 469866 h 4701"/>
                <a:gd name="T112" fmla="*/ 1613421 w 7729"/>
                <a:gd name="T113" fmla="*/ 480953 h 4701"/>
                <a:gd name="T114" fmla="*/ 1590006 w 7729"/>
                <a:gd name="T115" fmla="*/ 516680 h 4701"/>
                <a:gd name="T116" fmla="*/ 1625252 w 7729"/>
                <a:gd name="T117" fmla="*/ 548957 h 4701"/>
                <a:gd name="T118" fmla="*/ 1761798 w 7729"/>
                <a:gd name="T119" fmla="*/ 522593 h 47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29" h="4701">
                  <a:moveTo>
                    <a:pt x="546" y="2296"/>
                  </a:moveTo>
                  <a:lnTo>
                    <a:pt x="917" y="2444"/>
                  </a:lnTo>
                  <a:lnTo>
                    <a:pt x="562" y="2722"/>
                  </a:lnTo>
                  <a:lnTo>
                    <a:pt x="288" y="2721"/>
                  </a:lnTo>
                  <a:lnTo>
                    <a:pt x="546" y="2296"/>
                  </a:lnTo>
                  <a:close/>
                  <a:moveTo>
                    <a:pt x="5074" y="1241"/>
                  </a:moveTo>
                  <a:lnTo>
                    <a:pt x="5074" y="1241"/>
                  </a:lnTo>
                  <a:lnTo>
                    <a:pt x="5083" y="1203"/>
                  </a:lnTo>
                  <a:lnTo>
                    <a:pt x="5093" y="1168"/>
                  </a:lnTo>
                  <a:lnTo>
                    <a:pt x="5105" y="1135"/>
                  </a:lnTo>
                  <a:lnTo>
                    <a:pt x="5119" y="1104"/>
                  </a:lnTo>
                  <a:lnTo>
                    <a:pt x="5136" y="1076"/>
                  </a:lnTo>
                  <a:lnTo>
                    <a:pt x="5144" y="1063"/>
                  </a:lnTo>
                  <a:lnTo>
                    <a:pt x="5153" y="1050"/>
                  </a:lnTo>
                  <a:lnTo>
                    <a:pt x="5163" y="1038"/>
                  </a:lnTo>
                  <a:lnTo>
                    <a:pt x="5172" y="1028"/>
                  </a:lnTo>
                  <a:lnTo>
                    <a:pt x="5183" y="1017"/>
                  </a:lnTo>
                  <a:lnTo>
                    <a:pt x="5193" y="1008"/>
                  </a:lnTo>
                  <a:lnTo>
                    <a:pt x="5184" y="1004"/>
                  </a:lnTo>
                  <a:lnTo>
                    <a:pt x="5173" y="1002"/>
                  </a:lnTo>
                  <a:lnTo>
                    <a:pt x="5163" y="999"/>
                  </a:lnTo>
                  <a:lnTo>
                    <a:pt x="5151" y="999"/>
                  </a:lnTo>
                  <a:lnTo>
                    <a:pt x="4775" y="998"/>
                  </a:lnTo>
                  <a:lnTo>
                    <a:pt x="4746" y="998"/>
                  </a:lnTo>
                  <a:lnTo>
                    <a:pt x="4717" y="999"/>
                  </a:lnTo>
                  <a:lnTo>
                    <a:pt x="4690" y="1000"/>
                  </a:lnTo>
                  <a:lnTo>
                    <a:pt x="4662" y="1004"/>
                  </a:lnTo>
                  <a:lnTo>
                    <a:pt x="4635" y="1006"/>
                  </a:lnTo>
                  <a:lnTo>
                    <a:pt x="4609" y="1010"/>
                  </a:lnTo>
                  <a:lnTo>
                    <a:pt x="4559" y="1019"/>
                  </a:lnTo>
                  <a:lnTo>
                    <a:pt x="4830" y="1241"/>
                  </a:lnTo>
                  <a:lnTo>
                    <a:pt x="5074" y="1241"/>
                  </a:lnTo>
                  <a:close/>
                  <a:moveTo>
                    <a:pt x="5313" y="1128"/>
                  </a:moveTo>
                  <a:lnTo>
                    <a:pt x="5313" y="1128"/>
                  </a:lnTo>
                  <a:lnTo>
                    <a:pt x="5310" y="1128"/>
                  </a:lnTo>
                  <a:lnTo>
                    <a:pt x="5307" y="1129"/>
                  </a:lnTo>
                  <a:lnTo>
                    <a:pt x="5300" y="1135"/>
                  </a:lnTo>
                  <a:lnTo>
                    <a:pt x="5291" y="1144"/>
                  </a:lnTo>
                  <a:lnTo>
                    <a:pt x="5282" y="1156"/>
                  </a:lnTo>
                  <a:lnTo>
                    <a:pt x="5273" y="1173"/>
                  </a:lnTo>
                  <a:lnTo>
                    <a:pt x="5264" y="1193"/>
                  </a:lnTo>
                  <a:lnTo>
                    <a:pt x="5255" y="1215"/>
                  </a:lnTo>
                  <a:lnTo>
                    <a:pt x="5247" y="1241"/>
                  </a:lnTo>
                  <a:lnTo>
                    <a:pt x="5380" y="1241"/>
                  </a:lnTo>
                  <a:lnTo>
                    <a:pt x="5372" y="1215"/>
                  </a:lnTo>
                  <a:lnTo>
                    <a:pt x="5362" y="1193"/>
                  </a:lnTo>
                  <a:lnTo>
                    <a:pt x="5354" y="1173"/>
                  </a:lnTo>
                  <a:lnTo>
                    <a:pt x="5344" y="1156"/>
                  </a:lnTo>
                  <a:lnTo>
                    <a:pt x="5335" y="1144"/>
                  </a:lnTo>
                  <a:lnTo>
                    <a:pt x="5327" y="1135"/>
                  </a:lnTo>
                  <a:lnTo>
                    <a:pt x="5320" y="1129"/>
                  </a:lnTo>
                  <a:lnTo>
                    <a:pt x="5316" y="1128"/>
                  </a:lnTo>
                  <a:lnTo>
                    <a:pt x="5313" y="1128"/>
                  </a:lnTo>
                  <a:close/>
                  <a:moveTo>
                    <a:pt x="5337" y="3193"/>
                  </a:moveTo>
                  <a:lnTo>
                    <a:pt x="5337" y="3193"/>
                  </a:lnTo>
                  <a:lnTo>
                    <a:pt x="5333" y="3193"/>
                  </a:lnTo>
                  <a:lnTo>
                    <a:pt x="5328" y="3196"/>
                  </a:lnTo>
                  <a:lnTo>
                    <a:pt x="5322" y="3201"/>
                  </a:lnTo>
                  <a:lnTo>
                    <a:pt x="5316" y="3208"/>
                  </a:lnTo>
                  <a:lnTo>
                    <a:pt x="5309" y="3218"/>
                  </a:lnTo>
                  <a:lnTo>
                    <a:pt x="5302" y="3228"/>
                  </a:lnTo>
                  <a:lnTo>
                    <a:pt x="5295" y="3241"/>
                  </a:lnTo>
                  <a:lnTo>
                    <a:pt x="5288" y="3255"/>
                  </a:lnTo>
                  <a:lnTo>
                    <a:pt x="5282" y="3272"/>
                  </a:lnTo>
                  <a:lnTo>
                    <a:pt x="5275" y="3290"/>
                  </a:lnTo>
                  <a:lnTo>
                    <a:pt x="5269" y="3310"/>
                  </a:lnTo>
                  <a:lnTo>
                    <a:pt x="5264" y="3332"/>
                  </a:lnTo>
                  <a:lnTo>
                    <a:pt x="5261" y="3356"/>
                  </a:lnTo>
                  <a:lnTo>
                    <a:pt x="5257" y="3381"/>
                  </a:lnTo>
                  <a:lnTo>
                    <a:pt x="5255" y="3408"/>
                  </a:lnTo>
                  <a:lnTo>
                    <a:pt x="5255" y="3436"/>
                  </a:lnTo>
                  <a:lnTo>
                    <a:pt x="5255" y="3466"/>
                  </a:lnTo>
                  <a:lnTo>
                    <a:pt x="5257" y="3491"/>
                  </a:lnTo>
                  <a:lnTo>
                    <a:pt x="5261" y="3517"/>
                  </a:lnTo>
                  <a:lnTo>
                    <a:pt x="5264" y="3541"/>
                  </a:lnTo>
                  <a:lnTo>
                    <a:pt x="5269" y="3562"/>
                  </a:lnTo>
                  <a:lnTo>
                    <a:pt x="5275" y="3582"/>
                  </a:lnTo>
                  <a:lnTo>
                    <a:pt x="5282" y="3601"/>
                  </a:lnTo>
                  <a:lnTo>
                    <a:pt x="5288" y="3618"/>
                  </a:lnTo>
                  <a:lnTo>
                    <a:pt x="5295" y="3632"/>
                  </a:lnTo>
                  <a:lnTo>
                    <a:pt x="5302" y="3645"/>
                  </a:lnTo>
                  <a:lnTo>
                    <a:pt x="5309" y="3655"/>
                  </a:lnTo>
                  <a:lnTo>
                    <a:pt x="5316" y="3664"/>
                  </a:lnTo>
                  <a:lnTo>
                    <a:pt x="5322" y="3671"/>
                  </a:lnTo>
                  <a:lnTo>
                    <a:pt x="5328" y="3676"/>
                  </a:lnTo>
                  <a:lnTo>
                    <a:pt x="5333" y="3679"/>
                  </a:lnTo>
                  <a:lnTo>
                    <a:pt x="5337" y="3680"/>
                  </a:lnTo>
                  <a:lnTo>
                    <a:pt x="5342" y="3679"/>
                  </a:lnTo>
                  <a:lnTo>
                    <a:pt x="5347" y="3676"/>
                  </a:lnTo>
                  <a:lnTo>
                    <a:pt x="5353" y="3671"/>
                  </a:lnTo>
                  <a:lnTo>
                    <a:pt x="5359" y="3664"/>
                  </a:lnTo>
                  <a:lnTo>
                    <a:pt x="5366" y="3655"/>
                  </a:lnTo>
                  <a:lnTo>
                    <a:pt x="5373" y="3645"/>
                  </a:lnTo>
                  <a:lnTo>
                    <a:pt x="5380" y="3632"/>
                  </a:lnTo>
                  <a:lnTo>
                    <a:pt x="5387" y="3618"/>
                  </a:lnTo>
                  <a:lnTo>
                    <a:pt x="5393" y="3601"/>
                  </a:lnTo>
                  <a:lnTo>
                    <a:pt x="5400" y="3582"/>
                  </a:lnTo>
                  <a:lnTo>
                    <a:pt x="5406" y="3562"/>
                  </a:lnTo>
                  <a:lnTo>
                    <a:pt x="5411" y="3541"/>
                  </a:lnTo>
                  <a:lnTo>
                    <a:pt x="5414" y="3517"/>
                  </a:lnTo>
                  <a:lnTo>
                    <a:pt x="5418" y="3491"/>
                  </a:lnTo>
                  <a:lnTo>
                    <a:pt x="5420" y="3466"/>
                  </a:lnTo>
                  <a:lnTo>
                    <a:pt x="5420" y="3436"/>
                  </a:lnTo>
                  <a:lnTo>
                    <a:pt x="5420" y="3408"/>
                  </a:lnTo>
                  <a:lnTo>
                    <a:pt x="5418" y="3381"/>
                  </a:lnTo>
                  <a:lnTo>
                    <a:pt x="5414" y="3356"/>
                  </a:lnTo>
                  <a:lnTo>
                    <a:pt x="5411" y="3332"/>
                  </a:lnTo>
                  <a:lnTo>
                    <a:pt x="5406" y="3310"/>
                  </a:lnTo>
                  <a:lnTo>
                    <a:pt x="5400" y="3290"/>
                  </a:lnTo>
                  <a:lnTo>
                    <a:pt x="5393" y="3272"/>
                  </a:lnTo>
                  <a:lnTo>
                    <a:pt x="5387" y="3255"/>
                  </a:lnTo>
                  <a:lnTo>
                    <a:pt x="5380" y="3241"/>
                  </a:lnTo>
                  <a:lnTo>
                    <a:pt x="5373" y="3228"/>
                  </a:lnTo>
                  <a:lnTo>
                    <a:pt x="5366" y="3218"/>
                  </a:lnTo>
                  <a:lnTo>
                    <a:pt x="5359" y="3208"/>
                  </a:lnTo>
                  <a:lnTo>
                    <a:pt x="5353" y="3201"/>
                  </a:lnTo>
                  <a:lnTo>
                    <a:pt x="5347" y="3196"/>
                  </a:lnTo>
                  <a:lnTo>
                    <a:pt x="5342" y="3193"/>
                  </a:lnTo>
                  <a:lnTo>
                    <a:pt x="5337" y="3193"/>
                  </a:lnTo>
                  <a:close/>
                  <a:moveTo>
                    <a:pt x="5217" y="3073"/>
                  </a:moveTo>
                  <a:lnTo>
                    <a:pt x="5217" y="3073"/>
                  </a:lnTo>
                  <a:lnTo>
                    <a:pt x="5208" y="3069"/>
                  </a:lnTo>
                  <a:lnTo>
                    <a:pt x="5198" y="3067"/>
                  </a:lnTo>
                  <a:lnTo>
                    <a:pt x="5186" y="3064"/>
                  </a:lnTo>
                  <a:lnTo>
                    <a:pt x="5175" y="3063"/>
                  </a:lnTo>
                  <a:lnTo>
                    <a:pt x="5142" y="3063"/>
                  </a:lnTo>
                  <a:lnTo>
                    <a:pt x="4262" y="3637"/>
                  </a:lnTo>
                  <a:lnTo>
                    <a:pt x="4284" y="3654"/>
                  </a:lnTo>
                  <a:lnTo>
                    <a:pt x="4306" y="3673"/>
                  </a:lnTo>
                  <a:lnTo>
                    <a:pt x="4332" y="3690"/>
                  </a:lnTo>
                  <a:lnTo>
                    <a:pt x="4358" y="3706"/>
                  </a:lnTo>
                  <a:lnTo>
                    <a:pt x="4386" y="3722"/>
                  </a:lnTo>
                  <a:lnTo>
                    <a:pt x="4417" y="3736"/>
                  </a:lnTo>
                  <a:lnTo>
                    <a:pt x="4449" y="3749"/>
                  </a:lnTo>
                  <a:lnTo>
                    <a:pt x="4482" y="3761"/>
                  </a:lnTo>
                  <a:lnTo>
                    <a:pt x="4516" y="3772"/>
                  </a:lnTo>
                  <a:lnTo>
                    <a:pt x="4553" y="3782"/>
                  </a:lnTo>
                  <a:lnTo>
                    <a:pt x="4590" y="3790"/>
                  </a:lnTo>
                  <a:lnTo>
                    <a:pt x="4629" y="3797"/>
                  </a:lnTo>
                  <a:lnTo>
                    <a:pt x="4669" y="3803"/>
                  </a:lnTo>
                  <a:lnTo>
                    <a:pt x="4712" y="3807"/>
                  </a:lnTo>
                  <a:lnTo>
                    <a:pt x="4754" y="3809"/>
                  </a:lnTo>
                  <a:lnTo>
                    <a:pt x="4799" y="3810"/>
                  </a:lnTo>
                  <a:lnTo>
                    <a:pt x="5175" y="3809"/>
                  </a:lnTo>
                  <a:lnTo>
                    <a:pt x="5186" y="3808"/>
                  </a:lnTo>
                  <a:lnTo>
                    <a:pt x="5198" y="3807"/>
                  </a:lnTo>
                  <a:lnTo>
                    <a:pt x="5208" y="3803"/>
                  </a:lnTo>
                  <a:lnTo>
                    <a:pt x="5217" y="3801"/>
                  </a:lnTo>
                  <a:lnTo>
                    <a:pt x="5203" y="3786"/>
                  </a:lnTo>
                  <a:lnTo>
                    <a:pt x="5189" y="3772"/>
                  </a:lnTo>
                  <a:lnTo>
                    <a:pt x="5176" y="3756"/>
                  </a:lnTo>
                  <a:lnTo>
                    <a:pt x="5163" y="3738"/>
                  </a:lnTo>
                  <a:lnTo>
                    <a:pt x="5151" y="3718"/>
                  </a:lnTo>
                  <a:lnTo>
                    <a:pt x="5140" y="3698"/>
                  </a:lnTo>
                  <a:lnTo>
                    <a:pt x="5131" y="3677"/>
                  </a:lnTo>
                  <a:lnTo>
                    <a:pt x="5121" y="3654"/>
                  </a:lnTo>
                  <a:lnTo>
                    <a:pt x="5113" y="3630"/>
                  </a:lnTo>
                  <a:lnTo>
                    <a:pt x="5106" y="3605"/>
                  </a:lnTo>
                  <a:lnTo>
                    <a:pt x="5100" y="3579"/>
                  </a:lnTo>
                  <a:lnTo>
                    <a:pt x="5094" y="3552"/>
                  </a:lnTo>
                  <a:lnTo>
                    <a:pt x="5091" y="3525"/>
                  </a:lnTo>
                  <a:lnTo>
                    <a:pt x="5087" y="3496"/>
                  </a:lnTo>
                  <a:lnTo>
                    <a:pt x="5086" y="3467"/>
                  </a:lnTo>
                  <a:lnTo>
                    <a:pt x="5085" y="3436"/>
                  </a:lnTo>
                  <a:lnTo>
                    <a:pt x="5086" y="3407"/>
                  </a:lnTo>
                  <a:lnTo>
                    <a:pt x="5087" y="3377"/>
                  </a:lnTo>
                  <a:lnTo>
                    <a:pt x="5091" y="3349"/>
                  </a:lnTo>
                  <a:lnTo>
                    <a:pt x="5094" y="3320"/>
                  </a:lnTo>
                  <a:lnTo>
                    <a:pt x="5100" y="3293"/>
                  </a:lnTo>
                  <a:lnTo>
                    <a:pt x="5106" y="3267"/>
                  </a:lnTo>
                  <a:lnTo>
                    <a:pt x="5113" y="3242"/>
                  </a:lnTo>
                  <a:lnTo>
                    <a:pt x="5121" y="3219"/>
                  </a:lnTo>
                  <a:lnTo>
                    <a:pt x="5131" y="3196"/>
                  </a:lnTo>
                  <a:lnTo>
                    <a:pt x="5140" y="3174"/>
                  </a:lnTo>
                  <a:lnTo>
                    <a:pt x="5151" y="3154"/>
                  </a:lnTo>
                  <a:lnTo>
                    <a:pt x="5163" y="3135"/>
                  </a:lnTo>
                  <a:lnTo>
                    <a:pt x="5176" y="3117"/>
                  </a:lnTo>
                  <a:lnTo>
                    <a:pt x="5189" y="3101"/>
                  </a:lnTo>
                  <a:lnTo>
                    <a:pt x="5203" y="3086"/>
                  </a:lnTo>
                  <a:lnTo>
                    <a:pt x="5217" y="3073"/>
                  </a:lnTo>
                  <a:close/>
                  <a:moveTo>
                    <a:pt x="4446" y="1241"/>
                  </a:moveTo>
                  <a:lnTo>
                    <a:pt x="2921" y="0"/>
                  </a:lnTo>
                  <a:lnTo>
                    <a:pt x="2341" y="0"/>
                  </a:lnTo>
                  <a:lnTo>
                    <a:pt x="2419" y="160"/>
                  </a:lnTo>
                  <a:lnTo>
                    <a:pt x="2600" y="533"/>
                  </a:lnTo>
                  <a:lnTo>
                    <a:pt x="2702" y="746"/>
                  </a:lnTo>
                  <a:lnTo>
                    <a:pt x="2800" y="949"/>
                  </a:lnTo>
                  <a:lnTo>
                    <a:pt x="2882" y="1121"/>
                  </a:lnTo>
                  <a:lnTo>
                    <a:pt x="2912" y="1189"/>
                  </a:lnTo>
                  <a:lnTo>
                    <a:pt x="2936" y="1241"/>
                  </a:lnTo>
                  <a:lnTo>
                    <a:pt x="4446" y="1241"/>
                  </a:lnTo>
                  <a:close/>
                  <a:moveTo>
                    <a:pt x="7728" y="2274"/>
                  </a:moveTo>
                  <a:lnTo>
                    <a:pt x="7728" y="2274"/>
                  </a:lnTo>
                  <a:lnTo>
                    <a:pt x="7727" y="2286"/>
                  </a:lnTo>
                  <a:lnTo>
                    <a:pt x="7724" y="2297"/>
                  </a:lnTo>
                  <a:lnTo>
                    <a:pt x="7720" y="2309"/>
                  </a:lnTo>
                  <a:lnTo>
                    <a:pt x="7716" y="2320"/>
                  </a:lnTo>
                  <a:lnTo>
                    <a:pt x="7711" y="2332"/>
                  </a:lnTo>
                  <a:lnTo>
                    <a:pt x="7705" y="2342"/>
                  </a:lnTo>
                  <a:lnTo>
                    <a:pt x="7699" y="2353"/>
                  </a:lnTo>
                  <a:lnTo>
                    <a:pt x="7690" y="2365"/>
                  </a:lnTo>
                  <a:lnTo>
                    <a:pt x="7674" y="2385"/>
                  </a:lnTo>
                  <a:lnTo>
                    <a:pt x="7654" y="2405"/>
                  </a:lnTo>
                  <a:lnTo>
                    <a:pt x="7633" y="2425"/>
                  </a:lnTo>
                  <a:lnTo>
                    <a:pt x="7608" y="2442"/>
                  </a:lnTo>
                  <a:lnTo>
                    <a:pt x="7582" y="2461"/>
                  </a:lnTo>
                  <a:lnTo>
                    <a:pt x="7552" y="2478"/>
                  </a:lnTo>
                  <a:lnTo>
                    <a:pt x="7522" y="2494"/>
                  </a:lnTo>
                  <a:lnTo>
                    <a:pt x="7490" y="2510"/>
                  </a:lnTo>
                  <a:lnTo>
                    <a:pt x="7457" y="2525"/>
                  </a:lnTo>
                  <a:lnTo>
                    <a:pt x="7421" y="2539"/>
                  </a:lnTo>
                  <a:lnTo>
                    <a:pt x="7385" y="2552"/>
                  </a:lnTo>
                  <a:lnTo>
                    <a:pt x="7347" y="2565"/>
                  </a:lnTo>
                  <a:lnTo>
                    <a:pt x="7309" y="2577"/>
                  </a:lnTo>
                  <a:lnTo>
                    <a:pt x="7270" y="2588"/>
                  </a:lnTo>
                  <a:lnTo>
                    <a:pt x="7231" y="2598"/>
                  </a:lnTo>
                  <a:lnTo>
                    <a:pt x="7191" y="2608"/>
                  </a:lnTo>
                  <a:lnTo>
                    <a:pt x="7151" y="2616"/>
                  </a:lnTo>
                  <a:lnTo>
                    <a:pt x="7111" y="2624"/>
                  </a:lnTo>
                  <a:lnTo>
                    <a:pt x="7070" y="2631"/>
                  </a:lnTo>
                  <a:lnTo>
                    <a:pt x="7031" y="2638"/>
                  </a:lnTo>
                  <a:lnTo>
                    <a:pt x="6952" y="2649"/>
                  </a:lnTo>
                  <a:lnTo>
                    <a:pt x="6876" y="2656"/>
                  </a:lnTo>
                  <a:lnTo>
                    <a:pt x="6804" y="2661"/>
                  </a:lnTo>
                  <a:lnTo>
                    <a:pt x="6771" y="2662"/>
                  </a:lnTo>
                  <a:lnTo>
                    <a:pt x="6739" y="2662"/>
                  </a:lnTo>
                  <a:lnTo>
                    <a:pt x="5300" y="2662"/>
                  </a:lnTo>
                  <a:lnTo>
                    <a:pt x="2175" y="4700"/>
                  </a:lnTo>
                  <a:lnTo>
                    <a:pt x="1595" y="4701"/>
                  </a:lnTo>
                  <a:lnTo>
                    <a:pt x="1726" y="4535"/>
                  </a:lnTo>
                  <a:lnTo>
                    <a:pt x="2027" y="4153"/>
                  </a:lnTo>
                  <a:lnTo>
                    <a:pt x="2197" y="3938"/>
                  </a:lnTo>
                  <a:lnTo>
                    <a:pt x="2357" y="3733"/>
                  </a:lnTo>
                  <a:lnTo>
                    <a:pt x="2489" y="3563"/>
                  </a:lnTo>
                  <a:lnTo>
                    <a:pt x="2539" y="3497"/>
                  </a:lnTo>
                  <a:lnTo>
                    <a:pt x="2576" y="3449"/>
                  </a:lnTo>
                  <a:lnTo>
                    <a:pt x="2634" y="3372"/>
                  </a:lnTo>
                  <a:lnTo>
                    <a:pt x="2695" y="3290"/>
                  </a:lnTo>
                  <a:lnTo>
                    <a:pt x="2726" y="3246"/>
                  </a:lnTo>
                  <a:lnTo>
                    <a:pt x="2758" y="3201"/>
                  </a:lnTo>
                  <a:lnTo>
                    <a:pt x="2787" y="3154"/>
                  </a:lnTo>
                  <a:lnTo>
                    <a:pt x="2817" y="3107"/>
                  </a:lnTo>
                  <a:lnTo>
                    <a:pt x="2844" y="3057"/>
                  </a:lnTo>
                  <a:lnTo>
                    <a:pt x="2857" y="3031"/>
                  </a:lnTo>
                  <a:lnTo>
                    <a:pt x="2869" y="3005"/>
                  </a:lnTo>
                  <a:lnTo>
                    <a:pt x="2880" y="2979"/>
                  </a:lnTo>
                  <a:lnTo>
                    <a:pt x="2891" y="2952"/>
                  </a:lnTo>
                  <a:lnTo>
                    <a:pt x="2902" y="2925"/>
                  </a:lnTo>
                  <a:lnTo>
                    <a:pt x="2911" y="2898"/>
                  </a:lnTo>
                  <a:lnTo>
                    <a:pt x="2919" y="2870"/>
                  </a:lnTo>
                  <a:lnTo>
                    <a:pt x="2927" y="2841"/>
                  </a:lnTo>
                  <a:lnTo>
                    <a:pt x="2934" y="2813"/>
                  </a:lnTo>
                  <a:lnTo>
                    <a:pt x="2939" y="2783"/>
                  </a:lnTo>
                  <a:lnTo>
                    <a:pt x="2943" y="2754"/>
                  </a:lnTo>
                  <a:lnTo>
                    <a:pt x="2947" y="2723"/>
                  </a:lnTo>
                  <a:lnTo>
                    <a:pt x="2949" y="2694"/>
                  </a:lnTo>
                  <a:lnTo>
                    <a:pt x="2950" y="2662"/>
                  </a:lnTo>
                  <a:lnTo>
                    <a:pt x="2686" y="2662"/>
                  </a:lnTo>
                  <a:lnTo>
                    <a:pt x="2617" y="2661"/>
                  </a:lnTo>
                  <a:lnTo>
                    <a:pt x="2548" y="2657"/>
                  </a:lnTo>
                  <a:lnTo>
                    <a:pt x="2477" y="2650"/>
                  </a:lnTo>
                  <a:lnTo>
                    <a:pt x="2405" y="2642"/>
                  </a:lnTo>
                  <a:lnTo>
                    <a:pt x="2331" y="2631"/>
                  </a:lnTo>
                  <a:lnTo>
                    <a:pt x="2257" y="2618"/>
                  </a:lnTo>
                  <a:lnTo>
                    <a:pt x="2182" y="2603"/>
                  </a:lnTo>
                  <a:lnTo>
                    <a:pt x="2106" y="2586"/>
                  </a:lnTo>
                  <a:lnTo>
                    <a:pt x="2030" y="2568"/>
                  </a:lnTo>
                  <a:lnTo>
                    <a:pt x="1953" y="2547"/>
                  </a:lnTo>
                  <a:lnTo>
                    <a:pt x="1876" y="2526"/>
                  </a:lnTo>
                  <a:lnTo>
                    <a:pt x="1800" y="2504"/>
                  </a:lnTo>
                  <a:lnTo>
                    <a:pt x="1722" y="2480"/>
                  </a:lnTo>
                  <a:lnTo>
                    <a:pt x="1645" y="2454"/>
                  </a:lnTo>
                  <a:lnTo>
                    <a:pt x="1568" y="2429"/>
                  </a:lnTo>
                  <a:lnTo>
                    <a:pt x="1492" y="2402"/>
                  </a:lnTo>
                  <a:lnTo>
                    <a:pt x="1339" y="2347"/>
                  </a:lnTo>
                  <a:lnTo>
                    <a:pt x="1189" y="2290"/>
                  </a:lnTo>
                  <a:lnTo>
                    <a:pt x="1044" y="2234"/>
                  </a:lnTo>
                  <a:lnTo>
                    <a:pt x="904" y="2177"/>
                  </a:lnTo>
                  <a:lnTo>
                    <a:pt x="640" y="2070"/>
                  </a:lnTo>
                  <a:lnTo>
                    <a:pt x="519" y="2021"/>
                  </a:lnTo>
                  <a:lnTo>
                    <a:pt x="406" y="1978"/>
                  </a:lnTo>
                  <a:lnTo>
                    <a:pt x="375" y="1965"/>
                  </a:lnTo>
                  <a:lnTo>
                    <a:pt x="346" y="1950"/>
                  </a:lnTo>
                  <a:lnTo>
                    <a:pt x="319" y="1934"/>
                  </a:lnTo>
                  <a:lnTo>
                    <a:pt x="294" y="1919"/>
                  </a:lnTo>
                  <a:lnTo>
                    <a:pt x="273" y="1901"/>
                  </a:lnTo>
                  <a:lnTo>
                    <a:pt x="251" y="1882"/>
                  </a:lnTo>
                  <a:lnTo>
                    <a:pt x="234" y="1863"/>
                  </a:lnTo>
                  <a:lnTo>
                    <a:pt x="218" y="1844"/>
                  </a:lnTo>
                  <a:lnTo>
                    <a:pt x="204" y="1824"/>
                  </a:lnTo>
                  <a:lnTo>
                    <a:pt x="192" y="1804"/>
                  </a:lnTo>
                  <a:lnTo>
                    <a:pt x="183" y="1783"/>
                  </a:lnTo>
                  <a:lnTo>
                    <a:pt x="176" y="1762"/>
                  </a:lnTo>
                  <a:lnTo>
                    <a:pt x="170" y="1742"/>
                  </a:lnTo>
                  <a:lnTo>
                    <a:pt x="166" y="1720"/>
                  </a:lnTo>
                  <a:lnTo>
                    <a:pt x="164" y="1700"/>
                  </a:lnTo>
                  <a:lnTo>
                    <a:pt x="165" y="1680"/>
                  </a:lnTo>
                  <a:lnTo>
                    <a:pt x="166" y="1660"/>
                  </a:lnTo>
                  <a:lnTo>
                    <a:pt x="171" y="1640"/>
                  </a:lnTo>
                  <a:lnTo>
                    <a:pt x="177" y="1621"/>
                  </a:lnTo>
                  <a:lnTo>
                    <a:pt x="184" y="1603"/>
                  </a:lnTo>
                  <a:lnTo>
                    <a:pt x="193" y="1587"/>
                  </a:lnTo>
                  <a:lnTo>
                    <a:pt x="204" y="1570"/>
                  </a:lnTo>
                  <a:lnTo>
                    <a:pt x="217" y="1555"/>
                  </a:lnTo>
                  <a:lnTo>
                    <a:pt x="231" y="1541"/>
                  </a:lnTo>
                  <a:lnTo>
                    <a:pt x="247" y="1528"/>
                  </a:lnTo>
                  <a:lnTo>
                    <a:pt x="264" y="1516"/>
                  </a:lnTo>
                  <a:lnTo>
                    <a:pt x="284" y="1507"/>
                  </a:lnTo>
                  <a:lnTo>
                    <a:pt x="304" y="1497"/>
                  </a:lnTo>
                  <a:lnTo>
                    <a:pt x="327" y="1491"/>
                  </a:lnTo>
                  <a:lnTo>
                    <a:pt x="350" y="1485"/>
                  </a:lnTo>
                  <a:lnTo>
                    <a:pt x="375" y="1483"/>
                  </a:lnTo>
                  <a:lnTo>
                    <a:pt x="402" y="1482"/>
                  </a:lnTo>
                  <a:lnTo>
                    <a:pt x="407" y="1482"/>
                  </a:lnTo>
                  <a:lnTo>
                    <a:pt x="0" y="87"/>
                  </a:lnTo>
                  <a:lnTo>
                    <a:pt x="447" y="87"/>
                  </a:lnTo>
                  <a:lnTo>
                    <a:pt x="533" y="199"/>
                  </a:lnTo>
                  <a:lnTo>
                    <a:pt x="739" y="464"/>
                  </a:lnTo>
                  <a:lnTo>
                    <a:pt x="859" y="619"/>
                  </a:lnTo>
                  <a:lnTo>
                    <a:pt x="977" y="770"/>
                  </a:lnTo>
                  <a:lnTo>
                    <a:pt x="1084" y="904"/>
                  </a:lnTo>
                  <a:lnTo>
                    <a:pt x="1168" y="1008"/>
                  </a:lnTo>
                  <a:lnTo>
                    <a:pt x="1192" y="1035"/>
                  </a:lnTo>
                  <a:lnTo>
                    <a:pt x="1215" y="1061"/>
                  </a:lnTo>
                  <a:lnTo>
                    <a:pt x="1239" y="1087"/>
                  </a:lnTo>
                  <a:lnTo>
                    <a:pt x="1264" y="1111"/>
                  </a:lnTo>
                  <a:lnTo>
                    <a:pt x="1289" y="1136"/>
                  </a:lnTo>
                  <a:lnTo>
                    <a:pt x="1313" y="1159"/>
                  </a:lnTo>
                  <a:lnTo>
                    <a:pt x="1339" y="1181"/>
                  </a:lnTo>
                  <a:lnTo>
                    <a:pt x="1366" y="1203"/>
                  </a:lnTo>
                  <a:lnTo>
                    <a:pt x="1392" y="1223"/>
                  </a:lnTo>
                  <a:lnTo>
                    <a:pt x="1421" y="1244"/>
                  </a:lnTo>
                  <a:lnTo>
                    <a:pt x="1448" y="1264"/>
                  </a:lnTo>
                  <a:lnTo>
                    <a:pt x="1476" y="1281"/>
                  </a:lnTo>
                  <a:lnTo>
                    <a:pt x="1506" y="1299"/>
                  </a:lnTo>
                  <a:lnTo>
                    <a:pt x="1535" y="1316"/>
                  </a:lnTo>
                  <a:lnTo>
                    <a:pt x="1565" y="1332"/>
                  </a:lnTo>
                  <a:lnTo>
                    <a:pt x="1595" y="1347"/>
                  </a:lnTo>
                  <a:lnTo>
                    <a:pt x="1627" y="1362"/>
                  </a:lnTo>
                  <a:lnTo>
                    <a:pt x="1659" y="1375"/>
                  </a:lnTo>
                  <a:lnTo>
                    <a:pt x="1692" y="1388"/>
                  </a:lnTo>
                  <a:lnTo>
                    <a:pt x="1725" y="1399"/>
                  </a:lnTo>
                  <a:lnTo>
                    <a:pt x="1759" y="1411"/>
                  </a:lnTo>
                  <a:lnTo>
                    <a:pt x="1794" y="1421"/>
                  </a:lnTo>
                  <a:lnTo>
                    <a:pt x="1829" y="1431"/>
                  </a:lnTo>
                  <a:lnTo>
                    <a:pt x="1866" y="1439"/>
                  </a:lnTo>
                  <a:lnTo>
                    <a:pt x="1902" y="1448"/>
                  </a:lnTo>
                  <a:lnTo>
                    <a:pt x="1940" y="1455"/>
                  </a:lnTo>
                  <a:lnTo>
                    <a:pt x="1979" y="1461"/>
                  </a:lnTo>
                  <a:lnTo>
                    <a:pt x="2018" y="1467"/>
                  </a:lnTo>
                  <a:lnTo>
                    <a:pt x="2058" y="1471"/>
                  </a:lnTo>
                  <a:lnTo>
                    <a:pt x="2099" y="1476"/>
                  </a:lnTo>
                  <a:lnTo>
                    <a:pt x="2141" y="1480"/>
                  </a:lnTo>
                  <a:lnTo>
                    <a:pt x="2183" y="1482"/>
                  </a:lnTo>
                  <a:lnTo>
                    <a:pt x="5975" y="1482"/>
                  </a:lnTo>
                  <a:lnTo>
                    <a:pt x="6025" y="1482"/>
                  </a:lnTo>
                  <a:lnTo>
                    <a:pt x="6075" y="1484"/>
                  </a:lnTo>
                  <a:lnTo>
                    <a:pt x="6125" y="1487"/>
                  </a:lnTo>
                  <a:lnTo>
                    <a:pt x="6174" y="1491"/>
                  </a:lnTo>
                  <a:lnTo>
                    <a:pt x="6224" y="1496"/>
                  </a:lnTo>
                  <a:lnTo>
                    <a:pt x="6273" y="1502"/>
                  </a:lnTo>
                  <a:lnTo>
                    <a:pt x="6323" y="1509"/>
                  </a:lnTo>
                  <a:lnTo>
                    <a:pt x="6371" y="1517"/>
                  </a:lnTo>
                  <a:lnTo>
                    <a:pt x="6420" y="1526"/>
                  </a:lnTo>
                  <a:lnTo>
                    <a:pt x="6468" y="1536"/>
                  </a:lnTo>
                  <a:lnTo>
                    <a:pt x="6515" y="1547"/>
                  </a:lnTo>
                  <a:lnTo>
                    <a:pt x="6562" y="1557"/>
                  </a:lnTo>
                  <a:lnTo>
                    <a:pt x="6610" y="1570"/>
                  </a:lnTo>
                  <a:lnTo>
                    <a:pt x="6656" y="1582"/>
                  </a:lnTo>
                  <a:lnTo>
                    <a:pt x="6700" y="1596"/>
                  </a:lnTo>
                  <a:lnTo>
                    <a:pt x="6746" y="1611"/>
                  </a:lnTo>
                  <a:lnTo>
                    <a:pt x="6825" y="1638"/>
                  </a:lnTo>
                  <a:lnTo>
                    <a:pt x="6901" y="1666"/>
                  </a:lnTo>
                  <a:lnTo>
                    <a:pt x="6974" y="1696"/>
                  </a:lnTo>
                  <a:lnTo>
                    <a:pt x="7044" y="1725"/>
                  </a:lnTo>
                  <a:lnTo>
                    <a:pt x="7110" y="1756"/>
                  </a:lnTo>
                  <a:lnTo>
                    <a:pt x="7174" y="1788"/>
                  </a:lnTo>
                  <a:lnTo>
                    <a:pt x="7234" y="1818"/>
                  </a:lnTo>
                  <a:lnTo>
                    <a:pt x="7290" y="1850"/>
                  </a:lnTo>
                  <a:lnTo>
                    <a:pt x="7344" y="1882"/>
                  </a:lnTo>
                  <a:lnTo>
                    <a:pt x="7394" y="1915"/>
                  </a:lnTo>
                  <a:lnTo>
                    <a:pt x="7443" y="1947"/>
                  </a:lnTo>
                  <a:lnTo>
                    <a:pt x="7488" y="1979"/>
                  </a:lnTo>
                  <a:lnTo>
                    <a:pt x="7529" y="2011"/>
                  </a:lnTo>
                  <a:lnTo>
                    <a:pt x="7567" y="2042"/>
                  </a:lnTo>
                  <a:lnTo>
                    <a:pt x="7602" y="2073"/>
                  </a:lnTo>
                  <a:lnTo>
                    <a:pt x="7635" y="2104"/>
                  </a:lnTo>
                  <a:lnTo>
                    <a:pt x="7660" y="2131"/>
                  </a:lnTo>
                  <a:lnTo>
                    <a:pt x="7681" y="2155"/>
                  </a:lnTo>
                  <a:lnTo>
                    <a:pt x="7698" y="2178"/>
                  </a:lnTo>
                  <a:lnTo>
                    <a:pt x="7711" y="2199"/>
                  </a:lnTo>
                  <a:lnTo>
                    <a:pt x="7720" y="2219"/>
                  </a:lnTo>
                  <a:lnTo>
                    <a:pt x="7724" y="2230"/>
                  </a:lnTo>
                  <a:lnTo>
                    <a:pt x="7726" y="2238"/>
                  </a:lnTo>
                  <a:lnTo>
                    <a:pt x="7728" y="2248"/>
                  </a:lnTo>
                  <a:lnTo>
                    <a:pt x="7729" y="2256"/>
                  </a:lnTo>
                  <a:lnTo>
                    <a:pt x="7729" y="2265"/>
                  </a:lnTo>
                  <a:lnTo>
                    <a:pt x="7728" y="2274"/>
                  </a:lnTo>
                  <a:close/>
                  <a:moveTo>
                    <a:pt x="3133" y="2032"/>
                  </a:moveTo>
                  <a:lnTo>
                    <a:pt x="3133" y="2032"/>
                  </a:lnTo>
                  <a:lnTo>
                    <a:pt x="3132" y="2014"/>
                  </a:lnTo>
                  <a:lnTo>
                    <a:pt x="3128" y="1995"/>
                  </a:lnTo>
                  <a:lnTo>
                    <a:pt x="3125" y="1979"/>
                  </a:lnTo>
                  <a:lnTo>
                    <a:pt x="3119" y="1962"/>
                  </a:lnTo>
                  <a:lnTo>
                    <a:pt x="3111" y="1946"/>
                  </a:lnTo>
                  <a:lnTo>
                    <a:pt x="3101" y="1932"/>
                  </a:lnTo>
                  <a:lnTo>
                    <a:pt x="3092" y="1917"/>
                  </a:lnTo>
                  <a:lnTo>
                    <a:pt x="3080" y="1904"/>
                  </a:lnTo>
                  <a:lnTo>
                    <a:pt x="3067" y="1893"/>
                  </a:lnTo>
                  <a:lnTo>
                    <a:pt x="3053" y="1882"/>
                  </a:lnTo>
                  <a:lnTo>
                    <a:pt x="3037" y="1873"/>
                  </a:lnTo>
                  <a:lnTo>
                    <a:pt x="3022" y="1865"/>
                  </a:lnTo>
                  <a:lnTo>
                    <a:pt x="3006" y="1860"/>
                  </a:lnTo>
                  <a:lnTo>
                    <a:pt x="2988" y="1855"/>
                  </a:lnTo>
                  <a:lnTo>
                    <a:pt x="2970" y="1852"/>
                  </a:lnTo>
                  <a:lnTo>
                    <a:pt x="2951" y="1851"/>
                  </a:lnTo>
                  <a:lnTo>
                    <a:pt x="2932" y="1852"/>
                  </a:lnTo>
                  <a:lnTo>
                    <a:pt x="2915" y="1855"/>
                  </a:lnTo>
                  <a:lnTo>
                    <a:pt x="2898" y="1860"/>
                  </a:lnTo>
                  <a:lnTo>
                    <a:pt x="2880" y="1865"/>
                  </a:lnTo>
                  <a:lnTo>
                    <a:pt x="2865" y="1873"/>
                  </a:lnTo>
                  <a:lnTo>
                    <a:pt x="2850" y="1882"/>
                  </a:lnTo>
                  <a:lnTo>
                    <a:pt x="2837" y="1893"/>
                  </a:lnTo>
                  <a:lnTo>
                    <a:pt x="2824" y="1904"/>
                  </a:lnTo>
                  <a:lnTo>
                    <a:pt x="2812" y="1917"/>
                  </a:lnTo>
                  <a:lnTo>
                    <a:pt x="2801" y="1932"/>
                  </a:lnTo>
                  <a:lnTo>
                    <a:pt x="2792" y="1946"/>
                  </a:lnTo>
                  <a:lnTo>
                    <a:pt x="2785" y="1962"/>
                  </a:lnTo>
                  <a:lnTo>
                    <a:pt x="2778" y="1979"/>
                  </a:lnTo>
                  <a:lnTo>
                    <a:pt x="2774" y="1995"/>
                  </a:lnTo>
                  <a:lnTo>
                    <a:pt x="2771" y="2014"/>
                  </a:lnTo>
                  <a:lnTo>
                    <a:pt x="2771" y="2032"/>
                  </a:lnTo>
                  <a:lnTo>
                    <a:pt x="2771" y="2051"/>
                  </a:lnTo>
                  <a:lnTo>
                    <a:pt x="2774" y="2068"/>
                  </a:lnTo>
                  <a:lnTo>
                    <a:pt x="2778" y="2086"/>
                  </a:lnTo>
                  <a:lnTo>
                    <a:pt x="2785" y="2103"/>
                  </a:lnTo>
                  <a:lnTo>
                    <a:pt x="2792" y="2118"/>
                  </a:lnTo>
                  <a:lnTo>
                    <a:pt x="2801" y="2133"/>
                  </a:lnTo>
                  <a:lnTo>
                    <a:pt x="2812" y="2147"/>
                  </a:lnTo>
                  <a:lnTo>
                    <a:pt x="2824" y="2160"/>
                  </a:lnTo>
                  <a:lnTo>
                    <a:pt x="2837" y="2172"/>
                  </a:lnTo>
                  <a:lnTo>
                    <a:pt x="2850" y="2183"/>
                  </a:lnTo>
                  <a:lnTo>
                    <a:pt x="2865" y="2191"/>
                  </a:lnTo>
                  <a:lnTo>
                    <a:pt x="2880" y="2199"/>
                  </a:lnTo>
                  <a:lnTo>
                    <a:pt x="2898" y="2205"/>
                  </a:lnTo>
                  <a:lnTo>
                    <a:pt x="2915" y="2210"/>
                  </a:lnTo>
                  <a:lnTo>
                    <a:pt x="2932" y="2212"/>
                  </a:lnTo>
                  <a:lnTo>
                    <a:pt x="2951" y="2214"/>
                  </a:lnTo>
                  <a:lnTo>
                    <a:pt x="2970" y="2212"/>
                  </a:lnTo>
                  <a:lnTo>
                    <a:pt x="2988" y="2210"/>
                  </a:lnTo>
                  <a:lnTo>
                    <a:pt x="3006" y="2205"/>
                  </a:lnTo>
                  <a:lnTo>
                    <a:pt x="3022" y="2199"/>
                  </a:lnTo>
                  <a:lnTo>
                    <a:pt x="3037" y="2191"/>
                  </a:lnTo>
                  <a:lnTo>
                    <a:pt x="3053" y="2183"/>
                  </a:lnTo>
                  <a:lnTo>
                    <a:pt x="3067" y="2172"/>
                  </a:lnTo>
                  <a:lnTo>
                    <a:pt x="3080" y="2160"/>
                  </a:lnTo>
                  <a:lnTo>
                    <a:pt x="3092" y="2147"/>
                  </a:lnTo>
                  <a:lnTo>
                    <a:pt x="3101" y="2133"/>
                  </a:lnTo>
                  <a:lnTo>
                    <a:pt x="3111" y="2118"/>
                  </a:lnTo>
                  <a:lnTo>
                    <a:pt x="3119" y="2103"/>
                  </a:lnTo>
                  <a:lnTo>
                    <a:pt x="3125" y="2086"/>
                  </a:lnTo>
                  <a:lnTo>
                    <a:pt x="3128" y="2068"/>
                  </a:lnTo>
                  <a:lnTo>
                    <a:pt x="3132" y="2051"/>
                  </a:lnTo>
                  <a:lnTo>
                    <a:pt x="3133" y="2032"/>
                  </a:lnTo>
                  <a:close/>
                  <a:moveTo>
                    <a:pt x="3749" y="2032"/>
                  </a:moveTo>
                  <a:lnTo>
                    <a:pt x="3749" y="2032"/>
                  </a:lnTo>
                  <a:lnTo>
                    <a:pt x="3748" y="2014"/>
                  </a:lnTo>
                  <a:lnTo>
                    <a:pt x="3745" y="1995"/>
                  </a:lnTo>
                  <a:lnTo>
                    <a:pt x="3741" y="1979"/>
                  </a:lnTo>
                  <a:lnTo>
                    <a:pt x="3735" y="1962"/>
                  </a:lnTo>
                  <a:lnTo>
                    <a:pt x="3727" y="1946"/>
                  </a:lnTo>
                  <a:lnTo>
                    <a:pt x="3718" y="1930"/>
                  </a:lnTo>
                  <a:lnTo>
                    <a:pt x="3708" y="1917"/>
                  </a:lnTo>
                  <a:lnTo>
                    <a:pt x="3696" y="1904"/>
                  </a:lnTo>
                  <a:lnTo>
                    <a:pt x="3683" y="1893"/>
                  </a:lnTo>
                  <a:lnTo>
                    <a:pt x="3669" y="1882"/>
                  </a:lnTo>
                  <a:lnTo>
                    <a:pt x="3653" y="1873"/>
                  </a:lnTo>
                  <a:lnTo>
                    <a:pt x="3638" y="1865"/>
                  </a:lnTo>
                  <a:lnTo>
                    <a:pt x="3622" y="1860"/>
                  </a:lnTo>
                  <a:lnTo>
                    <a:pt x="3604" y="1855"/>
                  </a:lnTo>
                  <a:lnTo>
                    <a:pt x="3586" y="1852"/>
                  </a:lnTo>
                  <a:lnTo>
                    <a:pt x="3567" y="1851"/>
                  </a:lnTo>
                  <a:lnTo>
                    <a:pt x="3550" y="1852"/>
                  </a:lnTo>
                  <a:lnTo>
                    <a:pt x="3531" y="1855"/>
                  </a:lnTo>
                  <a:lnTo>
                    <a:pt x="3514" y="1860"/>
                  </a:lnTo>
                  <a:lnTo>
                    <a:pt x="3498" y="1865"/>
                  </a:lnTo>
                  <a:lnTo>
                    <a:pt x="3481" y="1873"/>
                  </a:lnTo>
                  <a:lnTo>
                    <a:pt x="3466" y="1882"/>
                  </a:lnTo>
                  <a:lnTo>
                    <a:pt x="3453" y="1893"/>
                  </a:lnTo>
                  <a:lnTo>
                    <a:pt x="3440" y="1904"/>
                  </a:lnTo>
                  <a:lnTo>
                    <a:pt x="3428" y="1917"/>
                  </a:lnTo>
                  <a:lnTo>
                    <a:pt x="3417" y="1930"/>
                  </a:lnTo>
                  <a:lnTo>
                    <a:pt x="3408" y="1946"/>
                  </a:lnTo>
                  <a:lnTo>
                    <a:pt x="3401" y="1962"/>
                  </a:lnTo>
                  <a:lnTo>
                    <a:pt x="3395" y="1979"/>
                  </a:lnTo>
                  <a:lnTo>
                    <a:pt x="3390" y="1995"/>
                  </a:lnTo>
                  <a:lnTo>
                    <a:pt x="3388" y="2014"/>
                  </a:lnTo>
                  <a:lnTo>
                    <a:pt x="3387" y="2032"/>
                  </a:lnTo>
                  <a:lnTo>
                    <a:pt x="3388" y="2051"/>
                  </a:lnTo>
                  <a:lnTo>
                    <a:pt x="3390" y="2068"/>
                  </a:lnTo>
                  <a:lnTo>
                    <a:pt x="3395" y="2086"/>
                  </a:lnTo>
                  <a:lnTo>
                    <a:pt x="3401" y="2103"/>
                  </a:lnTo>
                  <a:lnTo>
                    <a:pt x="3408" y="2118"/>
                  </a:lnTo>
                  <a:lnTo>
                    <a:pt x="3417" y="2133"/>
                  </a:lnTo>
                  <a:lnTo>
                    <a:pt x="3428" y="2147"/>
                  </a:lnTo>
                  <a:lnTo>
                    <a:pt x="3440" y="2160"/>
                  </a:lnTo>
                  <a:lnTo>
                    <a:pt x="3453" y="2172"/>
                  </a:lnTo>
                  <a:lnTo>
                    <a:pt x="3466" y="2183"/>
                  </a:lnTo>
                  <a:lnTo>
                    <a:pt x="3481" y="2191"/>
                  </a:lnTo>
                  <a:lnTo>
                    <a:pt x="3498" y="2199"/>
                  </a:lnTo>
                  <a:lnTo>
                    <a:pt x="3514" y="2205"/>
                  </a:lnTo>
                  <a:lnTo>
                    <a:pt x="3531" y="2210"/>
                  </a:lnTo>
                  <a:lnTo>
                    <a:pt x="3550" y="2212"/>
                  </a:lnTo>
                  <a:lnTo>
                    <a:pt x="3567" y="2214"/>
                  </a:lnTo>
                  <a:lnTo>
                    <a:pt x="3586" y="2212"/>
                  </a:lnTo>
                  <a:lnTo>
                    <a:pt x="3604" y="2210"/>
                  </a:lnTo>
                  <a:lnTo>
                    <a:pt x="3622" y="2205"/>
                  </a:lnTo>
                  <a:lnTo>
                    <a:pt x="3638" y="2199"/>
                  </a:lnTo>
                  <a:lnTo>
                    <a:pt x="3653" y="2191"/>
                  </a:lnTo>
                  <a:lnTo>
                    <a:pt x="3669" y="2183"/>
                  </a:lnTo>
                  <a:lnTo>
                    <a:pt x="3683" y="2172"/>
                  </a:lnTo>
                  <a:lnTo>
                    <a:pt x="3696" y="2160"/>
                  </a:lnTo>
                  <a:lnTo>
                    <a:pt x="3708" y="2147"/>
                  </a:lnTo>
                  <a:lnTo>
                    <a:pt x="3718" y="2133"/>
                  </a:lnTo>
                  <a:lnTo>
                    <a:pt x="3727" y="2118"/>
                  </a:lnTo>
                  <a:lnTo>
                    <a:pt x="3735" y="2103"/>
                  </a:lnTo>
                  <a:lnTo>
                    <a:pt x="3741" y="2086"/>
                  </a:lnTo>
                  <a:lnTo>
                    <a:pt x="3745" y="2068"/>
                  </a:lnTo>
                  <a:lnTo>
                    <a:pt x="3748" y="2051"/>
                  </a:lnTo>
                  <a:lnTo>
                    <a:pt x="3749" y="2032"/>
                  </a:lnTo>
                  <a:close/>
                  <a:moveTo>
                    <a:pt x="4365" y="2032"/>
                  </a:moveTo>
                  <a:lnTo>
                    <a:pt x="4365" y="2032"/>
                  </a:lnTo>
                  <a:lnTo>
                    <a:pt x="4364" y="2014"/>
                  </a:lnTo>
                  <a:lnTo>
                    <a:pt x="4361" y="1995"/>
                  </a:lnTo>
                  <a:lnTo>
                    <a:pt x="4357" y="1979"/>
                  </a:lnTo>
                  <a:lnTo>
                    <a:pt x="4351" y="1962"/>
                  </a:lnTo>
                  <a:lnTo>
                    <a:pt x="4343" y="1946"/>
                  </a:lnTo>
                  <a:lnTo>
                    <a:pt x="4334" y="1932"/>
                  </a:lnTo>
                  <a:lnTo>
                    <a:pt x="4324" y="1917"/>
                  </a:lnTo>
                  <a:lnTo>
                    <a:pt x="4312" y="1904"/>
                  </a:lnTo>
                  <a:lnTo>
                    <a:pt x="4299" y="1893"/>
                  </a:lnTo>
                  <a:lnTo>
                    <a:pt x="4285" y="1882"/>
                  </a:lnTo>
                  <a:lnTo>
                    <a:pt x="4271" y="1873"/>
                  </a:lnTo>
                  <a:lnTo>
                    <a:pt x="4254" y="1865"/>
                  </a:lnTo>
                  <a:lnTo>
                    <a:pt x="4238" y="1860"/>
                  </a:lnTo>
                  <a:lnTo>
                    <a:pt x="4220" y="1855"/>
                  </a:lnTo>
                  <a:lnTo>
                    <a:pt x="4202" y="1852"/>
                  </a:lnTo>
                  <a:lnTo>
                    <a:pt x="4183" y="1851"/>
                  </a:lnTo>
                  <a:lnTo>
                    <a:pt x="4166" y="1852"/>
                  </a:lnTo>
                  <a:lnTo>
                    <a:pt x="4148" y="1855"/>
                  </a:lnTo>
                  <a:lnTo>
                    <a:pt x="4130" y="1860"/>
                  </a:lnTo>
                  <a:lnTo>
                    <a:pt x="4114" y="1865"/>
                  </a:lnTo>
                  <a:lnTo>
                    <a:pt x="4097" y="1873"/>
                  </a:lnTo>
                  <a:lnTo>
                    <a:pt x="4083" y="1882"/>
                  </a:lnTo>
                  <a:lnTo>
                    <a:pt x="4069" y="1893"/>
                  </a:lnTo>
                  <a:lnTo>
                    <a:pt x="4056" y="1904"/>
                  </a:lnTo>
                  <a:lnTo>
                    <a:pt x="4044" y="1917"/>
                  </a:lnTo>
                  <a:lnTo>
                    <a:pt x="4033" y="1932"/>
                  </a:lnTo>
                  <a:lnTo>
                    <a:pt x="4024" y="1946"/>
                  </a:lnTo>
                  <a:lnTo>
                    <a:pt x="4017" y="1962"/>
                  </a:lnTo>
                  <a:lnTo>
                    <a:pt x="4011" y="1979"/>
                  </a:lnTo>
                  <a:lnTo>
                    <a:pt x="4006" y="1995"/>
                  </a:lnTo>
                  <a:lnTo>
                    <a:pt x="4004" y="2014"/>
                  </a:lnTo>
                  <a:lnTo>
                    <a:pt x="4003" y="2032"/>
                  </a:lnTo>
                  <a:lnTo>
                    <a:pt x="4004" y="2051"/>
                  </a:lnTo>
                  <a:lnTo>
                    <a:pt x="4006" y="2068"/>
                  </a:lnTo>
                  <a:lnTo>
                    <a:pt x="4011" y="2086"/>
                  </a:lnTo>
                  <a:lnTo>
                    <a:pt x="4017" y="2103"/>
                  </a:lnTo>
                  <a:lnTo>
                    <a:pt x="4024" y="2118"/>
                  </a:lnTo>
                  <a:lnTo>
                    <a:pt x="4033" y="2133"/>
                  </a:lnTo>
                  <a:lnTo>
                    <a:pt x="4044" y="2147"/>
                  </a:lnTo>
                  <a:lnTo>
                    <a:pt x="4056" y="2160"/>
                  </a:lnTo>
                  <a:lnTo>
                    <a:pt x="4069" y="2172"/>
                  </a:lnTo>
                  <a:lnTo>
                    <a:pt x="4083" y="2183"/>
                  </a:lnTo>
                  <a:lnTo>
                    <a:pt x="4097" y="2191"/>
                  </a:lnTo>
                  <a:lnTo>
                    <a:pt x="4114" y="2199"/>
                  </a:lnTo>
                  <a:lnTo>
                    <a:pt x="4130" y="2205"/>
                  </a:lnTo>
                  <a:lnTo>
                    <a:pt x="4148" y="2210"/>
                  </a:lnTo>
                  <a:lnTo>
                    <a:pt x="4166" y="2212"/>
                  </a:lnTo>
                  <a:lnTo>
                    <a:pt x="4183" y="2214"/>
                  </a:lnTo>
                  <a:lnTo>
                    <a:pt x="4202" y="2212"/>
                  </a:lnTo>
                  <a:lnTo>
                    <a:pt x="4220" y="2210"/>
                  </a:lnTo>
                  <a:lnTo>
                    <a:pt x="4238" y="2205"/>
                  </a:lnTo>
                  <a:lnTo>
                    <a:pt x="4254" y="2199"/>
                  </a:lnTo>
                  <a:lnTo>
                    <a:pt x="4271" y="2191"/>
                  </a:lnTo>
                  <a:lnTo>
                    <a:pt x="4285" y="2183"/>
                  </a:lnTo>
                  <a:lnTo>
                    <a:pt x="4299" y="2172"/>
                  </a:lnTo>
                  <a:lnTo>
                    <a:pt x="4312" y="2160"/>
                  </a:lnTo>
                  <a:lnTo>
                    <a:pt x="4324" y="2147"/>
                  </a:lnTo>
                  <a:lnTo>
                    <a:pt x="4334" y="2133"/>
                  </a:lnTo>
                  <a:lnTo>
                    <a:pt x="4343" y="2118"/>
                  </a:lnTo>
                  <a:lnTo>
                    <a:pt x="4351" y="2103"/>
                  </a:lnTo>
                  <a:lnTo>
                    <a:pt x="4357" y="2086"/>
                  </a:lnTo>
                  <a:lnTo>
                    <a:pt x="4361" y="2068"/>
                  </a:lnTo>
                  <a:lnTo>
                    <a:pt x="4364" y="2051"/>
                  </a:lnTo>
                  <a:lnTo>
                    <a:pt x="4365" y="2032"/>
                  </a:lnTo>
                  <a:close/>
                  <a:moveTo>
                    <a:pt x="4981" y="2032"/>
                  </a:moveTo>
                  <a:lnTo>
                    <a:pt x="4981" y="2032"/>
                  </a:lnTo>
                  <a:lnTo>
                    <a:pt x="4980" y="2014"/>
                  </a:lnTo>
                  <a:lnTo>
                    <a:pt x="4977" y="1995"/>
                  </a:lnTo>
                  <a:lnTo>
                    <a:pt x="4973" y="1979"/>
                  </a:lnTo>
                  <a:lnTo>
                    <a:pt x="4967" y="1962"/>
                  </a:lnTo>
                  <a:lnTo>
                    <a:pt x="4960" y="1946"/>
                  </a:lnTo>
                  <a:lnTo>
                    <a:pt x="4950" y="1930"/>
                  </a:lnTo>
                  <a:lnTo>
                    <a:pt x="4940" y="1917"/>
                  </a:lnTo>
                  <a:lnTo>
                    <a:pt x="4928" y="1904"/>
                  </a:lnTo>
                  <a:lnTo>
                    <a:pt x="4915" y="1893"/>
                  </a:lnTo>
                  <a:lnTo>
                    <a:pt x="4901" y="1882"/>
                  </a:lnTo>
                  <a:lnTo>
                    <a:pt x="4887" y="1873"/>
                  </a:lnTo>
                  <a:lnTo>
                    <a:pt x="4870" y="1865"/>
                  </a:lnTo>
                  <a:lnTo>
                    <a:pt x="4854" y="1860"/>
                  </a:lnTo>
                  <a:lnTo>
                    <a:pt x="4837" y="1855"/>
                  </a:lnTo>
                  <a:lnTo>
                    <a:pt x="4818" y="1852"/>
                  </a:lnTo>
                  <a:lnTo>
                    <a:pt x="4800" y="1851"/>
                  </a:lnTo>
                  <a:lnTo>
                    <a:pt x="4782" y="1852"/>
                  </a:lnTo>
                  <a:lnTo>
                    <a:pt x="4764" y="1855"/>
                  </a:lnTo>
                  <a:lnTo>
                    <a:pt x="4746" y="1860"/>
                  </a:lnTo>
                  <a:lnTo>
                    <a:pt x="4730" y="1865"/>
                  </a:lnTo>
                  <a:lnTo>
                    <a:pt x="4713" y="1873"/>
                  </a:lnTo>
                  <a:lnTo>
                    <a:pt x="4699" y="1882"/>
                  </a:lnTo>
                  <a:lnTo>
                    <a:pt x="4685" y="1893"/>
                  </a:lnTo>
                  <a:lnTo>
                    <a:pt x="4672" y="1904"/>
                  </a:lnTo>
                  <a:lnTo>
                    <a:pt x="4660" y="1917"/>
                  </a:lnTo>
                  <a:lnTo>
                    <a:pt x="4649" y="1930"/>
                  </a:lnTo>
                  <a:lnTo>
                    <a:pt x="4641" y="1946"/>
                  </a:lnTo>
                  <a:lnTo>
                    <a:pt x="4633" y="1962"/>
                  </a:lnTo>
                  <a:lnTo>
                    <a:pt x="4627" y="1979"/>
                  </a:lnTo>
                  <a:lnTo>
                    <a:pt x="4622" y="1995"/>
                  </a:lnTo>
                  <a:lnTo>
                    <a:pt x="4620" y="2014"/>
                  </a:lnTo>
                  <a:lnTo>
                    <a:pt x="4619" y="2032"/>
                  </a:lnTo>
                  <a:lnTo>
                    <a:pt x="4620" y="2051"/>
                  </a:lnTo>
                  <a:lnTo>
                    <a:pt x="4622" y="2068"/>
                  </a:lnTo>
                  <a:lnTo>
                    <a:pt x="4627" y="2086"/>
                  </a:lnTo>
                  <a:lnTo>
                    <a:pt x="4633" y="2103"/>
                  </a:lnTo>
                  <a:lnTo>
                    <a:pt x="4641" y="2118"/>
                  </a:lnTo>
                  <a:lnTo>
                    <a:pt x="4649" y="2133"/>
                  </a:lnTo>
                  <a:lnTo>
                    <a:pt x="4660" y="2147"/>
                  </a:lnTo>
                  <a:lnTo>
                    <a:pt x="4672" y="2160"/>
                  </a:lnTo>
                  <a:lnTo>
                    <a:pt x="4685" y="2172"/>
                  </a:lnTo>
                  <a:lnTo>
                    <a:pt x="4699" y="2183"/>
                  </a:lnTo>
                  <a:lnTo>
                    <a:pt x="4713" y="2191"/>
                  </a:lnTo>
                  <a:lnTo>
                    <a:pt x="4730" y="2199"/>
                  </a:lnTo>
                  <a:lnTo>
                    <a:pt x="4746" y="2205"/>
                  </a:lnTo>
                  <a:lnTo>
                    <a:pt x="4764" y="2210"/>
                  </a:lnTo>
                  <a:lnTo>
                    <a:pt x="4782" y="2212"/>
                  </a:lnTo>
                  <a:lnTo>
                    <a:pt x="4800" y="2214"/>
                  </a:lnTo>
                  <a:lnTo>
                    <a:pt x="4818" y="2212"/>
                  </a:lnTo>
                  <a:lnTo>
                    <a:pt x="4837" y="2210"/>
                  </a:lnTo>
                  <a:lnTo>
                    <a:pt x="4854" y="2205"/>
                  </a:lnTo>
                  <a:lnTo>
                    <a:pt x="4870" y="2199"/>
                  </a:lnTo>
                  <a:lnTo>
                    <a:pt x="4887" y="2191"/>
                  </a:lnTo>
                  <a:lnTo>
                    <a:pt x="4901" y="2183"/>
                  </a:lnTo>
                  <a:lnTo>
                    <a:pt x="4915" y="2172"/>
                  </a:lnTo>
                  <a:lnTo>
                    <a:pt x="4928" y="2160"/>
                  </a:lnTo>
                  <a:lnTo>
                    <a:pt x="4940" y="2147"/>
                  </a:lnTo>
                  <a:lnTo>
                    <a:pt x="4950" y="2133"/>
                  </a:lnTo>
                  <a:lnTo>
                    <a:pt x="4960" y="2118"/>
                  </a:lnTo>
                  <a:lnTo>
                    <a:pt x="4967" y="2103"/>
                  </a:lnTo>
                  <a:lnTo>
                    <a:pt x="4973" y="2086"/>
                  </a:lnTo>
                  <a:lnTo>
                    <a:pt x="4977" y="2068"/>
                  </a:lnTo>
                  <a:lnTo>
                    <a:pt x="4980" y="2051"/>
                  </a:lnTo>
                  <a:lnTo>
                    <a:pt x="4981" y="2032"/>
                  </a:lnTo>
                  <a:close/>
                  <a:moveTo>
                    <a:pt x="5597" y="2032"/>
                  </a:moveTo>
                  <a:lnTo>
                    <a:pt x="5597" y="2032"/>
                  </a:lnTo>
                  <a:lnTo>
                    <a:pt x="5596" y="2014"/>
                  </a:lnTo>
                  <a:lnTo>
                    <a:pt x="5593" y="1995"/>
                  </a:lnTo>
                  <a:lnTo>
                    <a:pt x="5589" y="1979"/>
                  </a:lnTo>
                  <a:lnTo>
                    <a:pt x="5583" y="1962"/>
                  </a:lnTo>
                  <a:lnTo>
                    <a:pt x="5576" y="1946"/>
                  </a:lnTo>
                  <a:lnTo>
                    <a:pt x="5566" y="1930"/>
                  </a:lnTo>
                  <a:lnTo>
                    <a:pt x="5556" y="1917"/>
                  </a:lnTo>
                  <a:lnTo>
                    <a:pt x="5544" y="1904"/>
                  </a:lnTo>
                  <a:lnTo>
                    <a:pt x="5531" y="1893"/>
                  </a:lnTo>
                  <a:lnTo>
                    <a:pt x="5518" y="1882"/>
                  </a:lnTo>
                  <a:lnTo>
                    <a:pt x="5503" y="1873"/>
                  </a:lnTo>
                  <a:lnTo>
                    <a:pt x="5487" y="1865"/>
                  </a:lnTo>
                  <a:lnTo>
                    <a:pt x="5470" y="1860"/>
                  </a:lnTo>
                  <a:lnTo>
                    <a:pt x="5453" y="1855"/>
                  </a:lnTo>
                  <a:lnTo>
                    <a:pt x="5434" y="1852"/>
                  </a:lnTo>
                  <a:lnTo>
                    <a:pt x="5416" y="1851"/>
                  </a:lnTo>
                  <a:lnTo>
                    <a:pt x="5398" y="1852"/>
                  </a:lnTo>
                  <a:lnTo>
                    <a:pt x="5380" y="1855"/>
                  </a:lnTo>
                  <a:lnTo>
                    <a:pt x="5362" y="1860"/>
                  </a:lnTo>
                  <a:lnTo>
                    <a:pt x="5346" y="1865"/>
                  </a:lnTo>
                  <a:lnTo>
                    <a:pt x="5330" y="1873"/>
                  </a:lnTo>
                  <a:lnTo>
                    <a:pt x="5315" y="1882"/>
                  </a:lnTo>
                  <a:lnTo>
                    <a:pt x="5301" y="1893"/>
                  </a:lnTo>
                  <a:lnTo>
                    <a:pt x="5288" y="1904"/>
                  </a:lnTo>
                  <a:lnTo>
                    <a:pt x="5276" y="1917"/>
                  </a:lnTo>
                  <a:lnTo>
                    <a:pt x="5267" y="1930"/>
                  </a:lnTo>
                  <a:lnTo>
                    <a:pt x="5257" y="1946"/>
                  </a:lnTo>
                  <a:lnTo>
                    <a:pt x="5249" y="1962"/>
                  </a:lnTo>
                  <a:lnTo>
                    <a:pt x="5243" y="1979"/>
                  </a:lnTo>
                  <a:lnTo>
                    <a:pt x="5238" y="1995"/>
                  </a:lnTo>
                  <a:lnTo>
                    <a:pt x="5236" y="2014"/>
                  </a:lnTo>
                  <a:lnTo>
                    <a:pt x="5235" y="2032"/>
                  </a:lnTo>
                  <a:lnTo>
                    <a:pt x="5236" y="2051"/>
                  </a:lnTo>
                  <a:lnTo>
                    <a:pt x="5238" y="2068"/>
                  </a:lnTo>
                  <a:lnTo>
                    <a:pt x="5243" y="2086"/>
                  </a:lnTo>
                  <a:lnTo>
                    <a:pt x="5249" y="2103"/>
                  </a:lnTo>
                  <a:lnTo>
                    <a:pt x="5257" y="2118"/>
                  </a:lnTo>
                  <a:lnTo>
                    <a:pt x="5267" y="2133"/>
                  </a:lnTo>
                  <a:lnTo>
                    <a:pt x="5276" y="2147"/>
                  </a:lnTo>
                  <a:lnTo>
                    <a:pt x="5288" y="2160"/>
                  </a:lnTo>
                  <a:lnTo>
                    <a:pt x="5301" y="2172"/>
                  </a:lnTo>
                  <a:lnTo>
                    <a:pt x="5315" y="2183"/>
                  </a:lnTo>
                  <a:lnTo>
                    <a:pt x="5330" y="2191"/>
                  </a:lnTo>
                  <a:lnTo>
                    <a:pt x="5346" y="2199"/>
                  </a:lnTo>
                  <a:lnTo>
                    <a:pt x="5362" y="2205"/>
                  </a:lnTo>
                  <a:lnTo>
                    <a:pt x="5380" y="2210"/>
                  </a:lnTo>
                  <a:lnTo>
                    <a:pt x="5398" y="2212"/>
                  </a:lnTo>
                  <a:lnTo>
                    <a:pt x="5416" y="2214"/>
                  </a:lnTo>
                  <a:lnTo>
                    <a:pt x="5434" y="2212"/>
                  </a:lnTo>
                  <a:lnTo>
                    <a:pt x="5453" y="2210"/>
                  </a:lnTo>
                  <a:lnTo>
                    <a:pt x="5470" y="2205"/>
                  </a:lnTo>
                  <a:lnTo>
                    <a:pt x="5487" y="2199"/>
                  </a:lnTo>
                  <a:lnTo>
                    <a:pt x="5503" y="2191"/>
                  </a:lnTo>
                  <a:lnTo>
                    <a:pt x="5518" y="2183"/>
                  </a:lnTo>
                  <a:lnTo>
                    <a:pt x="5531" y="2172"/>
                  </a:lnTo>
                  <a:lnTo>
                    <a:pt x="5544" y="2160"/>
                  </a:lnTo>
                  <a:lnTo>
                    <a:pt x="5556" y="2147"/>
                  </a:lnTo>
                  <a:lnTo>
                    <a:pt x="5566" y="2133"/>
                  </a:lnTo>
                  <a:lnTo>
                    <a:pt x="5576" y="2118"/>
                  </a:lnTo>
                  <a:lnTo>
                    <a:pt x="5583" y="2103"/>
                  </a:lnTo>
                  <a:lnTo>
                    <a:pt x="5589" y="2086"/>
                  </a:lnTo>
                  <a:lnTo>
                    <a:pt x="5593" y="2068"/>
                  </a:lnTo>
                  <a:lnTo>
                    <a:pt x="5596" y="2051"/>
                  </a:lnTo>
                  <a:lnTo>
                    <a:pt x="5597" y="2032"/>
                  </a:lnTo>
                  <a:close/>
                  <a:moveTo>
                    <a:pt x="7255" y="2052"/>
                  </a:moveTo>
                  <a:lnTo>
                    <a:pt x="7255" y="2052"/>
                  </a:lnTo>
                  <a:lnTo>
                    <a:pt x="7222" y="2031"/>
                  </a:lnTo>
                  <a:lnTo>
                    <a:pt x="7187" y="2011"/>
                  </a:lnTo>
                  <a:lnTo>
                    <a:pt x="7149" y="1991"/>
                  </a:lnTo>
                  <a:lnTo>
                    <a:pt x="7110" y="1969"/>
                  </a:lnTo>
                  <a:lnTo>
                    <a:pt x="7069" y="1949"/>
                  </a:lnTo>
                  <a:lnTo>
                    <a:pt x="7025" y="1928"/>
                  </a:lnTo>
                  <a:lnTo>
                    <a:pt x="6979" y="1907"/>
                  </a:lnTo>
                  <a:lnTo>
                    <a:pt x="6932" y="1885"/>
                  </a:lnTo>
                  <a:lnTo>
                    <a:pt x="6901" y="1898"/>
                  </a:lnTo>
                  <a:lnTo>
                    <a:pt x="6867" y="1910"/>
                  </a:lnTo>
                  <a:lnTo>
                    <a:pt x="6830" y="1920"/>
                  </a:lnTo>
                  <a:lnTo>
                    <a:pt x="6789" y="1928"/>
                  </a:lnTo>
                  <a:lnTo>
                    <a:pt x="6745" y="1935"/>
                  </a:lnTo>
                  <a:lnTo>
                    <a:pt x="6698" y="1940"/>
                  </a:lnTo>
                  <a:lnTo>
                    <a:pt x="6647" y="1943"/>
                  </a:lnTo>
                  <a:lnTo>
                    <a:pt x="6594" y="1944"/>
                  </a:lnTo>
                  <a:lnTo>
                    <a:pt x="6578" y="1946"/>
                  </a:lnTo>
                  <a:lnTo>
                    <a:pt x="6561" y="1948"/>
                  </a:lnTo>
                  <a:lnTo>
                    <a:pt x="6546" y="1952"/>
                  </a:lnTo>
                  <a:lnTo>
                    <a:pt x="6532" y="1956"/>
                  </a:lnTo>
                  <a:lnTo>
                    <a:pt x="6520" y="1962"/>
                  </a:lnTo>
                  <a:lnTo>
                    <a:pt x="6507" y="1970"/>
                  </a:lnTo>
                  <a:lnTo>
                    <a:pt x="6496" y="1979"/>
                  </a:lnTo>
                  <a:lnTo>
                    <a:pt x="6487" y="1988"/>
                  </a:lnTo>
                  <a:lnTo>
                    <a:pt x="6479" y="1998"/>
                  </a:lnTo>
                  <a:lnTo>
                    <a:pt x="6470" y="2009"/>
                  </a:lnTo>
                  <a:lnTo>
                    <a:pt x="6464" y="2020"/>
                  </a:lnTo>
                  <a:lnTo>
                    <a:pt x="6460" y="2033"/>
                  </a:lnTo>
                  <a:lnTo>
                    <a:pt x="6455" y="2045"/>
                  </a:lnTo>
                  <a:lnTo>
                    <a:pt x="6453" y="2058"/>
                  </a:lnTo>
                  <a:lnTo>
                    <a:pt x="6451" y="2071"/>
                  </a:lnTo>
                  <a:lnTo>
                    <a:pt x="6450" y="2084"/>
                  </a:lnTo>
                  <a:lnTo>
                    <a:pt x="6451" y="2097"/>
                  </a:lnTo>
                  <a:lnTo>
                    <a:pt x="6453" y="2110"/>
                  </a:lnTo>
                  <a:lnTo>
                    <a:pt x="6456" y="2123"/>
                  </a:lnTo>
                  <a:lnTo>
                    <a:pt x="6461" y="2136"/>
                  </a:lnTo>
                  <a:lnTo>
                    <a:pt x="6467" y="2147"/>
                  </a:lnTo>
                  <a:lnTo>
                    <a:pt x="6474" y="2159"/>
                  </a:lnTo>
                  <a:lnTo>
                    <a:pt x="6482" y="2171"/>
                  </a:lnTo>
                  <a:lnTo>
                    <a:pt x="6492" y="2182"/>
                  </a:lnTo>
                  <a:lnTo>
                    <a:pt x="6502" y="2191"/>
                  </a:lnTo>
                  <a:lnTo>
                    <a:pt x="6514" y="2199"/>
                  </a:lnTo>
                  <a:lnTo>
                    <a:pt x="6527" y="2208"/>
                  </a:lnTo>
                  <a:lnTo>
                    <a:pt x="6542" y="2215"/>
                  </a:lnTo>
                  <a:lnTo>
                    <a:pt x="6558" y="2221"/>
                  </a:lnTo>
                  <a:lnTo>
                    <a:pt x="6575" y="2224"/>
                  </a:lnTo>
                  <a:lnTo>
                    <a:pt x="6594" y="2228"/>
                  </a:lnTo>
                  <a:lnTo>
                    <a:pt x="6614" y="2229"/>
                  </a:lnTo>
                  <a:lnTo>
                    <a:pt x="6664" y="2229"/>
                  </a:lnTo>
                  <a:lnTo>
                    <a:pt x="6712" y="2228"/>
                  </a:lnTo>
                  <a:lnTo>
                    <a:pt x="6761" y="2224"/>
                  </a:lnTo>
                  <a:lnTo>
                    <a:pt x="6809" y="2218"/>
                  </a:lnTo>
                  <a:lnTo>
                    <a:pt x="6857" y="2211"/>
                  </a:lnTo>
                  <a:lnTo>
                    <a:pt x="6903" y="2202"/>
                  </a:lnTo>
                  <a:lnTo>
                    <a:pt x="6949" y="2191"/>
                  </a:lnTo>
                  <a:lnTo>
                    <a:pt x="6993" y="2180"/>
                  </a:lnTo>
                  <a:lnTo>
                    <a:pt x="7036" y="2168"/>
                  </a:lnTo>
                  <a:lnTo>
                    <a:pt x="7074" y="2153"/>
                  </a:lnTo>
                  <a:lnTo>
                    <a:pt x="7112" y="2138"/>
                  </a:lnTo>
                  <a:lnTo>
                    <a:pt x="7148" y="2121"/>
                  </a:lnTo>
                  <a:lnTo>
                    <a:pt x="7180" y="2105"/>
                  </a:lnTo>
                  <a:lnTo>
                    <a:pt x="7208" y="2087"/>
                  </a:lnTo>
                  <a:lnTo>
                    <a:pt x="7234" y="2070"/>
                  </a:lnTo>
                  <a:lnTo>
                    <a:pt x="7255" y="20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203A8383-218E-4ABB-A466-D770F9E4F030}"/>
              </a:ext>
            </a:extLst>
          </p:cNvPr>
          <p:cNvCxnSpPr/>
          <p:nvPr/>
        </p:nvCxnSpPr>
        <p:spPr>
          <a:xfrm>
            <a:off x="35703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C36F0BB8-A0E7-4279-A2D4-BA384C6DFD13}"/>
              </a:ext>
            </a:extLst>
          </p:cNvPr>
          <p:cNvCxnSpPr/>
          <p:nvPr/>
        </p:nvCxnSpPr>
        <p:spPr>
          <a:xfrm>
            <a:off x="60341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57BAFD02-7E11-469F-A70A-DF649A1B3237}"/>
              </a:ext>
            </a:extLst>
          </p:cNvPr>
          <p:cNvCxnSpPr/>
          <p:nvPr/>
        </p:nvCxnSpPr>
        <p:spPr>
          <a:xfrm>
            <a:off x="8485281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F13A9945-F11A-4BB0-959E-7787CAAC0E33}"/>
              </a:ext>
            </a:extLst>
          </p:cNvPr>
          <p:cNvSpPr/>
          <p:nvPr/>
        </p:nvSpPr>
        <p:spPr>
          <a:xfrm>
            <a:off x="1765886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A2342262-B8BC-4400-B51E-2CC877FC8B56}"/>
              </a:ext>
            </a:extLst>
          </p:cNvPr>
          <p:cNvSpPr/>
          <p:nvPr/>
        </p:nvSpPr>
        <p:spPr>
          <a:xfrm>
            <a:off x="4172609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2E224FEA-0F2F-40F7-B284-5BE708CDC7E1}"/>
              </a:ext>
            </a:extLst>
          </p:cNvPr>
          <p:cNvSpPr/>
          <p:nvPr/>
        </p:nvSpPr>
        <p:spPr>
          <a:xfrm>
            <a:off x="6544449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57957835-6B44-42B7-A9D1-CA0217174332}"/>
              </a:ext>
            </a:extLst>
          </p:cNvPr>
          <p:cNvSpPr/>
          <p:nvPr/>
        </p:nvSpPr>
        <p:spPr>
          <a:xfrm>
            <a:off x="8976124" y="3056679"/>
            <a:ext cx="139822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</p:spTree>
    <p:extLst>
      <p:ext uri="{BB962C8B-B14F-4D97-AF65-F5344CB8AC3E}">
        <p14:creationId xmlns:p14="http://schemas.microsoft.com/office/powerpoint/2010/main" val="40611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2E6656A7-30D3-4872-8E8B-02DADB950674}"/>
              </a:ext>
            </a:extLst>
          </p:cNvPr>
          <p:cNvGrpSpPr/>
          <p:nvPr/>
        </p:nvGrpSpPr>
        <p:grpSpPr>
          <a:xfrm>
            <a:off x="8811581" y="3044510"/>
            <a:ext cx="974725" cy="647700"/>
            <a:chOff x="8596313" y="3149600"/>
            <a:chExt cx="974725" cy="647700"/>
          </a:xfrm>
        </p:grpSpPr>
        <p:sp>
          <p:nvSpPr>
            <p:cNvPr id="77" name="Freeform 8">
              <a:extLst>
                <a:ext uri="{FF2B5EF4-FFF2-40B4-BE49-F238E27FC236}">
                  <a16:creationId xmlns="" xmlns:a16="http://schemas.microsoft.com/office/drawing/2014/main" id="{90738102-F82A-4C60-B883-D4FB69805774}"/>
                </a:ext>
              </a:extLst>
            </p:cNvPr>
            <p:cNvSpPr/>
            <p:nvPr/>
          </p:nvSpPr>
          <p:spPr bwMode="auto">
            <a:xfrm>
              <a:off x="8596313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8" name="Freeform 11">
              <a:extLst>
                <a:ext uri="{FF2B5EF4-FFF2-40B4-BE49-F238E27FC236}">
                  <a16:creationId xmlns="" xmlns:a16="http://schemas.microsoft.com/office/drawing/2014/main" id="{A6F45B10-B2BE-4859-9D2A-A8354951D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56688" y="3311525"/>
              <a:ext cx="219075" cy="320675"/>
            </a:xfrm>
            <a:custGeom>
              <a:avLst/>
              <a:gdLst>
                <a:gd name="T0" fmla="*/ 20 w 69"/>
                <a:gd name="T1" fmla="*/ 87 h 101"/>
                <a:gd name="T2" fmla="*/ 21 w 69"/>
                <a:gd name="T3" fmla="*/ 93 h 101"/>
                <a:gd name="T4" fmla="*/ 25 w 69"/>
                <a:gd name="T5" fmla="*/ 95 h 101"/>
                <a:gd name="T6" fmla="*/ 26 w 69"/>
                <a:gd name="T7" fmla="*/ 98 h 101"/>
                <a:gd name="T8" fmla="*/ 34 w 69"/>
                <a:gd name="T9" fmla="*/ 101 h 101"/>
                <a:gd name="T10" fmla="*/ 43 w 69"/>
                <a:gd name="T11" fmla="*/ 98 h 101"/>
                <a:gd name="T12" fmla="*/ 43 w 69"/>
                <a:gd name="T13" fmla="*/ 95 h 101"/>
                <a:gd name="T14" fmla="*/ 48 w 69"/>
                <a:gd name="T15" fmla="*/ 93 h 101"/>
                <a:gd name="T16" fmla="*/ 49 w 69"/>
                <a:gd name="T17" fmla="*/ 87 h 101"/>
                <a:gd name="T18" fmla="*/ 34 w 69"/>
                <a:gd name="T19" fmla="*/ 90 h 101"/>
                <a:gd name="T20" fmla="*/ 20 w 69"/>
                <a:gd name="T21" fmla="*/ 87 h 101"/>
                <a:gd name="T22" fmla="*/ 34 w 69"/>
                <a:gd name="T23" fmla="*/ 15 h 101"/>
                <a:gd name="T24" fmla="*/ 36 w 69"/>
                <a:gd name="T25" fmla="*/ 13 h 101"/>
                <a:gd name="T26" fmla="*/ 34 w 69"/>
                <a:gd name="T27" fmla="*/ 11 h 101"/>
                <a:gd name="T28" fmla="*/ 10 w 69"/>
                <a:gd name="T29" fmla="*/ 35 h 101"/>
                <a:gd name="T30" fmla="*/ 12 w 69"/>
                <a:gd name="T31" fmla="*/ 37 h 101"/>
                <a:gd name="T32" fmla="*/ 14 w 69"/>
                <a:gd name="T33" fmla="*/ 35 h 101"/>
                <a:gd name="T34" fmla="*/ 34 w 69"/>
                <a:gd name="T35" fmla="*/ 15 h 101"/>
                <a:gd name="T36" fmla="*/ 18 w 69"/>
                <a:gd name="T37" fmla="*/ 78 h 101"/>
                <a:gd name="T38" fmla="*/ 19 w 69"/>
                <a:gd name="T39" fmla="*/ 83 h 101"/>
                <a:gd name="T40" fmla="*/ 34 w 69"/>
                <a:gd name="T41" fmla="*/ 86 h 101"/>
                <a:gd name="T42" fmla="*/ 50 w 69"/>
                <a:gd name="T43" fmla="*/ 83 h 101"/>
                <a:gd name="T44" fmla="*/ 50 w 69"/>
                <a:gd name="T45" fmla="*/ 78 h 101"/>
                <a:gd name="T46" fmla="*/ 34 w 69"/>
                <a:gd name="T47" fmla="*/ 80 h 101"/>
                <a:gd name="T48" fmla="*/ 18 w 69"/>
                <a:gd name="T49" fmla="*/ 78 h 101"/>
                <a:gd name="T50" fmla="*/ 42 w 69"/>
                <a:gd name="T51" fmla="*/ 48 h 101"/>
                <a:gd name="T52" fmla="*/ 34 w 69"/>
                <a:gd name="T53" fmla="*/ 34 h 101"/>
                <a:gd name="T54" fmla="*/ 27 w 69"/>
                <a:gd name="T55" fmla="*/ 48 h 101"/>
                <a:gd name="T56" fmla="*/ 23 w 69"/>
                <a:gd name="T57" fmla="*/ 41 h 101"/>
                <a:gd name="T58" fmla="*/ 19 w 69"/>
                <a:gd name="T59" fmla="*/ 43 h 101"/>
                <a:gd name="T60" fmla="*/ 26 w 69"/>
                <a:gd name="T61" fmla="*/ 60 h 101"/>
                <a:gd name="T62" fmla="*/ 34 w 69"/>
                <a:gd name="T63" fmla="*/ 45 h 101"/>
                <a:gd name="T64" fmla="*/ 42 w 69"/>
                <a:gd name="T65" fmla="*/ 60 h 101"/>
                <a:gd name="T66" fmla="*/ 50 w 69"/>
                <a:gd name="T67" fmla="*/ 43 h 101"/>
                <a:gd name="T68" fmla="*/ 45 w 69"/>
                <a:gd name="T69" fmla="*/ 41 h 101"/>
                <a:gd name="T70" fmla="*/ 42 w 69"/>
                <a:gd name="T71" fmla="*/ 48 h 101"/>
                <a:gd name="T72" fmla="*/ 34 w 69"/>
                <a:gd name="T73" fmla="*/ 0 h 101"/>
                <a:gd name="T74" fmla="*/ 0 w 69"/>
                <a:gd name="T75" fmla="*/ 35 h 101"/>
                <a:gd name="T76" fmla="*/ 17 w 69"/>
                <a:gd name="T77" fmla="*/ 64 h 101"/>
                <a:gd name="T78" fmla="*/ 18 w 69"/>
                <a:gd name="T79" fmla="*/ 73 h 101"/>
                <a:gd name="T80" fmla="*/ 34 w 69"/>
                <a:gd name="T81" fmla="*/ 76 h 101"/>
                <a:gd name="T82" fmla="*/ 51 w 69"/>
                <a:gd name="T83" fmla="*/ 73 h 101"/>
                <a:gd name="T84" fmla="*/ 52 w 69"/>
                <a:gd name="T85" fmla="*/ 64 h 101"/>
                <a:gd name="T86" fmla="*/ 69 w 69"/>
                <a:gd name="T87" fmla="*/ 35 h 101"/>
                <a:gd name="T88" fmla="*/ 34 w 69"/>
                <a:gd name="T89" fmla="*/ 0 h 101"/>
                <a:gd name="T90" fmla="*/ 47 w 69"/>
                <a:gd name="T91" fmla="*/ 60 h 101"/>
                <a:gd name="T92" fmla="*/ 46 w 69"/>
                <a:gd name="T93" fmla="*/ 68 h 101"/>
                <a:gd name="T94" fmla="*/ 34 w 69"/>
                <a:gd name="T95" fmla="*/ 70 h 101"/>
                <a:gd name="T96" fmla="*/ 22 w 69"/>
                <a:gd name="T97" fmla="*/ 68 h 101"/>
                <a:gd name="T98" fmla="*/ 22 w 69"/>
                <a:gd name="T99" fmla="*/ 60 h 101"/>
                <a:gd name="T100" fmla="*/ 6 w 69"/>
                <a:gd name="T101" fmla="*/ 35 h 101"/>
                <a:gd name="T102" fmla="*/ 34 w 69"/>
                <a:gd name="T103" fmla="*/ 6 h 101"/>
                <a:gd name="T104" fmla="*/ 63 w 69"/>
                <a:gd name="T105" fmla="*/ 35 h 101"/>
                <a:gd name="T106" fmla="*/ 47 w 69"/>
                <a:gd name="T107" fmla="*/ 6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" h="101">
                  <a:moveTo>
                    <a:pt x="20" y="87"/>
                  </a:moveTo>
                  <a:cubicBezTo>
                    <a:pt x="21" y="93"/>
                    <a:pt x="21" y="93"/>
                    <a:pt x="21" y="93"/>
                  </a:cubicBezTo>
                  <a:cubicBezTo>
                    <a:pt x="21" y="93"/>
                    <a:pt x="22" y="94"/>
                    <a:pt x="25" y="95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8" y="101"/>
                    <a:pt x="34" y="101"/>
                  </a:cubicBezTo>
                  <a:cubicBezTo>
                    <a:pt x="41" y="101"/>
                    <a:pt x="43" y="98"/>
                    <a:pt x="43" y="98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7" y="94"/>
                    <a:pt x="48" y="93"/>
                    <a:pt x="48" y="9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5" y="89"/>
                    <a:pt x="40" y="90"/>
                    <a:pt x="34" y="90"/>
                  </a:cubicBezTo>
                  <a:cubicBezTo>
                    <a:pt x="29" y="90"/>
                    <a:pt x="24" y="89"/>
                    <a:pt x="20" y="87"/>
                  </a:cubicBezTo>
                  <a:close/>
                  <a:moveTo>
                    <a:pt x="34" y="15"/>
                  </a:moveTo>
                  <a:cubicBezTo>
                    <a:pt x="35" y="15"/>
                    <a:pt x="36" y="14"/>
                    <a:pt x="36" y="13"/>
                  </a:cubicBezTo>
                  <a:cubicBezTo>
                    <a:pt x="36" y="12"/>
                    <a:pt x="35" y="11"/>
                    <a:pt x="34" y="11"/>
                  </a:cubicBezTo>
                  <a:cubicBezTo>
                    <a:pt x="21" y="11"/>
                    <a:pt x="10" y="22"/>
                    <a:pt x="10" y="35"/>
                  </a:cubicBezTo>
                  <a:cubicBezTo>
                    <a:pt x="10" y="36"/>
                    <a:pt x="11" y="37"/>
                    <a:pt x="12" y="37"/>
                  </a:cubicBezTo>
                  <a:cubicBezTo>
                    <a:pt x="13" y="37"/>
                    <a:pt x="14" y="36"/>
                    <a:pt x="14" y="35"/>
                  </a:cubicBezTo>
                  <a:cubicBezTo>
                    <a:pt x="14" y="24"/>
                    <a:pt x="23" y="15"/>
                    <a:pt x="34" y="15"/>
                  </a:cubicBezTo>
                  <a:close/>
                  <a:moveTo>
                    <a:pt x="18" y="78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4" y="85"/>
                    <a:pt x="29" y="86"/>
                    <a:pt x="34" y="86"/>
                  </a:cubicBezTo>
                  <a:cubicBezTo>
                    <a:pt x="40" y="86"/>
                    <a:pt x="45" y="85"/>
                    <a:pt x="50" y="83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46" y="79"/>
                    <a:pt x="40" y="80"/>
                    <a:pt x="34" y="80"/>
                  </a:cubicBezTo>
                  <a:cubicBezTo>
                    <a:pt x="29" y="80"/>
                    <a:pt x="23" y="79"/>
                    <a:pt x="18" y="78"/>
                  </a:cubicBezTo>
                  <a:close/>
                  <a:moveTo>
                    <a:pt x="42" y="48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45" y="41"/>
                    <a:pt x="45" y="41"/>
                    <a:pt x="45" y="41"/>
                  </a:cubicBezTo>
                  <a:lnTo>
                    <a:pt x="42" y="48"/>
                  </a:lnTo>
                  <a:close/>
                  <a:moveTo>
                    <a:pt x="34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47"/>
                    <a:pt x="7" y="58"/>
                    <a:pt x="17" y="6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23" y="75"/>
                    <a:pt x="28" y="76"/>
                    <a:pt x="34" y="76"/>
                  </a:cubicBezTo>
                  <a:cubicBezTo>
                    <a:pt x="40" y="76"/>
                    <a:pt x="46" y="75"/>
                    <a:pt x="51" y="73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2" y="58"/>
                    <a:pt x="69" y="47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lose/>
                  <a:moveTo>
                    <a:pt x="47" y="60"/>
                  </a:moveTo>
                  <a:cubicBezTo>
                    <a:pt x="46" y="68"/>
                    <a:pt x="46" y="68"/>
                    <a:pt x="46" y="68"/>
                  </a:cubicBezTo>
                  <a:cubicBezTo>
                    <a:pt x="46" y="68"/>
                    <a:pt x="43" y="70"/>
                    <a:pt x="34" y="70"/>
                  </a:cubicBezTo>
                  <a:cubicBezTo>
                    <a:pt x="26" y="70"/>
                    <a:pt x="22" y="68"/>
                    <a:pt x="22" y="68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2" y="56"/>
                    <a:pt x="6" y="46"/>
                    <a:pt x="6" y="35"/>
                  </a:cubicBezTo>
                  <a:cubicBezTo>
                    <a:pt x="6" y="19"/>
                    <a:pt x="19" y="6"/>
                    <a:pt x="34" y="6"/>
                  </a:cubicBezTo>
                  <a:cubicBezTo>
                    <a:pt x="50" y="6"/>
                    <a:pt x="63" y="19"/>
                    <a:pt x="63" y="35"/>
                  </a:cubicBezTo>
                  <a:cubicBezTo>
                    <a:pt x="63" y="46"/>
                    <a:pt x="56" y="56"/>
                    <a:pt x="4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9B8D977C-F445-4AE6-8F93-C0777502FD35}"/>
              </a:ext>
            </a:extLst>
          </p:cNvPr>
          <p:cNvGrpSpPr/>
          <p:nvPr/>
        </p:nvGrpSpPr>
        <p:grpSpPr>
          <a:xfrm>
            <a:off x="4104644" y="3044510"/>
            <a:ext cx="974725" cy="647700"/>
            <a:chOff x="3889376" y="3149600"/>
            <a:chExt cx="974725" cy="647700"/>
          </a:xfrm>
        </p:grpSpPr>
        <p:sp>
          <p:nvSpPr>
            <p:cNvPr id="75" name="Freeform 9">
              <a:extLst>
                <a:ext uri="{FF2B5EF4-FFF2-40B4-BE49-F238E27FC236}">
                  <a16:creationId xmlns="" xmlns:a16="http://schemas.microsoft.com/office/drawing/2014/main" id="{27C53E8A-7820-490C-A069-C7C39605ADA8}"/>
                </a:ext>
              </a:extLst>
            </p:cNvPr>
            <p:cNvSpPr/>
            <p:nvPr/>
          </p:nvSpPr>
          <p:spPr bwMode="auto">
            <a:xfrm>
              <a:off x="388937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6" name="Freeform 12">
              <a:extLst>
                <a:ext uri="{FF2B5EF4-FFF2-40B4-BE49-F238E27FC236}">
                  <a16:creationId xmlns="" xmlns:a16="http://schemas.microsoft.com/office/drawing/2014/main" id="{EA75BB98-506B-4957-A315-51A0703985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92601" y="3346450"/>
              <a:ext cx="298450" cy="250825"/>
            </a:xfrm>
            <a:custGeom>
              <a:avLst/>
              <a:gdLst>
                <a:gd name="T0" fmla="*/ 4 w 94"/>
                <a:gd name="T1" fmla="*/ 76 h 79"/>
                <a:gd name="T2" fmla="*/ 8 w 94"/>
                <a:gd name="T3" fmla="*/ 79 h 79"/>
                <a:gd name="T4" fmla="*/ 25 w 94"/>
                <a:gd name="T5" fmla="*/ 79 h 79"/>
                <a:gd name="T6" fmla="*/ 25 w 94"/>
                <a:gd name="T7" fmla="*/ 43 h 79"/>
                <a:gd name="T8" fmla="*/ 4 w 94"/>
                <a:gd name="T9" fmla="*/ 64 h 79"/>
                <a:gd name="T10" fmla="*/ 4 w 94"/>
                <a:gd name="T11" fmla="*/ 76 h 79"/>
                <a:gd name="T12" fmla="*/ 34 w 94"/>
                <a:gd name="T13" fmla="*/ 51 h 79"/>
                <a:gd name="T14" fmla="*/ 34 w 94"/>
                <a:gd name="T15" fmla="*/ 79 h 79"/>
                <a:gd name="T16" fmla="*/ 55 w 94"/>
                <a:gd name="T17" fmla="*/ 79 h 79"/>
                <a:gd name="T18" fmla="*/ 55 w 94"/>
                <a:gd name="T19" fmla="*/ 54 h 79"/>
                <a:gd name="T20" fmla="*/ 46 w 94"/>
                <a:gd name="T21" fmla="*/ 63 h 79"/>
                <a:gd name="T22" fmla="*/ 34 w 94"/>
                <a:gd name="T23" fmla="*/ 51 h 79"/>
                <a:gd name="T24" fmla="*/ 75 w 94"/>
                <a:gd name="T25" fmla="*/ 1 h 79"/>
                <a:gd name="T26" fmla="*/ 72 w 94"/>
                <a:gd name="T27" fmla="*/ 6 h 79"/>
                <a:gd name="T28" fmla="*/ 76 w 94"/>
                <a:gd name="T29" fmla="*/ 9 h 79"/>
                <a:gd name="T30" fmla="*/ 80 w 94"/>
                <a:gd name="T31" fmla="*/ 9 h 79"/>
                <a:gd name="T32" fmla="*/ 46 w 94"/>
                <a:gd name="T33" fmla="*/ 43 h 79"/>
                <a:gd name="T34" fmla="*/ 25 w 94"/>
                <a:gd name="T35" fmla="*/ 23 h 79"/>
                <a:gd name="T36" fmla="*/ 2 w 94"/>
                <a:gd name="T37" fmla="*/ 46 h 79"/>
                <a:gd name="T38" fmla="*/ 2 w 94"/>
                <a:gd name="T39" fmla="*/ 52 h 79"/>
                <a:gd name="T40" fmla="*/ 7 w 94"/>
                <a:gd name="T41" fmla="*/ 52 h 79"/>
                <a:gd name="T42" fmla="*/ 25 w 94"/>
                <a:gd name="T43" fmla="*/ 33 h 79"/>
                <a:gd name="T44" fmla="*/ 46 w 94"/>
                <a:gd name="T45" fmla="*/ 54 h 79"/>
                <a:gd name="T46" fmla="*/ 85 w 94"/>
                <a:gd name="T47" fmla="*/ 14 h 79"/>
                <a:gd name="T48" fmla="*/ 85 w 94"/>
                <a:gd name="T49" fmla="*/ 18 h 79"/>
                <a:gd name="T50" fmla="*/ 88 w 94"/>
                <a:gd name="T51" fmla="*/ 22 h 79"/>
                <a:gd name="T52" fmla="*/ 89 w 94"/>
                <a:gd name="T53" fmla="*/ 22 h 79"/>
                <a:gd name="T54" fmla="*/ 92 w 94"/>
                <a:gd name="T55" fmla="*/ 19 h 79"/>
                <a:gd name="T56" fmla="*/ 94 w 94"/>
                <a:gd name="T57" fmla="*/ 0 h 79"/>
                <a:gd name="T58" fmla="*/ 75 w 94"/>
                <a:gd name="T59" fmla="*/ 1 h 79"/>
                <a:gd name="T60" fmla="*/ 63 w 94"/>
                <a:gd name="T61" fmla="*/ 46 h 79"/>
                <a:gd name="T62" fmla="*/ 63 w 94"/>
                <a:gd name="T63" fmla="*/ 79 h 79"/>
                <a:gd name="T64" fmla="*/ 80 w 94"/>
                <a:gd name="T65" fmla="*/ 79 h 79"/>
                <a:gd name="T66" fmla="*/ 84 w 94"/>
                <a:gd name="T67" fmla="*/ 76 h 79"/>
                <a:gd name="T68" fmla="*/ 84 w 94"/>
                <a:gd name="T69" fmla="*/ 25 h 79"/>
                <a:gd name="T70" fmla="*/ 66 w 94"/>
                <a:gd name="T71" fmla="*/ 43 h 79"/>
                <a:gd name="T72" fmla="*/ 63 w 94"/>
                <a:gd name="T73" fmla="*/ 4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4" h="79">
                  <a:moveTo>
                    <a:pt x="4" y="76"/>
                  </a:moveTo>
                  <a:cubicBezTo>
                    <a:pt x="4" y="78"/>
                    <a:pt x="6" y="79"/>
                    <a:pt x="8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4" y="64"/>
                    <a:pt x="4" y="64"/>
                    <a:pt x="4" y="64"/>
                  </a:cubicBezTo>
                  <a:lnTo>
                    <a:pt x="4" y="76"/>
                  </a:lnTo>
                  <a:close/>
                  <a:moveTo>
                    <a:pt x="34" y="51"/>
                  </a:moveTo>
                  <a:cubicBezTo>
                    <a:pt x="34" y="79"/>
                    <a:pt x="34" y="79"/>
                    <a:pt x="34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6" y="63"/>
                    <a:pt x="46" y="63"/>
                    <a:pt x="46" y="63"/>
                  </a:cubicBezTo>
                  <a:lnTo>
                    <a:pt x="34" y="51"/>
                  </a:lnTo>
                  <a:close/>
                  <a:moveTo>
                    <a:pt x="75" y="1"/>
                  </a:moveTo>
                  <a:cubicBezTo>
                    <a:pt x="73" y="2"/>
                    <a:pt x="72" y="3"/>
                    <a:pt x="72" y="6"/>
                  </a:cubicBezTo>
                  <a:cubicBezTo>
                    <a:pt x="72" y="8"/>
                    <a:pt x="74" y="9"/>
                    <a:pt x="76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0" y="48"/>
                    <a:pt x="0" y="50"/>
                    <a:pt x="2" y="52"/>
                  </a:cubicBezTo>
                  <a:cubicBezTo>
                    <a:pt x="3" y="53"/>
                    <a:pt x="6" y="53"/>
                    <a:pt x="7" y="5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20"/>
                    <a:pt x="86" y="22"/>
                    <a:pt x="88" y="22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91" y="22"/>
                    <a:pt x="92" y="20"/>
                    <a:pt x="92" y="19"/>
                  </a:cubicBezTo>
                  <a:cubicBezTo>
                    <a:pt x="94" y="0"/>
                    <a:pt x="94" y="0"/>
                    <a:pt x="94" y="0"/>
                  </a:cubicBezTo>
                  <a:lnTo>
                    <a:pt x="75" y="1"/>
                  </a:lnTo>
                  <a:close/>
                  <a:moveTo>
                    <a:pt x="63" y="46"/>
                  </a:moveTo>
                  <a:cubicBezTo>
                    <a:pt x="63" y="79"/>
                    <a:pt x="63" y="79"/>
                    <a:pt x="63" y="79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79"/>
                    <a:pt x="84" y="78"/>
                    <a:pt x="84" y="7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66" y="43"/>
                    <a:pt x="66" y="43"/>
                    <a:pt x="66" y="43"/>
                  </a:cubicBezTo>
                  <a:lnTo>
                    <a:pt x="63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8B6B8DB4-7682-4ED2-A003-61BC29F67876}"/>
              </a:ext>
            </a:extLst>
          </p:cNvPr>
          <p:cNvGrpSpPr/>
          <p:nvPr/>
        </p:nvGrpSpPr>
        <p:grpSpPr>
          <a:xfrm>
            <a:off x="2534606" y="3044510"/>
            <a:ext cx="977900" cy="647700"/>
            <a:chOff x="2319338" y="3149600"/>
            <a:chExt cx="977900" cy="647700"/>
          </a:xfrm>
        </p:grpSpPr>
        <p:sp>
          <p:nvSpPr>
            <p:cNvPr id="73" name="Freeform 6">
              <a:extLst>
                <a:ext uri="{FF2B5EF4-FFF2-40B4-BE49-F238E27FC236}">
                  <a16:creationId xmlns="" xmlns:a16="http://schemas.microsoft.com/office/drawing/2014/main" id="{CD23917A-1D10-4B37-B9B8-D299ABDEEDB9}"/>
                </a:ext>
              </a:extLst>
            </p:cNvPr>
            <p:cNvSpPr/>
            <p:nvPr/>
          </p:nvSpPr>
          <p:spPr bwMode="auto">
            <a:xfrm>
              <a:off x="2319338" y="3149600"/>
              <a:ext cx="977900" cy="647700"/>
            </a:xfrm>
            <a:custGeom>
              <a:avLst/>
              <a:gdLst>
                <a:gd name="T0" fmla="*/ 616 w 616"/>
                <a:gd name="T1" fmla="*/ 204 h 408"/>
                <a:gd name="T2" fmla="*/ 412 w 616"/>
                <a:gd name="T3" fmla="*/ 408 h 408"/>
                <a:gd name="T4" fmla="*/ 0 w 616"/>
                <a:gd name="T5" fmla="*/ 408 h 408"/>
                <a:gd name="T6" fmla="*/ 206 w 616"/>
                <a:gd name="T7" fmla="*/ 204 h 408"/>
                <a:gd name="T8" fmla="*/ 0 w 616"/>
                <a:gd name="T9" fmla="*/ 0 h 408"/>
                <a:gd name="T10" fmla="*/ 412 w 616"/>
                <a:gd name="T11" fmla="*/ 0 h 408"/>
                <a:gd name="T12" fmla="*/ 616 w 616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6" h="408">
                  <a:moveTo>
                    <a:pt x="616" y="204"/>
                  </a:moveTo>
                  <a:lnTo>
                    <a:pt x="412" y="408"/>
                  </a:lnTo>
                  <a:lnTo>
                    <a:pt x="0" y="408"/>
                  </a:lnTo>
                  <a:lnTo>
                    <a:pt x="206" y="204"/>
                  </a:lnTo>
                  <a:lnTo>
                    <a:pt x="0" y="0"/>
                  </a:lnTo>
                  <a:lnTo>
                    <a:pt x="412" y="0"/>
                  </a:lnTo>
                  <a:lnTo>
                    <a:pt x="616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4" name="Freeform 13">
              <a:extLst>
                <a:ext uri="{FF2B5EF4-FFF2-40B4-BE49-F238E27FC236}">
                  <a16:creationId xmlns="" xmlns:a16="http://schemas.microsoft.com/office/drawing/2014/main" id="{E805A59C-1E2F-4C9D-8DD6-BC6691662A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4788" y="3321050"/>
              <a:ext cx="241300" cy="301625"/>
            </a:xfrm>
            <a:custGeom>
              <a:avLst/>
              <a:gdLst>
                <a:gd name="T0" fmla="*/ 110 w 152"/>
                <a:gd name="T1" fmla="*/ 54 h 190"/>
                <a:gd name="T2" fmla="*/ 26 w 152"/>
                <a:gd name="T3" fmla="*/ 54 h 190"/>
                <a:gd name="T4" fmla="*/ 26 w 152"/>
                <a:gd name="T5" fmla="*/ 66 h 190"/>
                <a:gd name="T6" fmla="*/ 110 w 152"/>
                <a:gd name="T7" fmla="*/ 66 h 190"/>
                <a:gd name="T8" fmla="*/ 110 w 152"/>
                <a:gd name="T9" fmla="*/ 54 h 190"/>
                <a:gd name="T10" fmla="*/ 110 w 152"/>
                <a:gd name="T11" fmla="*/ 32 h 190"/>
                <a:gd name="T12" fmla="*/ 26 w 152"/>
                <a:gd name="T13" fmla="*/ 32 h 190"/>
                <a:gd name="T14" fmla="*/ 26 w 152"/>
                <a:gd name="T15" fmla="*/ 44 h 190"/>
                <a:gd name="T16" fmla="*/ 110 w 152"/>
                <a:gd name="T17" fmla="*/ 44 h 190"/>
                <a:gd name="T18" fmla="*/ 110 w 152"/>
                <a:gd name="T19" fmla="*/ 32 h 190"/>
                <a:gd name="T20" fmla="*/ 110 w 152"/>
                <a:gd name="T21" fmla="*/ 78 h 190"/>
                <a:gd name="T22" fmla="*/ 26 w 152"/>
                <a:gd name="T23" fmla="*/ 78 h 190"/>
                <a:gd name="T24" fmla="*/ 26 w 152"/>
                <a:gd name="T25" fmla="*/ 90 h 190"/>
                <a:gd name="T26" fmla="*/ 110 w 152"/>
                <a:gd name="T27" fmla="*/ 90 h 190"/>
                <a:gd name="T28" fmla="*/ 110 w 152"/>
                <a:gd name="T29" fmla="*/ 78 h 190"/>
                <a:gd name="T30" fmla="*/ 134 w 152"/>
                <a:gd name="T31" fmla="*/ 16 h 190"/>
                <a:gd name="T32" fmla="*/ 134 w 152"/>
                <a:gd name="T33" fmla="*/ 0 h 190"/>
                <a:gd name="T34" fmla="*/ 0 w 152"/>
                <a:gd name="T35" fmla="*/ 0 h 190"/>
                <a:gd name="T36" fmla="*/ 0 w 152"/>
                <a:gd name="T37" fmla="*/ 174 h 190"/>
                <a:gd name="T38" fmla="*/ 18 w 152"/>
                <a:gd name="T39" fmla="*/ 174 h 190"/>
                <a:gd name="T40" fmla="*/ 18 w 152"/>
                <a:gd name="T41" fmla="*/ 190 h 190"/>
                <a:gd name="T42" fmla="*/ 152 w 152"/>
                <a:gd name="T43" fmla="*/ 190 h 190"/>
                <a:gd name="T44" fmla="*/ 152 w 152"/>
                <a:gd name="T45" fmla="*/ 16 h 190"/>
                <a:gd name="T46" fmla="*/ 134 w 152"/>
                <a:gd name="T47" fmla="*/ 16 h 190"/>
                <a:gd name="T48" fmla="*/ 10 w 152"/>
                <a:gd name="T49" fmla="*/ 164 h 190"/>
                <a:gd name="T50" fmla="*/ 10 w 152"/>
                <a:gd name="T51" fmla="*/ 10 h 190"/>
                <a:gd name="T52" fmla="*/ 126 w 152"/>
                <a:gd name="T53" fmla="*/ 10 h 190"/>
                <a:gd name="T54" fmla="*/ 126 w 152"/>
                <a:gd name="T55" fmla="*/ 124 h 190"/>
                <a:gd name="T56" fmla="*/ 86 w 152"/>
                <a:gd name="T57" fmla="*/ 124 h 190"/>
                <a:gd name="T58" fmla="*/ 86 w 152"/>
                <a:gd name="T59" fmla="*/ 164 h 190"/>
                <a:gd name="T60" fmla="*/ 10 w 152"/>
                <a:gd name="T61" fmla="*/ 164 h 190"/>
                <a:gd name="T62" fmla="*/ 142 w 152"/>
                <a:gd name="T63" fmla="*/ 180 h 190"/>
                <a:gd name="T64" fmla="*/ 26 w 152"/>
                <a:gd name="T65" fmla="*/ 180 h 190"/>
                <a:gd name="T66" fmla="*/ 26 w 152"/>
                <a:gd name="T67" fmla="*/ 174 h 190"/>
                <a:gd name="T68" fmla="*/ 90 w 152"/>
                <a:gd name="T69" fmla="*/ 174 h 190"/>
                <a:gd name="T70" fmla="*/ 134 w 152"/>
                <a:gd name="T71" fmla="*/ 130 h 190"/>
                <a:gd name="T72" fmla="*/ 134 w 152"/>
                <a:gd name="T73" fmla="*/ 26 h 190"/>
                <a:gd name="T74" fmla="*/ 142 w 152"/>
                <a:gd name="T75" fmla="*/ 26 h 190"/>
                <a:gd name="T76" fmla="*/ 142 w 152"/>
                <a:gd name="T77" fmla="*/ 180 h 190"/>
                <a:gd name="T78" fmla="*/ 26 w 152"/>
                <a:gd name="T79" fmla="*/ 114 h 190"/>
                <a:gd name="T80" fmla="*/ 68 w 152"/>
                <a:gd name="T81" fmla="*/ 114 h 190"/>
                <a:gd name="T82" fmla="*/ 68 w 152"/>
                <a:gd name="T83" fmla="*/ 102 h 190"/>
                <a:gd name="T84" fmla="*/ 26 w 152"/>
                <a:gd name="T85" fmla="*/ 102 h 190"/>
                <a:gd name="T86" fmla="*/ 26 w 152"/>
                <a:gd name="T87" fmla="*/ 11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2" h="190">
                  <a:moveTo>
                    <a:pt x="110" y="54"/>
                  </a:moveTo>
                  <a:lnTo>
                    <a:pt x="26" y="54"/>
                  </a:lnTo>
                  <a:lnTo>
                    <a:pt x="26" y="66"/>
                  </a:lnTo>
                  <a:lnTo>
                    <a:pt x="110" y="66"/>
                  </a:lnTo>
                  <a:lnTo>
                    <a:pt x="110" y="54"/>
                  </a:lnTo>
                  <a:close/>
                  <a:moveTo>
                    <a:pt x="110" y="32"/>
                  </a:moveTo>
                  <a:lnTo>
                    <a:pt x="26" y="32"/>
                  </a:lnTo>
                  <a:lnTo>
                    <a:pt x="26" y="44"/>
                  </a:lnTo>
                  <a:lnTo>
                    <a:pt x="110" y="44"/>
                  </a:lnTo>
                  <a:lnTo>
                    <a:pt x="110" y="32"/>
                  </a:lnTo>
                  <a:close/>
                  <a:moveTo>
                    <a:pt x="110" y="78"/>
                  </a:moveTo>
                  <a:lnTo>
                    <a:pt x="26" y="78"/>
                  </a:lnTo>
                  <a:lnTo>
                    <a:pt x="26" y="90"/>
                  </a:lnTo>
                  <a:lnTo>
                    <a:pt x="110" y="90"/>
                  </a:lnTo>
                  <a:lnTo>
                    <a:pt x="110" y="78"/>
                  </a:lnTo>
                  <a:close/>
                  <a:moveTo>
                    <a:pt x="134" y="16"/>
                  </a:moveTo>
                  <a:lnTo>
                    <a:pt x="134" y="0"/>
                  </a:lnTo>
                  <a:lnTo>
                    <a:pt x="0" y="0"/>
                  </a:lnTo>
                  <a:lnTo>
                    <a:pt x="0" y="174"/>
                  </a:lnTo>
                  <a:lnTo>
                    <a:pt x="18" y="174"/>
                  </a:lnTo>
                  <a:lnTo>
                    <a:pt x="18" y="190"/>
                  </a:lnTo>
                  <a:lnTo>
                    <a:pt x="152" y="190"/>
                  </a:lnTo>
                  <a:lnTo>
                    <a:pt x="152" y="16"/>
                  </a:lnTo>
                  <a:lnTo>
                    <a:pt x="134" y="16"/>
                  </a:lnTo>
                  <a:close/>
                  <a:moveTo>
                    <a:pt x="10" y="164"/>
                  </a:moveTo>
                  <a:lnTo>
                    <a:pt x="10" y="10"/>
                  </a:lnTo>
                  <a:lnTo>
                    <a:pt x="126" y="10"/>
                  </a:lnTo>
                  <a:lnTo>
                    <a:pt x="126" y="124"/>
                  </a:lnTo>
                  <a:lnTo>
                    <a:pt x="86" y="124"/>
                  </a:lnTo>
                  <a:lnTo>
                    <a:pt x="86" y="164"/>
                  </a:lnTo>
                  <a:lnTo>
                    <a:pt x="10" y="164"/>
                  </a:lnTo>
                  <a:close/>
                  <a:moveTo>
                    <a:pt x="142" y="180"/>
                  </a:moveTo>
                  <a:lnTo>
                    <a:pt x="26" y="180"/>
                  </a:lnTo>
                  <a:lnTo>
                    <a:pt x="26" y="174"/>
                  </a:lnTo>
                  <a:lnTo>
                    <a:pt x="90" y="174"/>
                  </a:lnTo>
                  <a:lnTo>
                    <a:pt x="134" y="130"/>
                  </a:lnTo>
                  <a:lnTo>
                    <a:pt x="134" y="26"/>
                  </a:lnTo>
                  <a:lnTo>
                    <a:pt x="142" y="26"/>
                  </a:lnTo>
                  <a:lnTo>
                    <a:pt x="142" y="180"/>
                  </a:lnTo>
                  <a:close/>
                  <a:moveTo>
                    <a:pt x="26" y="114"/>
                  </a:moveTo>
                  <a:lnTo>
                    <a:pt x="68" y="114"/>
                  </a:lnTo>
                  <a:lnTo>
                    <a:pt x="68" y="102"/>
                  </a:lnTo>
                  <a:lnTo>
                    <a:pt x="26" y="102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37E0E28-C48A-4516-A2C2-91D1711AC4F4}"/>
              </a:ext>
            </a:extLst>
          </p:cNvPr>
          <p:cNvGrpSpPr/>
          <p:nvPr/>
        </p:nvGrpSpPr>
        <p:grpSpPr>
          <a:xfrm>
            <a:off x="7244719" y="3044510"/>
            <a:ext cx="974725" cy="647700"/>
            <a:chOff x="7029451" y="3149600"/>
            <a:chExt cx="974725" cy="647700"/>
          </a:xfrm>
        </p:grpSpPr>
        <p:sp>
          <p:nvSpPr>
            <p:cNvPr id="71" name="Freeform 10">
              <a:extLst>
                <a:ext uri="{FF2B5EF4-FFF2-40B4-BE49-F238E27FC236}">
                  <a16:creationId xmlns="" xmlns:a16="http://schemas.microsoft.com/office/drawing/2014/main" id="{9760E698-C17B-4FFB-A8C7-CBFE09998D5A}"/>
                </a:ext>
              </a:extLst>
            </p:cNvPr>
            <p:cNvSpPr/>
            <p:nvPr/>
          </p:nvSpPr>
          <p:spPr bwMode="auto">
            <a:xfrm>
              <a:off x="7029451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2" name="Freeform 14">
              <a:extLst>
                <a:ext uri="{FF2B5EF4-FFF2-40B4-BE49-F238E27FC236}">
                  <a16:creationId xmlns="" xmlns:a16="http://schemas.microsoft.com/office/drawing/2014/main" id="{FBE6FF8F-25EF-4035-8126-5A33320D00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48551" y="3321050"/>
              <a:ext cx="301625" cy="298450"/>
            </a:xfrm>
            <a:custGeom>
              <a:avLst/>
              <a:gdLst>
                <a:gd name="T0" fmla="*/ 47 w 95"/>
                <a:gd name="T1" fmla="*/ 66 h 94"/>
                <a:gd name="T2" fmla="*/ 48 w 95"/>
                <a:gd name="T3" fmla="*/ 66 h 94"/>
                <a:gd name="T4" fmla="*/ 55 w 95"/>
                <a:gd name="T5" fmla="*/ 61 h 94"/>
                <a:gd name="T6" fmla="*/ 40 w 95"/>
                <a:gd name="T7" fmla="*/ 61 h 94"/>
                <a:gd name="T8" fmla="*/ 47 w 95"/>
                <a:gd name="T9" fmla="*/ 66 h 94"/>
                <a:gd name="T10" fmla="*/ 33 w 95"/>
                <a:gd name="T11" fmla="*/ 57 h 94"/>
                <a:gd name="T12" fmla="*/ 61 w 95"/>
                <a:gd name="T13" fmla="*/ 57 h 94"/>
                <a:gd name="T14" fmla="*/ 68 w 95"/>
                <a:gd name="T15" fmla="*/ 52 h 94"/>
                <a:gd name="T16" fmla="*/ 27 w 95"/>
                <a:gd name="T17" fmla="*/ 52 h 94"/>
                <a:gd name="T18" fmla="*/ 33 w 95"/>
                <a:gd name="T19" fmla="*/ 57 h 94"/>
                <a:gd name="T20" fmla="*/ 19 w 95"/>
                <a:gd name="T21" fmla="*/ 47 h 94"/>
                <a:gd name="T22" fmla="*/ 20 w 95"/>
                <a:gd name="T23" fmla="*/ 48 h 94"/>
                <a:gd name="T24" fmla="*/ 75 w 95"/>
                <a:gd name="T25" fmla="*/ 48 h 94"/>
                <a:gd name="T26" fmla="*/ 76 w 95"/>
                <a:gd name="T27" fmla="*/ 47 h 94"/>
                <a:gd name="T28" fmla="*/ 76 w 95"/>
                <a:gd name="T29" fmla="*/ 43 h 94"/>
                <a:gd name="T30" fmla="*/ 19 w 95"/>
                <a:gd name="T31" fmla="*/ 43 h 94"/>
                <a:gd name="T32" fmla="*/ 19 w 95"/>
                <a:gd name="T33" fmla="*/ 47 h 94"/>
                <a:gd name="T34" fmla="*/ 92 w 95"/>
                <a:gd name="T35" fmla="*/ 30 h 94"/>
                <a:gd name="T36" fmla="*/ 51 w 95"/>
                <a:gd name="T37" fmla="*/ 2 h 94"/>
                <a:gd name="T38" fmla="*/ 44 w 95"/>
                <a:gd name="T39" fmla="*/ 2 h 94"/>
                <a:gd name="T40" fmla="*/ 3 w 95"/>
                <a:gd name="T41" fmla="*/ 30 h 94"/>
                <a:gd name="T42" fmla="*/ 0 w 95"/>
                <a:gd name="T43" fmla="*/ 35 h 94"/>
                <a:gd name="T44" fmla="*/ 0 w 95"/>
                <a:gd name="T45" fmla="*/ 88 h 94"/>
                <a:gd name="T46" fmla="*/ 6 w 95"/>
                <a:gd name="T47" fmla="*/ 94 h 94"/>
                <a:gd name="T48" fmla="*/ 89 w 95"/>
                <a:gd name="T49" fmla="*/ 94 h 94"/>
                <a:gd name="T50" fmla="*/ 95 w 95"/>
                <a:gd name="T51" fmla="*/ 88 h 94"/>
                <a:gd name="T52" fmla="*/ 95 w 95"/>
                <a:gd name="T53" fmla="*/ 35 h 94"/>
                <a:gd name="T54" fmla="*/ 92 w 95"/>
                <a:gd name="T55" fmla="*/ 30 h 94"/>
                <a:gd name="T56" fmla="*/ 89 w 95"/>
                <a:gd name="T57" fmla="*/ 43 h 94"/>
                <a:gd name="T58" fmla="*/ 47 w 95"/>
                <a:gd name="T59" fmla="*/ 71 h 94"/>
                <a:gd name="T60" fmla="*/ 6 w 95"/>
                <a:gd name="T61" fmla="*/ 43 h 94"/>
                <a:gd name="T62" fmla="*/ 6 w 95"/>
                <a:gd name="T63" fmla="*/ 38 h 94"/>
                <a:gd name="T64" fmla="*/ 9 w 95"/>
                <a:gd name="T65" fmla="*/ 35 h 94"/>
                <a:gd name="T66" fmla="*/ 86 w 95"/>
                <a:gd name="T67" fmla="*/ 35 h 94"/>
                <a:gd name="T68" fmla="*/ 89 w 95"/>
                <a:gd name="T69" fmla="*/ 38 h 94"/>
                <a:gd name="T70" fmla="*/ 89 w 95"/>
                <a:gd name="T71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94">
                  <a:moveTo>
                    <a:pt x="47" y="66"/>
                  </a:moveTo>
                  <a:cubicBezTo>
                    <a:pt x="48" y="66"/>
                    <a:pt x="48" y="66"/>
                    <a:pt x="48" y="66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40" y="61"/>
                    <a:pt x="40" y="61"/>
                    <a:pt x="40" y="61"/>
                  </a:cubicBezTo>
                  <a:lnTo>
                    <a:pt x="47" y="66"/>
                  </a:lnTo>
                  <a:close/>
                  <a:moveTo>
                    <a:pt x="33" y="57"/>
                  </a:moveTo>
                  <a:cubicBezTo>
                    <a:pt x="61" y="57"/>
                    <a:pt x="61" y="57"/>
                    <a:pt x="61" y="57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33" y="57"/>
                  </a:lnTo>
                  <a:close/>
                  <a:moveTo>
                    <a:pt x="19" y="47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9" y="43"/>
                    <a:pt x="19" y="43"/>
                    <a:pt x="19" y="43"/>
                  </a:cubicBezTo>
                  <a:lnTo>
                    <a:pt x="19" y="47"/>
                  </a:lnTo>
                  <a:close/>
                  <a:moveTo>
                    <a:pt x="92" y="30"/>
                  </a:moveTo>
                  <a:cubicBezTo>
                    <a:pt x="51" y="2"/>
                    <a:pt x="51" y="2"/>
                    <a:pt x="51" y="2"/>
                  </a:cubicBezTo>
                  <a:cubicBezTo>
                    <a:pt x="49" y="0"/>
                    <a:pt x="46" y="0"/>
                    <a:pt x="44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3" y="94"/>
                    <a:pt x="6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92" y="94"/>
                    <a:pt x="95" y="92"/>
                    <a:pt x="95" y="88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3"/>
                    <a:pt x="94" y="31"/>
                    <a:pt x="92" y="30"/>
                  </a:cubicBezTo>
                  <a:close/>
                  <a:moveTo>
                    <a:pt x="89" y="43"/>
                  </a:moveTo>
                  <a:cubicBezTo>
                    <a:pt x="47" y="71"/>
                    <a:pt x="47" y="71"/>
                    <a:pt x="47" y="7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6"/>
                    <a:pt x="7" y="35"/>
                    <a:pt x="9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7" y="35"/>
                    <a:pt x="89" y="36"/>
                    <a:pt x="89" y="38"/>
                  </a:cubicBezTo>
                  <a:lnTo>
                    <a:pt x="89" y="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217B5B01-C1AC-4E30-B884-AB2EC129305D}"/>
              </a:ext>
            </a:extLst>
          </p:cNvPr>
          <p:cNvGrpSpPr/>
          <p:nvPr/>
        </p:nvGrpSpPr>
        <p:grpSpPr>
          <a:xfrm>
            <a:off x="5673094" y="3044510"/>
            <a:ext cx="974725" cy="647700"/>
            <a:chOff x="5457826" y="3149600"/>
            <a:chExt cx="974725" cy="647700"/>
          </a:xfrm>
        </p:grpSpPr>
        <p:sp>
          <p:nvSpPr>
            <p:cNvPr id="69" name="Freeform 7">
              <a:extLst>
                <a:ext uri="{FF2B5EF4-FFF2-40B4-BE49-F238E27FC236}">
                  <a16:creationId xmlns="" xmlns:a16="http://schemas.microsoft.com/office/drawing/2014/main" id="{DE839DD1-2BEC-4641-9469-66C1B71E9950}"/>
                </a:ext>
              </a:extLst>
            </p:cNvPr>
            <p:cNvSpPr/>
            <p:nvPr/>
          </p:nvSpPr>
          <p:spPr bwMode="auto">
            <a:xfrm>
              <a:off x="5457826" y="3149600"/>
              <a:ext cx="974725" cy="647700"/>
            </a:xfrm>
            <a:custGeom>
              <a:avLst/>
              <a:gdLst>
                <a:gd name="T0" fmla="*/ 614 w 614"/>
                <a:gd name="T1" fmla="*/ 204 h 408"/>
                <a:gd name="T2" fmla="*/ 410 w 614"/>
                <a:gd name="T3" fmla="*/ 408 h 408"/>
                <a:gd name="T4" fmla="*/ 0 w 614"/>
                <a:gd name="T5" fmla="*/ 408 h 408"/>
                <a:gd name="T6" fmla="*/ 204 w 614"/>
                <a:gd name="T7" fmla="*/ 204 h 408"/>
                <a:gd name="T8" fmla="*/ 0 w 614"/>
                <a:gd name="T9" fmla="*/ 0 h 408"/>
                <a:gd name="T10" fmla="*/ 410 w 614"/>
                <a:gd name="T11" fmla="*/ 0 h 408"/>
                <a:gd name="T12" fmla="*/ 614 w 614"/>
                <a:gd name="T13" fmla="*/ 20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08">
                  <a:moveTo>
                    <a:pt x="614" y="204"/>
                  </a:moveTo>
                  <a:lnTo>
                    <a:pt x="410" y="408"/>
                  </a:lnTo>
                  <a:lnTo>
                    <a:pt x="0" y="408"/>
                  </a:lnTo>
                  <a:lnTo>
                    <a:pt x="204" y="204"/>
                  </a:lnTo>
                  <a:lnTo>
                    <a:pt x="0" y="0"/>
                  </a:lnTo>
                  <a:lnTo>
                    <a:pt x="410" y="0"/>
                  </a:lnTo>
                  <a:lnTo>
                    <a:pt x="614" y="204"/>
                  </a:lnTo>
                  <a:close/>
                </a:path>
              </a:pathLst>
            </a:cu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0" name="Freeform 15">
              <a:extLst>
                <a:ext uri="{FF2B5EF4-FFF2-40B4-BE49-F238E27FC236}">
                  <a16:creationId xmlns="" xmlns:a16="http://schemas.microsoft.com/office/drawing/2014/main" id="{92B6C30A-E1C3-4D10-8EE2-5C30029AC7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3276" y="3308350"/>
              <a:ext cx="292100" cy="327025"/>
            </a:xfrm>
            <a:custGeom>
              <a:avLst/>
              <a:gdLst>
                <a:gd name="T0" fmla="*/ 50 w 92"/>
                <a:gd name="T1" fmla="*/ 57 h 103"/>
                <a:gd name="T2" fmla="*/ 50 w 92"/>
                <a:gd name="T3" fmla="*/ 57 h 103"/>
                <a:gd name="T4" fmla="*/ 50 w 92"/>
                <a:gd name="T5" fmla="*/ 36 h 103"/>
                <a:gd name="T6" fmla="*/ 46 w 92"/>
                <a:gd name="T7" fmla="*/ 32 h 103"/>
                <a:gd name="T8" fmla="*/ 42 w 92"/>
                <a:gd name="T9" fmla="*/ 36 h 103"/>
                <a:gd name="T10" fmla="*/ 42 w 92"/>
                <a:gd name="T11" fmla="*/ 57 h 103"/>
                <a:gd name="T12" fmla="*/ 46 w 92"/>
                <a:gd name="T13" fmla="*/ 61 h 103"/>
                <a:gd name="T14" fmla="*/ 47 w 92"/>
                <a:gd name="T15" fmla="*/ 61 h 103"/>
                <a:gd name="T16" fmla="*/ 65 w 92"/>
                <a:gd name="T17" fmla="*/ 79 h 103"/>
                <a:gd name="T18" fmla="*/ 67 w 92"/>
                <a:gd name="T19" fmla="*/ 80 h 103"/>
                <a:gd name="T20" fmla="*/ 69 w 92"/>
                <a:gd name="T21" fmla="*/ 79 h 103"/>
                <a:gd name="T22" fmla="*/ 69 w 92"/>
                <a:gd name="T23" fmla="*/ 76 h 103"/>
                <a:gd name="T24" fmla="*/ 50 w 92"/>
                <a:gd name="T25" fmla="*/ 57 h 103"/>
                <a:gd name="T26" fmla="*/ 75 w 92"/>
                <a:gd name="T27" fmla="*/ 21 h 103"/>
                <a:gd name="T28" fmla="*/ 78 w 92"/>
                <a:gd name="T29" fmla="*/ 16 h 103"/>
                <a:gd name="T30" fmla="*/ 79 w 92"/>
                <a:gd name="T31" fmla="*/ 17 h 103"/>
                <a:gd name="T32" fmla="*/ 81 w 92"/>
                <a:gd name="T33" fmla="*/ 17 h 103"/>
                <a:gd name="T34" fmla="*/ 83 w 92"/>
                <a:gd name="T35" fmla="*/ 16 h 103"/>
                <a:gd name="T36" fmla="*/ 84 w 92"/>
                <a:gd name="T37" fmla="*/ 12 h 103"/>
                <a:gd name="T38" fmla="*/ 83 w 92"/>
                <a:gd name="T39" fmla="*/ 8 h 103"/>
                <a:gd name="T40" fmla="*/ 71 w 92"/>
                <a:gd name="T41" fmla="*/ 1 h 103"/>
                <a:gd name="T42" fmla="*/ 67 w 92"/>
                <a:gd name="T43" fmla="*/ 2 h 103"/>
                <a:gd name="T44" fmla="*/ 65 w 92"/>
                <a:gd name="T45" fmla="*/ 5 h 103"/>
                <a:gd name="T46" fmla="*/ 64 w 92"/>
                <a:gd name="T47" fmla="*/ 7 h 103"/>
                <a:gd name="T48" fmla="*/ 66 w 92"/>
                <a:gd name="T49" fmla="*/ 9 h 103"/>
                <a:gd name="T50" fmla="*/ 67 w 92"/>
                <a:gd name="T51" fmla="*/ 10 h 103"/>
                <a:gd name="T52" fmla="*/ 64 w 92"/>
                <a:gd name="T53" fmla="*/ 14 h 103"/>
                <a:gd name="T54" fmla="*/ 46 w 92"/>
                <a:gd name="T55" fmla="*/ 11 h 103"/>
                <a:gd name="T56" fmla="*/ 29 w 92"/>
                <a:gd name="T57" fmla="*/ 14 h 103"/>
                <a:gd name="T58" fmla="*/ 26 w 92"/>
                <a:gd name="T59" fmla="*/ 10 h 103"/>
                <a:gd name="T60" fmla="*/ 27 w 92"/>
                <a:gd name="T61" fmla="*/ 9 h 103"/>
                <a:gd name="T62" fmla="*/ 28 w 92"/>
                <a:gd name="T63" fmla="*/ 7 h 103"/>
                <a:gd name="T64" fmla="*/ 28 w 92"/>
                <a:gd name="T65" fmla="*/ 5 h 103"/>
                <a:gd name="T66" fmla="*/ 26 w 92"/>
                <a:gd name="T67" fmla="*/ 2 h 103"/>
                <a:gd name="T68" fmla="*/ 22 w 92"/>
                <a:gd name="T69" fmla="*/ 1 h 103"/>
                <a:gd name="T70" fmla="*/ 9 w 92"/>
                <a:gd name="T71" fmla="*/ 8 h 103"/>
                <a:gd name="T72" fmla="*/ 8 w 92"/>
                <a:gd name="T73" fmla="*/ 12 h 103"/>
                <a:gd name="T74" fmla="*/ 10 w 92"/>
                <a:gd name="T75" fmla="*/ 16 h 103"/>
                <a:gd name="T76" fmla="*/ 12 w 92"/>
                <a:gd name="T77" fmla="*/ 17 h 103"/>
                <a:gd name="T78" fmla="*/ 14 w 92"/>
                <a:gd name="T79" fmla="*/ 17 h 103"/>
                <a:gd name="T80" fmla="*/ 15 w 92"/>
                <a:gd name="T81" fmla="*/ 16 h 103"/>
                <a:gd name="T82" fmla="*/ 18 w 92"/>
                <a:gd name="T83" fmla="*/ 21 h 103"/>
                <a:gd name="T84" fmla="*/ 0 w 92"/>
                <a:gd name="T85" fmla="*/ 57 h 103"/>
                <a:gd name="T86" fmla="*/ 46 w 92"/>
                <a:gd name="T87" fmla="*/ 103 h 103"/>
                <a:gd name="T88" fmla="*/ 92 w 92"/>
                <a:gd name="T89" fmla="*/ 57 h 103"/>
                <a:gd name="T90" fmla="*/ 75 w 92"/>
                <a:gd name="T91" fmla="*/ 21 h 103"/>
                <a:gd name="T92" fmla="*/ 46 w 92"/>
                <a:gd name="T93" fmla="*/ 94 h 103"/>
                <a:gd name="T94" fmla="*/ 9 w 92"/>
                <a:gd name="T95" fmla="*/ 57 h 103"/>
                <a:gd name="T96" fmla="*/ 46 w 92"/>
                <a:gd name="T97" fmla="*/ 19 h 103"/>
                <a:gd name="T98" fmla="*/ 84 w 92"/>
                <a:gd name="T99" fmla="*/ 57 h 103"/>
                <a:gd name="T100" fmla="*/ 46 w 92"/>
                <a:gd name="T101" fmla="*/ 9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" h="103">
                  <a:moveTo>
                    <a:pt x="50" y="57"/>
                  </a:moveTo>
                  <a:cubicBezTo>
                    <a:pt x="50" y="57"/>
                    <a:pt x="50" y="57"/>
                    <a:pt x="50" y="57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4"/>
                    <a:pt x="49" y="32"/>
                    <a:pt x="46" y="32"/>
                  </a:cubicBezTo>
                  <a:cubicBezTo>
                    <a:pt x="44" y="32"/>
                    <a:pt x="42" y="34"/>
                    <a:pt x="42" y="36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9"/>
                    <a:pt x="44" y="61"/>
                    <a:pt x="46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6" y="80"/>
                    <a:pt x="66" y="80"/>
                    <a:pt x="67" y="80"/>
                  </a:cubicBezTo>
                  <a:cubicBezTo>
                    <a:pt x="68" y="80"/>
                    <a:pt x="68" y="80"/>
                    <a:pt x="69" y="79"/>
                  </a:cubicBezTo>
                  <a:cubicBezTo>
                    <a:pt x="70" y="78"/>
                    <a:pt x="70" y="77"/>
                    <a:pt x="69" y="76"/>
                  </a:cubicBezTo>
                  <a:lnTo>
                    <a:pt x="50" y="57"/>
                  </a:lnTo>
                  <a:close/>
                  <a:moveTo>
                    <a:pt x="75" y="21"/>
                  </a:moveTo>
                  <a:cubicBezTo>
                    <a:pt x="78" y="16"/>
                    <a:pt x="78" y="16"/>
                    <a:pt x="78" y="16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9" y="17"/>
                    <a:pt x="80" y="17"/>
                    <a:pt x="81" y="17"/>
                  </a:cubicBezTo>
                  <a:cubicBezTo>
                    <a:pt x="82" y="17"/>
                    <a:pt x="82" y="16"/>
                    <a:pt x="83" y="16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5" y="11"/>
                    <a:pt x="85" y="9"/>
                    <a:pt x="83" y="8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69" y="0"/>
                    <a:pt x="67" y="0"/>
                    <a:pt x="67" y="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7"/>
                    <a:pt x="64" y="7"/>
                  </a:cubicBezTo>
                  <a:cubicBezTo>
                    <a:pt x="65" y="8"/>
                    <a:pt x="65" y="9"/>
                    <a:pt x="66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9" y="12"/>
                    <a:pt x="53" y="11"/>
                    <a:pt x="46" y="11"/>
                  </a:cubicBezTo>
                  <a:cubicBezTo>
                    <a:pt x="40" y="11"/>
                    <a:pt x="34" y="12"/>
                    <a:pt x="29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8"/>
                    <a:pt x="28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0"/>
                    <a:pt x="24" y="0"/>
                    <a:pt x="22" y="1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9"/>
                    <a:pt x="8" y="11"/>
                    <a:pt x="8" y="12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1" y="17"/>
                    <a:pt x="12" y="17"/>
                  </a:cubicBezTo>
                  <a:cubicBezTo>
                    <a:pt x="13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7" y="29"/>
                    <a:pt x="0" y="42"/>
                    <a:pt x="0" y="57"/>
                  </a:cubicBezTo>
                  <a:cubicBezTo>
                    <a:pt x="0" y="82"/>
                    <a:pt x="21" y="103"/>
                    <a:pt x="46" y="103"/>
                  </a:cubicBezTo>
                  <a:cubicBezTo>
                    <a:pt x="72" y="103"/>
                    <a:pt x="92" y="82"/>
                    <a:pt x="92" y="57"/>
                  </a:cubicBezTo>
                  <a:cubicBezTo>
                    <a:pt x="92" y="42"/>
                    <a:pt x="86" y="29"/>
                    <a:pt x="75" y="21"/>
                  </a:cubicBezTo>
                  <a:close/>
                  <a:moveTo>
                    <a:pt x="46" y="94"/>
                  </a:moveTo>
                  <a:cubicBezTo>
                    <a:pt x="26" y="94"/>
                    <a:pt x="9" y="77"/>
                    <a:pt x="9" y="57"/>
                  </a:cubicBezTo>
                  <a:cubicBezTo>
                    <a:pt x="9" y="36"/>
                    <a:pt x="26" y="19"/>
                    <a:pt x="46" y="19"/>
                  </a:cubicBezTo>
                  <a:cubicBezTo>
                    <a:pt x="67" y="19"/>
                    <a:pt x="84" y="36"/>
                    <a:pt x="84" y="57"/>
                  </a:cubicBezTo>
                  <a:cubicBezTo>
                    <a:pt x="84" y="77"/>
                    <a:pt x="67" y="94"/>
                    <a:pt x="46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59" name="Freeform 16">
            <a:extLst>
              <a:ext uri="{FF2B5EF4-FFF2-40B4-BE49-F238E27FC236}">
                <a16:creationId xmlns="" xmlns:a16="http://schemas.microsoft.com/office/drawing/2014/main" id="{06346B40-8BAE-4168-8919-4DBF7627C8D4}"/>
              </a:ext>
            </a:extLst>
          </p:cNvPr>
          <p:cNvSpPr>
            <a:spLocks noEditPoints="1"/>
          </p:cNvSpPr>
          <p:nvPr/>
        </p:nvSpPr>
        <p:spPr bwMode="auto">
          <a:xfrm>
            <a:off x="2918781" y="3031810"/>
            <a:ext cx="695325" cy="1012825"/>
          </a:xfrm>
          <a:custGeom>
            <a:avLst/>
            <a:gdLst>
              <a:gd name="T0" fmla="*/ 102 w 219"/>
              <a:gd name="T1" fmla="*/ 223 h 319"/>
              <a:gd name="T2" fmla="*/ 99 w 219"/>
              <a:gd name="T3" fmla="*/ 216 h 319"/>
              <a:gd name="T4" fmla="*/ 113 w 219"/>
              <a:gd name="T5" fmla="*/ 212 h 319"/>
              <a:gd name="T6" fmla="*/ 110 w 219"/>
              <a:gd name="T7" fmla="*/ 205 h 319"/>
              <a:gd name="T8" fmla="*/ 90 w 219"/>
              <a:gd name="T9" fmla="*/ 234 h 319"/>
              <a:gd name="T10" fmla="*/ 87 w 219"/>
              <a:gd name="T11" fmla="*/ 228 h 319"/>
              <a:gd name="T12" fmla="*/ 125 w 219"/>
              <a:gd name="T13" fmla="*/ 19 h 319"/>
              <a:gd name="T14" fmla="*/ 122 w 219"/>
              <a:gd name="T15" fmla="*/ 13 h 319"/>
              <a:gd name="T16" fmla="*/ 114 w 219"/>
              <a:gd name="T17" fmla="*/ 8 h 319"/>
              <a:gd name="T18" fmla="*/ 111 w 219"/>
              <a:gd name="T19" fmla="*/ 1 h 319"/>
              <a:gd name="T20" fmla="*/ 79 w 219"/>
              <a:gd name="T21" fmla="*/ 246 h 319"/>
              <a:gd name="T22" fmla="*/ 76 w 219"/>
              <a:gd name="T23" fmla="*/ 239 h 319"/>
              <a:gd name="T24" fmla="*/ 124 w 219"/>
              <a:gd name="T25" fmla="*/ 201 h 319"/>
              <a:gd name="T26" fmla="*/ 121 w 219"/>
              <a:gd name="T27" fmla="*/ 194 h 319"/>
              <a:gd name="T28" fmla="*/ 68 w 219"/>
              <a:gd name="T29" fmla="*/ 257 h 319"/>
              <a:gd name="T30" fmla="*/ 65 w 219"/>
              <a:gd name="T31" fmla="*/ 250 h 319"/>
              <a:gd name="T32" fmla="*/ 22 w 219"/>
              <a:gd name="T33" fmla="*/ 302 h 319"/>
              <a:gd name="T34" fmla="*/ 20 w 219"/>
              <a:gd name="T35" fmla="*/ 296 h 319"/>
              <a:gd name="T36" fmla="*/ 136 w 219"/>
              <a:gd name="T37" fmla="*/ 189 h 319"/>
              <a:gd name="T38" fmla="*/ 133 w 219"/>
              <a:gd name="T39" fmla="*/ 182 h 319"/>
              <a:gd name="T40" fmla="*/ 10 w 219"/>
              <a:gd name="T41" fmla="*/ 319 h 319"/>
              <a:gd name="T42" fmla="*/ 31 w 219"/>
              <a:gd name="T43" fmla="*/ 284 h 319"/>
              <a:gd name="T44" fmla="*/ 37 w 219"/>
              <a:gd name="T45" fmla="*/ 290 h 319"/>
              <a:gd name="T46" fmla="*/ 54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8 w 219"/>
              <a:gd name="T53" fmla="*/ 279 h 319"/>
              <a:gd name="T54" fmla="*/ 145 w 219"/>
              <a:gd name="T55" fmla="*/ 35 h 319"/>
              <a:gd name="T56" fmla="*/ 150 w 219"/>
              <a:gd name="T57" fmla="*/ 41 h 319"/>
              <a:gd name="T58" fmla="*/ 189 w 219"/>
              <a:gd name="T59" fmla="*/ 126 h 319"/>
              <a:gd name="T60" fmla="*/ 195 w 219"/>
              <a:gd name="T61" fmla="*/ 131 h 319"/>
              <a:gd name="T62" fmla="*/ 190 w 219"/>
              <a:gd name="T63" fmla="*/ 81 h 319"/>
              <a:gd name="T64" fmla="*/ 196 w 219"/>
              <a:gd name="T65" fmla="*/ 86 h 319"/>
              <a:gd name="T66" fmla="*/ 179 w 219"/>
              <a:gd name="T67" fmla="*/ 69 h 319"/>
              <a:gd name="T68" fmla="*/ 184 w 219"/>
              <a:gd name="T69" fmla="*/ 75 h 319"/>
              <a:gd name="T70" fmla="*/ 178 w 219"/>
              <a:gd name="T71" fmla="*/ 137 h 319"/>
              <a:gd name="T72" fmla="*/ 184 w 219"/>
              <a:gd name="T73" fmla="*/ 143 h 319"/>
              <a:gd name="T74" fmla="*/ 201 w 219"/>
              <a:gd name="T75" fmla="*/ 114 h 319"/>
              <a:gd name="T76" fmla="*/ 206 w 219"/>
              <a:gd name="T77" fmla="*/ 120 h 319"/>
              <a:gd name="T78" fmla="*/ 201 w 219"/>
              <a:gd name="T79" fmla="*/ 92 h 319"/>
              <a:gd name="T80" fmla="*/ 207 w 219"/>
              <a:gd name="T81" fmla="*/ 97 h 319"/>
              <a:gd name="T82" fmla="*/ 167 w 219"/>
              <a:gd name="T83" fmla="*/ 148 h 319"/>
              <a:gd name="T84" fmla="*/ 172 w 219"/>
              <a:gd name="T85" fmla="*/ 154 h 319"/>
              <a:gd name="T86" fmla="*/ 218 w 219"/>
              <a:gd name="T87" fmla="*/ 103 h 319"/>
              <a:gd name="T88" fmla="*/ 215 w 219"/>
              <a:gd name="T89" fmla="*/ 110 h 319"/>
              <a:gd name="T90" fmla="*/ 155 w 219"/>
              <a:gd name="T91" fmla="*/ 160 h 319"/>
              <a:gd name="T92" fmla="*/ 161 w 219"/>
              <a:gd name="T93" fmla="*/ 165 h 319"/>
              <a:gd name="T94" fmla="*/ 144 w 219"/>
              <a:gd name="T95" fmla="*/ 171 h 319"/>
              <a:gd name="T96" fmla="*/ 150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33 w 219"/>
              <a:gd name="T103" fmla="*/ 24 h 319"/>
              <a:gd name="T104" fmla="*/ 139 w 219"/>
              <a:gd name="T105" fmla="*/ 30 h 319"/>
              <a:gd name="T106" fmla="*/ 156 w 219"/>
              <a:gd name="T107" fmla="*/ 47 h 319"/>
              <a:gd name="T108" fmla="*/ 162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99" y="216"/>
                </a:moveTo>
                <a:cubicBezTo>
                  <a:pt x="97" y="218"/>
                  <a:pt x="97" y="220"/>
                  <a:pt x="99" y="222"/>
                </a:cubicBezTo>
                <a:cubicBezTo>
                  <a:pt x="100" y="223"/>
                  <a:pt x="101" y="223"/>
                  <a:pt x="102" y="223"/>
                </a:cubicBezTo>
                <a:cubicBezTo>
                  <a:pt x="103" y="223"/>
                  <a:pt x="104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9" y="216"/>
                </a:cubicBezTo>
                <a:close/>
                <a:moveTo>
                  <a:pt x="110" y="205"/>
                </a:moveTo>
                <a:cubicBezTo>
                  <a:pt x="109" y="207"/>
                  <a:pt x="109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6" y="211"/>
                </a:cubicBezTo>
                <a:cubicBezTo>
                  <a:pt x="117" y="209"/>
                  <a:pt x="117" y="207"/>
                  <a:pt x="116" y="205"/>
                </a:cubicBezTo>
                <a:cubicBezTo>
                  <a:pt x="114" y="203"/>
                  <a:pt x="112" y="203"/>
                  <a:pt x="110" y="205"/>
                </a:cubicBezTo>
                <a:close/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5" y="232"/>
                  <a:pt x="95" y="229"/>
                  <a:pt x="93" y="228"/>
                </a:cubicBezTo>
                <a:cubicBezTo>
                  <a:pt x="92" y="226"/>
                  <a:pt x="89" y="226"/>
                  <a:pt x="87" y="228"/>
                </a:cubicBezTo>
                <a:close/>
                <a:moveTo>
                  <a:pt x="122" y="13"/>
                </a:moveTo>
                <a:cubicBezTo>
                  <a:pt x="121" y="14"/>
                  <a:pt x="121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4" y="11"/>
                  <a:pt x="122" y="13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2" y="8"/>
                  <a:pt x="113" y="8"/>
                  <a:pt x="114" y="8"/>
                </a:cubicBezTo>
                <a:cubicBezTo>
                  <a:pt x="115" y="8"/>
                  <a:pt x="116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76" y="239"/>
                </a:moveTo>
                <a:cubicBezTo>
                  <a:pt x="75" y="241"/>
                  <a:pt x="75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8" y="237"/>
                  <a:pt x="76" y="239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9" y="198"/>
                  <a:pt x="129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6" y="257"/>
                  <a:pt x="67" y="257"/>
                  <a:pt x="68" y="257"/>
                </a:cubicBezTo>
                <a:cubicBezTo>
                  <a:pt x="69" y="257"/>
                  <a:pt x="70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20" y="296"/>
                </a:moveTo>
                <a:cubicBezTo>
                  <a:pt x="18" y="297"/>
                  <a:pt x="18" y="300"/>
                  <a:pt x="20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4" y="294"/>
                  <a:pt x="21" y="294"/>
                  <a:pt x="20" y="296"/>
                </a:cubicBezTo>
                <a:close/>
                <a:moveTo>
                  <a:pt x="133" y="182"/>
                </a:moveTo>
                <a:cubicBezTo>
                  <a:pt x="131" y="184"/>
                  <a:pt x="131" y="186"/>
                  <a:pt x="133" y="188"/>
                </a:cubicBezTo>
                <a:cubicBezTo>
                  <a:pt x="133" y="189"/>
                  <a:pt x="134" y="189"/>
                  <a:pt x="136" y="189"/>
                </a:cubicBezTo>
                <a:cubicBezTo>
                  <a:pt x="137" y="189"/>
                  <a:pt x="138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7" y="181"/>
                  <a:pt x="134" y="181"/>
                  <a:pt x="133" y="182"/>
                </a:cubicBezTo>
                <a:close/>
                <a:moveTo>
                  <a:pt x="10" y="300"/>
                </a:moveTo>
                <a:cubicBezTo>
                  <a:pt x="5" y="300"/>
                  <a:pt x="0" y="304"/>
                  <a:pt x="0" y="310"/>
                </a:cubicBezTo>
                <a:cubicBezTo>
                  <a:pt x="0" y="315"/>
                  <a:pt x="5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2" y="291"/>
                  <a:pt x="33" y="291"/>
                  <a:pt x="34" y="291"/>
                </a:cubicBezTo>
                <a:cubicBezTo>
                  <a:pt x="35" y="291"/>
                  <a:pt x="36" y="291"/>
                  <a:pt x="37" y="290"/>
                </a:cubicBezTo>
                <a:cubicBezTo>
                  <a:pt x="38" y="288"/>
                  <a:pt x="38" y="286"/>
                  <a:pt x="37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54" y="262"/>
                </a:moveTo>
                <a:cubicBezTo>
                  <a:pt x="52" y="263"/>
                  <a:pt x="52" y="266"/>
                  <a:pt x="54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1" y="266"/>
                  <a:pt x="61" y="263"/>
                  <a:pt x="59" y="262"/>
                </a:cubicBezTo>
                <a:cubicBezTo>
                  <a:pt x="58" y="260"/>
                  <a:pt x="55" y="260"/>
                  <a:pt x="54" y="262"/>
                </a:cubicBezTo>
                <a:close/>
                <a:moveTo>
                  <a:pt x="42" y="273"/>
                </a:moveTo>
                <a:cubicBezTo>
                  <a:pt x="41" y="274"/>
                  <a:pt x="41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4" y="271"/>
                  <a:pt x="42" y="273"/>
                </a:cubicBezTo>
                <a:close/>
                <a:moveTo>
                  <a:pt x="145" y="35"/>
                </a:moveTo>
                <a:cubicBezTo>
                  <a:pt x="143" y="37"/>
                  <a:pt x="143" y="39"/>
                  <a:pt x="145" y="41"/>
                </a:cubicBezTo>
                <a:cubicBezTo>
                  <a:pt x="146" y="42"/>
                  <a:pt x="147" y="42"/>
                  <a:pt x="148" y="42"/>
                </a:cubicBezTo>
                <a:cubicBezTo>
                  <a:pt x="149" y="42"/>
                  <a:pt x="150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5" y="35"/>
                </a:cubicBezTo>
                <a:close/>
                <a:moveTo>
                  <a:pt x="189" y="126"/>
                </a:moveTo>
                <a:cubicBezTo>
                  <a:pt x="188" y="127"/>
                  <a:pt x="188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6" y="86"/>
                </a:cubicBezTo>
                <a:cubicBezTo>
                  <a:pt x="197" y="85"/>
                  <a:pt x="197" y="82"/>
                  <a:pt x="196" y="81"/>
                </a:cubicBezTo>
                <a:cubicBezTo>
                  <a:pt x="194" y="79"/>
                  <a:pt x="192" y="79"/>
                  <a:pt x="190" y="81"/>
                </a:cubicBezTo>
                <a:close/>
                <a:moveTo>
                  <a:pt x="179" y="69"/>
                </a:moveTo>
                <a:cubicBezTo>
                  <a:pt x="177" y="71"/>
                  <a:pt x="177" y="73"/>
                  <a:pt x="179" y="75"/>
                </a:cubicBezTo>
                <a:cubicBezTo>
                  <a:pt x="180" y="76"/>
                  <a:pt x="181" y="76"/>
                  <a:pt x="182" y="76"/>
                </a:cubicBezTo>
                <a:cubicBezTo>
                  <a:pt x="183" y="76"/>
                  <a:pt x="184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9" y="69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9" y="144"/>
                  <a:pt x="180" y="144"/>
                  <a:pt x="181" y="144"/>
                </a:cubicBezTo>
                <a:cubicBezTo>
                  <a:pt x="182" y="144"/>
                  <a:pt x="183" y="144"/>
                  <a:pt x="184" y="143"/>
                </a:cubicBezTo>
                <a:cubicBezTo>
                  <a:pt x="185" y="141"/>
                  <a:pt x="185" y="139"/>
                  <a:pt x="184" y="137"/>
                </a:cubicBezTo>
                <a:cubicBezTo>
                  <a:pt x="182" y="136"/>
                  <a:pt x="180" y="136"/>
                  <a:pt x="178" y="137"/>
                </a:cubicBezTo>
                <a:close/>
                <a:moveTo>
                  <a:pt x="201" y="114"/>
                </a:moveTo>
                <a:cubicBezTo>
                  <a:pt x="199" y="116"/>
                  <a:pt x="199" y="119"/>
                  <a:pt x="201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8" y="119"/>
                  <a:pt x="208" y="116"/>
                  <a:pt x="206" y="114"/>
                </a:cubicBezTo>
                <a:cubicBezTo>
                  <a:pt x="205" y="113"/>
                  <a:pt x="202" y="113"/>
                  <a:pt x="201" y="114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9" y="96"/>
                  <a:pt x="209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67" y="148"/>
                </a:moveTo>
                <a:cubicBezTo>
                  <a:pt x="165" y="150"/>
                  <a:pt x="165" y="153"/>
                  <a:pt x="167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2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1" y="147"/>
                  <a:pt x="168" y="147"/>
                  <a:pt x="167" y="148"/>
                </a:cubicBezTo>
                <a:close/>
                <a:moveTo>
                  <a:pt x="218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3" y="110"/>
                  <a:pt x="214" y="110"/>
                  <a:pt x="215" y="110"/>
                </a:cubicBezTo>
                <a:cubicBezTo>
                  <a:pt x="216" y="110"/>
                  <a:pt x="217" y="110"/>
                  <a:pt x="218" y="109"/>
                </a:cubicBezTo>
                <a:cubicBezTo>
                  <a:pt x="219" y="107"/>
                  <a:pt x="219" y="105"/>
                  <a:pt x="218" y="103"/>
                </a:cubicBezTo>
                <a:close/>
                <a:moveTo>
                  <a:pt x="155" y="160"/>
                </a:moveTo>
                <a:cubicBezTo>
                  <a:pt x="154" y="161"/>
                  <a:pt x="154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3" y="164"/>
                  <a:pt x="163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50" y="177"/>
                </a:cubicBezTo>
                <a:cubicBezTo>
                  <a:pt x="151" y="175"/>
                  <a:pt x="151" y="173"/>
                  <a:pt x="150" y="171"/>
                </a:cubicBezTo>
                <a:cubicBezTo>
                  <a:pt x="148" y="169"/>
                  <a:pt x="146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5" y="62"/>
                  <a:pt x="175" y="59"/>
                  <a:pt x="173" y="58"/>
                </a:cubicBezTo>
                <a:cubicBezTo>
                  <a:pt x="172" y="56"/>
                  <a:pt x="169" y="56"/>
                  <a:pt x="167" y="58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1" y="28"/>
                  <a:pt x="141" y="25"/>
                  <a:pt x="139" y="24"/>
                </a:cubicBezTo>
                <a:cubicBezTo>
                  <a:pt x="138" y="22"/>
                  <a:pt x="135" y="22"/>
                  <a:pt x="133" y="24"/>
                </a:cubicBezTo>
                <a:close/>
                <a:moveTo>
                  <a:pt x="156" y="47"/>
                </a:moveTo>
                <a:cubicBezTo>
                  <a:pt x="155" y="48"/>
                  <a:pt x="155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2" y="52"/>
                </a:cubicBezTo>
                <a:cubicBezTo>
                  <a:pt x="163" y="51"/>
                  <a:pt x="163" y="48"/>
                  <a:pt x="162" y="47"/>
                </a:cubicBezTo>
                <a:cubicBezTo>
                  <a:pt x="160" y="45"/>
                  <a:pt x="158" y="45"/>
                  <a:pt x="156" y="47"/>
                </a:cubicBezTo>
                <a:close/>
              </a:path>
            </a:pathLst>
          </a:custGeom>
          <a:solidFill>
            <a:srgbClr val="6C8052"/>
          </a:solidFill>
          <a:ln>
            <a:solidFill>
              <a:srgbClr val="6C8052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0" name="Freeform 17">
            <a:extLst>
              <a:ext uri="{FF2B5EF4-FFF2-40B4-BE49-F238E27FC236}">
                <a16:creationId xmlns="" xmlns:a16="http://schemas.microsoft.com/office/drawing/2014/main" id="{25AA9CD3-369D-4E1F-9A94-765418298A1E}"/>
              </a:ext>
            </a:extLst>
          </p:cNvPr>
          <p:cNvSpPr>
            <a:spLocks noEditPoints="1"/>
          </p:cNvSpPr>
          <p:nvPr/>
        </p:nvSpPr>
        <p:spPr bwMode="auto">
          <a:xfrm>
            <a:off x="4488819" y="2688910"/>
            <a:ext cx="692150" cy="1012825"/>
          </a:xfrm>
          <a:custGeom>
            <a:avLst/>
            <a:gdLst>
              <a:gd name="T0" fmla="*/ 90 w 218"/>
              <a:gd name="T1" fmla="*/ 93 h 319"/>
              <a:gd name="T2" fmla="*/ 87 w 218"/>
              <a:gd name="T3" fmla="*/ 86 h 319"/>
              <a:gd name="T4" fmla="*/ 9 w 218"/>
              <a:gd name="T5" fmla="*/ 19 h 319"/>
              <a:gd name="T6" fmla="*/ 135 w 218"/>
              <a:gd name="T7" fmla="*/ 138 h 319"/>
              <a:gd name="T8" fmla="*/ 132 w 218"/>
              <a:gd name="T9" fmla="*/ 131 h 319"/>
              <a:gd name="T10" fmla="*/ 98 w 218"/>
              <a:gd name="T11" fmla="*/ 97 h 319"/>
              <a:gd name="T12" fmla="*/ 104 w 218"/>
              <a:gd name="T13" fmla="*/ 103 h 319"/>
              <a:gd name="T14" fmla="*/ 122 w 218"/>
              <a:gd name="T15" fmla="*/ 301 h 319"/>
              <a:gd name="T16" fmla="*/ 127 w 218"/>
              <a:gd name="T17" fmla="*/ 307 h 319"/>
              <a:gd name="T18" fmla="*/ 110 w 218"/>
              <a:gd name="T19" fmla="*/ 312 h 319"/>
              <a:gd name="T20" fmla="*/ 116 w 218"/>
              <a:gd name="T21" fmla="*/ 318 h 319"/>
              <a:gd name="T22" fmla="*/ 124 w 218"/>
              <a:gd name="T23" fmla="*/ 127 h 319"/>
              <a:gd name="T24" fmla="*/ 121 w 218"/>
              <a:gd name="T25" fmla="*/ 120 h 319"/>
              <a:gd name="T26" fmla="*/ 112 w 218"/>
              <a:gd name="T27" fmla="*/ 115 h 319"/>
              <a:gd name="T28" fmla="*/ 109 w 218"/>
              <a:gd name="T29" fmla="*/ 108 h 319"/>
              <a:gd name="T30" fmla="*/ 42 w 218"/>
              <a:gd name="T31" fmla="*/ 41 h 319"/>
              <a:gd name="T32" fmla="*/ 47 w 218"/>
              <a:gd name="T33" fmla="*/ 46 h 319"/>
              <a:gd name="T34" fmla="*/ 75 w 218"/>
              <a:gd name="T35" fmla="*/ 75 h 319"/>
              <a:gd name="T36" fmla="*/ 81 w 218"/>
              <a:gd name="T37" fmla="*/ 80 h 319"/>
              <a:gd name="T38" fmla="*/ 19 w 218"/>
              <a:gd name="T39" fmla="*/ 18 h 319"/>
              <a:gd name="T40" fmla="*/ 25 w 218"/>
              <a:gd name="T41" fmla="*/ 24 h 319"/>
              <a:gd name="T42" fmla="*/ 30 w 218"/>
              <a:gd name="T43" fmla="*/ 29 h 319"/>
              <a:gd name="T44" fmla="*/ 36 w 218"/>
              <a:gd name="T45" fmla="*/ 35 h 319"/>
              <a:gd name="T46" fmla="*/ 53 w 218"/>
              <a:gd name="T47" fmla="*/ 52 h 319"/>
              <a:gd name="T48" fmla="*/ 59 w 218"/>
              <a:gd name="T49" fmla="*/ 58 h 319"/>
              <a:gd name="T50" fmla="*/ 64 w 218"/>
              <a:gd name="T51" fmla="*/ 63 h 319"/>
              <a:gd name="T52" fmla="*/ 70 w 218"/>
              <a:gd name="T53" fmla="*/ 69 h 319"/>
              <a:gd name="T54" fmla="*/ 169 w 218"/>
              <a:gd name="T55" fmla="*/ 172 h 319"/>
              <a:gd name="T56" fmla="*/ 166 w 218"/>
              <a:gd name="T57" fmla="*/ 165 h 319"/>
              <a:gd name="T58" fmla="*/ 133 w 218"/>
              <a:gd name="T59" fmla="*/ 290 h 319"/>
              <a:gd name="T60" fmla="*/ 138 w 218"/>
              <a:gd name="T61" fmla="*/ 295 h 319"/>
              <a:gd name="T62" fmla="*/ 178 w 218"/>
              <a:gd name="T63" fmla="*/ 244 h 319"/>
              <a:gd name="T64" fmla="*/ 184 w 218"/>
              <a:gd name="T65" fmla="*/ 250 h 319"/>
              <a:gd name="T66" fmla="*/ 191 w 218"/>
              <a:gd name="T67" fmla="*/ 195 h 319"/>
              <a:gd name="T68" fmla="*/ 189 w 218"/>
              <a:gd name="T69" fmla="*/ 188 h 319"/>
              <a:gd name="T70" fmla="*/ 203 w 218"/>
              <a:gd name="T71" fmla="*/ 206 h 319"/>
              <a:gd name="T72" fmla="*/ 200 w 218"/>
              <a:gd name="T73" fmla="*/ 199 h 319"/>
              <a:gd name="T74" fmla="*/ 201 w 218"/>
              <a:gd name="T75" fmla="*/ 222 h 319"/>
              <a:gd name="T76" fmla="*/ 206 w 218"/>
              <a:gd name="T77" fmla="*/ 227 h 319"/>
              <a:gd name="T78" fmla="*/ 217 w 218"/>
              <a:gd name="T79" fmla="*/ 210 h 319"/>
              <a:gd name="T80" fmla="*/ 214 w 218"/>
              <a:gd name="T81" fmla="*/ 217 h 319"/>
              <a:gd name="T82" fmla="*/ 189 w 218"/>
              <a:gd name="T83" fmla="*/ 233 h 319"/>
              <a:gd name="T84" fmla="*/ 195 w 218"/>
              <a:gd name="T85" fmla="*/ 239 h 319"/>
              <a:gd name="T86" fmla="*/ 158 w 218"/>
              <a:gd name="T87" fmla="*/ 161 h 319"/>
              <a:gd name="T88" fmla="*/ 155 w 218"/>
              <a:gd name="T89" fmla="*/ 154 h 319"/>
              <a:gd name="T90" fmla="*/ 144 w 218"/>
              <a:gd name="T91" fmla="*/ 278 h 319"/>
              <a:gd name="T92" fmla="*/ 150 w 218"/>
              <a:gd name="T93" fmla="*/ 284 h 319"/>
              <a:gd name="T94" fmla="*/ 146 w 218"/>
              <a:gd name="T95" fmla="*/ 149 h 319"/>
              <a:gd name="T96" fmla="*/ 143 w 218"/>
              <a:gd name="T97" fmla="*/ 142 h 319"/>
              <a:gd name="T98" fmla="*/ 180 w 218"/>
              <a:gd name="T99" fmla="*/ 183 h 319"/>
              <a:gd name="T100" fmla="*/ 177 w 218"/>
              <a:gd name="T101" fmla="*/ 176 h 319"/>
              <a:gd name="T102" fmla="*/ 167 w 218"/>
              <a:gd name="T103" fmla="*/ 256 h 319"/>
              <a:gd name="T104" fmla="*/ 172 w 218"/>
              <a:gd name="T105" fmla="*/ 261 h 319"/>
              <a:gd name="T106" fmla="*/ 155 w 218"/>
              <a:gd name="T107" fmla="*/ 267 h 319"/>
              <a:gd name="T108" fmla="*/ 161 w 218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319">
                <a:moveTo>
                  <a:pt x="87" y="86"/>
                </a:moveTo>
                <a:cubicBezTo>
                  <a:pt x="85" y="87"/>
                  <a:pt x="85" y="90"/>
                  <a:pt x="87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2" y="92"/>
                </a:cubicBezTo>
                <a:cubicBezTo>
                  <a:pt x="94" y="90"/>
                  <a:pt x="94" y="87"/>
                  <a:pt x="92" y="86"/>
                </a:cubicBezTo>
                <a:cubicBezTo>
                  <a:pt x="91" y="84"/>
                  <a:pt x="88" y="84"/>
                  <a:pt x="87" y="86"/>
                </a:cubicBezTo>
                <a:close/>
                <a:moveTo>
                  <a:pt x="9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5"/>
                  <a:pt x="4" y="19"/>
                  <a:pt x="9" y="19"/>
                </a:cubicBezTo>
                <a:cubicBezTo>
                  <a:pt x="15" y="19"/>
                  <a:pt x="19" y="15"/>
                  <a:pt x="19" y="9"/>
                </a:cubicBezTo>
                <a:cubicBezTo>
                  <a:pt x="19" y="4"/>
                  <a:pt x="15" y="0"/>
                  <a:pt x="9" y="0"/>
                </a:cubicBezTo>
                <a:close/>
                <a:moveTo>
                  <a:pt x="135" y="138"/>
                </a:moveTo>
                <a:cubicBezTo>
                  <a:pt x="136" y="138"/>
                  <a:pt x="137" y="138"/>
                  <a:pt x="138" y="137"/>
                </a:cubicBezTo>
                <a:cubicBezTo>
                  <a:pt x="139" y="135"/>
                  <a:pt x="139" y="133"/>
                  <a:pt x="138" y="131"/>
                </a:cubicBezTo>
                <a:cubicBezTo>
                  <a:pt x="136" y="130"/>
                  <a:pt x="134" y="130"/>
                  <a:pt x="132" y="131"/>
                </a:cubicBezTo>
                <a:cubicBezTo>
                  <a:pt x="130" y="133"/>
                  <a:pt x="130" y="135"/>
                  <a:pt x="132" y="137"/>
                </a:cubicBezTo>
                <a:cubicBezTo>
                  <a:pt x="133" y="138"/>
                  <a:pt x="134" y="138"/>
                  <a:pt x="135" y="138"/>
                </a:cubicBezTo>
                <a:close/>
                <a:moveTo>
                  <a:pt x="98" y="97"/>
                </a:moveTo>
                <a:cubicBezTo>
                  <a:pt x="97" y="99"/>
                  <a:pt x="97" y="101"/>
                  <a:pt x="98" y="103"/>
                </a:cubicBezTo>
                <a:cubicBezTo>
                  <a:pt x="99" y="104"/>
                  <a:pt x="100" y="104"/>
                  <a:pt x="101" y="104"/>
                </a:cubicBezTo>
                <a:cubicBezTo>
                  <a:pt x="102" y="104"/>
                  <a:pt x="103" y="104"/>
                  <a:pt x="104" y="103"/>
                </a:cubicBezTo>
                <a:cubicBezTo>
                  <a:pt x="105" y="101"/>
                  <a:pt x="105" y="99"/>
                  <a:pt x="104" y="97"/>
                </a:cubicBezTo>
                <a:cubicBezTo>
                  <a:pt x="102" y="96"/>
                  <a:pt x="100" y="96"/>
                  <a:pt x="98" y="97"/>
                </a:cubicBezTo>
                <a:close/>
                <a:moveTo>
                  <a:pt x="122" y="301"/>
                </a:moveTo>
                <a:cubicBezTo>
                  <a:pt x="120" y="302"/>
                  <a:pt x="120" y="305"/>
                  <a:pt x="122" y="307"/>
                </a:cubicBezTo>
                <a:cubicBezTo>
                  <a:pt x="122" y="307"/>
                  <a:pt x="123" y="308"/>
                  <a:pt x="124" y="308"/>
                </a:cubicBezTo>
                <a:cubicBezTo>
                  <a:pt x="125" y="308"/>
                  <a:pt x="126" y="307"/>
                  <a:pt x="127" y="307"/>
                </a:cubicBezTo>
                <a:cubicBezTo>
                  <a:pt x="129" y="305"/>
                  <a:pt x="129" y="302"/>
                  <a:pt x="127" y="301"/>
                </a:cubicBezTo>
                <a:cubicBezTo>
                  <a:pt x="126" y="299"/>
                  <a:pt x="123" y="299"/>
                  <a:pt x="122" y="301"/>
                </a:cubicBezTo>
                <a:close/>
                <a:moveTo>
                  <a:pt x="110" y="312"/>
                </a:moveTo>
                <a:cubicBezTo>
                  <a:pt x="109" y="314"/>
                  <a:pt x="109" y="316"/>
                  <a:pt x="110" y="318"/>
                </a:cubicBezTo>
                <a:cubicBezTo>
                  <a:pt x="111" y="319"/>
                  <a:pt x="112" y="319"/>
                  <a:pt x="113" y="319"/>
                </a:cubicBezTo>
                <a:cubicBezTo>
                  <a:pt x="114" y="319"/>
                  <a:pt x="115" y="319"/>
                  <a:pt x="116" y="318"/>
                </a:cubicBezTo>
                <a:cubicBezTo>
                  <a:pt x="117" y="316"/>
                  <a:pt x="117" y="314"/>
                  <a:pt x="116" y="312"/>
                </a:cubicBezTo>
                <a:cubicBezTo>
                  <a:pt x="114" y="311"/>
                  <a:pt x="112" y="311"/>
                  <a:pt x="110" y="312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6" y="125"/>
                </a:cubicBezTo>
                <a:cubicBezTo>
                  <a:pt x="128" y="124"/>
                  <a:pt x="128" y="121"/>
                  <a:pt x="126" y="120"/>
                </a:cubicBezTo>
                <a:cubicBezTo>
                  <a:pt x="125" y="118"/>
                  <a:pt x="122" y="118"/>
                  <a:pt x="121" y="120"/>
                </a:cubicBezTo>
                <a:cubicBezTo>
                  <a:pt x="119" y="121"/>
                  <a:pt x="119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12" y="115"/>
                </a:moveTo>
                <a:cubicBezTo>
                  <a:pt x="113" y="115"/>
                  <a:pt x="114" y="115"/>
                  <a:pt x="115" y="114"/>
                </a:cubicBezTo>
                <a:cubicBezTo>
                  <a:pt x="117" y="113"/>
                  <a:pt x="117" y="110"/>
                  <a:pt x="115" y="108"/>
                </a:cubicBezTo>
                <a:cubicBezTo>
                  <a:pt x="114" y="107"/>
                  <a:pt x="111" y="107"/>
                  <a:pt x="109" y="108"/>
                </a:cubicBezTo>
                <a:cubicBezTo>
                  <a:pt x="108" y="110"/>
                  <a:pt x="108" y="113"/>
                  <a:pt x="109" y="114"/>
                </a:cubicBezTo>
                <a:cubicBezTo>
                  <a:pt x="110" y="115"/>
                  <a:pt x="111" y="115"/>
                  <a:pt x="112" y="115"/>
                </a:cubicBezTo>
                <a:close/>
                <a:moveTo>
                  <a:pt x="42" y="41"/>
                </a:moveTo>
                <a:cubicBezTo>
                  <a:pt x="40" y="42"/>
                  <a:pt x="40" y="45"/>
                  <a:pt x="42" y="46"/>
                </a:cubicBezTo>
                <a:cubicBezTo>
                  <a:pt x="42" y="47"/>
                  <a:pt x="43" y="47"/>
                  <a:pt x="44" y="47"/>
                </a:cubicBezTo>
                <a:cubicBezTo>
                  <a:pt x="45" y="47"/>
                  <a:pt x="46" y="47"/>
                  <a:pt x="47" y="46"/>
                </a:cubicBezTo>
                <a:cubicBezTo>
                  <a:pt x="49" y="45"/>
                  <a:pt x="49" y="42"/>
                  <a:pt x="47" y="41"/>
                </a:cubicBezTo>
                <a:cubicBezTo>
                  <a:pt x="46" y="39"/>
                  <a:pt x="43" y="39"/>
                  <a:pt x="42" y="41"/>
                </a:cubicBezTo>
                <a:close/>
                <a:moveTo>
                  <a:pt x="75" y="75"/>
                </a:moveTo>
                <a:cubicBezTo>
                  <a:pt x="74" y="76"/>
                  <a:pt x="74" y="79"/>
                  <a:pt x="75" y="80"/>
                </a:cubicBezTo>
                <a:cubicBezTo>
                  <a:pt x="76" y="81"/>
                  <a:pt x="77" y="81"/>
                  <a:pt x="78" y="81"/>
                </a:cubicBezTo>
                <a:cubicBezTo>
                  <a:pt x="79" y="81"/>
                  <a:pt x="80" y="81"/>
                  <a:pt x="81" y="80"/>
                </a:cubicBezTo>
                <a:cubicBezTo>
                  <a:pt x="83" y="79"/>
                  <a:pt x="83" y="76"/>
                  <a:pt x="81" y="75"/>
                </a:cubicBezTo>
                <a:cubicBezTo>
                  <a:pt x="80" y="73"/>
                  <a:pt x="77" y="73"/>
                  <a:pt x="75" y="75"/>
                </a:cubicBezTo>
                <a:close/>
                <a:moveTo>
                  <a:pt x="19" y="18"/>
                </a:moveTo>
                <a:cubicBezTo>
                  <a:pt x="17" y="20"/>
                  <a:pt x="17" y="22"/>
                  <a:pt x="19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3" y="25"/>
                  <a:pt x="24" y="24"/>
                  <a:pt x="25" y="24"/>
                </a:cubicBezTo>
                <a:cubicBezTo>
                  <a:pt x="26" y="22"/>
                  <a:pt x="26" y="20"/>
                  <a:pt x="25" y="18"/>
                </a:cubicBezTo>
                <a:cubicBezTo>
                  <a:pt x="23" y="16"/>
                  <a:pt x="21" y="16"/>
                  <a:pt x="19" y="18"/>
                </a:cubicBezTo>
                <a:close/>
                <a:moveTo>
                  <a:pt x="30" y="29"/>
                </a:moveTo>
                <a:cubicBezTo>
                  <a:pt x="29" y="31"/>
                  <a:pt x="29" y="33"/>
                  <a:pt x="30" y="35"/>
                </a:cubicBezTo>
                <a:cubicBezTo>
                  <a:pt x="31" y="36"/>
                  <a:pt x="32" y="36"/>
                  <a:pt x="33" y="36"/>
                </a:cubicBezTo>
                <a:cubicBezTo>
                  <a:pt x="34" y="36"/>
                  <a:pt x="35" y="36"/>
                  <a:pt x="36" y="35"/>
                </a:cubicBezTo>
                <a:cubicBezTo>
                  <a:pt x="37" y="33"/>
                  <a:pt x="37" y="31"/>
                  <a:pt x="36" y="29"/>
                </a:cubicBezTo>
                <a:cubicBezTo>
                  <a:pt x="34" y="28"/>
                  <a:pt x="32" y="28"/>
                  <a:pt x="30" y="29"/>
                </a:cubicBezTo>
                <a:close/>
                <a:moveTo>
                  <a:pt x="53" y="52"/>
                </a:moveTo>
                <a:cubicBezTo>
                  <a:pt x="51" y="53"/>
                  <a:pt x="51" y="56"/>
                  <a:pt x="53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0" y="56"/>
                  <a:pt x="60" y="53"/>
                  <a:pt x="59" y="52"/>
                </a:cubicBezTo>
                <a:cubicBezTo>
                  <a:pt x="57" y="50"/>
                  <a:pt x="54" y="50"/>
                  <a:pt x="53" y="52"/>
                </a:cubicBezTo>
                <a:close/>
                <a:moveTo>
                  <a:pt x="64" y="63"/>
                </a:moveTo>
                <a:cubicBezTo>
                  <a:pt x="63" y="65"/>
                  <a:pt x="63" y="67"/>
                  <a:pt x="64" y="69"/>
                </a:cubicBezTo>
                <a:cubicBezTo>
                  <a:pt x="65" y="70"/>
                  <a:pt x="66" y="70"/>
                  <a:pt x="67" y="70"/>
                </a:cubicBezTo>
                <a:cubicBezTo>
                  <a:pt x="68" y="70"/>
                  <a:pt x="69" y="70"/>
                  <a:pt x="70" y="69"/>
                </a:cubicBezTo>
                <a:cubicBezTo>
                  <a:pt x="71" y="67"/>
                  <a:pt x="71" y="65"/>
                  <a:pt x="70" y="63"/>
                </a:cubicBezTo>
                <a:cubicBezTo>
                  <a:pt x="68" y="62"/>
                  <a:pt x="66" y="62"/>
                  <a:pt x="64" y="63"/>
                </a:cubicBezTo>
                <a:close/>
                <a:moveTo>
                  <a:pt x="169" y="172"/>
                </a:moveTo>
                <a:cubicBezTo>
                  <a:pt x="170" y="172"/>
                  <a:pt x="171" y="172"/>
                  <a:pt x="172" y="171"/>
                </a:cubicBezTo>
                <a:cubicBezTo>
                  <a:pt x="173" y="169"/>
                  <a:pt x="173" y="167"/>
                  <a:pt x="172" y="165"/>
                </a:cubicBezTo>
                <a:cubicBezTo>
                  <a:pt x="170" y="164"/>
                  <a:pt x="168" y="164"/>
                  <a:pt x="166" y="165"/>
                </a:cubicBezTo>
                <a:cubicBezTo>
                  <a:pt x="164" y="167"/>
                  <a:pt x="164" y="169"/>
                  <a:pt x="166" y="171"/>
                </a:cubicBezTo>
                <a:cubicBezTo>
                  <a:pt x="167" y="172"/>
                  <a:pt x="168" y="172"/>
                  <a:pt x="169" y="172"/>
                </a:cubicBezTo>
                <a:close/>
                <a:moveTo>
                  <a:pt x="133" y="290"/>
                </a:moveTo>
                <a:cubicBezTo>
                  <a:pt x="131" y="291"/>
                  <a:pt x="131" y="294"/>
                  <a:pt x="133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8" y="295"/>
                </a:cubicBezTo>
                <a:cubicBezTo>
                  <a:pt x="140" y="294"/>
                  <a:pt x="140" y="291"/>
                  <a:pt x="138" y="290"/>
                </a:cubicBezTo>
                <a:cubicBezTo>
                  <a:pt x="137" y="288"/>
                  <a:pt x="134" y="288"/>
                  <a:pt x="133" y="290"/>
                </a:cubicBezTo>
                <a:close/>
                <a:moveTo>
                  <a:pt x="178" y="244"/>
                </a:moveTo>
                <a:cubicBezTo>
                  <a:pt x="177" y="246"/>
                  <a:pt x="177" y="248"/>
                  <a:pt x="178" y="250"/>
                </a:cubicBezTo>
                <a:cubicBezTo>
                  <a:pt x="179" y="251"/>
                  <a:pt x="180" y="251"/>
                  <a:pt x="181" y="251"/>
                </a:cubicBezTo>
                <a:cubicBezTo>
                  <a:pt x="182" y="251"/>
                  <a:pt x="183" y="251"/>
                  <a:pt x="184" y="250"/>
                </a:cubicBezTo>
                <a:cubicBezTo>
                  <a:pt x="185" y="248"/>
                  <a:pt x="185" y="246"/>
                  <a:pt x="184" y="244"/>
                </a:cubicBezTo>
                <a:cubicBezTo>
                  <a:pt x="182" y="243"/>
                  <a:pt x="180" y="243"/>
                  <a:pt x="178" y="244"/>
                </a:cubicBezTo>
                <a:close/>
                <a:moveTo>
                  <a:pt x="191" y="195"/>
                </a:moveTo>
                <a:cubicBezTo>
                  <a:pt x="192" y="195"/>
                  <a:pt x="193" y="194"/>
                  <a:pt x="194" y="193"/>
                </a:cubicBezTo>
                <a:cubicBezTo>
                  <a:pt x="196" y="192"/>
                  <a:pt x="196" y="189"/>
                  <a:pt x="194" y="188"/>
                </a:cubicBezTo>
                <a:cubicBezTo>
                  <a:pt x="193" y="186"/>
                  <a:pt x="190" y="186"/>
                  <a:pt x="189" y="188"/>
                </a:cubicBezTo>
                <a:cubicBezTo>
                  <a:pt x="187" y="189"/>
                  <a:pt x="187" y="192"/>
                  <a:pt x="189" y="193"/>
                </a:cubicBezTo>
                <a:cubicBezTo>
                  <a:pt x="189" y="194"/>
                  <a:pt x="190" y="195"/>
                  <a:pt x="191" y="195"/>
                </a:cubicBezTo>
                <a:close/>
                <a:moveTo>
                  <a:pt x="203" y="206"/>
                </a:moveTo>
                <a:cubicBezTo>
                  <a:pt x="204" y="206"/>
                  <a:pt x="205" y="205"/>
                  <a:pt x="206" y="205"/>
                </a:cubicBezTo>
                <a:cubicBezTo>
                  <a:pt x="207" y="203"/>
                  <a:pt x="207" y="201"/>
                  <a:pt x="206" y="199"/>
                </a:cubicBezTo>
                <a:cubicBezTo>
                  <a:pt x="204" y="197"/>
                  <a:pt x="201" y="197"/>
                  <a:pt x="200" y="199"/>
                </a:cubicBezTo>
                <a:cubicBezTo>
                  <a:pt x="198" y="201"/>
                  <a:pt x="198" y="203"/>
                  <a:pt x="200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199" y="223"/>
                  <a:pt x="199" y="226"/>
                  <a:pt x="201" y="227"/>
                </a:cubicBezTo>
                <a:cubicBezTo>
                  <a:pt x="201" y="228"/>
                  <a:pt x="203" y="228"/>
                  <a:pt x="204" y="228"/>
                </a:cubicBezTo>
                <a:cubicBezTo>
                  <a:pt x="205" y="228"/>
                  <a:pt x="206" y="228"/>
                  <a:pt x="206" y="227"/>
                </a:cubicBezTo>
                <a:cubicBezTo>
                  <a:pt x="208" y="226"/>
                  <a:pt x="208" y="223"/>
                  <a:pt x="206" y="222"/>
                </a:cubicBezTo>
                <a:cubicBezTo>
                  <a:pt x="205" y="220"/>
                  <a:pt x="202" y="220"/>
                  <a:pt x="201" y="222"/>
                </a:cubicBezTo>
                <a:close/>
                <a:moveTo>
                  <a:pt x="217" y="210"/>
                </a:moveTo>
                <a:cubicBezTo>
                  <a:pt x="215" y="209"/>
                  <a:pt x="213" y="209"/>
                  <a:pt x="211" y="210"/>
                </a:cubicBezTo>
                <a:cubicBezTo>
                  <a:pt x="210" y="212"/>
                  <a:pt x="210" y="214"/>
                  <a:pt x="211" y="216"/>
                </a:cubicBezTo>
                <a:cubicBezTo>
                  <a:pt x="212" y="217"/>
                  <a:pt x="213" y="217"/>
                  <a:pt x="214" y="217"/>
                </a:cubicBezTo>
                <a:cubicBezTo>
                  <a:pt x="215" y="217"/>
                  <a:pt x="216" y="217"/>
                  <a:pt x="217" y="216"/>
                </a:cubicBezTo>
                <a:cubicBezTo>
                  <a:pt x="218" y="214"/>
                  <a:pt x="218" y="212"/>
                  <a:pt x="217" y="210"/>
                </a:cubicBezTo>
                <a:close/>
                <a:moveTo>
                  <a:pt x="189" y="233"/>
                </a:moveTo>
                <a:cubicBezTo>
                  <a:pt x="188" y="235"/>
                  <a:pt x="188" y="237"/>
                  <a:pt x="189" y="239"/>
                </a:cubicBezTo>
                <a:cubicBezTo>
                  <a:pt x="190" y="239"/>
                  <a:pt x="191" y="240"/>
                  <a:pt x="192" y="240"/>
                </a:cubicBezTo>
                <a:cubicBezTo>
                  <a:pt x="193" y="240"/>
                  <a:pt x="194" y="239"/>
                  <a:pt x="195" y="239"/>
                </a:cubicBezTo>
                <a:cubicBezTo>
                  <a:pt x="197" y="237"/>
                  <a:pt x="197" y="235"/>
                  <a:pt x="195" y="233"/>
                </a:cubicBezTo>
                <a:cubicBezTo>
                  <a:pt x="193" y="231"/>
                  <a:pt x="191" y="231"/>
                  <a:pt x="189" y="233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0" y="159"/>
                </a:cubicBezTo>
                <a:cubicBezTo>
                  <a:pt x="162" y="158"/>
                  <a:pt x="162" y="155"/>
                  <a:pt x="160" y="154"/>
                </a:cubicBezTo>
                <a:cubicBezTo>
                  <a:pt x="159" y="152"/>
                  <a:pt x="156" y="152"/>
                  <a:pt x="155" y="154"/>
                </a:cubicBezTo>
                <a:cubicBezTo>
                  <a:pt x="153" y="155"/>
                  <a:pt x="153" y="158"/>
                  <a:pt x="155" y="159"/>
                </a:cubicBezTo>
                <a:cubicBezTo>
                  <a:pt x="155" y="160"/>
                  <a:pt x="156" y="161"/>
                  <a:pt x="158" y="161"/>
                </a:cubicBezTo>
                <a:close/>
                <a:moveTo>
                  <a:pt x="144" y="278"/>
                </a:moveTo>
                <a:cubicBezTo>
                  <a:pt x="143" y="280"/>
                  <a:pt x="143" y="282"/>
                  <a:pt x="144" y="284"/>
                </a:cubicBezTo>
                <a:cubicBezTo>
                  <a:pt x="145" y="285"/>
                  <a:pt x="146" y="285"/>
                  <a:pt x="147" y="285"/>
                </a:cubicBezTo>
                <a:cubicBezTo>
                  <a:pt x="148" y="285"/>
                  <a:pt x="149" y="285"/>
                  <a:pt x="150" y="284"/>
                </a:cubicBezTo>
                <a:cubicBezTo>
                  <a:pt x="151" y="282"/>
                  <a:pt x="151" y="280"/>
                  <a:pt x="150" y="278"/>
                </a:cubicBezTo>
                <a:cubicBezTo>
                  <a:pt x="148" y="277"/>
                  <a:pt x="146" y="277"/>
                  <a:pt x="144" y="278"/>
                </a:cubicBezTo>
                <a:close/>
                <a:moveTo>
                  <a:pt x="146" y="149"/>
                </a:moveTo>
                <a:cubicBezTo>
                  <a:pt x="147" y="149"/>
                  <a:pt x="148" y="149"/>
                  <a:pt x="149" y="148"/>
                </a:cubicBezTo>
                <a:cubicBezTo>
                  <a:pt x="151" y="147"/>
                  <a:pt x="151" y="144"/>
                  <a:pt x="149" y="142"/>
                </a:cubicBezTo>
                <a:cubicBezTo>
                  <a:pt x="147" y="141"/>
                  <a:pt x="145" y="141"/>
                  <a:pt x="143" y="142"/>
                </a:cubicBezTo>
                <a:cubicBezTo>
                  <a:pt x="142" y="144"/>
                  <a:pt x="142" y="147"/>
                  <a:pt x="143" y="148"/>
                </a:cubicBezTo>
                <a:cubicBezTo>
                  <a:pt x="144" y="149"/>
                  <a:pt x="145" y="149"/>
                  <a:pt x="146" y="149"/>
                </a:cubicBezTo>
                <a:close/>
                <a:moveTo>
                  <a:pt x="180" y="183"/>
                </a:moveTo>
                <a:cubicBezTo>
                  <a:pt x="181" y="183"/>
                  <a:pt x="182" y="183"/>
                  <a:pt x="183" y="182"/>
                </a:cubicBezTo>
                <a:cubicBezTo>
                  <a:pt x="185" y="180"/>
                  <a:pt x="185" y="178"/>
                  <a:pt x="183" y="176"/>
                </a:cubicBezTo>
                <a:cubicBezTo>
                  <a:pt x="181" y="175"/>
                  <a:pt x="179" y="175"/>
                  <a:pt x="177" y="176"/>
                </a:cubicBezTo>
                <a:cubicBezTo>
                  <a:pt x="176" y="178"/>
                  <a:pt x="176" y="180"/>
                  <a:pt x="177" y="182"/>
                </a:cubicBezTo>
                <a:cubicBezTo>
                  <a:pt x="178" y="183"/>
                  <a:pt x="179" y="183"/>
                  <a:pt x="180" y="183"/>
                </a:cubicBezTo>
                <a:close/>
                <a:moveTo>
                  <a:pt x="167" y="256"/>
                </a:moveTo>
                <a:cubicBezTo>
                  <a:pt x="165" y="257"/>
                  <a:pt x="165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2" y="261"/>
                </a:cubicBezTo>
                <a:cubicBezTo>
                  <a:pt x="174" y="260"/>
                  <a:pt x="174" y="257"/>
                  <a:pt x="172" y="256"/>
                </a:cubicBezTo>
                <a:cubicBezTo>
                  <a:pt x="171" y="254"/>
                  <a:pt x="168" y="254"/>
                  <a:pt x="167" y="256"/>
                </a:cubicBezTo>
                <a:close/>
                <a:moveTo>
                  <a:pt x="155" y="267"/>
                </a:moveTo>
                <a:cubicBezTo>
                  <a:pt x="154" y="268"/>
                  <a:pt x="154" y="271"/>
                  <a:pt x="155" y="273"/>
                </a:cubicBezTo>
                <a:cubicBezTo>
                  <a:pt x="156" y="273"/>
                  <a:pt x="157" y="274"/>
                  <a:pt x="158" y="274"/>
                </a:cubicBezTo>
                <a:cubicBezTo>
                  <a:pt x="159" y="274"/>
                  <a:pt x="160" y="273"/>
                  <a:pt x="161" y="273"/>
                </a:cubicBezTo>
                <a:cubicBezTo>
                  <a:pt x="163" y="271"/>
                  <a:pt x="163" y="268"/>
                  <a:pt x="161" y="267"/>
                </a:cubicBezTo>
                <a:cubicBezTo>
                  <a:pt x="160" y="265"/>
                  <a:pt x="157" y="265"/>
                  <a:pt x="155" y="26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1" name="Freeform 18">
            <a:extLst>
              <a:ext uri="{FF2B5EF4-FFF2-40B4-BE49-F238E27FC236}">
                <a16:creationId xmlns="" xmlns:a16="http://schemas.microsoft.com/office/drawing/2014/main" id="{AF0A14B0-DE50-4D7B-A813-B64BD61591C6}"/>
              </a:ext>
            </a:extLst>
          </p:cNvPr>
          <p:cNvSpPr>
            <a:spLocks noEditPoints="1"/>
          </p:cNvSpPr>
          <p:nvPr/>
        </p:nvSpPr>
        <p:spPr bwMode="auto">
          <a:xfrm>
            <a:off x="6057269" y="3031810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13 w 219"/>
              <a:gd name="T5" fmla="*/ 8 h 319"/>
              <a:gd name="T6" fmla="*/ 111 w 219"/>
              <a:gd name="T7" fmla="*/ 1 h 319"/>
              <a:gd name="T8" fmla="*/ 101 w 219"/>
              <a:gd name="T9" fmla="*/ 223 h 319"/>
              <a:gd name="T10" fmla="*/ 98 w 219"/>
              <a:gd name="T11" fmla="*/ 216 h 319"/>
              <a:gd name="T12" fmla="*/ 113 w 219"/>
              <a:gd name="T13" fmla="*/ 212 h 319"/>
              <a:gd name="T14" fmla="*/ 110 w 219"/>
              <a:gd name="T15" fmla="*/ 205 h 319"/>
              <a:gd name="T16" fmla="*/ 124 w 219"/>
              <a:gd name="T17" fmla="*/ 201 h 319"/>
              <a:gd name="T18" fmla="*/ 121 w 219"/>
              <a:gd name="T19" fmla="*/ 194 h 319"/>
              <a:gd name="T20" fmla="*/ 125 w 219"/>
              <a:gd name="T21" fmla="*/ 19 h 319"/>
              <a:gd name="T22" fmla="*/ 122 w 219"/>
              <a:gd name="T23" fmla="*/ 13 h 319"/>
              <a:gd name="T24" fmla="*/ 79 w 219"/>
              <a:gd name="T25" fmla="*/ 246 h 319"/>
              <a:gd name="T26" fmla="*/ 76 w 219"/>
              <a:gd name="T27" fmla="*/ 239 h 319"/>
              <a:gd name="T28" fmla="*/ 33 w 219"/>
              <a:gd name="T29" fmla="*/ 291 h 319"/>
              <a:gd name="T30" fmla="*/ 31 w 219"/>
              <a:gd name="T31" fmla="*/ 284 h 319"/>
              <a:gd name="T32" fmla="*/ 45 w 219"/>
              <a:gd name="T33" fmla="*/ 280 h 319"/>
              <a:gd name="T34" fmla="*/ 42 w 219"/>
              <a:gd name="T35" fmla="*/ 273 h 319"/>
              <a:gd name="T36" fmla="*/ 10 w 219"/>
              <a:gd name="T37" fmla="*/ 319 h 319"/>
              <a:gd name="T38" fmla="*/ 53 w 219"/>
              <a:gd name="T39" fmla="*/ 262 h 319"/>
              <a:gd name="T40" fmla="*/ 59 w 219"/>
              <a:gd name="T41" fmla="*/ 267 h 319"/>
              <a:gd name="T42" fmla="*/ 65 w 219"/>
              <a:gd name="T43" fmla="*/ 250 h 319"/>
              <a:gd name="T44" fmla="*/ 70 w 219"/>
              <a:gd name="T45" fmla="*/ 256 h 319"/>
              <a:gd name="T46" fmla="*/ 132 w 219"/>
              <a:gd name="T47" fmla="*/ 182 h 319"/>
              <a:gd name="T48" fmla="*/ 138 w 219"/>
              <a:gd name="T49" fmla="*/ 188 h 319"/>
              <a:gd name="T50" fmla="*/ 19 w 219"/>
              <a:gd name="T51" fmla="*/ 296 h 319"/>
              <a:gd name="T52" fmla="*/ 25 w 219"/>
              <a:gd name="T53" fmla="*/ 301 h 319"/>
              <a:gd name="T54" fmla="*/ 189 w 219"/>
              <a:gd name="T55" fmla="*/ 126 h 319"/>
              <a:gd name="T56" fmla="*/ 195 w 219"/>
              <a:gd name="T57" fmla="*/ 131 h 319"/>
              <a:gd name="T58" fmla="*/ 190 w 219"/>
              <a:gd name="T59" fmla="*/ 81 h 319"/>
              <a:gd name="T60" fmla="*/ 195 w 219"/>
              <a:gd name="T61" fmla="*/ 86 h 319"/>
              <a:gd name="T62" fmla="*/ 133 w 219"/>
              <a:gd name="T63" fmla="*/ 24 h 319"/>
              <a:gd name="T64" fmla="*/ 139 w 219"/>
              <a:gd name="T65" fmla="*/ 30 h 319"/>
              <a:gd name="T66" fmla="*/ 217 w 219"/>
              <a:gd name="T67" fmla="*/ 103 h 319"/>
              <a:gd name="T68" fmla="*/ 214 w 219"/>
              <a:gd name="T69" fmla="*/ 110 h 319"/>
              <a:gd name="T70" fmla="*/ 200 w 219"/>
              <a:gd name="T71" fmla="*/ 114 h 319"/>
              <a:gd name="T72" fmla="*/ 206 w 219"/>
              <a:gd name="T73" fmla="*/ 120 h 319"/>
              <a:gd name="T74" fmla="*/ 178 w 219"/>
              <a:gd name="T75" fmla="*/ 137 h 319"/>
              <a:gd name="T76" fmla="*/ 183 w 219"/>
              <a:gd name="T77" fmla="*/ 143 h 319"/>
              <a:gd name="T78" fmla="*/ 201 w 219"/>
              <a:gd name="T79" fmla="*/ 92 h 319"/>
              <a:gd name="T80" fmla="*/ 207 w 219"/>
              <a:gd name="T81" fmla="*/ 97 h 319"/>
              <a:gd name="T82" fmla="*/ 178 w 219"/>
              <a:gd name="T83" fmla="*/ 69 h 319"/>
              <a:gd name="T84" fmla="*/ 184 w 219"/>
              <a:gd name="T85" fmla="*/ 75 h 319"/>
              <a:gd name="T86" fmla="*/ 155 w 219"/>
              <a:gd name="T87" fmla="*/ 160 h 319"/>
              <a:gd name="T88" fmla="*/ 161 w 219"/>
              <a:gd name="T89" fmla="*/ 165 h 319"/>
              <a:gd name="T90" fmla="*/ 144 w 219"/>
              <a:gd name="T91" fmla="*/ 35 h 319"/>
              <a:gd name="T92" fmla="*/ 150 w 219"/>
              <a:gd name="T93" fmla="*/ 41 h 319"/>
              <a:gd name="T94" fmla="*/ 144 w 219"/>
              <a:gd name="T95" fmla="*/ 171 h 319"/>
              <a:gd name="T96" fmla="*/ 149 w 219"/>
              <a:gd name="T97" fmla="*/ 177 h 319"/>
              <a:gd name="T98" fmla="*/ 167 w 219"/>
              <a:gd name="T99" fmla="*/ 58 h 319"/>
              <a:gd name="T100" fmla="*/ 173 w 219"/>
              <a:gd name="T101" fmla="*/ 64 h 319"/>
              <a:gd name="T102" fmla="*/ 166 w 219"/>
              <a:gd name="T103" fmla="*/ 148 h 319"/>
              <a:gd name="T104" fmla="*/ 172 w 219"/>
              <a:gd name="T105" fmla="*/ 154 h 319"/>
              <a:gd name="T106" fmla="*/ 156 w 219"/>
              <a:gd name="T107" fmla="*/ 47 h 319"/>
              <a:gd name="T108" fmla="*/ 161 w 219"/>
              <a:gd name="T109" fmla="*/ 52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6" y="229"/>
                  <a:pt x="86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9" y="226"/>
                  <a:pt x="87" y="228"/>
                </a:cubicBezTo>
                <a:close/>
                <a:moveTo>
                  <a:pt x="111" y="1"/>
                </a:moveTo>
                <a:cubicBezTo>
                  <a:pt x="109" y="3"/>
                  <a:pt x="109" y="5"/>
                  <a:pt x="111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8" y="5"/>
                  <a:pt x="118" y="3"/>
                  <a:pt x="116" y="1"/>
                </a:cubicBezTo>
                <a:cubicBezTo>
                  <a:pt x="115" y="0"/>
                  <a:pt x="112" y="0"/>
                  <a:pt x="111" y="1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6" y="220"/>
                  <a:pt x="106" y="218"/>
                  <a:pt x="104" y="216"/>
                </a:cubicBezTo>
                <a:cubicBezTo>
                  <a:pt x="103" y="215"/>
                  <a:pt x="100" y="215"/>
                  <a:pt x="98" y="216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1" y="211"/>
                  <a:pt x="112" y="212"/>
                  <a:pt x="113" y="212"/>
                </a:cubicBezTo>
                <a:cubicBezTo>
                  <a:pt x="114" y="212"/>
                  <a:pt x="115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21" y="194"/>
                </a:moveTo>
                <a:cubicBezTo>
                  <a:pt x="120" y="195"/>
                  <a:pt x="120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7" y="199"/>
                </a:cubicBezTo>
                <a:cubicBezTo>
                  <a:pt x="128" y="198"/>
                  <a:pt x="128" y="195"/>
                  <a:pt x="127" y="194"/>
                </a:cubicBezTo>
                <a:cubicBezTo>
                  <a:pt x="125" y="192"/>
                  <a:pt x="123" y="192"/>
                  <a:pt x="121" y="194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3" y="19"/>
                  <a:pt x="124" y="19"/>
                  <a:pt x="125" y="19"/>
                </a:cubicBezTo>
                <a:cubicBezTo>
                  <a:pt x="126" y="19"/>
                  <a:pt x="127" y="19"/>
                  <a:pt x="128" y="18"/>
                </a:cubicBezTo>
                <a:cubicBezTo>
                  <a:pt x="129" y="17"/>
                  <a:pt x="129" y="14"/>
                  <a:pt x="128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7" y="245"/>
                  <a:pt x="78" y="246"/>
                  <a:pt x="79" y="246"/>
                </a:cubicBezTo>
                <a:cubicBezTo>
                  <a:pt x="80" y="246"/>
                  <a:pt x="81" y="245"/>
                  <a:pt x="82" y="245"/>
                </a:cubicBezTo>
                <a:cubicBezTo>
                  <a:pt x="83" y="243"/>
                  <a:pt x="83" y="241"/>
                  <a:pt x="82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31" y="284"/>
                </a:moveTo>
                <a:cubicBezTo>
                  <a:pt x="29" y="286"/>
                  <a:pt x="29" y="288"/>
                  <a:pt x="31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5" y="283"/>
                  <a:pt x="32" y="283"/>
                  <a:pt x="31" y="284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3" y="279"/>
                  <a:pt x="44" y="280"/>
                  <a:pt x="45" y="280"/>
                </a:cubicBezTo>
                <a:cubicBezTo>
                  <a:pt x="46" y="280"/>
                  <a:pt x="47" y="279"/>
                  <a:pt x="48" y="279"/>
                </a:cubicBezTo>
                <a:cubicBezTo>
                  <a:pt x="49" y="277"/>
                  <a:pt x="49" y="274"/>
                  <a:pt x="48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20" y="315"/>
                  <a:pt x="20" y="310"/>
                </a:cubicBezTo>
                <a:cubicBezTo>
                  <a:pt x="20" y="304"/>
                  <a:pt x="15" y="300"/>
                  <a:pt x="10" y="300"/>
                </a:cubicBezTo>
                <a:close/>
                <a:moveTo>
                  <a:pt x="53" y="262"/>
                </a:moveTo>
                <a:cubicBezTo>
                  <a:pt x="52" y="263"/>
                  <a:pt x="52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65" y="250"/>
                </a:moveTo>
                <a:cubicBezTo>
                  <a:pt x="63" y="252"/>
                  <a:pt x="63" y="254"/>
                  <a:pt x="65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2" y="254"/>
                  <a:pt x="72" y="252"/>
                  <a:pt x="70" y="250"/>
                </a:cubicBezTo>
                <a:cubicBezTo>
                  <a:pt x="69" y="249"/>
                  <a:pt x="66" y="249"/>
                  <a:pt x="65" y="250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40" y="186"/>
                  <a:pt x="140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9" y="296"/>
                </a:moveTo>
                <a:cubicBezTo>
                  <a:pt x="18" y="297"/>
                  <a:pt x="18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7" y="300"/>
                  <a:pt x="27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90" y="132"/>
                  <a:pt x="191" y="133"/>
                  <a:pt x="192" y="133"/>
                </a:cubicBezTo>
                <a:cubicBezTo>
                  <a:pt x="193" y="133"/>
                  <a:pt x="194" y="132"/>
                  <a:pt x="195" y="131"/>
                </a:cubicBezTo>
                <a:cubicBezTo>
                  <a:pt x="196" y="130"/>
                  <a:pt x="196" y="127"/>
                  <a:pt x="195" y="126"/>
                </a:cubicBezTo>
                <a:cubicBezTo>
                  <a:pt x="193" y="124"/>
                  <a:pt x="191" y="124"/>
                  <a:pt x="189" y="126"/>
                </a:cubicBezTo>
                <a:close/>
                <a:moveTo>
                  <a:pt x="190" y="81"/>
                </a:moveTo>
                <a:cubicBezTo>
                  <a:pt x="188" y="82"/>
                  <a:pt x="188" y="85"/>
                  <a:pt x="190" y="86"/>
                </a:cubicBezTo>
                <a:cubicBezTo>
                  <a:pt x="191" y="87"/>
                  <a:pt x="192" y="87"/>
                  <a:pt x="193" y="87"/>
                </a:cubicBezTo>
                <a:cubicBezTo>
                  <a:pt x="194" y="87"/>
                  <a:pt x="195" y="87"/>
                  <a:pt x="195" y="86"/>
                </a:cubicBezTo>
                <a:cubicBezTo>
                  <a:pt x="197" y="85"/>
                  <a:pt x="197" y="82"/>
                  <a:pt x="195" y="81"/>
                </a:cubicBezTo>
                <a:cubicBezTo>
                  <a:pt x="194" y="79"/>
                  <a:pt x="191" y="79"/>
                  <a:pt x="190" y="81"/>
                </a:cubicBezTo>
                <a:close/>
                <a:moveTo>
                  <a:pt x="133" y="24"/>
                </a:moveTo>
                <a:cubicBezTo>
                  <a:pt x="132" y="25"/>
                  <a:pt x="132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5" y="22"/>
                  <a:pt x="133" y="24"/>
                </a:cubicBezTo>
                <a:close/>
                <a:moveTo>
                  <a:pt x="217" y="103"/>
                </a:moveTo>
                <a:cubicBezTo>
                  <a:pt x="216" y="102"/>
                  <a:pt x="213" y="102"/>
                  <a:pt x="212" y="103"/>
                </a:cubicBezTo>
                <a:cubicBezTo>
                  <a:pt x="210" y="105"/>
                  <a:pt x="210" y="107"/>
                  <a:pt x="212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0" y="114"/>
                </a:moveTo>
                <a:cubicBezTo>
                  <a:pt x="199" y="116"/>
                  <a:pt x="199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78" y="137"/>
                </a:moveTo>
                <a:cubicBezTo>
                  <a:pt x="176" y="139"/>
                  <a:pt x="176" y="141"/>
                  <a:pt x="178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2" y="144"/>
                  <a:pt x="183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2" y="136"/>
                  <a:pt x="179" y="136"/>
                  <a:pt x="178" y="137"/>
                </a:cubicBezTo>
                <a:close/>
                <a:moveTo>
                  <a:pt x="201" y="92"/>
                </a:moveTo>
                <a:cubicBezTo>
                  <a:pt x="200" y="93"/>
                  <a:pt x="200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7" y="97"/>
                </a:cubicBezTo>
                <a:cubicBezTo>
                  <a:pt x="208" y="96"/>
                  <a:pt x="208" y="93"/>
                  <a:pt x="207" y="92"/>
                </a:cubicBezTo>
                <a:cubicBezTo>
                  <a:pt x="205" y="90"/>
                  <a:pt x="203" y="90"/>
                  <a:pt x="201" y="92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6" y="73"/>
                  <a:pt x="186" y="71"/>
                  <a:pt x="184" y="69"/>
                </a:cubicBezTo>
                <a:cubicBezTo>
                  <a:pt x="183" y="68"/>
                  <a:pt x="180" y="68"/>
                  <a:pt x="178" y="69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1" y="165"/>
                </a:cubicBezTo>
                <a:cubicBezTo>
                  <a:pt x="162" y="164"/>
                  <a:pt x="162" y="161"/>
                  <a:pt x="161" y="160"/>
                </a:cubicBezTo>
                <a:cubicBezTo>
                  <a:pt x="159" y="158"/>
                  <a:pt x="157" y="158"/>
                  <a:pt x="155" y="160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2" y="39"/>
                  <a:pt x="152" y="37"/>
                  <a:pt x="150" y="35"/>
                </a:cubicBezTo>
                <a:cubicBezTo>
                  <a:pt x="149" y="34"/>
                  <a:pt x="146" y="34"/>
                  <a:pt x="144" y="35"/>
                </a:cubicBezTo>
                <a:close/>
                <a:moveTo>
                  <a:pt x="144" y="171"/>
                </a:moveTo>
                <a:cubicBezTo>
                  <a:pt x="142" y="173"/>
                  <a:pt x="142" y="175"/>
                  <a:pt x="144" y="177"/>
                </a:cubicBezTo>
                <a:cubicBezTo>
                  <a:pt x="145" y="177"/>
                  <a:pt x="146" y="178"/>
                  <a:pt x="147" y="178"/>
                </a:cubicBezTo>
                <a:cubicBezTo>
                  <a:pt x="148" y="178"/>
                  <a:pt x="149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4" y="171"/>
                </a:cubicBezTo>
                <a:close/>
                <a:moveTo>
                  <a:pt x="167" y="58"/>
                </a:moveTo>
                <a:cubicBezTo>
                  <a:pt x="166" y="59"/>
                  <a:pt x="166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9" y="56"/>
                  <a:pt x="167" y="58"/>
                </a:cubicBezTo>
                <a:close/>
                <a:moveTo>
                  <a:pt x="166" y="148"/>
                </a:moveTo>
                <a:cubicBezTo>
                  <a:pt x="165" y="150"/>
                  <a:pt x="165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4" y="153"/>
                  <a:pt x="174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7" y="53"/>
                  <a:pt x="158" y="53"/>
                  <a:pt x="159" y="53"/>
                </a:cubicBezTo>
                <a:cubicBezTo>
                  <a:pt x="160" y="53"/>
                  <a:pt x="161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2" name="Freeform 19">
            <a:extLst>
              <a:ext uri="{FF2B5EF4-FFF2-40B4-BE49-F238E27FC236}">
                <a16:creationId xmlns="" xmlns:a16="http://schemas.microsoft.com/office/drawing/2014/main" id="{AB25CC15-7BBE-477E-8D8A-A52F9238FD84}"/>
              </a:ext>
            </a:extLst>
          </p:cNvPr>
          <p:cNvSpPr>
            <a:spLocks noEditPoints="1"/>
          </p:cNvSpPr>
          <p:nvPr/>
        </p:nvSpPr>
        <p:spPr bwMode="auto">
          <a:xfrm>
            <a:off x="7625719" y="2688910"/>
            <a:ext cx="695325" cy="1012825"/>
          </a:xfrm>
          <a:custGeom>
            <a:avLst/>
            <a:gdLst>
              <a:gd name="T0" fmla="*/ 116 w 219"/>
              <a:gd name="T1" fmla="*/ 108 h 319"/>
              <a:gd name="T2" fmla="*/ 113 w 219"/>
              <a:gd name="T3" fmla="*/ 115 h 319"/>
              <a:gd name="T4" fmla="*/ 90 w 219"/>
              <a:gd name="T5" fmla="*/ 93 h 319"/>
              <a:gd name="T6" fmla="*/ 88 w 219"/>
              <a:gd name="T7" fmla="*/ 86 h 319"/>
              <a:gd name="T8" fmla="*/ 79 w 219"/>
              <a:gd name="T9" fmla="*/ 81 h 319"/>
              <a:gd name="T10" fmla="*/ 76 w 219"/>
              <a:gd name="T11" fmla="*/ 75 h 319"/>
              <a:gd name="T12" fmla="*/ 114 w 219"/>
              <a:gd name="T13" fmla="*/ 319 h 319"/>
              <a:gd name="T14" fmla="*/ 111 w 219"/>
              <a:gd name="T15" fmla="*/ 312 h 319"/>
              <a:gd name="T16" fmla="*/ 125 w 219"/>
              <a:gd name="T17" fmla="*/ 308 h 319"/>
              <a:gd name="T18" fmla="*/ 122 w 219"/>
              <a:gd name="T19" fmla="*/ 301 h 319"/>
              <a:gd name="T20" fmla="*/ 127 w 219"/>
              <a:gd name="T21" fmla="*/ 120 h 319"/>
              <a:gd name="T22" fmla="*/ 124 w 219"/>
              <a:gd name="T23" fmla="*/ 127 h 319"/>
              <a:gd name="T24" fmla="*/ 10 w 219"/>
              <a:gd name="T25" fmla="*/ 19 h 319"/>
              <a:gd name="T26" fmla="*/ 20 w 219"/>
              <a:gd name="T27" fmla="*/ 18 h 319"/>
              <a:gd name="T28" fmla="*/ 25 w 219"/>
              <a:gd name="T29" fmla="*/ 24 h 319"/>
              <a:gd name="T30" fmla="*/ 65 w 219"/>
              <a:gd name="T31" fmla="*/ 63 h 319"/>
              <a:gd name="T32" fmla="*/ 71 w 219"/>
              <a:gd name="T33" fmla="*/ 69 h 319"/>
              <a:gd name="T34" fmla="*/ 136 w 219"/>
              <a:gd name="T35" fmla="*/ 138 h 319"/>
              <a:gd name="T36" fmla="*/ 133 w 219"/>
              <a:gd name="T37" fmla="*/ 131 h 319"/>
              <a:gd name="T38" fmla="*/ 31 w 219"/>
              <a:gd name="T39" fmla="*/ 29 h 319"/>
              <a:gd name="T40" fmla="*/ 37 w 219"/>
              <a:gd name="T41" fmla="*/ 35 h 319"/>
              <a:gd name="T42" fmla="*/ 54 w 219"/>
              <a:gd name="T43" fmla="*/ 52 h 319"/>
              <a:gd name="T44" fmla="*/ 59 w 219"/>
              <a:gd name="T45" fmla="*/ 58 h 319"/>
              <a:gd name="T46" fmla="*/ 42 w 219"/>
              <a:gd name="T47" fmla="*/ 41 h 319"/>
              <a:gd name="T48" fmla="*/ 48 w 219"/>
              <a:gd name="T49" fmla="*/ 46 h 319"/>
              <a:gd name="T50" fmla="*/ 99 w 219"/>
              <a:gd name="T51" fmla="*/ 97 h 319"/>
              <a:gd name="T52" fmla="*/ 104 w 219"/>
              <a:gd name="T53" fmla="*/ 103 h 319"/>
              <a:gd name="T54" fmla="*/ 190 w 219"/>
              <a:gd name="T55" fmla="*/ 233 h 319"/>
              <a:gd name="T56" fmla="*/ 196 w 219"/>
              <a:gd name="T57" fmla="*/ 239 h 319"/>
              <a:gd name="T58" fmla="*/ 134 w 219"/>
              <a:gd name="T59" fmla="*/ 290 h 319"/>
              <a:gd name="T60" fmla="*/ 139 w 219"/>
              <a:gd name="T61" fmla="*/ 295 h 319"/>
              <a:gd name="T62" fmla="*/ 179 w 219"/>
              <a:gd name="T63" fmla="*/ 244 h 319"/>
              <a:gd name="T64" fmla="*/ 184 w 219"/>
              <a:gd name="T65" fmla="*/ 250 h 319"/>
              <a:gd name="T66" fmla="*/ 218 w 219"/>
              <a:gd name="T67" fmla="*/ 210 h 319"/>
              <a:gd name="T68" fmla="*/ 215 w 219"/>
              <a:gd name="T69" fmla="*/ 217 h 319"/>
              <a:gd name="T70" fmla="*/ 181 w 219"/>
              <a:gd name="T71" fmla="*/ 183 h 319"/>
              <a:gd name="T72" fmla="*/ 178 w 219"/>
              <a:gd name="T73" fmla="*/ 176 h 319"/>
              <a:gd name="T74" fmla="*/ 203 w 219"/>
              <a:gd name="T75" fmla="*/ 206 h 319"/>
              <a:gd name="T76" fmla="*/ 201 w 219"/>
              <a:gd name="T77" fmla="*/ 199 h 319"/>
              <a:gd name="T78" fmla="*/ 201 w 219"/>
              <a:gd name="T79" fmla="*/ 222 h 319"/>
              <a:gd name="T80" fmla="*/ 207 w 219"/>
              <a:gd name="T81" fmla="*/ 227 h 319"/>
              <a:gd name="T82" fmla="*/ 192 w 219"/>
              <a:gd name="T83" fmla="*/ 195 h 319"/>
              <a:gd name="T84" fmla="*/ 189 w 219"/>
              <a:gd name="T85" fmla="*/ 188 h 319"/>
              <a:gd name="T86" fmla="*/ 145 w 219"/>
              <a:gd name="T87" fmla="*/ 278 h 319"/>
              <a:gd name="T88" fmla="*/ 151 w 219"/>
              <a:gd name="T89" fmla="*/ 284 h 319"/>
              <a:gd name="T90" fmla="*/ 147 w 219"/>
              <a:gd name="T91" fmla="*/ 149 h 319"/>
              <a:gd name="T92" fmla="*/ 144 w 219"/>
              <a:gd name="T93" fmla="*/ 142 h 319"/>
              <a:gd name="T94" fmla="*/ 158 w 219"/>
              <a:gd name="T95" fmla="*/ 161 h 319"/>
              <a:gd name="T96" fmla="*/ 155 w 219"/>
              <a:gd name="T97" fmla="*/ 154 h 319"/>
              <a:gd name="T98" fmla="*/ 167 w 219"/>
              <a:gd name="T99" fmla="*/ 256 h 319"/>
              <a:gd name="T100" fmla="*/ 173 w 219"/>
              <a:gd name="T101" fmla="*/ 261 h 319"/>
              <a:gd name="T102" fmla="*/ 170 w 219"/>
              <a:gd name="T103" fmla="*/ 172 h 319"/>
              <a:gd name="T104" fmla="*/ 167 w 219"/>
              <a:gd name="T105" fmla="*/ 165 h 319"/>
              <a:gd name="T106" fmla="*/ 156 w 219"/>
              <a:gd name="T107" fmla="*/ 267 h 319"/>
              <a:gd name="T108" fmla="*/ 162 w 219"/>
              <a:gd name="T109" fmla="*/ 273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113" y="115"/>
                </a:moveTo>
                <a:cubicBezTo>
                  <a:pt x="114" y="115"/>
                  <a:pt x="115" y="115"/>
                  <a:pt x="116" y="114"/>
                </a:cubicBezTo>
                <a:cubicBezTo>
                  <a:pt x="117" y="113"/>
                  <a:pt x="117" y="110"/>
                  <a:pt x="116" y="108"/>
                </a:cubicBezTo>
                <a:cubicBezTo>
                  <a:pt x="114" y="107"/>
                  <a:pt x="112" y="107"/>
                  <a:pt x="110" y="108"/>
                </a:cubicBezTo>
                <a:cubicBezTo>
                  <a:pt x="109" y="110"/>
                  <a:pt x="109" y="113"/>
                  <a:pt x="110" y="114"/>
                </a:cubicBezTo>
                <a:cubicBezTo>
                  <a:pt x="111" y="115"/>
                  <a:pt x="112" y="115"/>
                  <a:pt x="113" y="115"/>
                </a:cubicBezTo>
                <a:close/>
                <a:moveTo>
                  <a:pt x="88" y="86"/>
                </a:moveTo>
                <a:cubicBezTo>
                  <a:pt x="86" y="87"/>
                  <a:pt x="86" y="90"/>
                  <a:pt x="88" y="92"/>
                </a:cubicBezTo>
                <a:cubicBezTo>
                  <a:pt x="88" y="92"/>
                  <a:pt x="89" y="93"/>
                  <a:pt x="90" y="93"/>
                </a:cubicBezTo>
                <a:cubicBezTo>
                  <a:pt x="91" y="93"/>
                  <a:pt x="92" y="92"/>
                  <a:pt x="93" y="92"/>
                </a:cubicBezTo>
                <a:cubicBezTo>
                  <a:pt x="95" y="90"/>
                  <a:pt x="95" y="87"/>
                  <a:pt x="93" y="86"/>
                </a:cubicBezTo>
                <a:cubicBezTo>
                  <a:pt x="92" y="84"/>
                  <a:pt x="89" y="84"/>
                  <a:pt x="88" y="86"/>
                </a:cubicBezTo>
                <a:close/>
                <a:moveTo>
                  <a:pt x="76" y="75"/>
                </a:moveTo>
                <a:cubicBezTo>
                  <a:pt x="75" y="76"/>
                  <a:pt x="75" y="79"/>
                  <a:pt x="76" y="80"/>
                </a:cubicBezTo>
                <a:cubicBezTo>
                  <a:pt x="77" y="81"/>
                  <a:pt x="78" y="81"/>
                  <a:pt x="79" y="81"/>
                </a:cubicBezTo>
                <a:cubicBezTo>
                  <a:pt x="80" y="81"/>
                  <a:pt x="81" y="81"/>
                  <a:pt x="82" y="80"/>
                </a:cubicBezTo>
                <a:cubicBezTo>
                  <a:pt x="83" y="79"/>
                  <a:pt x="83" y="76"/>
                  <a:pt x="82" y="75"/>
                </a:cubicBezTo>
                <a:cubicBezTo>
                  <a:pt x="80" y="73"/>
                  <a:pt x="78" y="73"/>
                  <a:pt x="76" y="75"/>
                </a:cubicBezTo>
                <a:close/>
                <a:moveTo>
                  <a:pt x="111" y="312"/>
                </a:moveTo>
                <a:cubicBezTo>
                  <a:pt x="109" y="314"/>
                  <a:pt x="109" y="316"/>
                  <a:pt x="111" y="318"/>
                </a:cubicBezTo>
                <a:cubicBezTo>
                  <a:pt x="112" y="319"/>
                  <a:pt x="113" y="319"/>
                  <a:pt x="114" y="319"/>
                </a:cubicBezTo>
                <a:cubicBezTo>
                  <a:pt x="115" y="319"/>
                  <a:pt x="116" y="319"/>
                  <a:pt x="117" y="318"/>
                </a:cubicBezTo>
                <a:cubicBezTo>
                  <a:pt x="118" y="316"/>
                  <a:pt x="118" y="314"/>
                  <a:pt x="117" y="312"/>
                </a:cubicBezTo>
                <a:cubicBezTo>
                  <a:pt x="115" y="311"/>
                  <a:pt x="112" y="311"/>
                  <a:pt x="111" y="312"/>
                </a:cubicBezTo>
                <a:close/>
                <a:moveTo>
                  <a:pt x="122" y="301"/>
                </a:moveTo>
                <a:cubicBezTo>
                  <a:pt x="121" y="302"/>
                  <a:pt x="121" y="305"/>
                  <a:pt x="122" y="307"/>
                </a:cubicBezTo>
                <a:cubicBezTo>
                  <a:pt x="123" y="307"/>
                  <a:pt x="124" y="308"/>
                  <a:pt x="125" y="308"/>
                </a:cubicBezTo>
                <a:cubicBezTo>
                  <a:pt x="126" y="308"/>
                  <a:pt x="127" y="307"/>
                  <a:pt x="128" y="307"/>
                </a:cubicBezTo>
                <a:cubicBezTo>
                  <a:pt x="129" y="305"/>
                  <a:pt x="129" y="302"/>
                  <a:pt x="128" y="301"/>
                </a:cubicBezTo>
                <a:cubicBezTo>
                  <a:pt x="126" y="299"/>
                  <a:pt x="124" y="299"/>
                  <a:pt x="122" y="301"/>
                </a:cubicBezTo>
                <a:close/>
                <a:moveTo>
                  <a:pt x="124" y="127"/>
                </a:moveTo>
                <a:cubicBezTo>
                  <a:pt x="125" y="127"/>
                  <a:pt x="126" y="126"/>
                  <a:pt x="127" y="125"/>
                </a:cubicBezTo>
                <a:cubicBezTo>
                  <a:pt x="129" y="124"/>
                  <a:pt x="129" y="121"/>
                  <a:pt x="127" y="120"/>
                </a:cubicBezTo>
                <a:cubicBezTo>
                  <a:pt x="126" y="118"/>
                  <a:pt x="123" y="118"/>
                  <a:pt x="121" y="120"/>
                </a:cubicBezTo>
                <a:cubicBezTo>
                  <a:pt x="120" y="121"/>
                  <a:pt x="120" y="124"/>
                  <a:pt x="121" y="125"/>
                </a:cubicBezTo>
                <a:cubicBezTo>
                  <a:pt x="122" y="126"/>
                  <a:pt x="123" y="127"/>
                  <a:pt x="124" y="127"/>
                </a:cubicBezTo>
                <a:close/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5"/>
                  <a:pt x="5" y="19"/>
                  <a:pt x="10" y="19"/>
                </a:cubicBezTo>
                <a:cubicBezTo>
                  <a:pt x="16" y="19"/>
                  <a:pt x="20" y="15"/>
                  <a:pt x="20" y="9"/>
                </a:cubicBezTo>
                <a:cubicBezTo>
                  <a:pt x="20" y="4"/>
                  <a:pt x="16" y="0"/>
                  <a:pt x="10" y="0"/>
                </a:cubicBezTo>
                <a:close/>
                <a:moveTo>
                  <a:pt x="20" y="18"/>
                </a:moveTo>
                <a:cubicBezTo>
                  <a:pt x="18" y="20"/>
                  <a:pt x="18" y="22"/>
                  <a:pt x="20" y="24"/>
                </a:cubicBezTo>
                <a:cubicBezTo>
                  <a:pt x="20" y="24"/>
                  <a:pt x="21" y="25"/>
                  <a:pt x="22" y="25"/>
                </a:cubicBezTo>
                <a:cubicBezTo>
                  <a:pt x="24" y="25"/>
                  <a:pt x="25" y="24"/>
                  <a:pt x="25" y="24"/>
                </a:cubicBezTo>
                <a:cubicBezTo>
                  <a:pt x="27" y="22"/>
                  <a:pt x="27" y="20"/>
                  <a:pt x="25" y="18"/>
                </a:cubicBezTo>
                <a:cubicBezTo>
                  <a:pt x="24" y="16"/>
                  <a:pt x="21" y="16"/>
                  <a:pt x="20" y="18"/>
                </a:cubicBezTo>
                <a:close/>
                <a:moveTo>
                  <a:pt x="65" y="63"/>
                </a:moveTo>
                <a:cubicBezTo>
                  <a:pt x="63" y="65"/>
                  <a:pt x="63" y="67"/>
                  <a:pt x="65" y="69"/>
                </a:cubicBezTo>
                <a:cubicBezTo>
                  <a:pt x="66" y="70"/>
                  <a:pt x="67" y="70"/>
                  <a:pt x="68" y="70"/>
                </a:cubicBezTo>
                <a:cubicBezTo>
                  <a:pt x="69" y="70"/>
                  <a:pt x="70" y="70"/>
                  <a:pt x="71" y="69"/>
                </a:cubicBezTo>
                <a:cubicBezTo>
                  <a:pt x="72" y="67"/>
                  <a:pt x="72" y="65"/>
                  <a:pt x="71" y="63"/>
                </a:cubicBezTo>
                <a:cubicBezTo>
                  <a:pt x="69" y="62"/>
                  <a:pt x="66" y="62"/>
                  <a:pt x="65" y="63"/>
                </a:cubicBezTo>
                <a:close/>
                <a:moveTo>
                  <a:pt x="136" y="138"/>
                </a:moveTo>
                <a:cubicBezTo>
                  <a:pt x="137" y="138"/>
                  <a:pt x="138" y="138"/>
                  <a:pt x="138" y="137"/>
                </a:cubicBezTo>
                <a:cubicBezTo>
                  <a:pt x="140" y="135"/>
                  <a:pt x="140" y="133"/>
                  <a:pt x="138" y="131"/>
                </a:cubicBezTo>
                <a:cubicBezTo>
                  <a:pt x="137" y="130"/>
                  <a:pt x="134" y="130"/>
                  <a:pt x="133" y="131"/>
                </a:cubicBezTo>
                <a:cubicBezTo>
                  <a:pt x="131" y="133"/>
                  <a:pt x="131" y="135"/>
                  <a:pt x="133" y="137"/>
                </a:cubicBezTo>
                <a:cubicBezTo>
                  <a:pt x="134" y="138"/>
                  <a:pt x="135" y="138"/>
                  <a:pt x="136" y="138"/>
                </a:cubicBezTo>
                <a:close/>
                <a:moveTo>
                  <a:pt x="31" y="29"/>
                </a:moveTo>
                <a:cubicBezTo>
                  <a:pt x="29" y="31"/>
                  <a:pt x="29" y="33"/>
                  <a:pt x="31" y="35"/>
                </a:cubicBezTo>
                <a:cubicBezTo>
                  <a:pt x="32" y="36"/>
                  <a:pt x="33" y="36"/>
                  <a:pt x="34" y="36"/>
                </a:cubicBezTo>
                <a:cubicBezTo>
                  <a:pt x="35" y="36"/>
                  <a:pt x="36" y="36"/>
                  <a:pt x="37" y="35"/>
                </a:cubicBezTo>
                <a:cubicBezTo>
                  <a:pt x="38" y="33"/>
                  <a:pt x="38" y="31"/>
                  <a:pt x="37" y="29"/>
                </a:cubicBezTo>
                <a:cubicBezTo>
                  <a:pt x="35" y="28"/>
                  <a:pt x="33" y="28"/>
                  <a:pt x="31" y="29"/>
                </a:cubicBezTo>
                <a:close/>
                <a:moveTo>
                  <a:pt x="54" y="52"/>
                </a:moveTo>
                <a:cubicBezTo>
                  <a:pt x="52" y="53"/>
                  <a:pt x="52" y="56"/>
                  <a:pt x="54" y="58"/>
                </a:cubicBezTo>
                <a:cubicBezTo>
                  <a:pt x="54" y="58"/>
                  <a:pt x="55" y="59"/>
                  <a:pt x="56" y="59"/>
                </a:cubicBezTo>
                <a:cubicBezTo>
                  <a:pt x="57" y="59"/>
                  <a:pt x="58" y="58"/>
                  <a:pt x="59" y="58"/>
                </a:cubicBezTo>
                <a:cubicBezTo>
                  <a:pt x="61" y="56"/>
                  <a:pt x="61" y="53"/>
                  <a:pt x="59" y="52"/>
                </a:cubicBezTo>
                <a:cubicBezTo>
                  <a:pt x="58" y="50"/>
                  <a:pt x="55" y="50"/>
                  <a:pt x="54" y="52"/>
                </a:cubicBezTo>
                <a:close/>
                <a:moveTo>
                  <a:pt x="42" y="41"/>
                </a:moveTo>
                <a:cubicBezTo>
                  <a:pt x="41" y="42"/>
                  <a:pt x="41" y="45"/>
                  <a:pt x="42" y="46"/>
                </a:cubicBezTo>
                <a:cubicBezTo>
                  <a:pt x="43" y="47"/>
                  <a:pt x="44" y="47"/>
                  <a:pt x="45" y="47"/>
                </a:cubicBezTo>
                <a:cubicBezTo>
                  <a:pt x="46" y="47"/>
                  <a:pt x="47" y="47"/>
                  <a:pt x="48" y="46"/>
                </a:cubicBezTo>
                <a:cubicBezTo>
                  <a:pt x="49" y="45"/>
                  <a:pt x="49" y="42"/>
                  <a:pt x="48" y="41"/>
                </a:cubicBezTo>
                <a:cubicBezTo>
                  <a:pt x="46" y="39"/>
                  <a:pt x="44" y="39"/>
                  <a:pt x="42" y="41"/>
                </a:cubicBezTo>
                <a:close/>
                <a:moveTo>
                  <a:pt x="99" y="97"/>
                </a:moveTo>
                <a:cubicBezTo>
                  <a:pt x="97" y="99"/>
                  <a:pt x="97" y="101"/>
                  <a:pt x="99" y="103"/>
                </a:cubicBezTo>
                <a:cubicBezTo>
                  <a:pt x="100" y="104"/>
                  <a:pt x="101" y="104"/>
                  <a:pt x="102" y="104"/>
                </a:cubicBezTo>
                <a:cubicBezTo>
                  <a:pt x="103" y="104"/>
                  <a:pt x="104" y="104"/>
                  <a:pt x="104" y="103"/>
                </a:cubicBezTo>
                <a:cubicBezTo>
                  <a:pt x="106" y="101"/>
                  <a:pt x="106" y="99"/>
                  <a:pt x="104" y="97"/>
                </a:cubicBezTo>
                <a:cubicBezTo>
                  <a:pt x="103" y="96"/>
                  <a:pt x="100" y="96"/>
                  <a:pt x="99" y="97"/>
                </a:cubicBezTo>
                <a:close/>
                <a:moveTo>
                  <a:pt x="190" y="233"/>
                </a:moveTo>
                <a:cubicBezTo>
                  <a:pt x="189" y="235"/>
                  <a:pt x="189" y="237"/>
                  <a:pt x="190" y="239"/>
                </a:cubicBezTo>
                <a:cubicBezTo>
                  <a:pt x="191" y="239"/>
                  <a:pt x="192" y="240"/>
                  <a:pt x="193" y="240"/>
                </a:cubicBezTo>
                <a:cubicBezTo>
                  <a:pt x="194" y="240"/>
                  <a:pt x="195" y="239"/>
                  <a:pt x="196" y="239"/>
                </a:cubicBezTo>
                <a:cubicBezTo>
                  <a:pt x="197" y="237"/>
                  <a:pt x="197" y="235"/>
                  <a:pt x="196" y="233"/>
                </a:cubicBezTo>
                <a:cubicBezTo>
                  <a:pt x="194" y="231"/>
                  <a:pt x="192" y="231"/>
                  <a:pt x="190" y="233"/>
                </a:cubicBezTo>
                <a:close/>
                <a:moveTo>
                  <a:pt x="134" y="290"/>
                </a:moveTo>
                <a:cubicBezTo>
                  <a:pt x="132" y="291"/>
                  <a:pt x="132" y="294"/>
                  <a:pt x="134" y="295"/>
                </a:cubicBezTo>
                <a:cubicBezTo>
                  <a:pt x="134" y="296"/>
                  <a:pt x="135" y="296"/>
                  <a:pt x="136" y="296"/>
                </a:cubicBezTo>
                <a:cubicBezTo>
                  <a:pt x="137" y="296"/>
                  <a:pt x="138" y="296"/>
                  <a:pt x="139" y="295"/>
                </a:cubicBezTo>
                <a:cubicBezTo>
                  <a:pt x="141" y="294"/>
                  <a:pt x="141" y="291"/>
                  <a:pt x="139" y="290"/>
                </a:cubicBezTo>
                <a:cubicBezTo>
                  <a:pt x="138" y="288"/>
                  <a:pt x="135" y="288"/>
                  <a:pt x="134" y="290"/>
                </a:cubicBezTo>
                <a:close/>
                <a:moveTo>
                  <a:pt x="179" y="244"/>
                </a:moveTo>
                <a:cubicBezTo>
                  <a:pt x="177" y="246"/>
                  <a:pt x="177" y="248"/>
                  <a:pt x="179" y="250"/>
                </a:cubicBezTo>
                <a:cubicBezTo>
                  <a:pt x="180" y="251"/>
                  <a:pt x="181" y="251"/>
                  <a:pt x="182" y="251"/>
                </a:cubicBezTo>
                <a:cubicBezTo>
                  <a:pt x="183" y="251"/>
                  <a:pt x="184" y="251"/>
                  <a:pt x="184" y="250"/>
                </a:cubicBezTo>
                <a:cubicBezTo>
                  <a:pt x="186" y="248"/>
                  <a:pt x="186" y="246"/>
                  <a:pt x="184" y="244"/>
                </a:cubicBezTo>
                <a:cubicBezTo>
                  <a:pt x="183" y="243"/>
                  <a:pt x="180" y="243"/>
                  <a:pt x="179" y="244"/>
                </a:cubicBezTo>
                <a:close/>
                <a:moveTo>
                  <a:pt x="218" y="210"/>
                </a:moveTo>
                <a:cubicBezTo>
                  <a:pt x="216" y="209"/>
                  <a:pt x="214" y="209"/>
                  <a:pt x="212" y="210"/>
                </a:cubicBezTo>
                <a:cubicBezTo>
                  <a:pt x="210" y="212"/>
                  <a:pt x="210" y="214"/>
                  <a:pt x="212" y="216"/>
                </a:cubicBezTo>
                <a:cubicBezTo>
                  <a:pt x="213" y="217"/>
                  <a:pt x="214" y="217"/>
                  <a:pt x="215" y="217"/>
                </a:cubicBezTo>
                <a:cubicBezTo>
                  <a:pt x="216" y="217"/>
                  <a:pt x="217" y="217"/>
                  <a:pt x="218" y="216"/>
                </a:cubicBezTo>
                <a:cubicBezTo>
                  <a:pt x="219" y="214"/>
                  <a:pt x="219" y="212"/>
                  <a:pt x="218" y="210"/>
                </a:cubicBezTo>
                <a:close/>
                <a:moveTo>
                  <a:pt x="181" y="183"/>
                </a:moveTo>
                <a:cubicBezTo>
                  <a:pt x="182" y="183"/>
                  <a:pt x="183" y="183"/>
                  <a:pt x="184" y="182"/>
                </a:cubicBezTo>
                <a:cubicBezTo>
                  <a:pt x="185" y="180"/>
                  <a:pt x="185" y="178"/>
                  <a:pt x="184" y="176"/>
                </a:cubicBezTo>
                <a:cubicBezTo>
                  <a:pt x="182" y="175"/>
                  <a:pt x="180" y="175"/>
                  <a:pt x="178" y="176"/>
                </a:cubicBezTo>
                <a:cubicBezTo>
                  <a:pt x="176" y="178"/>
                  <a:pt x="176" y="180"/>
                  <a:pt x="178" y="182"/>
                </a:cubicBezTo>
                <a:cubicBezTo>
                  <a:pt x="179" y="183"/>
                  <a:pt x="180" y="183"/>
                  <a:pt x="181" y="183"/>
                </a:cubicBezTo>
                <a:close/>
                <a:moveTo>
                  <a:pt x="203" y="206"/>
                </a:moveTo>
                <a:cubicBezTo>
                  <a:pt x="204" y="206"/>
                  <a:pt x="206" y="205"/>
                  <a:pt x="206" y="205"/>
                </a:cubicBezTo>
                <a:cubicBezTo>
                  <a:pt x="208" y="203"/>
                  <a:pt x="208" y="201"/>
                  <a:pt x="206" y="199"/>
                </a:cubicBezTo>
                <a:cubicBezTo>
                  <a:pt x="205" y="197"/>
                  <a:pt x="202" y="197"/>
                  <a:pt x="201" y="199"/>
                </a:cubicBezTo>
                <a:cubicBezTo>
                  <a:pt x="199" y="201"/>
                  <a:pt x="199" y="203"/>
                  <a:pt x="201" y="205"/>
                </a:cubicBezTo>
                <a:cubicBezTo>
                  <a:pt x="201" y="205"/>
                  <a:pt x="202" y="206"/>
                  <a:pt x="203" y="206"/>
                </a:cubicBezTo>
                <a:close/>
                <a:moveTo>
                  <a:pt x="201" y="222"/>
                </a:moveTo>
                <a:cubicBezTo>
                  <a:pt x="200" y="223"/>
                  <a:pt x="200" y="226"/>
                  <a:pt x="201" y="227"/>
                </a:cubicBezTo>
                <a:cubicBezTo>
                  <a:pt x="202" y="228"/>
                  <a:pt x="203" y="228"/>
                  <a:pt x="204" y="228"/>
                </a:cubicBezTo>
                <a:cubicBezTo>
                  <a:pt x="205" y="228"/>
                  <a:pt x="206" y="228"/>
                  <a:pt x="207" y="227"/>
                </a:cubicBezTo>
                <a:cubicBezTo>
                  <a:pt x="209" y="226"/>
                  <a:pt x="209" y="223"/>
                  <a:pt x="207" y="222"/>
                </a:cubicBezTo>
                <a:cubicBezTo>
                  <a:pt x="206" y="220"/>
                  <a:pt x="203" y="220"/>
                  <a:pt x="201" y="222"/>
                </a:cubicBezTo>
                <a:close/>
                <a:moveTo>
                  <a:pt x="192" y="195"/>
                </a:moveTo>
                <a:cubicBezTo>
                  <a:pt x="193" y="195"/>
                  <a:pt x="194" y="194"/>
                  <a:pt x="195" y="193"/>
                </a:cubicBezTo>
                <a:cubicBezTo>
                  <a:pt x="197" y="192"/>
                  <a:pt x="197" y="189"/>
                  <a:pt x="195" y="188"/>
                </a:cubicBezTo>
                <a:cubicBezTo>
                  <a:pt x="193" y="186"/>
                  <a:pt x="191" y="186"/>
                  <a:pt x="189" y="188"/>
                </a:cubicBezTo>
                <a:cubicBezTo>
                  <a:pt x="188" y="189"/>
                  <a:pt x="188" y="192"/>
                  <a:pt x="189" y="193"/>
                </a:cubicBezTo>
                <a:cubicBezTo>
                  <a:pt x="190" y="194"/>
                  <a:pt x="191" y="195"/>
                  <a:pt x="192" y="195"/>
                </a:cubicBezTo>
                <a:close/>
                <a:moveTo>
                  <a:pt x="145" y="278"/>
                </a:moveTo>
                <a:cubicBezTo>
                  <a:pt x="143" y="280"/>
                  <a:pt x="143" y="282"/>
                  <a:pt x="145" y="284"/>
                </a:cubicBezTo>
                <a:cubicBezTo>
                  <a:pt x="146" y="285"/>
                  <a:pt x="147" y="285"/>
                  <a:pt x="148" y="285"/>
                </a:cubicBezTo>
                <a:cubicBezTo>
                  <a:pt x="149" y="285"/>
                  <a:pt x="150" y="285"/>
                  <a:pt x="151" y="284"/>
                </a:cubicBezTo>
                <a:cubicBezTo>
                  <a:pt x="152" y="282"/>
                  <a:pt x="152" y="280"/>
                  <a:pt x="151" y="278"/>
                </a:cubicBezTo>
                <a:cubicBezTo>
                  <a:pt x="149" y="277"/>
                  <a:pt x="146" y="277"/>
                  <a:pt x="145" y="278"/>
                </a:cubicBezTo>
                <a:close/>
                <a:moveTo>
                  <a:pt x="147" y="149"/>
                </a:moveTo>
                <a:cubicBezTo>
                  <a:pt x="148" y="149"/>
                  <a:pt x="149" y="149"/>
                  <a:pt x="150" y="148"/>
                </a:cubicBezTo>
                <a:cubicBezTo>
                  <a:pt x="151" y="147"/>
                  <a:pt x="151" y="144"/>
                  <a:pt x="150" y="142"/>
                </a:cubicBezTo>
                <a:cubicBezTo>
                  <a:pt x="148" y="141"/>
                  <a:pt x="146" y="141"/>
                  <a:pt x="144" y="142"/>
                </a:cubicBezTo>
                <a:cubicBezTo>
                  <a:pt x="143" y="144"/>
                  <a:pt x="143" y="147"/>
                  <a:pt x="144" y="148"/>
                </a:cubicBezTo>
                <a:cubicBezTo>
                  <a:pt x="145" y="149"/>
                  <a:pt x="146" y="149"/>
                  <a:pt x="147" y="149"/>
                </a:cubicBezTo>
                <a:close/>
                <a:moveTo>
                  <a:pt x="158" y="161"/>
                </a:moveTo>
                <a:cubicBezTo>
                  <a:pt x="159" y="161"/>
                  <a:pt x="160" y="160"/>
                  <a:pt x="161" y="159"/>
                </a:cubicBezTo>
                <a:cubicBezTo>
                  <a:pt x="163" y="158"/>
                  <a:pt x="163" y="155"/>
                  <a:pt x="161" y="154"/>
                </a:cubicBezTo>
                <a:cubicBezTo>
                  <a:pt x="159" y="152"/>
                  <a:pt x="157" y="152"/>
                  <a:pt x="155" y="154"/>
                </a:cubicBezTo>
                <a:cubicBezTo>
                  <a:pt x="154" y="155"/>
                  <a:pt x="154" y="158"/>
                  <a:pt x="155" y="159"/>
                </a:cubicBezTo>
                <a:cubicBezTo>
                  <a:pt x="156" y="160"/>
                  <a:pt x="157" y="161"/>
                  <a:pt x="158" y="161"/>
                </a:cubicBezTo>
                <a:close/>
                <a:moveTo>
                  <a:pt x="167" y="256"/>
                </a:moveTo>
                <a:cubicBezTo>
                  <a:pt x="166" y="257"/>
                  <a:pt x="166" y="260"/>
                  <a:pt x="167" y="261"/>
                </a:cubicBezTo>
                <a:cubicBezTo>
                  <a:pt x="168" y="262"/>
                  <a:pt x="169" y="262"/>
                  <a:pt x="170" y="262"/>
                </a:cubicBezTo>
                <a:cubicBezTo>
                  <a:pt x="171" y="262"/>
                  <a:pt x="172" y="262"/>
                  <a:pt x="173" y="261"/>
                </a:cubicBezTo>
                <a:cubicBezTo>
                  <a:pt x="175" y="260"/>
                  <a:pt x="175" y="257"/>
                  <a:pt x="173" y="256"/>
                </a:cubicBezTo>
                <a:cubicBezTo>
                  <a:pt x="172" y="254"/>
                  <a:pt x="169" y="254"/>
                  <a:pt x="167" y="256"/>
                </a:cubicBezTo>
                <a:close/>
                <a:moveTo>
                  <a:pt x="170" y="172"/>
                </a:moveTo>
                <a:cubicBezTo>
                  <a:pt x="171" y="172"/>
                  <a:pt x="172" y="172"/>
                  <a:pt x="172" y="171"/>
                </a:cubicBezTo>
                <a:cubicBezTo>
                  <a:pt x="174" y="169"/>
                  <a:pt x="174" y="167"/>
                  <a:pt x="172" y="165"/>
                </a:cubicBezTo>
                <a:cubicBezTo>
                  <a:pt x="171" y="164"/>
                  <a:pt x="168" y="164"/>
                  <a:pt x="167" y="165"/>
                </a:cubicBezTo>
                <a:cubicBezTo>
                  <a:pt x="165" y="167"/>
                  <a:pt x="165" y="169"/>
                  <a:pt x="167" y="171"/>
                </a:cubicBezTo>
                <a:cubicBezTo>
                  <a:pt x="167" y="172"/>
                  <a:pt x="169" y="172"/>
                  <a:pt x="170" y="172"/>
                </a:cubicBezTo>
                <a:close/>
                <a:moveTo>
                  <a:pt x="156" y="267"/>
                </a:moveTo>
                <a:cubicBezTo>
                  <a:pt x="155" y="268"/>
                  <a:pt x="155" y="271"/>
                  <a:pt x="156" y="273"/>
                </a:cubicBezTo>
                <a:cubicBezTo>
                  <a:pt x="157" y="273"/>
                  <a:pt x="158" y="274"/>
                  <a:pt x="159" y="274"/>
                </a:cubicBezTo>
                <a:cubicBezTo>
                  <a:pt x="160" y="274"/>
                  <a:pt x="161" y="273"/>
                  <a:pt x="162" y="273"/>
                </a:cubicBezTo>
                <a:cubicBezTo>
                  <a:pt x="163" y="271"/>
                  <a:pt x="163" y="268"/>
                  <a:pt x="162" y="267"/>
                </a:cubicBezTo>
                <a:cubicBezTo>
                  <a:pt x="160" y="265"/>
                  <a:pt x="158" y="265"/>
                  <a:pt x="156" y="26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3" name="Freeform 20">
            <a:extLst>
              <a:ext uri="{FF2B5EF4-FFF2-40B4-BE49-F238E27FC236}">
                <a16:creationId xmlns="" xmlns:a16="http://schemas.microsoft.com/office/drawing/2014/main" id="{1CEC143B-2815-48C1-86C0-6E86C7769E7E}"/>
              </a:ext>
            </a:extLst>
          </p:cNvPr>
          <p:cNvSpPr>
            <a:spLocks noEditPoints="1"/>
          </p:cNvSpPr>
          <p:nvPr/>
        </p:nvSpPr>
        <p:spPr bwMode="auto">
          <a:xfrm>
            <a:off x="9195756" y="3031810"/>
            <a:ext cx="695325" cy="1012825"/>
          </a:xfrm>
          <a:custGeom>
            <a:avLst/>
            <a:gdLst>
              <a:gd name="T0" fmla="*/ 90 w 219"/>
              <a:gd name="T1" fmla="*/ 234 h 319"/>
              <a:gd name="T2" fmla="*/ 87 w 219"/>
              <a:gd name="T3" fmla="*/ 228 h 319"/>
              <a:gd name="T4" fmla="*/ 124 w 219"/>
              <a:gd name="T5" fmla="*/ 19 h 319"/>
              <a:gd name="T6" fmla="*/ 122 w 219"/>
              <a:gd name="T7" fmla="*/ 13 h 319"/>
              <a:gd name="T8" fmla="*/ 78 w 219"/>
              <a:gd name="T9" fmla="*/ 246 h 319"/>
              <a:gd name="T10" fmla="*/ 76 w 219"/>
              <a:gd name="T11" fmla="*/ 239 h 319"/>
              <a:gd name="T12" fmla="*/ 101 w 219"/>
              <a:gd name="T13" fmla="*/ 223 h 319"/>
              <a:gd name="T14" fmla="*/ 98 w 219"/>
              <a:gd name="T15" fmla="*/ 216 h 319"/>
              <a:gd name="T16" fmla="*/ 124 w 219"/>
              <a:gd name="T17" fmla="*/ 201 h 319"/>
              <a:gd name="T18" fmla="*/ 121 w 219"/>
              <a:gd name="T19" fmla="*/ 194 h 319"/>
              <a:gd name="T20" fmla="*/ 112 w 219"/>
              <a:gd name="T21" fmla="*/ 212 h 319"/>
              <a:gd name="T22" fmla="*/ 110 w 219"/>
              <a:gd name="T23" fmla="*/ 205 h 319"/>
              <a:gd name="T24" fmla="*/ 135 w 219"/>
              <a:gd name="T25" fmla="*/ 189 h 319"/>
              <a:gd name="T26" fmla="*/ 132 w 219"/>
              <a:gd name="T27" fmla="*/ 182 h 319"/>
              <a:gd name="T28" fmla="*/ 113 w 219"/>
              <a:gd name="T29" fmla="*/ 8 h 319"/>
              <a:gd name="T30" fmla="*/ 110 w 219"/>
              <a:gd name="T31" fmla="*/ 1 h 319"/>
              <a:gd name="T32" fmla="*/ 33 w 219"/>
              <a:gd name="T33" fmla="*/ 291 h 319"/>
              <a:gd name="T34" fmla="*/ 30 w 219"/>
              <a:gd name="T35" fmla="*/ 284 h 319"/>
              <a:gd name="T36" fmla="*/ 67 w 219"/>
              <a:gd name="T37" fmla="*/ 257 h 319"/>
              <a:gd name="T38" fmla="*/ 64 w 219"/>
              <a:gd name="T39" fmla="*/ 250 h 319"/>
              <a:gd name="T40" fmla="*/ 10 w 219"/>
              <a:gd name="T41" fmla="*/ 319 h 319"/>
              <a:gd name="T42" fmla="*/ 19 w 219"/>
              <a:gd name="T43" fmla="*/ 296 h 319"/>
              <a:gd name="T44" fmla="*/ 25 w 219"/>
              <a:gd name="T45" fmla="*/ 301 h 319"/>
              <a:gd name="T46" fmla="*/ 53 w 219"/>
              <a:gd name="T47" fmla="*/ 262 h 319"/>
              <a:gd name="T48" fmla="*/ 59 w 219"/>
              <a:gd name="T49" fmla="*/ 267 h 319"/>
              <a:gd name="T50" fmla="*/ 42 w 219"/>
              <a:gd name="T51" fmla="*/ 273 h 319"/>
              <a:gd name="T52" fmla="*/ 47 w 219"/>
              <a:gd name="T53" fmla="*/ 279 h 319"/>
              <a:gd name="T54" fmla="*/ 177 w 219"/>
              <a:gd name="T55" fmla="*/ 137 h 319"/>
              <a:gd name="T56" fmla="*/ 183 w 219"/>
              <a:gd name="T57" fmla="*/ 143 h 319"/>
              <a:gd name="T58" fmla="*/ 178 w 219"/>
              <a:gd name="T59" fmla="*/ 69 h 319"/>
              <a:gd name="T60" fmla="*/ 184 w 219"/>
              <a:gd name="T61" fmla="*/ 75 h 319"/>
              <a:gd name="T62" fmla="*/ 200 w 219"/>
              <a:gd name="T63" fmla="*/ 114 h 319"/>
              <a:gd name="T64" fmla="*/ 206 w 219"/>
              <a:gd name="T65" fmla="*/ 120 h 319"/>
              <a:gd name="T66" fmla="*/ 189 w 219"/>
              <a:gd name="T67" fmla="*/ 126 h 319"/>
              <a:gd name="T68" fmla="*/ 194 w 219"/>
              <a:gd name="T69" fmla="*/ 131 h 319"/>
              <a:gd name="T70" fmla="*/ 189 w 219"/>
              <a:gd name="T71" fmla="*/ 80 h 319"/>
              <a:gd name="T72" fmla="*/ 195 w 219"/>
              <a:gd name="T73" fmla="*/ 86 h 319"/>
              <a:gd name="T74" fmla="*/ 217 w 219"/>
              <a:gd name="T75" fmla="*/ 103 h 319"/>
              <a:gd name="T76" fmla="*/ 214 w 219"/>
              <a:gd name="T77" fmla="*/ 110 h 319"/>
              <a:gd name="T78" fmla="*/ 201 w 219"/>
              <a:gd name="T79" fmla="*/ 92 h 319"/>
              <a:gd name="T80" fmla="*/ 206 w 219"/>
              <a:gd name="T81" fmla="*/ 97 h 319"/>
              <a:gd name="T82" fmla="*/ 167 w 219"/>
              <a:gd name="T83" fmla="*/ 58 h 319"/>
              <a:gd name="T84" fmla="*/ 173 w 219"/>
              <a:gd name="T85" fmla="*/ 64 h 319"/>
              <a:gd name="T86" fmla="*/ 144 w 219"/>
              <a:gd name="T87" fmla="*/ 35 h 319"/>
              <a:gd name="T88" fmla="*/ 150 w 219"/>
              <a:gd name="T89" fmla="*/ 41 h 319"/>
              <a:gd name="T90" fmla="*/ 155 w 219"/>
              <a:gd name="T91" fmla="*/ 160 h 319"/>
              <a:gd name="T92" fmla="*/ 160 w 219"/>
              <a:gd name="T93" fmla="*/ 165 h 319"/>
              <a:gd name="T94" fmla="*/ 143 w 219"/>
              <a:gd name="T95" fmla="*/ 171 h 319"/>
              <a:gd name="T96" fmla="*/ 149 w 219"/>
              <a:gd name="T97" fmla="*/ 177 h 319"/>
              <a:gd name="T98" fmla="*/ 156 w 219"/>
              <a:gd name="T99" fmla="*/ 47 h 319"/>
              <a:gd name="T100" fmla="*/ 161 w 219"/>
              <a:gd name="T101" fmla="*/ 52 h 319"/>
              <a:gd name="T102" fmla="*/ 133 w 219"/>
              <a:gd name="T103" fmla="*/ 24 h 319"/>
              <a:gd name="T104" fmla="*/ 139 w 219"/>
              <a:gd name="T105" fmla="*/ 30 h 319"/>
              <a:gd name="T106" fmla="*/ 166 w 219"/>
              <a:gd name="T107" fmla="*/ 148 h 319"/>
              <a:gd name="T108" fmla="*/ 172 w 219"/>
              <a:gd name="T109" fmla="*/ 154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9" h="319">
                <a:moveTo>
                  <a:pt x="87" y="228"/>
                </a:moveTo>
                <a:cubicBezTo>
                  <a:pt x="85" y="229"/>
                  <a:pt x="85" y="232"/>
                  <a:pt x="87" y="233"/>
                </a:cubicBezTo>
                <a:cubicBezTo>
                  <a:pt x="88" y="234"/>
                  <a:pt x="89" y="234"/>
                  <a:pt x="90" y="234"/>
                </a:cubicBezTo>
                <a:cubicBezTo>
                  <a:pt x="91" y="234"/>
                  <a:pt x="92" y="234"/>
                  <a:pt x="93" y="233"/>
                </a:cubicBezTo>
                <a:cubicBezTo>
                  <a:pt x="94" y="232"/>
                  <a:pt x="94" y="229"/>
                  <a:pt x="93" y="228"/>
                </a:cubicBezTo>
                <a:cubicBezTo>
                  <a:pt x="91" y="226"/>
                  <a:pt x="88" y="226"/>
                  <a:pt x="87" y="228"/>
                </a:cubicBezTo>
                <a:close/>
                <a:moveTo>
                  <a:pt x="122" y="13"/>
                </a:moveTo>
                <a:cubicBezTo>
                  <a:pt x="120" y="14"/>
                  <a:pt x="120" y="17"/>
                  <a:pt x="122" y="18"/>
                </a:cubicBezTo>
                <a:cubicBezTo>
                  <a:pt x="122" y="19"/>
                  <a:pt x="123" y="19"/>
                  <a:pt x="124" y="19"/>
                </a:cubicBezTo>
                <a:cubicBezTo>
                  <a:pt x="125" y="19"/>
                  <a:pt x="126" y="19"/>
                  <a:pt x="127" y="18"/>
                </a:cubicBezTo>
                <a:cubicBezTo>
                  <a:pt x="129" y="17"/>
                  <a:pt x="129" y="14"/>
                  <a:pt x="127" y="13"/>
                </a:cubicBezTo>
                <a:cubicBezTo>
                  <a:pt x="126" y="11"/>
                  <a:pt x="123" y="11"/>
                  <a:pt x="122" y="13"/>
                </a:cubicBezTo>
                <a:close/>
                <a:moveTo>
                  <a:pt x="76" y="239"/>
                </a:moveTo>
                <a:cubicBezTo>
                  <a:pt x="74" y="241"/>
                  <a:pt x="74" y="243"/>
                  <a:pt x="76" y="245"/>
                </a:cubicBezTo>
                <a:cubicBezTo>
                  <a:pt x="76" y="245"/>
                  <a:pt x="77" y="246"/>
                  <a:pt x="78" y="246"/>
                </a:cubicBezTo>
                <a:cubicBezTo>
                  <a:pt x="79" y="246"/>
                  <a:pt x="80" y="245"/>
                  <a:pt x="81" y="245"/>
                </a:cubicBezTo>
                <a:cubicBezTo>
                  <a:pt x="83" y="243"/>
                  <a:pt x="83" y="241"/>
                  <a:pt x="81" y="239"/>
                </a:cubicBezTo>
                <a:cubicBezTo>
                  <a:pt x="80" y="237"/>
                  <a:pt x="77" y="237"/>
                  <a:pt x="76" y="239"/>
                </a:cubicBezTo>
                <a:close/>
                <a:moveTo>
                  <a:pt x="98" y="216"/>
                </a:moveTo>
                <a:cubicBezTo>
                  <a:pt x="97" y="218"/>
                  <a:pt x="97" y="220"/>
                  <a:pt x="98" y="222"/>
                </a:cubicBezTo>
                <a:cubicBezTo>
                  <a:pt x="99" y="223"/>
                  <a:pt x="100" y="223"/>
                  <a:pt x="101" y="223"/>
                </a:cubicBezTo>
                <a:cubicBezTo>
                  <a:pt x="102" y="223"/>
                  <a:pt x="103" y="223"/>
                  <a:pt x="104" y="222"/>
                </a:cubicBezTo>
                <a:cubicBezTo>
                  <a:pt x="105" y="220"/>
                  <a:pt x="105" y="218"/>
                  <a:pt x="104" y="216"/>
                </a:cubicBezTo>
                <a:cubicBezTo>
                  <a:pt x="102" y="215"/>
                  <a:pt x="100" y="215"/>
                  <a:pt x="98" y="216"/>
                </a:cubicBezTo>
                <a:close/>
                <a:moveTo>
                  <a:pt x="121" y="194"/>
                </a:moveTo>
                <a:cubicBezTo>
                  <a:pt x="119" y="195"/>
                  <a:pt x="119" y="198"/>
                  <a:pt x="121" y="199"/>
                </a:cubicBezTo>
                <a:cubicBezTo>
                  <a:pt x="122" y="200"/>
                  <a:pt x="123" y="201"/>
                  <a:pt x="124" y="201"/>
                </a:cubicBezTo>
                <a:cubicBezTo>
                  <a:pt x="125" y="201"/>
                  <a:pt x="126" y="200"/>
                  <a:pt x="126" y="199"/>
                </a:cubicBezTo>
                <a:cubicBezTo>
                  <a:pt x="128" y="198"/>
                  <a:pt x="128" y="195"/>
                  <a:pt x="126" y="194"/>
                </a:cubicBezTo>
                <a:cubicBezTo>
                  <a:pt x="125" y="192"/>
                  <a:pt x="122" y="192"/>
                  <a:pt x="121" y="194"/>
                </a:cubicBezTo>
                <a:close/>
                <a:moveTo>
                  <a:pt x="110" y="205"/>
                </a:moveTo>
                <a:cubicBezTo>
                  <a:pt x="108" y="207"/>
                  <a:pt x="108" y="209"/>
                  <a:pt x="110" y="211"/>
                </a:cubicBezTo>
                <a:cubicBezTo>
                  <a:pt x="110" y="211"/>
                  <a:pt x="111" y="212"/>
                  <a:pt x="112" y="212"/>
                </a:cubicBezTo>
                <a:cubicBezTo>
                  <a:pt x="113" y="212"/>
                  <a:pt x="114" y="211"/>
                  <a:pt x="115" y="211"/>
                </a:cubicBezTo>
                <a:cubicBezTo>
                  <a:pt x="117" y="209"/>
                  <a:pt x="117" y="207"/>
                  <a:pt x="115" y="205"/>
                </a:cubicBezTo>
                <a:cubicBezTo>
                  <a:pt x="114" y="203"/>
                  <a:pt x="111" y="203"/>
                  <a:pt x="110" y="205"/>
                </a:cubicBezTo>
                <a:close/>
                <a:moveTo>
                  <a:pt x="132" y="182"/>
                </a:moveTo>
                <a:cubicBezTo>
                  <a:pt x="131" y="184"/>
                  <a:pt x="131" y="186"/>
                  <a:pt x="132" y="188"/>
                </a:cubicBezTo>
                <a:cubicBezTo>
                  <a:pt x="133" y="189"/>
                  <a:pt x="134" y="189"/>
                  <a:pt x="135" y="189"/>
                </a:cubicBezTo>
                <a:cubicBezTo>
                  <a:pt x="136" y="189"/>
                  <a:pt x="137" y="189"/>
                  <a:pt x="138" y="188"/>
                </a:cubicBezTo>
                <a:cubicBezTo>
                  <a:pt x="139" y="186"/>
                  <a:pt x="139" y="184"/>
                  <a:pt x="138" y="182"/>
                </a:cubicBezTo>
                <a:cubicBezTo>
                  <a:pt x="136" y="181"/>
                  <a:pt x="134" y="181"/>
                  <a:pt x="132" y="182"/>
                </a:cubicBezTo>
                <a:close/>
                <a:moveTo>
                  <a:pt x="110" y="1"/>
                </a:moveTo>
                <a:cubicBezTo>
                  <a:pt x="109" y="3"/>
                  <a:pt x="109" y="5"/>
                  <a:pt x="110" y="7"/>
                </a:cubicBezTo>
                <a:cubicBezTo>
                  <a:pt x="111" y="8"/>
                  <a:pt x="112" y="8"/>
                  <a:pt x="113" y="8"/>
                </a:cubicBezTo>
                <a:cubicBezTo>
                  <a:pt x="114" y="8"/>
                  <a:pt x="115" y="8"/>
                  <a:pt x="116" y="7"/>
                </a:cubicBezTo>
                <a:cubicBezTo>
                  <a:pt x="117" y="5"/>
                  <a:pt x="117" y="3"/>
                  <a:pt x="116" y="1"/>
                </a:cubicBezTo>
                <a:cubicBezTo>
                  <a:pt x="114" y="0"/>
                  <a:pt x="112" y="0"/>
                  <a:pt x="110" y="1"/>
                </a:cubicBezTo>
                <a:close/>
                <a:moveTo>
                  <a:pt x="30" y="284"/>
                </a:moveTo>
                <a:cubicBezTo>
                  <a:pt x="29" y="286"/>
                  <a:pt x="29" y="288"/>
                  <a:pt x="30" y="290"/>
                </a:cubicBezTo>
                <a:cubicBezTo>
                  <a:pt x="31" y="291"/>
                  <a:pt x="32" y="291"/>
                  <a:pt x="33" y="291"/>
                </a:cubicBezTo>
                <a:cubicBezTo>
                  <a:pt x="34" y="291"/>
                  <a:pt x="35" y="291"/>
                  <a:pt x="36" y="290"/>
                </a:cubicBezTo>
                <a:cubicBezTo>
                  <a:pt x="38" y="288"/>
                  <a:pt x="38" y="286"/>
                  <a:pt x="36" y="284"/>
                </a:cubicBezTo>
                <a:cubicBezTo>
                  <a:pt x="34" y="283"/>
                  <a:pt x="32" y="283"/>
                  <a:pt x="30" y="284"/>
                </a:cubicBezTo>
                <a:close/>
                <a:moveTo>
                  <a:pt x="64" y="250"/>
                </a:moveTo>
                <a:cubicBezTo>
                  <a:pt x="63" y="252"/>
                  <a:pt x="63" y="254"/>
                  <a:pt x="64" y="256"/>
                </a:cubicBezTo>
                <a:cubicBezTo>
                  <a:pt x="65" y="257"/>
                  <a:pt x="66" y="257"/>
                  <a:pt x="67" y="257"/>
                </a:cubicBezTo>
                <a:cubicBezTo>
                  <a:pt x="68" y="257"/>
                  <a:pt x="69" y="257"/>
                  <a:pt x="70" y="256"/>
                </a:cubicBezTo>
                <a:cubicBezTo>
                  <a:pt x="71" y="254"/>
                  <a:pt x="71" y="252"/>
                  <a:pt x="70" y="250"/>
                </a:cubicBezTo>
                <a:cubicBezTo>
                  <a:pt x="68" y="249"/>
                  <a:pt x="66" y="249"/>
                  <a:pt x="64" y="250"/>
                </a:cubicBezTo>
                <a:close/>
                <a:moveTo>
                  <a:pt x="10" y="300"/>
                </a:moveTo>
                <a:cubicBezTo>
                  <a:pt x="4" y="300"/>
                  <a:pt x="0" y="304"/>
                  <a:pt x="0" y="310"/>
                </a:cubicBezTo>
                <a:cubicBezTo>
                  <a:pt x="0" y="315"/>
                  <a:pt x="4" y="319"/>
                  <a:pt x="10" y="319"/>
                </a:cubicBezTo>
                <a:cubicBezTo>
                  <a:pt x="15" y="319"/>
                  <a:pt x="19" y="315"/>
                  <a:pt x="19" y="310"/>
                </a:cubicBezTo>
                <a:cubicBezTo>
                  <a:pt x="19" y="304"/>
                  <a:pt x="15" y="300"/>
                  <a:pt x="10" y="300"/>
                </a:cubicBezTo>
                <a:close/>
                <a:moveTo>
                  <a:pt x="19" y="296"/>
                </a:moveTo>
                <a:cubicBezTo>
                  <a:pt x="17" y="297"/>
                  <a:pt x="17" y="300"/>
                  <a:pt x="19" y="301"/>
                </a:cubicBezTo>
                <a:cubicBezTo>
                  <a:pt x="20" y="302"/>
                  <a:pt x="21" y="302"/>
                  <a:pt x="22" y="302"/>
                </a:cubicBezTo>
                <a:cubicBezTo>
                  <a:pt x="23" y="302"/>
                  <a:pt x="24" y="302"/>
                  <a:pt x="25" y="301"/>
                </a:cubicBezTo>
                <a:cubicBezTo>
                  <a:pt x="26" y="300"/>
                  <a:pt x="26" y="297"/>
                  <a:pt x="25" y="296"/>
                </a:cubicBezTo>
                <a:cubicBezTo>
                  <a:pt x="23" y="294"/>
                  <a:pt x="21" y="294"/>
                  <a:pt x="19" y="296"/>
                </a:cubicBezTo>
                <a:close/>
                <a:moveTo>
                  <a:pt x="53" y="262"/>
                </a:moveTo>
                <a:cubicBezTo>
                  <a:pt x="51" y="263"/>
                  <a:pt x="51" y="266"/>
                  <a:pt x="53" y="267"/>
                </a:cubicBezTo>
                <a:cubicBezTo>
                  <a:pt x="54" y="268"/>
                  <a:pt x="55" y="268"/>
                  <a:pt x="56" y="268"/>
                </a:cubicBezTo>
                <a:cubicBezTo>
                  <a:pt x="57" y="268"/>
                  <a:pt x="58" y="268"/>
                  <a:pt x="59" y="267"/>
                </a:cubicBezTo>
                <a:cubicBezTo>
                  <a:pt x="60" y="266"/>
                  <a:pt x="60" y="263"/>
                  <a:pt x="59" y="262"/>
                </a:cubicBezTo>
                <a:cubicBezTo>
                  <a:pt x="57" y="260"/>
                  <a:pt x="55" y="260"/>
                  <a:pt x="53" y="262"/>
                </a:cubicBezTo>
                <a:close/>
                <a:moveTo>
                  <a:pt x="42" y="273"/>
                </a:moveTo>
                <a:cubicBezTo>
                  <a:pt x="40" y="274"/>
                  <a:pt x="40" y="277"/>
                  <a:pt x="42" y="279"/>
                </a:cubicBezTo>
                <a:cubicBezTo>
                  <a:pt x="42" y="279"/>
                  <a:pt x="43" y="280"/>
                  <a:pt x="44" y="280"/>
                </a:cubicBezTo>
                <a:cubicBezTo>
                  <a:pt x="45" y="280"/>
                  <a:pt x="47" y="279"/>
                  <a:pt x="47" y="279"/>
                </a:cubicBezTo>
                <a:cubicBezTo>
                  <a:pt x="49" y="277"/>
                  <a:pt x="49" y="274"/>
                  <a:pt x="47" y="273"/>
                </a:cubicBezTo>
                <a:cubicBezTo>
                  <a:pt x="46" y="271"/>
                  <a:pt x="43" y="271"/>
                  <a:pt x="42" y="273"/>
                </a:cubicBezTo>
                <a:close/>
                <a:moveTo>
                  <a:pt x="177" y="137"/>
                </a:moveTo>
                <a:cubicBezTo>
                  <a:pt x="176" y="139"/>
                  <a:pt x="176" y="141"/>
                  <a:pt x="177" y="143"/>
                </a:cubicBezTo>
                <a:cubicBezTo>
                  <a:pt x="178" y="144"/>
                  <a:pt x="179" y="144"/>
                  <a:pt x="180" y="144"/>
                </a:cubicBezTo>
                <a:cubicBezTo>
                  <a:pt x="181" y="144"/>
                  <a:pt x="182" y="144"/>
                  <a:pt x="183" y="143"/>
                </a:cubicBezTo>
                <a:cubicBezTo>
                  <a:pt x="185" y="141"/>
                  <a:pt x="185" y="139"/>
                  <a:pt x="183" y="137"/>
                </a:cubicBezTo>
                <a:cubicBezTo>
                  <a:pt x="181" y="136"/>
                  <a:pt x="179" y="136"/>
                  <a:pt x="177" y="137"/>
                </a:cubicBezTo>
                <a:close/>
                <a:moveTo>
                  <a:pt x="178" y="69"/>
                </a:moveTo>
                <a:cubicBezTo>
                  <a:pt x="177" y="71"/>
                  <a:pt x="177" y="73"/>
                  <a:pt x="178" y="75"/>
                </a:cubicBezTo>
                <a:cubicBezTo>
                  <a:pt x="179" y="76"/>
                  <a:pt x="180" y="76"/>
                  <a:pt x="181" y="76"/>
                </a:cubicBezTo>
                <a:cubicBezTo>
                  <a:pt x="182" y="76"/>
                  <a:pt x="183" y="76"/>
                  <a:pt x="184" y="75"/>
                </a:cubicBezTo>
                <a:cubicBezTo>
                  <a:pt x="185" y="73"/>
                  <a:pt x="185" y="71"/>
                  <a:pt x="184" y="69"/>
                </a:cubicBezTo>
                <a:cubicBezTo>
                  <a:pt x="182" y="68"/>
                  <a:pt x="180" y="68"/>
                  <a:pt x="178" y="69"/>
                </a:cubicBezTo>
                <a:close/>
                <a:moveTo>
                  <a:pt x="200" y="114"/>
                </a:moveTo>
                <a:cubicBezTo>
                  <a:pt x="198" y="116"/>
                  <a:pt x="198" y="119"/>
                  <a:pt x="200" y="120"/>
                </a:cubicBezTo>
                <a:cubicBezTo>
                  <a:pt x="201" y="121"/>
                  <a:pt x="202" y="121"/>
                  <a:pt x="203" y="121"/>
                </a:cubicBezTo>
                <a:cubicBezTo>
                  <a:pt x="204" y="121"/>
                  <a:pt x="205" y="121"/>
                  <a:pt x="206" y="120"/>
                </a:cubicBezTo>
                <a:cubicBezTo>
                  <a:pt x="207" y="119"/>
                  <a:pt x="207" y="116"/>
                  <a:pt x="206" y="114"/>
                </a:cubicBezTo>
                <a:cubicBezTo>
                  <a:pt x="204" y="113"/>
                  <a:pt x="202" y="113"/>
                  <a:pt x="200" y="114"/>
                </a:cubicBezTo>
                <a:close/>
                <a:moveTo>
                  <a:pt x="189" y="126"/>
                </a:moveTo>
                <a:cubicBezTo>
                  <a:pt x="187" y="127"/>
                  <a:pt x="187" y="130"/>
                  <a:pt x="189" y="131"/>
                </a:cubicBezTo>
                <a:cubicBezTo>
                  <a:pt x="189" y="132"/>
                  <a:pt x="190" y="133"/>
                  <a:pt x="192" y="133"/>
                </a:cubicBezTo>
                <a:cubicBezTo>
                  <a:pt x="193" y="133"/>
                  <a:pt x="194" y="132"/>
                  <a:pt x="194" y="131"/>
                </a:cubicBezTo>
                <a:cubicBezTo>
                  <a:pt x="196" y="130"/>
                  <a:pt x="196" y="127"/>
                  <a:pt x="194" y="126"/>
                </a:cubicBezTo>
                <a:cubicBezTo>
                  <a:pt x="193" y="124"/>
                  <a:pt x="190" y="124"/>
                  <a:pt x="189" y="126"/>
                </a:cubicBezTo>
                <a:close/>
                <a:moveTo>
                  <a:pt x="189" y="80"/>
                </a:moveTo>
                <a:cubicBezTo>
                  <a:pt x="188" y="82"/>
                  <a:pt x="188" y="85"/>
                  <a:pt x="189" y="86"/>
                </a:cubicBezTo>
                <a:cubicBezTo>
                  <a:pt x="190" y="87"/>
                  <a:pt x="191" y="87"/>
                  <a:pt x="192" y="87"/>
                </a:cubicBezTo>
                <a:cubicBezTo>
                  <a:pt x="193" y="87"/>
                  <a:pt x="194" y="87"/>
                  <a:pt x="195" y="86"/>
                </a:cubicBezTo>
                <a:cubicBezTo>
                  <a:pt x="197" y="85"/>
                  <a:pt x="197" y="82"/>
                  <a:pt x="195" y="80"/>
                </a:cubicBezTo>
                <a:cubicBezTo>
                  <a:pt x="194" y="79"/>
                  <a:pt x="191" y="79"/>
                  <a:pt x="189" y="80"/>
                </a:cubicBezTo>
                <a:close/>
                <a:moveTo>
                  <a:pt x="217" y="103"/>
                </a:moveTo>
                <a:cubicBezTo>
                  <a:pt x="215" y="102"/>
                  <a:pt x="213" y="102"/>
                  <a:pt x="211" y="103"/>
                </a:cubicBezTo>
                <a:cubicBezTo>
                  <a:pt x="210" y="105"/>
                  <a:pt x="210" y="107"/>
                  <a:pt x="211" y="109"/>
                </a:cubicBezTo>
                <a:cubicBezTo>
                  <a:pt x="212" y="110"/>
                  <a:pt x="213" y="110"/>
                  <a:pt x="214" y="110"/>
                </a:cubicBezTo>
                <a:cubicBezTo>
                  <a:pt x="215" y="110"/>
                  <a:pt x="216" y="110"/>
                  <a:pt x="217" y="109"/>
                </a:cubicBezTo>
                <a:cubicBezTo>
                  <a:pt x="219" y="107"/>
                  <a:pt x="219" y="105"/>
                  <a:pt x="217" y="103"/>
                </a:cubicBezTo>
                <a:close/>
                <a:moveTo>
                  <a:pt x="201" y="92"/>
                </a:moveTo>
                <a:cubicBezTo>
                  <a:pt x="199" y="93"/>
                  <a:pt x="199" y="96"/>
                  <a:pt x="201" y="97"/>
                </a:cubicBezTo>
                <a:cubicBezTo>
                  <a:pt x="202" y="98"/>
                  <a:pt x="203" y="99"/>
                  <a:pt x="204" y="99"/>
                </a:cubicBezTo>
                <a:cubicBezTo>
                  <a:pt x="205" y="99"/>
                  <a:pt x="206" y="98"/>
                  <a:pt x="206" y="97"/>
                </a:cubicBezTo>
                <a:cubicBezTo>
                  <a:pt x="208" y="96"/>
                  <a:pt x="208" y="93"/>
                  <a:pt x="206" y="92"/>
                </a:cubicBezTo>
                <a:cubicBezTo>
                  <a:pt x="205" y="90"/>
                  <a:pt x="202" y="90"/>
                  <a:pt x="201" y="92"/>
                </a:cubicBezTo>
                <a:close/>
                <a:moveTo>
                  <a:pt x="167" y="58"/>
                </a:moveTo>
                <a:cubicBezTo>
                  <a:pt x="165" y="59"/>
                  <a:pt x="165" y="62"/>
                  <a:pt x="167" y="64"/>
                </a:cubicBezTo>
                <a:cubicBezTo>
                  <a:pt x="168" y="64"/>
                  <a:pt x="169" y="65"/>
                  <a:pt x="170" y="65"/>
                </a:cubicBezTo>
                <a:cubicBezTo>
                  <a:pt x="171" y="65"/>
                  <a:pt x="172" y="64"/>
                  <a:pt x="173" y="64"/>
                </a:cubicBezTo>
                <a:cubicBezTo>
                  <a:pt x="174" y="62"/>
                  <a:pt x="174" y="59"/>
                  <a:pt x="173" y="58"/>
                </a:cubicBezTo>
                <a:cubicBezTo>
                  <a:pt x="171" y="56"/>
                  <a:pt x="168" y="56"/>
                  <a:pt x="167" y="58"/>
                </a:cubicBezTo>
                <a:close/>
                <a:moveTo>
                  <a:pt x="144" y="35"/>
                </a:moveTo>
                <a:cubicBezTo>
                  <a:pt x="143" y="37"/>
                  <a:pt x="143" y="39"/>
                  <a:pt x="144" y="41"/>
                </a:cubicBezTo>
                <a:cubicBezTo>
                  <a:pt x="145" y="42"/>
                  <a:pt x="146" y="42"/>
                  <a:pt x="147" y="42"/>
                </a:cubicBezTo>
                <a:cubicBezTo>
                  <a:pt x="148" y="42"/>
                  <a:pt x="149" y="42"/>
                  <a:pt x="150" y="41"/>
                </a:cubicBezTo>
                <a:cubicBezTo>
                  <a:pt x="151" y="39"/>
                  <a:pt x="151" y="37"/>
                  <a:pt x="150" y="35"/>
                </a:cubicBezTo>
                <a:cubicBezTo>
                  <a:pt x="148" y="34"/>
                  <a:pt x="146" y="34"/>
                  <a:pt x="144" y="35"/>
                </a:cubicBezTo>
                <a:close/>
                <a:moveTo>
                  <a:pt x="155" y="160"/>
                </a:moveTo>
                <a:cubicBezTo>
                  <a:pt x="153" y="161"/>
                  <a:pt x="153" y="164"/>
                  <a:pt x="155" y="165"/>
                </a:cubicBezTo>
                <a:cubicBezTo>
                  <a:pt x="156" y="166"/>
                  <a:pt x="157" y="167"/>
                  <a:pt x="158" y="167"/>
                </a:cubicBezTo>
                <a:cubicBezTo>
                  <a:pt x="159" y="167"/>
                  <a:pt x="160" y="166"/>
                  <a:pt x="160" y="165"/>
                </a:cubicBezTo>
                <a:cubicBezTo>
                  <a:pt x="162" y="164"/>
                  <a:pt x="162" y="161"/>
                  <a:pt x="160" y="160"/>
                </a:cubicBezTo>
                <a:cubicBezTo>
                  <a:pt x="159" y="158"/>
                  <a:pt x="156" y="158"/>
                  <a:pt x="155" y="160"/>
                </a:cubicBezTo>
                <a:close/>
                <a:moveTo>
                  <a:pt x="143" y="171"/>
                </a:moveTo>
                <a:cubicBezTo>
                  <a:pt x="142" y="173"/>
                  <a:pt x="142" y="175"/>
                  <a:pt x="143" y="177"/>
                </a:cubicBezTo>
                <a:cubicBezTo>
                  <a:pt x="144" y="177"/>
                  <a:pt x="145" y="178"/>
                  <a:pt x="146" y="178"/>
                </a:cubicBezTo>
                <a:cubicBezTo>
                  <a:pt x="147" y="178"/>
                  <a:pt x="148" y="177"/>
                  <a:pt x="149" y="177"/>
                </a:cubicBezTo>
                <a:cubicBezTo>
                  <a:pt x="151" y="175"/>
                  <a:pt x="151" y="173"/>
                  <a:pt x="149" y="171"/>
                </a:cubicBezTo>
                <a:cubicBezTo>
                  <a:pt x="148" y="169"/>
                  <a:pt x="145" y="169"/>
                  <a:pt x="143" y="171"/>
                </a:cubicBezTo>
                <a:close/>
                <a:moveTo>
                  <a:pt x="156" y="47"/>
                </a:moveTo>
                <a:cubicBezTo>
                  <a:pt x="154" y="48"/>
                  <a:pt x="154" y="51"/>
                  <a:pt x="156" y="52"/>
                </a:cubicBezTo>
                <a:cubicBezTo>
                  <a:pt x="156" y="53"/>
                  <a:pt x="157" y="53"/>
                  <a:pt x="158" y="53"/>
                </a:cubicBezTo>
                <a:cubicBezTo>
                  <a:pt x="159" y="53"/>
                  <a:pt x="160" y="53"/>
                  <a:pt x="161" y="52"/>
                </a:cubicBezTo>
                <a:cubicBezTo>
                  <a:pt x="163" y="51"/>
                  <a:pt x="163" y="48"/>
                  <a:pt x="161" y="47"/>
                </a:cubicBezTo>
                <a:cubicBezTo>
                  <a:pt x="160" y="45"/>
                  <a:pt x="157" y="45"/>
                  <a:pt x="156" y="47"/>
                </a:cubicBezTo>
                <a:close/>
                <a:moveTo>
                  <a:pt x="133" y="24"/>
                </a:moveTo>
                <a:cubicBezTo>
                  <a:pt x="131" y="25"/>
                  <a:pt x="131" y="28"/>
                  <a:pt x="133" y="30"/>
                </a:cubicBezTo>
                <a:cubicBezTo>
                  <a:pt x="134" y="30"/>
                  <a:pt x="135" y="31"/>
                  <a:pt x="136" y="31"/>
                </a:cubicBezTo>
                <a:cubicBezTo>
                  <a:pt x="137" y="31"/>
                  <a:pt x="138" y="30"/>
                  <a:pt x="139" y="30"/>
                </a:cubicBezTo>
                <a:cubicBezTo>
                  <a:pt x="140" y="28"/>
                  <a:pt x="140" y="25"/>
                  <a:pt x="139" y="24"/>
                </a:cubicBezTo>
                <a:cubicBezTo>
                  <a:pt x="137" y="22"/>
                  <a:pt x="134" y="22"/>
                  <a:pt x="133" y="24"/>
                </a:cubicBezTo>
                <a:close/>
                <a:moveTo>
                  <a:pt x="166" y="148"/>
                </a:moveTo>
                <a:cubicBezTo>
                  <a:pt x="164" y="150"/>
                  <a:pt x="164" y="153"/>
                  <a:pt x="166" y="154"/>
                </a:cubicBezTo>
                <a:cubicBezTo>
                  <a:pt x="167" y="155"/>
                  <a:pt x="168" y="155"/>
                  <a:pt x="169" y="155"/>
                </a:cubicBezTo>
                <a:cubicBezTo>
                  <a:pt x="170" y="155"/>
                  <a:pt x="171" y="155"/>
                  <a:pt x="172" y="154"/>
                </a:cubicBezTo>
                <a:cubicBezTo>
                  <a:pt x="173" y="153"/>
                  <a:pt x="173" y="150"/>
                  <a:pt x="172" y="148"/>
                </a:cubicBezTo>
                <a:cubicBezTo>
                  <a:pt x="170" y="147"/>
                  <a:pt x="168" y="147"/>
                  <a:pt x="166" y="148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7BB0261C-B1C6-40A4-9AFC-988B7C5FEF03}"/>
              </a:ext>
            </a:extLst>
          </p:cNvPr>
          <p:cNvSpPr/>
          <p:nvPr/>
        </p:nvSpPr>
        <p:spPr>
          <a:xfrm>
            <a:off x="4097380" y="1428686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0E90E156-9C6F-47F7-8A85-239E30ADA835}"/>
              </a:ext>
            </a:extLst>
          </p:cNvPr>
          <p:cNvSpPr/>
          <p:nvPr/>
        </p:nvSpPr>
        <p:spPr>
          <a:xfrm>
            <a:off x="2006906" y="413516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F55AC4CE-FB54-43BB-A62D-BD7DFC92B7C9}"/>
              </a:ext>
            </a:extLst>
          </p:cNvPr>
          <p:cNvSpPr/>
          <p:nvPr/>
        </p:nvSpPr>
        <p:spPr>
          <a:xfrm>
            <a:off x="5087173" y="413516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43101239-14FB-4459-928E-344EBCB8A108}"/>
              </a:ext>
            </a:extLst>
          </p:cNvPr>
          <p:cNvSpPr/>
          <p:nvPr/>
        </p:nvSpPr>
        <p:spPr>
          <a:xfrm>
            <a:off x="6928481" y="1389178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D26E0CDC-33A8-48E7-822E-9DED2039F285}"/>
              </a:ext>
            </a:extLst>
          </p:cNvPr>
          <p:cNvSpPr/>
          <p:nvPr/>
        </p:nvSpPr>
        <p:spPr>
          <a:xfrm>
            <a:off x="8577893" y="4178615"/>
            <a:ext cx="16072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3790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 61">
            <a:extLst>
              <a:ext uri="{FF2B5EF4-FFF2-40B4-BE49-F238E27FC236}">
                <a16:creationId xmlns="" xmlns:a16="http://schemas.microsoft.com/office/drawing/2014/main" id="{77848673-9EB9-40C8-AA8D-AE649D3CF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8656" y="4136687"/>
            <a:ext cx="1282700" cy="942975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任意多边形 60">
            <a:extLst>
              <a:ext uri="{FF2B5EF4-FFF2-40B4-BE49-F238E27FC236}">
                <a16:creationId xmlns="" xmlns:a16="http://schemas.microsoft.com/office/drawing/2014/main" id="{CED6A4AD-0C08-474A-86E4-78DBC995D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6756" y="4136687"/>
            <a:ext cx="1284288" cy="942975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任意多边形 27">
            <a:extLst>
              <a:ext uri="{FF2B5EF4-FFF2-40B4-BE49-F238E27FC236}">
                <a16:creationId xmlns="" xmlns:a16="http://schemas.microsoft.com/office/drawing/2014/main" id="{E0C93931-BF2C-4C3D-9686-D586C130C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3681" y="3423900"/>
            <a:ext cx="2255838" cy="1655762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任意多边形 28">
            <a:extLst>
              <a:ext uri="{FF2B5EF4-FFF2-40B4-BE49-F238E27FC236}">
                <a16:creationId xmlns="" xmlns:a16="http://schemas.microsoft.com/office/drawing/2014/main" id="{AE945712-BB9C-4FCC-B356-8DDDB0FB5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931" y="1968162"/>
            <a:ext cx="2255838" cy="3111500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" name="任意多边形 29">
            <a:extLst>
              <a:ext uri="{FF2B5EF4-FFF2-40B4-BE49-F238E27FC236}">
                <a16:creationId xmlns="" xmlns:a16="http://schemas.microsoft.com/office/drawing/2014/main" id="{627801C8-BE4B-4781-9F3F-B9D8BD300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8594" y="2919075"/>
            <a:ext cx="2255837" cy="2160587"/>
          </a:xfrm>
          <a:custGeom>
            <a:avLst/>
            <a:gdLst>
              <a:gd name="T0" fmla="*/ 1127645 w 2255291"/>
              <a:gd name="T1" fmla="*/ 1515747 h 1944216"/>
              <a:gd name="T2" fmla="*/ 879809 w 2255291"/>
              <a:gd name="T3" fmla="*/ 1943050 h 1944216"/>
              <a:gd name="T4" fmla="*/ 1375481 w 2255291"/>
              <a:gd name="T5" fmla="*/ 1943050 h 1944216"/>
              <a:gd name="T6" fmla="*/ 1127646 w 2255291"/>
              <a:gd name="T7" fmla="*/ 0 h 1944216"/>
              <a:gd name="T8" fmla="*/ 2255291 w 2255291"/>
              <a:gd name="T9" fmla="*/ 1944216 h 1944216"/>
              <a:gd name="T10" fmla="*/ 0 w 2255291"/>
              <a:gd name="T11" fmla="*/ 1944216 h 19442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255291"/>
              <a:gd name="T19" fmla="*/ 0 h 1944216"/>
              <a:gd name="T20" fmla="*/ 2255291 w 2255291"/>
              <a:gd name="T21" fmla="*/ 1944216 h 19442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255291" h="1944216">
                <a:moveTo>
                  <a:pt x="1127645" y="1515747"/>
                </a:moveTo>
                <a:lnTo>
                  <a:pt x="879809" y="1943050"/>
                </a:lnTo>
                <a:lnTo>
                  <a:pt x="1375481" y="1943050"/>
                </a:lnTo>
                <a:close/>
                <a:moveTo>
                  <a:pt x="1127646" y="0"/>
                </a:moveTo>
                <a:lnTo>
                  <a:pt x="2255291" y="1944216"/>
                </a:lnTo>
                <a:lnTo>
                  <a:pt x="0" y="1944216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2" name="文本框 20">
            <a:extLst>
              <a:ext uri="{FF2B5EF4-FFF2-40B4-BE49-F238E27FC236}">
                <a16:creationId xmlns="" xmlns:a16="http://schemas.microsoft.com/office/drawing/2014/main" id="{441F0E0E-B447-4911-91F3-243F923F4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2506" y="4198600"/>
            <a:ext cx="738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65t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3" name="文本框 48">
            <a:extLst>
              <a:ext uri="{FF2B5EF4-FFF2-40B4-BE49-F238E27FC236}">
                <a16:creationId xmlns="" xmlns:a16="http://schemas.microsoft.com/office/drawing/2014/main" id="{B53E9412-9D8A-4B80-8E7D-DE52DF061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7419" y="4092237"/>
            <a:ext cx="738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54t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文本框 49">
            <a:extLst>
              <a:ext uri="{FF2B5EF4-FFF2-40B4-BE49-F238E27FC236}">
                <a16:creationId xmlns="" xmlns:a16="http://schemas.microsoft.com/office/drawing/2014/main" id="{3B81D682-4AD0-4B6E-9EAA-4A29355F9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5756" y="3879512"/>
            <a:ext cx="736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96t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7C507229-F3B9-4079-A1EF-3184F6934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194" y="5187612"/>
            <a:ext cx="167481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D7E3C297-B1EC-4AD1-9446-83A374E8B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856" y="5187612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="" xmlns:a16="http://schemas.microsoft.com/office/drawing/2014/main" id="{5414B71B-62A5-4EE9-9A1F-155D215E1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756" y="5187612"/>
            <a:ext cx="16764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8EC0B253-2075-4753-8BDB-3F094A19DDE6}"/>
              </a:ext>
            </a:extLst>
          </p:cNvPr>
          <p:cNvSpPr/>
          <p:nvPr/>
        </p:nvSpPr>
        <p:spPr>
          <a:xfrm>
            <a:off x="8401844" y="1392575"/>
            <a:ext cx="1803400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02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A1625B4-F9C5-445E-8E22-3914E75EBF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A3144E1-2B93-41A1-978C-C3CEC027BE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" t="42062" r="2653" b="8754"/>
          <a:stretch/>
        </p:blipFill>
        <p:spPr>
          <a:xfrm>
            <a:off x="3069434" y="2496457"/>
            <a:ext cx="6375072" cy="4361543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840CA85E-0967-482F-93D4-0A6BBFCBE3ED}"/>
              </a:ext>
            </a:extLst>
          </p:cNvPr>
          <p:cNvSpPr/>
          <p:nvPr/>
        </p:nvSpPr>
        <p:spPr>
          <a:xfrm>
            <a:off x="3969659" y="463310"/>
            <a:ext cx="4644570" cy="464457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4503644" y="363476"/>
            <a:ext cx="3938053" cy="4709900"/>
            <a:chOff x="3119128" y="610153"/>
            <a:chExt cx="3938053" cy="4709900"/>
          </a:xfrm>
        </p:grpSpPr>
        <p:pic>
          <p:nvPicPr>
            <p:cNvPr id="60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1" name="组合 60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94" name="组合 93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99" name="弧形 9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0" name="直接连接符 99"/>
                  <p:cNvCxnSpPr>
                    <a:cxnSpLocks/>
                    <a:stCxn id="99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2" name="弧形 101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5" name="组合 94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96" name="弧形 95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7" name="直接连接符 96"/>
                  <p:cNvCxnSpPr>
                    <a:cxnSpLocks/>
                    <a:stCxn id="96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84" name="组合 83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85" name="组合 84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90" name="弧形 8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1" name="直接连接符 90"/>
                  <p:cNvCxnSpPr>
                    <a:cxnSpLocks/>
                    <a:stCxn id="90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3" name="弧形 92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6" name="组合 85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87" name="弧形 86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8" name="直接连接符 87"/>
                  <p:cNvCxnSpPr>
                    <a:cxnSpLocks/>
                    <a:stCxn id="87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2" name="组合 61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74" name="组合 73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79" name="弧形 7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0" name="直接连接符 79"/>
                  <p:cNvCxnSpPr>
                    <a:cxnSpLocks/>
                    <a:stCxn id="79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接连接符 8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2" name="弧形 81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5" name="组合 74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76" name="弧形 75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7" name="直接连接符 76"/>
                  <p:cNvCxnSpPr>
                    <a:cxnSpLocks/>
                    <a:stCxn id="76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4" name="组合 63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70" name="弧形 6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1" name="直接连接符 70"/>
                  <p:cNvCxnSpPr>
                    <a:cxnSpLocks/>
                    <a:stCxn id="70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3" name="弧形 72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67" name="弧形 66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8" name="直接连接符 67"/>
                  <p:cNvCxnSpPr>
                    <a:cxnSpLocks/>
                    <a:stCxn id="67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103" name="矩形 102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9173913" y="4595233"/>
            <a:ext cx="269676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微信关注“燃品堂</a:t>
            </a:r>
            <a:r>
              <a:rPr lang="en-US" altLang="zh-CN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PPT”</a:t>
            </a:r>
          </a:p>
          <a:p>
            <a:pPr lvl="0" algn="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每周免费赠送</a:t>
            </a:r>
            <a:r>
              <a:rPr lang="en-US" altLang="zh-CN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</a:t>
            </a:r>
            <a:r>
              <a:rPr lang="zh-CN" altLang="en-US" sz="1200" kern="0" dirty="0">
                <a:solidFill>
                  <a:srgbClr val="212A35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资源</a:t>
            </a:r>
          </a:p>
          <a:p>
            <a:pPr lvl="0" algn="r">
              <a:lnSpc>
                <a:spcPct val="13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500</a:t>
            </a:r>
            <a:r>
              <a:rPr lang="zh-CN" altLang="en-US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套</a:t>
            </a:r>
            <a:r>
              <a:rPr lang="en-US" altLang="zh-CN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PPT</a:t>
            </a:r>
            <a:r>
              <a:rPr lang="zh-CN" altLang="en-US" sz="1200" b="1" kern="0" dirty="0">
                <a:solidFill>
                  <a:srgbClr val="C00000"/>
                </a:solidFill>
                <a:latin typeface="微软雅黑 Light" pitchFamily="34" charset="-122"/>
                <a:ea typeface="微软雅黑 Light" pitchFamily="34" charset="-122"/>
                <a:cs typeface="+mn-ea"/>
                <a:sym typeface="+mn-lt"/>
              </a:rPr>
              <a:t>精品持续更新</a:t>
            </a:r>
          </a:p>
        </p:txBody>
      </p:sp>
      <p:pic>
        <p:nvPicPr>
          <p:cNvPr id="104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6267" y="5453040"/>
            <a:ext cx="1122299" cy="11222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97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00" y="3213100"/>
            <a:ext cx="50978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dirty="0"/>
              <a:t>燃品堂</a:t>
            </a:r>
            <a:r>
              <a:rPr lang="en-US" altLang="zh-CN" dirty="0" smtClean="0"/>
              <a:t>PPT</a:t>
            </a:r>
            <a:r>
              <a:rPr lang="zh-CN" altLang="en-US" dirty="0" smtClean="0"/>
              <a:t>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8413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82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4149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03B06A1C-85ED-4D05-8629-A8F3BB7D101E}"/>
              </a:ext>
            </a:extLst>
          </p:cNvPr>
          <p:cNvGrpSpPr/>
          <p:nvPr/>
        </p:nvGrpSpPr>
        <p:grpSpPr>
          <a:xfrm>
            <a:off x="8343900" y="1658937"/>
            <a:ext cx="665163" cy="668338"/>
            <a:chOff x="8145463" y="1874838"/>
            <a:chExt cx="665163" cy="668338"/>
          </a:xfrm>
        </p:grpSpPr>
        <p:sp>
          <p:nvSpPr>
            <p:cNvPr id="109" name="Oval 5">
              <a:extLst>
                <a:ext uri="{FF2B5EF4-FFF2-40B4-BE49-F238E27FC236}">
                  <a16:creationId xmlns="" xmlns:a16="http://schemas.microsoft.com/office/drawing/2014/main" id="{AC9B31BB-76D3-4EEA-B1F9-3032DC6DE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5463" y="1874838"/>
              <a:ext cx="665163" cy="66833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10" name="Freeform 6">
              <a:extLst>
                <a:ext uri="{FF2B5EF4-FFF2-40B4-BE49-F238E27FC236}">
                  <a16:creationId xmlns="" xmlns:a16="http://schemas.microsoft.com/office/drawing/2014/main" id="{6CDA4890-933A-4AC7-9910-5D6A1C88B396}"/>
                </a:ext>
              </a:extLst>
            </p:cNvPr>
            <p:cNvSpPr/>
            <p:nvPr/>
          </p:nvSpPr>
          <p:spPr bwMode="auto">
            <a:xfrm>
              <a:off x="8277226" y="2016125"/>
              <a:ext cx="436563" cy="395288"/>
            </a:xfrm>
            <a:custGeom>
              <a:avLst/>
              <a:gdLst>
                <a:gd name="T0" fmla="*/ 275 w 275"/>
                <a:gd name="T1" fmla="*/ 235 h 249"/>
                <a:gd name="T2" fmla="*/ 251 w 275"/>
                <a:gd name="T3" fmla="*/ 222 h 249"/>
                <a:gd name="T4" fmla="*/ 251 w 275"/>
                <a:gd name="T5" fmla="*/ 230 h 249"/>
                <a:gd name="T6" fmla="*/ 237 w 275"/>
                <a:gd name="T7" fmla="*/ 230 h 249"/>
                <a:gd name="T8" fmla="*/ 237 w 275"/>
                <a:gd name="T9" fmla="*/ 37 h 249"/>
                <a:gd name="T10" fmla="*/ 192 w 275"/>
                <a:gd name="T11" fmla="*/ 37 h 249"/>
                <a:gd name="T12" fmla="*/ 192 w 275"/>
                <a:gd name="T13" fmla="*/ 230 h 249"/>
                <a:gd name="T14" fmla="*/ 181 w 275"/>
                <a:gd name="T15" fmla="*/ 230 h 249"/>
                <a:gd name="T16" fmla="*/ 181 w 275"/>
                <a:gd name="T17" fmla="*/ 120 h 249"/>
                <a:gd name="T18" fmla="*/ 136 w 275"/>
                <a:gd name="T19" fmla="*/ 120 h 249"/>
                <a:gd name="T20" fmla="*/ 136 w 275"/>
                <a:gd name="T21" fmla="*/ 230 h 249"/>
                <a:gd name="T22" fmla="*/ 128 w 275"/>
                <a:gd name="T23" fmla="*/ 230 h 249"/>
                <a:gd name="T24" fmla="*/ 128 w 275"/>
                <a:gd name="T25" fmla="*/ 91 h 249"/>
                <a:gd name="T26" fmla="*/ 82 w 275"/>
                <a:gd name="T27" fmla="*/ 91 h 249"/>
                <a:gd name="T28" fmla="*/ 82 w 275"/>
                <a:gd name="T29" fmla="*/ 230 h 249"/>
                <a:gd name="T30" fmla="*/ 74 w 275"/>
                <a:gd name="T31" fmla="*/ 230 h 249"/>
                <a:gd name="T32" fmla="*/ 74 w 275"/>
                <a:gd name="T33" fmla="*/ 139 h 249"/>
                <a:gd name="T34" fmla="*/ 29 w 275"/>
                <a:gd name="T35" fmla="*/ 139 h 249"/>
                <a:gd name="T36" fmla="*/ 29 w 275"/>
                <a:gd name="T37" fmla="*/ 230 h 249"/>
                <a:gd name="T38" fmla="*/ 18 w 275"/>
                <a:gd name="T39" fmla="*/ 230 h 249"/>
                <a:gd name="T40" fmla="*/ 18 w 275"/>
                <a:gd name="T41" fmla="*/ 24 h 249"/>
                <a:gd name="T42" fmla="*/ 29 w 275"/>
                <a:gd name="T43" fmla="*/ 24 h 249"/>
                <a:gd name="T44" fmla="*/ 13 w 275"/>
                <a:gd name="T45" fmla="*/ 0 h 249"/>
                <a:gd name="T46" fmla="*/ 0 w 275"/>
                <a:gd name="T47" fmla="*/ 24 h 249"/>
                <a:gd name="T48" fmla="*/ 8 w 275"/>
                <a:gd name="T49" fmla="*/ 24 h 249"/>
                <a:gd name="T50" fmla="*/ 8 w 275"/>
                <a:gd name="T51" fmla="*/ 241 h 249"/>
                <a:gd name="T52" fmla="*/ 251 w 275"/>
                <a:gd name="T53" fmla="*/ 241 h 249"/>
                <a:gd name="T54" fmla="*/ 251 w 275"/>
                <a:gd name="T55" fmla="*/ 249 h 249"/>
                <a:gd name="T56" fmla="*/ 275 w 275"/>
                <a:gd name="T57" fmla="*/ 23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249">
                  <a:moveTo>
                    <a:pt x="275" y="235"/>
                  </a:moveTo>
                  <a:lnTo>
                    <a:pt x="251" y="222"/>
                  </a:lnTo>
                  <a:lnTo>
                    <a:pt x="251" y="230"/>
                  </a:lnTo>
                  <a:lnTo>
                    <a:pt x="237" y="230"/>
                  </a:lnTo>
                  <a:lnTo>
                    <a:pt x="237" y="37"/>
                  </a:lnTo>
                  <a:lnTo>
                    <a:pt x="192" y="37"/>
                  </a:lnTo>
                  <a:lnTo>
                    <a:pt x="192" y="230"/>
                  </a:lnTo>
                  <a:lnTo>
                    <a:pt x="181" y="230"/>
                  </a:lnTo>
                  <a:lnTo>
                    <a:pt x="181" y="120"/>
                  </a:lnTo>
                  <a:lnTo>
                    <a:pt x="136" y="120"/>
                  </a:lnTo>
                  <a:lnTo>
                    <a:pt x="136" y="230"/>
                  </a:lnTo>
                  <a:lnTo>
                    <a:pt x="128" y="230"/>
                  </a:lnTo>
                  <a:lnTo>
                    <a:pt x="128" y="91"/>
                  </a:lnTo>
                  <a:lnTo>
                    <a:pt x="82" y="91"/>
                  </a:lnTo>
                  <a:lnTo>
                    <a:pt x="82" y="230"/>
                  </a:lnTo>
                  <a:lnTo>
                    <a:pt x="74" y="230"/>
                  </a:lnTo>
                  <a:lnTo>
                    <a:pt x="74" y="139"/>
                  </a:lnTo>
                  <a:lnTo>
                    <a:pt x="29" y="139"/>
                  </a:lnTo>
                  <a:lnTo>
                    <a:pt x="29" y="230"/>
                  </a:lnTo>
                  <a:lnTo>
                    <a:pt x="18" y="230"/>
                  </a:lnTo>
                  <a:lnTo>
                    <a:pt x="18" y="24"/>
                  </a:lnTo>
                  <a:lnTo>
                    <a:pt x="29" y="24"/>
                  </a:lnTo>
                  <a:lnTo>
                    <a:pt x="13" y="0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241"/>
                  </a:lnTo>
                  <a:lnTo>
                    <a:pt x="251" y="241"/>
                  </a:lnTo>
                  <a:lnTo>
                    <a:pt x="251" y="249"/>
                  </a:lnTo>
                  <a:lnTo>
                    <a:pt x="275" y="2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534658E2-D423-43E3-AC6D-A1CCCDFA3FA2}"/>
              </a:ext>
            </a:extLst>
          </p:cNvPr>
          <p:cNvGrpSpPr/>
          <p:nvPr/>
        </p:nvGrpSpPr>
        <p:grpSpPr>
          <a:xfrm>
            <a:off x="6754813" y="4532312"/>
            <a:ext cx="665163" cy="666750"/>
            <a:chOff x="6556376" y="4748213"/>
            <a:chExt cx="665163" cy="666750"/>
          </a:xfrm>
        </p:grpSpPr>
        <p:sp>
          <p:nvSpPr>
            <p:cNvPr id="106" name="Oval 9">
              <a:extLst>
                <a:ext uri="{FF2B5EF4-FFF2-40B4-BE49-F238E27FC236}">
                  <a16:creationId xmlns="" xmlns:a16="http://schemas.microsoft.com/office/drawing/2014/main" id="{899E7DBE-A92C-4BD3-847F-98010E9D0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6376" y="4748213"/>
              <a:ext cx="665163" cy="666750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07" name="Oval 10">
              <a:extLst>
                <a:ext uri="{FF2B5EF4-FFF2-40B4-BE49-F238E27FC236}">
                  <a16:creationId xmlns="" xmlns:a16="http://schemas.microsoft.com/office/drawing/2014/main" id="{4E1E52DB-7858-4E66-82DF-77F8750D4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9113" y="4837113"/>
              <a:ext cx="98425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1">
              <a:extLst>
                <a:ext uri="{FF2B5EF4-FFF2-40B4-BE49-F238E27FC236}">
                  <a16:creationId xmlns="" xmlns:a16="http://schemas.microsoft.com/office/drawing/2014/main" id="{DA293DE9-75C8-4803-84C9-AB444205B6BE}"/>
                </a:ext>
              </a:extLst>
            </p:cNvPr>
            <p:cNvSpPr/>
            <p:nvPr/>
          </p:nvSpPr>
          <p:spPr bwMode="auto">
            <a:xfrm>
              <a:off x="6777038" y="5006975"/>
              <a:ext cx="228600" cy="317500"/>
            </a:xfrm>
            <a:custGeom>
              <a:avLst/>
              <a:gdLst>
                <a:gd name="T0" fmla="*/ 53 w 54"/>
                <a:gd name="T1" fmla="*/ 48 h 75"/>
                <a:gd name="T2" fmla="*/ 47 w 54"/>
                <a:gd name="T3" fmla="*/ 59 h 75"/>
                <a:gd name="T4" fmla="*/ 37 w 54"/>
                <a:gd name="T5" fmla="*/ 66 h 75"/>
                <a:gd name="T6" fmla="*/ 30 w 54"/>
                <a:gd name="T7" fmla="*/ 59 h 75"/>
                <a:gd name="T8" fmla="*/ 30 w 54"/>
                <a:gd name="T9" fmla="*/ 54 h 75"/>
                <a:gd name="T10" fmla="*/ 34 w 54"/>
                <a:gd name="T11" fmla="*/ 41 h 75"/>
                <a:gd name="T12" fmla="*/ 43 w 54"/>
                <a:gd name="T13" fmla="*/ 0 h 75"/>
                <a:gd name="T14" fmla="*/ 25 w 54"/>
                <a:gd name="T15" fmla="*/ 0 h 75"/>
                <a:gd name="T16" fmla="*/ 4 w 54"/>
                <a:gd name="T17" fmla="*/ 12 h 75"/>
                <a:gd name="T18" fmla="*/ 0 w 54"/>
                <a:gd name="T19" fmla="*/ 20 h 75"/>
                <a:gd name="T20" fmla="*/ 1 w 54"/>
                <a:gd name="T21" fmla="*/ 21 h 75"/>
                <a:gd name="T22" fmla="*/ 5 w 54"/>
                <a:gd name="T23" fmla="*/ 12 h 75"/>
                <a:gd name="T24" fmla="*/ 12 w 54"/>
                <a:gd name="T25" fmla="*/ 5 h 75"/>
                <a:gd name="T26" fmla="*/ 15 w 54"/>
                <a:gd name="T27" fmla="*/ 10 h 75"/>
                <a:gd name="T28" fmla="*/ 14 w 54"/>
                <a:gd name="T29" fmla="*/ 16 h 75"/>
                <a:gd name="T30" fmla="*/ 10 w 54"/>
                <a:gd name="T31" fmla="*/ 37 h 75"/>
                <a:gd name="T32" fmla="*/ 8 w 54"/>
                <a:gd name="T33" fmla="*/ 56 h 75"/>
                <a:gd name="T34" fmla="*/ 27 w 54"/>
                <a:gd name="T35" fmla="*/ 75 h 75"/>
                <a:gd name="T36" fmla="*/ 47 w 54"/>
                <a:gd name="T37" fmla="*/ 62 h 75"/>
                <a:gd name="T38" fmla="*/ 54 w 54"/>
                <a:gd name="T39" fmla="*/ 49 h 75"/>
                <a:gd name="T40" fmla="*/ 53 w 54"/>
                <a:gd name="T41" fmla="*/ 4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" h="75">
                  <a:moveTo>
                    <a:pt x="53" y="48"/>
                  </a:moveTo>
                  <a:cubicBezTo>
                    <a:pt x="47" y="59"/>
                    <a:pt x="47" y="59"/>
                    <a:pt x="47" y="59"/>
                  </a:cubicBezTo>
                  <a:cubicBezTo>
                    <a:pt x="45" y="63"/>
                    <a:pt x="40" y="66"/>
                    <a:pt x="37" y="66"/>
                  </a:cubicBezTo>
                  <a:cubicBezTo>
                    <a:pt x="33" y="66"/>
                    <a:pt x="30" y="63"/>
                    <a:pt x="30" y="59"/>
                  </a:cubicBezTo>
                  <a:cubicBezTo>
                    <a:pt x="30" y="57"/>
                    <a:pt x="30" y="56"/>
                    <a:pt x="30" y="5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6" y="34"/>
                    <a:pt x="43" y="8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9" y="2"/>
                    <a:pt x="4" y="1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8"/>
                    <a:pt x="11" y="5"/>
                    <a:pt x="12" y="5"/>
                  </a:cubicBezTo>
                  <a:cubicBezTo>
                    <a:pt x="14" y="5"/>
                    <a:pt x="15" y="6"/>
                    <a:pt x="15" y="10"/>
                  </a:cubicBezTo>
                  <a:cubicBezTo>
                    <a:pt x="15" y="11"/>
                    <a:pt x="14" y="13"/>
                    <a:pt x="14" y="16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42"/>
                    <a:pt x="8" y="50"/>
                    <a:pt x="8" y="56"/>
                  </a:cubicBezTo>
                  <a:cubicBezTo>
                    <a:pt x="8" y="68"/>
                    <a:pt x="17" y="75"/>
                    <a:pt x="27" y="75"/>
                  </a:cubicBezTo>
                  <a:cubicBezTo>
                    <a:pt x="35" y="75"/>
                    <a:pt x="43" y="71"/>
                    <a:pt x="47" y="62"/>
                  </a:cubicBezTo>
                  <a:cubicBezTo>
                    <a:pt x="54" y="49"/>
                    <a:pt x="54" y="49"/>
                    <a:pt x="54" y="49"/>
                  </a:cubicBezTo>
                  <a:lnTo>
                    <a:pt x="53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A2EE7BAE-6784-4826-B800-4C8B9192B11C}"/>
              </a:ext>
            </a:extLst>
          </p:cNvPr>
          <p:cNvGrpSpPr/>
          <p:nvPr/>
        </p:nvGrpSpPr>
        <p:grpSpPr>
          <a:xfrm>
            <a:off x="5168900" y="1658937"/>
            <a:ext cx="665163" cy="668338"/>
            <a:chOff x="4970463" y="1874838"/>
            <a:chExt cx="665163" cy="668338"/>
          </a:xfrm>
        </p:grpSpPr>
        <p:sp>
          <p:nvSpPr>
            <p:cNvPr id="102" name="Oval 14">
              <a:extLst>
                <a:ext uri="{FF2B5EF4-FFF2-40B4-BE49-F238E27FC236}">
                  <a16:creationId xmlns="" xmlns:a16="http://schemas.microsoft.com/office/drawing/2014/main" id="{AC76819F-A057-4761-91B5-FD53AC586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0463" y="1874838"/>
              <a:ext cx="665163" cy="668338"/>
            </a:xfrm>
            <a:prstGeom prst="ellipse">
              <a:avLst/>
            </a:pr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50E8535A-2BAF-435F-AAE6-C56ABDFCFD71}"/>
                </a:ext>
              </a:extLst>
            </p:cNvPr>
            <p:cNvGrpSpPr/>
            <p:nvPr/>
          </p:nvGrpSpPr>
          <p:grpSpPr>
            <a:xfrm>
              <a:off x="5056188" y="1960563"/>
              <a:ext cx="495300" cy="496888"/>
              <a:chOff x="5056188" y="1960563"/>
              <a:chExt cx="495300" cy="496888"/>
            </a:xfrm>
          </p:grpSpPr>
          <p:sp>
            <p:nvSpPr>
              <p:cNvPr id="104" name="Freeform 15">
                <a:extLst>
                  <a:ext uri="{FF2B5EF4-FFF2-40B4-BE49-F238E27FC236}">
                    <a16:creationId xmlns="" xmlns:a16="http://schemas.microsoft.com/office/drawing/2014/main" id="{4DCE9EC7-1743-490E-8B1A-2037D1861C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56188" y="1960563"/>
                <a:ext cx="495300" cy="496888"/>
              </a:xfrm>
              <a:custGeom>
                <a:avLst/>
                <a:gdLst>
                  <a:gd name="T0" fmla="*/ 114 w 117"/>
                  <a:gd name="T1" fmla="*/ 59 h 117"/>
                  <a:gd name="T2" fmla="*/ 113 w 117"/>
                  <a:gd name="T3" fmla="*/ 70 h 117"/>
                  <a:gd name="T4" fmla="*/ 110 w 117"/>
                  <a:gd name="T5" fmla="*/ 81 h 117"/>
                  <a:gd name="T6" fmla="*/ 105 w 117"/>
                  <a:gd name="T7" fmla="*/ 90 h 117"/>
                  <a:gd name="T8" fmla="*/ 98 w 117"/>
                  <a:gd name="T9" fmla="*/ 98 h 117"/>
                  <a:gd name="T10" fmla="*/ 90 w 117"/>
                  <a:gd name="T11" fmla="*/ 105 h 117"/>
                  <a:gd name="T12" fmla="*/ 80 w 117"/>
                  <a:gd name="T13" fmla="*/ 110 h 117"/>
                  <a:gd name="T14" fmla="*/ 70 w 117"/>
                  <a:gd name="T15" fmla="*/ 114 h 117"/>
                  <a:gd name="T16" fmla="*/ 58 w 117"/>
                  <a:gd name="T17" fmla="*/ 115 h 117"/>
                  <a:gd name="T18" fmla="*/ 47 w 117"/>
                  <a:gd name="T19" fmla="*/ 114 h 117"/>
                  <a:gd name="T20" fmla="*/ 36 w 117"/>
                  <a:gd name="T21" fmla="*/ 110 h 117"/>
                  <a:gd name="T22" fmla="*/ 27 w 117"/>
                  <a:gd name="T23" fmla="*/ 105 h 117"/>
                  <a:gd name="T24" fmla="*/ 19 w 117"/>
                  <a:gd name="T25" fmla="*/ 98 h 117"/>
                  <a:gd name="T26" fmla="*/ 12 w 117"/>
                  <a:gd name="T27" fmla="*/ 90 h 117"/>
                  <a:gd name="T28" fmla="*/ 7 w 117"/>
                  <a:gd name="T29" fmla="*/ 81 h 117"/>
                  <a:gd name="T30" fmla="*/ 3 w 117"/>
                  <a:gd name="T31" fmla="*/ 70 h 117"/>
                  <a:gd name="T32" fmla="*/ 2 w 117"/>
                  <a:gd name="T33" fmla="*/ 59 h 117"/>
                  <a:gd name="T34" fmla="*/ 3 w 117"/>
                  <a:gd name="T35" fmla="*/ 47 h 117"/>
                  <a:gd name="T36" fmla="*/ 7 w 117"/>
                  <a:gd name="T37" fmla="*/ 37 h 117"/>
                  <a:gd name="T38" fmla="*/ 12 w 117"/>
                  <a:gd name="T39" fmla="*/ 27 h 117"/>
                  <a:gd name="T40" fmla="*/ 19 w 117"/>
                  <a:gd name="T41" fmla="*/ 19 h 117"/>
                  <a:gd name="T42" fmla="*/ 27 w 117"/>
                  <a:gd name="T43" fmla="*/ 12 h 117"/>
                  <a:gd name="T44" fmla="*/ 36 w 117"/>
                  <a:gd name="T45" fmla="*/ 7 h 117"/>
                  <a:gd name="T46" fmla="*/ 47 w 117"/>
                  <a:gd name="T47" fmla="*/ 4 h 117"/>
                  <a:gd name="T48" fmla="*/ 58 w 117"/>
                  <a:gd name="T49" fmla="*/ 3 h 117"/>
                  <a:gd name="T50" fmla="*/ 70 w 117"/>
                  <a:gd name="T51" fmla="*/ 4 h 117"/>
                  <a:gd name="T52" fmla="*/ 80 w 117"/>
                  <a:gd name="T53" fmla="*/ 7 h 117"/>
                  <a:gd name="T54" fmla="*/ 90 w 117"/>
                  <a:gd name="T55" fmla="*/ 12 h 117"/>
                  <a:gd name="T56" fmla="*/ 98 w 117"/>
                  <a:gd name="T57" fmla="*/ 19 h 117"/>
                  <a:gd name="T58" fmla="*/ 105 w 117"/>
                  <a:gd name="T59" fmla="*/ 27 h 117"/>
                  <a:gd name="T60" fmla="*/ 110 w 117"/>
                  <a:gd name="T61" fmla="*/ 37 h 117"/>
                  <a:gd name="T62" fmla="*/ 113 w 117"/>
                  <a:gd name="T63" fmla="*/ 47 h 117"/>
                  <a:gd name="T64" fmla="*/ 114 w 117"/>
                  <a:gd name="T65" fmla="*/ 59 h 117"/>
                  <a:gd name="T66" fmla="*/ 58 w 117"/>
                  <a:gd name="T67" fmla="*/ 15 h 117"/>
                  <a:gd name="T68" fmla="*/ 14 w 117"/>
                  <a:gd name="T69" fmla="*/ 59 h 117"/>
                  <a:gd name="T70" fmla="*/ 58 w 117"/>
                  <a:gd name="T71" fmla="*/ 103 h 117"/>
                  <a:gd name="T72" fmla="*/ 102 w 117"/>
                  <a:gd name="T73" fmla="*/ 59 h 117"/>
                  <a:gd name="T74" fmla="*/ 58 w 117"/>
                  <a:gd name="T75" fmla="*/ 15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7" h="117">
                    <a:moveTo>
                      <a:pt x="114" y="59"/>
                    </a:moveTo>
                    <a:cubicBezTo>
                      <a:pt x="117" y="63"/>
                      <a:pt x="116" y="67"/>
                      <a:pt x="113" y="70"/>
                    </a:cubicBezTo>
                    <a:cubicBezTo>
                      <a:pt x="115" y="74"/>
                      <a:pt x="114" y="78"/>
                      <a:pt x="110" y="81"/>
                    </a:cubicBezTo>
                    <a:cubicBezTo>
                      <a:pt x="111" y="85"/>
                      <a:pt x="109" y="88"/>
                      <a:pt x="105" y="90"/>
                    </a:cubicBezTo>
                    <a:cubicBezTo>
                      <a:pt x="105" y="94"/>
                      <a:pt x="102" y="97"/>
                      <a:pt x="98" y="98"/>
                    </a:cubicBezTo>
                    <a:cubicBezTo>
                      <a:pt x="97" y="103"/>
                      <a:pt x="94" y="105"/>
                      <a:pt x="90" y="105"/>
                    </a:cubicBezTo>
                    <a:cubicBezTo>
                      <a:pt x="88" y="109"/>
                      <a:pt x="85" y="111"/>
                      <a:pt x="80" y="110"/>
                    </a:cubicBezTo>
                    <a:cubicBezTo>
                      <a:pt x="78" y="114"/>
                      <a:pt x="74" y="115"/>
                      <a:pt x="70" y="114"/>
                    </a:cubicBezTo>
                    <a:cubicBezTo>
                      <a:pt x="66" y="117"/>
                      <a:pt x="62" y="117"/>
                      <a:pt x="58" y="115"/>
                    </a:cubicBezTo>
                    <a:cubicBezTo>
                      <a:pt x="54" y="117"/>
                      <a:pt x="50" y="117"/>
                      <a:pt x="47" y="114"/>
                    </a:cubicBezTo>
                    <a:cubicBezTo>
                      <a:pt x="43" y="115"/>
                      <a:pt x="39" y="114"/>
                      <a:pt x="36" y="110"/>
                    </a:cubicBezTo>
                    <a:cubicBezTo>
                      <a:pt x="32" y="111"/>
                      <a:pt x="29" y="109"/>
                      <a:pt x="27" y="105"/>
                    </a:cubicBezTo>
                    <a:cubicBezTo>
                      <a:pt x="23" y="105"/>
                      <a:pt x="20" y="103"/>
                      <a:pt x="19" y="98"/>
                    </a:cubicBezTo>
                    <a:cubicBezTo>
                      <a:pt x="14" y="97"/>
                      <a:pt x="12" y="94"/>
                      <a:pt x="12" y="90"/>
                    </a:cubicBezTo>
                    <a:cubicBezTo>
                      <a:pt x="8" y="88"/>
                      <a:pt x="6" y="85"/>
                      <a:pt x="7" y="81"/>
                    </a:cubicBezTo>
                    <a:cubicBezTo>
                      <a:pt x="3" y="78"/>
                      <a:pt x="2" y="74"/>
                      <a:pt x="3" y="70"/>
                    </a:cubicBezTo>
                    <a:cubicBezTo>
                      <a:pt x="0" y="67"/>
                      <a:pt x="0" y="63"/>
                      <a:pt x="2" y="59"/>
                    </a:cubicBezTo>
                    <a:cubicBezTo>
                      <a:pt x="0" y="55"/>
                      <a:pt x="0" y="51"/>
                      <a:pt x="3" y="47"/>
                    </a:cubicBezTo>
                    <a:cubicBezTo>
                      <a:pt x="2" y="43"/>
                      <a:pt x="3" y="39"/>
                      <a:pt x="7" y="37"/>
                    </a:cubicBezTo>
                    <a:cubicBezTo>
                      <a:pt x="6" y="32"/>
                      <a:pt x="8" y="29"/>
                      <a:pt x="12" y="27"/>
                    </a:cubicBezTo>
                    <a:cubicBezTo>
                      <a:pt x="12" y="23"/>
                      <a:pt x="14" y="20"/>
                      <a:pt x="19" y="19"/>
                    </a:cubicBezTo>
                    <a:cubicBezTo>
                      <a:pt x="20" y="15"/>
                      <a:pt x="23" y="12"/>
                      <a:pt x="27" y="12"/>
                    </a:cubicBezTo>
                    <a:cubicBezTo>
                      <a:pt x="29" y="8"/>
                      <a:pt x="32" y="6"/>
                      <a:pt x="36" y="7"/>
                    </a:cubicBezTo>
                    <a:cubicBezTo>
                      <a:pt x="39" y="3"/>
                      <a:pt x="43" y="2"/>
                      <a:pt x="47" y="4"/>
                    </a:cubicBezTo>
                    <a:cubicBezTo>
                      <a:pt x="50" y="1"/>
                      <a:pt x="54" y="0"/>
                      <a:pt x="58" y="3"/>
                    </a:cubicBezTo>
                    <a:cubicBezTo>
                      <a:pt x="62" y="0"/>
                      <a:pt x="66" y="1"/>
                      <a:pt x="70" y="4"/>
                    </a:cubicBezTo>
                    <a:cubicBezTo>
                      <a:pt x="74" y="2"/>
                      <a:pt x="78" y="3"/>
                      <a:pt x="80" y="7"/>
                    </a:cubicBezTo>
                    <a:cubicBezTo>
                      <a:pt x="85" y="6"/>
                      <a:pt x="88" y="8"/>
                      <a:pt x="90" y="12"/>
                    </a:cubicBezTo>
                    <a:cubicBezTo>
                      <a:pt x="94" y="12"/>
                      <a:pt x="97" y="15"/>
                      <a:pt x="98" y="19"/>
                    </a:cubicBezTo>
                    <a:cubicBezTo>
                      <a:pt x="102" y="20"/>
                      <a:pt x="105" y="23"/>
                      <a:pt x="105" y="27"/>
                    </a:cubicBezTo>
                    <a:cubicBezTo>
                      <a:pt x="109" y="29"/>
                      <a:pt x="111" y="32"/>
                      <a:pt x="110" y="37"/>
                    </a:cubicBezTo>
                    <a:cubicBezTo>
                      <a:pt x="114" y="39"/>
                      <a:pt x="115" y="43"/>
                      <a:pt x="113" y="47"/>
                    </a:cubicBezTo>
                    <a:cubicBezTo>
                      <a:pt x="116" y="51"/>
                      <a:pt x="117" y="55"/>
                      <a:pt x="114" y="59"/>
                    </a:cubicBezTo>
                    <a:close/>
                    <a:moveTo>
                      <a:pt x="58" y="15"/>
                    </a:moveTo>
                    <a:cubicBezTo>
                      <a:pt x="34" y="15"/>
                      <a:pt x="14" y="34"/>
                      <a:pt x="14" y="59"/>
                    </a:cubicBezTo>
                    <a:cubicBezTo>
                      <a:pt x="14" y="83"/>
                      <a:pt x="34" y="103"/>
                      <a:pt x="58" y="103"/>
                    </a:cubicBezTo>
                    <a:cubicBezTo>
                      <a:pt x="83" y="103"/>
                      <a:pt x="102" y="83"/>
                      <a:pt x="102" y="59"/>
                    </a:cubicBezTo>
                    <a:cubicBezTo>
                      <a:pt x="102" y="34"/>
                      <a:pt x="83" y="15"/>
                      <a:pt x="58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05" name="Freeform 16">
                <a:extLst>
                  <a:ext uri="{FF2B5EF4-FFF2-40B4-BE49-F238E27FC236}">
                    <a16:creationId xmlns="" xmlns:a16="http://schemas.microsoft.com/office/drawing/2014/main" id="{2F84D844-2C88-4455-BDDF-22D5ACC595E7}"/>
                  </a:ext>
                </a:extLst>
              </p:cNvPr>
              <p:cNvSpPr/>
              <p:nvPr/>
            </p:nvSpPr>
            <p:spPr bwMode="auto">
              <a:xfrm>
                <a:off x="5199063" y="2054225"/>
                <a:ext cx="207963" cy="314325"/>
              </a:xfrm>
              <a:custGeom>
                <a:avLst/>
                <a:gdLst>
                  <a:gd name="T0" fmla="*/ 30 w 49"/>
                  <a:gd name="T1" fmla="*/ 0 h 74"/>
                  <a:gd name="T2" fmla="*/ 30 w 49"/>
                  <a:gd name="T3" fmla="*/ 9 h 74"/>
                  <a:gd name="T4" fmla="*/ 32 w 49"/>
                  <a:gd name="T5" fmla="*/ 10 h 74"/>
                  <a:gd name="T6" fmla="*/ 35 w 49"/>
                  <a:gd name="T7" fmla="*/ 13 h 74"/>
                  <a:gd name="T8" fmla="*/ 35 w 49"/>
                  <a:gd name="T9" fmla="*/ 8 h 74"/>
                  <a:gd name="T10" fmla="*/ 48 w 49"/>
                  <a:gd name="T11" fmla="*/ 8 h 74"/>
                  <a:gd name="T12" fmla="*/ 48 w 49"/>
                  <a:gd name="T13" fmla="*/ 28 h 74"/>
                  <a:gd name="T14" fmla="*/ 35 w 49"/>
                  <a:gd name="T15" fmla="*/ 28 h 74"/>
                  <a:gd name="T16" fmla="*/ 32 w 49"/>
                  <a:gd name="T17" fmla="*/ 21 h 74"/>
                  <a:gd name="T18" fmla="*/ 25 w 49"/>
                  <a:gd name="T19" fmla="*/ 18 h 74"/>
                  <a:gd name="T20" fmla="*/ 23 w 49"/>
                  <a:gd name="T21" fmla="*/ 19 h 74"/>
                  <a:gd name="T22" fmla="*/ 22 w 49"/>
                  <a:gd name="T23" fmla="*/ 20 h 74"/>
                  <a:gd name="T24" fmla="*/ 20 w 49"/>
                  <a:gd name="T25" fmla="*/ 21 h 74"/>
                  <a:gd name="T26" fmla="*/ 20 w 49"/>
                  <a:gd name="T27" fmla="*/ 23 h 74"/>
                  <a:gd name="T28" fmla="*/ 22 w 49"/>
                  <a:gd name="T29" fmla="*/ 26 h 74"/>
                  <a:gd name="T30" fmla="*/ 27 w 49"/>
                  <a:gd name="T31" fmla="*/ 29 h 74"/>
                  <a:gd name="T32" fmla="*/ 34 w 49"/>
                  <a:gd name="T33" fmla="*/ 32 h 74"/>
                  <a:gd name="T34" fmla="*/ 41 w 49"/>
                  <a:gd name="T35" fmla="*/ 35 h 74"/>
                  <a:gd name="T36" fmla="*/ 47 w 49"/>
                  <a:gd name="T37" fmla="*/ 40 h 74"/>
                  <a:gd name="T38" fmla="*/ 49 w 49"/>
                  <a:gd name="T39" fmla="*/ 48 h 74"/>
                  <a:gd name="T40" fmla="*/ 47 w 49"/>
                  <a:gd name="T41" fmla="*/ 56 h 74"/>
                  <a:gd name="T42" fmla="*/ 43 w 49"/>
                  <a:gd name="T43" fmla="*/ 61 h 74"/>
                  <a:gd name="T44" fmla="*/ 36 w 49"/>
                  <a:gd name="T45" fmla="*/ 64 h 74"/>
                  <a:gd name="T46" fmla="*/ 30 w 49"/>
                  <a:gd name="T47" fmla="*/ 65 h 74"/>
                  <a:gd name="T48" fmla="*/ 30 w 49"/>
                  <a:gd name="T49" fmla="*/ 74 h 74"/>
                  <a:gd name="T50" fmla="*/ 18 w 49"/>
                  <a:gd name="T51" fmla="*/ 74 h 74"/>
                  <a:gd name="T52" fmla="*/ 18 w 49"/>
                  <a:gd name="T53" fmla="*/ 63 h 74"/>
                  <a:gd name="T54" fmla="*/ 13 w 49"/>
                  <a:gd name="T55" fmla="*/ 59 h 74"/>
                  <a:gd name="T56" fmla="*/ 12 w 49"/>
                  <a:gd name="T57" fmla="*/ 65 h 74"/>
                  <a:gd name="T58" fmla="*/ 0 w 49"/>
                  <a:gd name="T59" fmla="*/ 65 h 74"/>
                  <a:gd name="T60" fmla="*/ 0 w 49"/>
                  <a:gd name="T61" fmla="*/ 44 h 74"/>
                  <a:gd name="T62" fmla="*/ 13 w 49"/>
                  <a:gd name="T63" fmla="*/ 44 h 74"/>
                  <a:gd name="T64" fmla="*/ 14 w 49"/>
                  <a:gd name="T65" fmla="*/ 48 h 74"/>
                  <a:gd name="T66" fmla="*/ 17 w 49"/>
                  <a:gd name="T67" fmla="*/ 51 h 74"/>
                  <a:gd name="T68" fmla="*/ 21 w 49"/>
                  <a:gd name="T69" fmla="*/ 52 h 74"/>
                  <a:gd name="T70" fmla="*/ 24 w 49"/>
                  <a:gd name="T71" fmla="*/ 52 h 74"/>
                  <a:gd name="T72" fmla="*/ 26 w 49"/>
                  <a:gd name="T73" fmla="*/ 52 h 74"/>
                  <a:gd name="T74" fmla="*/ 28 w 49"/>
                  <a:gd name="T75" fmla="*/ 51 h 74"/>
                  <a:gd name="T76" fmla="*/ 29 w 49"/>
                  <a:gd name="T77" fmla="*/ 50 h 74"/>
                  <a:gd name="T78" fmla="*/ 30 w 49"/>
                  <a:gd name="T79" fmla="*/ 48 h 74"/>
                  <a:gd name="T80" fmla="*/ 28 w 49"/>
                  <a:gd name="T81" fmla="*/ 45 h 74"/>
                  <a:gd name="T82" fmla="*/ 23 w 49"/>
                  <a:gd name="T83" fmla="*/ 43 h 74"/>
                  <a:gd name="T84" fmla="*/ 16 w 49"/>
                  <a:gd name="T85" fmla="*/ 41 h 74"/>
                  <a:gd name="T86" fmla="*/ 9 w 49"/>
                  <a:gd name="T87" fmla="*/ 37 h 74"/>
                  <a:gd name="T88" fmla="*/ 4 w 49"/>
                  <a:gd name="T89" fmla="*/ 32 h 74"/>
                  <a:gd name="T90" fmla="*/ 2 w 49"/>
                  <a:gd name="T91" fmla="*/ 24 h 74"/>
                  <a:gd name="T92" fmla="*/ 3 w 49"/>
                  <a:gd name="T93" fmla="*/ 16 h 74"/>
                  <a:gd name="T94" fmla="*/ 7 w 49"/>
                  <a:gd name="T95" fmla="*/ 11 h 74"/>
                  <a:gd name="T96" fmla="*/ 12 w 49"/>
                  <a:gd name="T97" fmla="*/ 8 h 74"/>
                  <a:gd name="T98" fmla="*/ 18 w 49"/>
                  <a:gd name="T99" fmla="*/ 7 h 74"/>
                  <a:gd name="T100" fmla="*/ 18 w 49"/>
                  <a:gd name="T101" fmla="*/ 0 h 74"/>
                  <a:gd name="T102" fmla="*/ 30 w 49"/>
                  <a:gd name="T103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74">
                    <a:moveTo>
                      <a:pt x="30" y="0"/>
                    </a:moveTo>
                    <a:cubicBezTo>
                      <a:pt x="30" y="9"/>
                      <a:pt x="30" y="9"/>
                      <a:pt x="30" y="9"/>
                    </a:cubicBezTo>
                    <a:cubicBezTo>
                      <a:pt x="31" y="9"/>
                      <a:pt x="32" y="10"/>
                      <a:pt x="32" y="10"/>
                    </a:cubicBezTo>
                    <a:cubicBezTo>
                      <a:pt x="33" y="11"/>
                      <a:pt x="34" y="12"/>
                      <a:pt x="35" y="1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5"/>
                      <a:pt x="34" y="23"/>
                      <a:pt x="32" y="21"/>
                    </a:cubicBezTo>
                    <a:cubicBezTo>
                      <a:pt x="30" y="19"/>
                      <a:pt x="28" y="18"/>
                      <a:pt x="25" y="18"/>
                    </a:cubicBezTo>
                    <a:cubicBezTo>
                      <a:pt x="25" y="18"/>
                      <a:pt x="24" y="19"/>
                      <a:pt x="23" y="19"/>
                    </a:cubicBezTo>
                    <a:cubicBezTo>
                      <a:pt x="23" y="19"/>
                      <a:pt x="22" y="19"/>
                      <a:pt x="22" y="20"/>
                    </a:cubicBezTo>
                    <a:cubicBezTo>
                      <a:pt x="21" y="20"/>
                      <a:pt x="21" y="20"/>
                      <a:pt x="20" y="21"/>
                    </a:cubicBezTo>
                    <a:cubicBezTo>
                      <a:pt x="20" y="21"/>
                      <a:pt x="20" y="22"/>
                      <a:pt x="20" y="23"/>
                    </a:cubicBezTo>
                    <a:cubicBezTo>
                      <a:pt x="20" y="24"/>
                      <a:pt x="21" y="25"/>
                      <a:pt x="22" y="26"/>
                    </a:cubicBezTo>
                    <a:cubicBezTo>
                      <a:pt x="24" y="27"/>
                      <a:pt x="25" y="28"/>
                      <a:pt x="27" y="29"/>
                    </a:cubicBezTo>
                    <a:cubicBezTo>
                      <a:pt x="30" y="30"/>
                      <a:pt x="32" y="31"/>
                      <a:pt x="34" y="32"/>
                    </a:cubicBezTo>
                    <a:cubicBezTo>
                      <a:pt x="37" y="32"/>
                      <a:pt x="39" y="34"/>
                      <a:pt x="41" y="35"/>
                    </a:cubicBezTo>
                    <a:cubicBezTo>
                      <a:pt x="43" y="37"/>
                      <a:pt x="45" y="38"/>
                      <a:pt x="47" y="40"/>
                    </a:cubicBezTo>
                    <a:cubicBezTo>
                      <a:pt x="48" y="43"/>
                      <a:pt x="49" y="45"/>
                      <a:pt x="49" y="48"/>
                    </a:cubicBezTo>
                    <a:cubicBezTo>
                      <a:pt x="49" y="52"/>
                      <a:pt x="48" y="54"/>
                      <a:pt x="47" y="56"/>
                    </a:cubicBezTo>
                    <a:cubicBezTo>
                      <a:pt x="46" y="58"/>
                      <a:pt x="44" y="60"/>
                      <a:pt x="43" y="61"/>
                    </a:cubicBezTo>
                    <a:cubicBezTo>
                      <a:pt x="41" y="63"/>
                      <a:pt x="39" y="64"/>
                      <a:pt x="36" y="64"/>
                    </a:cubicBezTo>
                    <a:cubicBezTo>
                      <a:pt x="34" y="65"/>
                      <a:pt x="32" y="65"/>
                      <a:pt x="30" y="65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6" y="62"/>
                      <a:pt x="15" y="61"/>
                      <a:pt x="13" y="59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3" y="46"/>
                      <a:pt x="14" y="47"/>
                      <a:pt x="14" y="48"/>
                    </a:cubicBezTo>
                    <a:cubicBezTo>
                      <a:pt x="15" y="49"/>
                      <a:pt x="16" y="50"/>
                      <a:pt x="17" y="51"/>
                    </a:cubicBezTo>
                    <a:cubicBezTo>
                      <a:pt x="18" y="51"/>
                      <a:pt x="19" y="52"/>
                      <a:pt x="21" y="52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4" y="52"/>
                      <a:pt x="25" y="52"/>
                      <a:pt x="26" y="52"/>
                    </a:cubicBezTo>
                    <a:cubicBezTo>
                      <a:pt x="26" y="52"/>
                      <a:pt x="27" y="52"/>
                      <a:pt x="28" y="51"/>
                    </a:cubicBezTo>
                    <a:cubicBezTo>
                      <a:pt x="28" y="51"/>
                      <a:pt x="29" y="51"/>
                      <a:pt x="29" y="50"/>
                    </a:cubicBezTo>
                    <a:cubicBezTo>
                      <a:pt x="30" y="50"/>
                      <a:pt x="30" y="49"/>
                      <a:pt x="30" y="48"/>
                    </a:cubicBezTo>
                    <a:cubicBezTo>
                      <a:pt x="30" y="47"/>
                      <a:pt x="29" y="46"/>
                      <a:pt x="28" y="45"/>
                    </a:cubicBezTo>
                    <a:cubicBezTo>
                      <a:pt x="26" y="45"/>
                      <a:pt x="25" y="44"/>
                      <a:pt x="23" y="43"/>
                    </a:cubicBezTo>
                    <a:cubicBezTo>
                      <a:pt x="21" y="42"/>
                      <a:pt x="18" y="41"/>
                      <a:pt x="16" y="41"/>
                    </a:cubicBezTo>
                    <a:cubicBezTo>
                      <a:pt x="14" y="40"/>
                      <a:pt x="11" y="38"/>
                      <a:pt x="9" y="37"/>
                    </a:cubicBezTo>
                    <a:cubicBezTo>
                      <a:pt x="7" y="36"/>
                      <a:pt x="5" y="34"/>
                      <a:pt x="4" y="32"/>
                    </a:cubicBezTo>
                    <a:cubicBezTo>
                      <a:pt x="3" y="29"/>
                      <a:pt x="2" y="27"/>
                      <a:pt x="2" y="24"/>
                    </a:cubicBezTo>
                    <a:cubicBezTo>
                      <a:pt x="2" y="21"/>
                      <a:pt x="3" y="18"/>
                      <a:pt x="3" y="16"/>
                    </a:cubicBezTo>
                    <a:cubicBezTo>
                      <a:pt x="4" y="14"/>
                      <a:pt x="6" y="12"/>
                      <a:pt x="7" y="11"/>
                    </a:cubicBezTo>
                    <a:cubicBezTo>
                      <a:pt x="9" y="10"/>
                      <a:pt x="10" y="9"/>
                      <a:pt x="12" y="8"/>
                    </a:cubicBezTo>
                    <a:cubicBezTo>
                      <a:pt x="14" y="7"/>
                      <a:pt x="16" y="7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B2BCD1C7-6CE8-4C69-82AC-C0E3CC9E5BED}"/>
              </a:ext>
            </a:extLst>
          </p:cNvPr>
          <p:cNvGrpSpPr/>
          <p:nvPr/>
        </p:nvGrpSpPr>
        <p:grpSpPr>
          <a:xfrm>
            <a:off x="3579813" y="4532312"/>
            <a:ext cx="669925" cy="666750"/>
            <a:chOff x="3381376" y="4748213"/>
            <a:chExt cx="669925" cy="666750"/>
          </a:xfrm>
        </p:grpSpPr>
        <p:sp>
          <p:nvSpPr>
            <p:cNvPr id="90" name="Freeform 19">
              <a:extLst>
                <a:ext uri="{FF2B5EF4-FFF2-40B4-BE49-F238E27FC236}">
                  <a16:creationId xmlns="" xmlns:a16="http://schemas.microsoft.com/office/drawing/2014/main" id="{38DCF5EA-A61D-4CC0-8F7A-E40DB91FC048}"/>
                </a:ext>
              </a:extLst>
            </p:cNvPr>
            <p:cNvSpPr/>
            <p:nvPr/>
          </p:nvSpPr>
          <p:spPr bwMode="auto">
            <a:xfrm>
              <a:off x="3381376" y="4748213"/>
              <a:ext cx="669925" cy="666750"/>
            </a:xfrm>
            <a:custGeom>
              <a:avLst/>
              <a:gdLst>
                <a:gd name="T0" fmla="*/ 79 w 158"/>
                <a:gd name="T1" fmla="*/ 157 h 157"/>
                <a:gd name="T2" fmla="*/ 0 w 158"/>
                <a:gd name="T3" fmla="*/ 79 h 157"/>
                <a:gd name="T4" fmla="*/ 79 w 158"/>
                <a:gd name="T5" fmla="*/ 0 h 157"/>
                <a:gd name="T6" fmla="*/ 157 w 158"/>
                <a:gd name="T7" fmla="*/ 79 h 157"/>
                <a:gd name="T8" fmla="*/ 79 w 158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7">
                  <a:moveTo>
                    <a:pt x="79" y="157"/>
                  </a:moveTo>
                  <a:cubicBezTo>
                    <a:pt x="36" y="157"/>
                    <a:pt x="0" y="122"/>
                    <a:pt x="0" y="79"/>
                  </a:cubicBezTo>
                  <a:cubicBezTo>
                    <a:pt x="0" y="35"/>
                    <a:pt x="36" y="0"/>
                    <a:pt x="79" y="0"/>
                  </a:cubicBezTo>
                  <a:cubicBezTo>
                    <a:pt x="122" y="0"/>
                    <a:pt x="158" y="35"/>
                    <a:pt x="157" y="79"/>
                  </a:cubicBezTo>
                  <a:cubicBezTo>
                    <a:pt x="158" y="122"/>
                    <a:pt x="122" y="157"/>
                    <a:pt x="79" y="157"/>
                  </a:cubicBezTo>
                  <a:close/>
                </a:path>
              </a:pathLst>
            </a:custGeom>
            <a:solidFill>
              <a:srgbClr val="D0827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91" name="Rectangle 20">
              <a:extLst>
                <a:ext uri="{FF2B5EF4-FFF2-40B4-BE49-F238E27FC236}">
                  <a16:creationId xmlns="" xmlns:a16="http://schemas.microsoft.com/office/drawing/2014/main" id="{8A09AF31-0497-417D-AC2A-1D9CCBB73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3638" y="4824413"/>
              <a:ext cx="20638" cy="5127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21">
              <a:extLst>
                <a:ext uri="{FF2B5EF4-FFF2-40B4-BE49-F238E27FC236}">
                  <a16:creationId xmlns="" xmlns:a16="http://schemas.microsoft.com/office/drawing/2014/main" id="{23A207B2-676B-43BE-9B82-588C2C40EA84}"/>
                </a:ext>
              </a:extLst>
            </p:cNvPr>
            <p:cNvSpPr/>
            <p:nvPr/>
          </p:nvSpPr>
          <p:spPr bwMode="auto">
            <a:xfrm>
              <a:off x="3594101" y="4849813"/>
              <a:ext cx="38100" cy="461963"/>
            </a:xfrm>
            <a:custGeom>
              <a:avLst/>
              <a:gdLst>
                <a:gd name="T0" fmla="*/ 4 w 9"/>
                <a:gd name="T1" fmla="*/ 109 h 109"/>
                <a:gd name="T2" fmla="*/ 4 w 9"/>
                <a:gd name="T3" fmla="*/ 0 h 109"/>
                <a:gd name="T4" fmla="*/ 9 w 9"/>
                <a:gd name="T5" fmla="*/ 1 h 109"/>
                <a:gd name="T6" fmla="*/ 9 w 9"/>
                <a:gd name="T7" fmla="*/ 108 h 109"/>
                <a:gd name="T8" fmla="*/ 4 w 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">
                  <a:moveTo>
                    <a:pt x="4" y="109"/>
                  </a:moveTo>
                  <a:cubicBezTo>
                    <a:pt x="0" y="73"/>
                    <a:pt x="0" y="37"/>
                    <a:pt x="4" y="0"/>
                  </a:cubicBezTo>
                  <a:cubicBezTo>
                    <a:pt x="6" y="0"/>
                    <a:pt x="7" y="0"/>
                    <a:pt x="9" y="1"/>
                  </a:cubicBezTo>
                  <a:cubicBezTo>
                    <a:pt x="5" y="37"/>
                    <a:pt x="5" y="72"/>
                    <a:pt x="9" y="108"/>
                  </a:cubicBezTo>
                  <a:cubicBezTo>
                    <a:pt x="7" y="109"/>
                    <a:pt x="6" y="109"/>
                    <a:pt x="4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22">
              <a:extLst>
                <a:ext uri="{FF2B5EF4-FFF2-40B4-BE49-F238E27FC236}">
                  <a16:creationId xmlns="" xmlns:a16="http://schemas.microsoft.com/office/drawing/2014/main" id="{679D04BA-A01E-4D62-9757-FA7C3AED39DF}"/>
                </a:ext>
              </a:extLst>
            </p:cNvPr>
            <p:cNvSpPr/>
            <p:nvPr/>
          </p:nvSpPr>
          <p:spPr bwMode="auto">
            <a:xfrm>
              <a:off x="3800476" y="4849813"/>
              <a:ext cx="38100" cy="461963"/>
            </a:xfrm>
            <a:custGeom>
              <a:avLst/>
              <a:gdLst>
                <a:gd name="T0" fmla="*/ 0 w 9"/>
                <a:gd name="T1" fmla="*/ 108 h 109"/>
                <a:gd name="T2" fmla="*/ 0 w 9"/>
                <a:gd name="T3" fmla="*/ 1 h 109"/>
                <a:gd name="T4" fmla="*/ 5 w 9"/>
                <a:gd name="T5" fmla="*/ 0 h 109"/>
                <a:gd name="T6" fmla="*/ 5 w 9"/>
                <a:gd name="T7" fmla="*/ 109 h 109"/>
                <a:gd name="T8" fmla="*/ 0 w 9"/>
                <a:gd name="T9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9">
                  <a:moveTo>
                    <a:pt x="0" y="108"/>
                  </a:moveTo>
                  <a:cubicBezTo>
                    <a:pt x="4" y="72"/>
                    <a:pt x="4" y="37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" y="37"/>
                    <a:pt x="9" y="73"/>
                    <a:pt x="5" y="109"/>
                  </a:cubicBezTo>
                  <a:cubicBezTo>
                    <a:pt x="3" y="109"/>
                    <a:pt x="2" y="109"/>
                    <a:pt x="0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23">
              <a:extLst>
                <a:ext uri="{FF2B5EF4-FFF2-40B4-BE49-F238E27FC236}">
                  <a16:creationId xmlns="" xmlns:a16="http://schemas.microsoft.com/office/drawing/2014/main" id="{19852797-8027-4B7A-BA24-8BCCB85E6EE1}"/>
                </a:ext>
              </a:extLst>
            </p:cNvPr>
            <p:cNvSpPr/>
            <p:nvPr/>
          </p:nvSpPr>
          <p:spPr bwMode="auto">
            <a:xfrm>
              <a:off x="3490913" y="4918075"/>
              <a:ext cx="42863" cy="327025"/>
            </a:xfrm>
            <a:custGeom>
              <a:avLst/>
              <a:gdLst>
                <a:gd name="T0" fmla="*/ 6 w 10"/>
                <a:gd name="T1" fmla="*/ 77 h 77"/>
                <a:gd name="T2" fmla="*/ 6 w 10"/>
                <a:gd name="T3" fmla="*/ 0 h 77"/>
                <a:gd name="T4" fmla="*/ 10 w 10"/>
                <a:gd name="T5" fmla="*/ 1 h 77"/>
                <a:gd name="T6" fmla="*/ 10 w 10"/>
                <a:gd name="T7" fmla="*/ 76 h 77"/>
                <a:gd name="T8" fmla="*/ 6 w 10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7">
                  <a:moveTo>
                    <a:pt x="6" y="77"/>
                  </a:moveTo>
                  <a:cubicBezTo>
                    <a:pt x="0" y="51"/>
                    <a:pt x="0" y="26"/>
                    <a:pt x="6" y="0"/>
                  </a:cubicBezTo>
                  <a:cubicBezTo>
                    <a:pt x="8" y="0"/>
                    <a:pt x="8" y="0"/>
                    <a:pt x="10" y="1"/>
                  </a:cubicBezTo>
                  <a:cubicBezTo>
                    <a:pt x="5" y="26"/>
                    <a:pt x="5" y="51"/>
                    <a:pt x="10" y="76"/>
                  </a:cubicBezTo>
                  <a:cubicBezTo>
                    <a:pt x="8" y="77"/>
                    <a:pt x="8" y="77"/>
                    <a:pt x="6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24">
              <a:extLst>
                <a:ext uri="{FF2B5EF4-FFF2-40B4-BE49-F238E27FC236}">
                  <a16:creationId xmlns="" xmlns:a16="http://schemas.microsoft.com/office/drawing/2014/main" id="{3F6BA5D6-7D74-4DF3-8D18-593C0EFCDB12}"/>
                </a:ext>
              </a:extLst>
            </p:cNvPr>
            <p:cNvSpPr/>
            <p:nvPr/>
          </p:nvSpPr>
          <p:spPr bwMode="auto">
            <a:xfrm>
              <a:off x="3894138" y="4918075"/>
              <a:ext cx="42863" cy="327025"/>
            </a:xfrm>
            <a:custGeom>
              <a:avLst/>
              <a:gdLst>
                <a:gd name="T0" fmla="*/ 0 w 10"/>
                <a:gd name="T1" fmla="*/ 76 h 77"/>
                <a:gd name="T2" fmla="*/ 0 w 10"/>
                <a:gd name="T3" fmla="*/ 1 h 77"/>
                <a:gd name="T4" fmla="*/ 5 w 10"/>
                <a:gd name="T5" fmla="*/ 0 h 77"/>
                <a:gd name="T6" fmla="*/ 5 w 10"/>
                <a:gd name="T7" fmla="*/ 77 h 77"/>
                <a:gd name="T8" fmla="*/ 0 w 10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7">
                  <a:moveTo>
                    <a:pt x="0" y="76"/>
                  </a:moveTo>
                  <a:cubicBezTo>
                    <a:pt x="5" y="51"/>
                    <a:pt x="5" y="26"/>
                    <a:pt x="0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0" y="26"/>
                    <a:pt x="10" y="51"/>
                    <a:pt x="5" y="77"/>
                  </a:cubicBezTo>
                  <a:cubicBezTo>
                    <a:pt x="3" y="77"/>
                    <a:pt x="2" y="77"/>
                    <a:pt x="0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25">
              <a:extLst>
                <a:ext uri="{FF2B5EF4-FFF2-40B4-BE49-F238E27FC236}">
                  <a16:creationId xmlns="" xmlns:a16="http://schemas.microsoft.com/office/drawing/2014/main" id="{16D07CF1-F938-4A71-8B20-7092DD12C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7576" y="4819650"/>
              <a:ext cx="517525" cy="522288"/>
            </a:xfrm>
            <a:custGeom>
              <a:avLst/>
              <a:gdLst>
                <a:gd name="T0" fmla="*/ 122 w 122"/>
                <a:gd name="T1" fmla="*/ 62 h 123"/>
                <a:gd name="T2" fmla="*/ 61 w 122"/>
                <a:gd name="T3" fmla="*/ 123 h 123"/>
                <a:gd name="T4" fmla="*/ 0 w 122"/>
                <a:gd name="T5" fmla="*/ 62 h 123"/>
                <a:gd name="T6" fmla="*/ 61 w 122"/>
                <a:gd name="T7" fmla="*/ 0 h 123"/>
                <a:gd name="T8" fmla="*/ 122 w 122"/>
                <a:gd name="T9" fmla="*/ 62 h 123"/>
                <a:gd name="T10" fmla="*/ 61 w 122"/>
                <a:gd name="T11" fmla="*/ 5 h 123"/>
                <a:gd name="T12" fmla="*/ 5 w 122"/>
                <a:gd name="T13" fmla="*/ 62 h 123"/>
                <a:gd name="T14" fmla="*/ 61 w 122"/>
                <a:gd name="T15" fmla="*/ 118 h 123"/>
                <a:gd name="T16" fmla="*/ 117 w 122"/>
                <a:gd name="T17" fmla="*/ 62 h 123"/>
                <a:gd name="T18" fmla="*/ 61 w 122"/>
                <a:gd name="T19" fmla="*/ 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123">
                  <a:moveTo>
                    <a:pt x="122" y="62"/>
                  </a:moveTo>
                  <a:cubicBezTo>
                    <a:pt x="122" y="95"/>
                    <a:pt x="95" y="123"/>
                    <a:pt x="61" y="123"/>
                  </a:cubicBezTo>
                  <a:cubicBezTo>
                    <a:pt x="27" y="123"/>
                    <a:pt x="0" y="95"/>
                    <a:pt x="0" y="62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95" y="0"/>
                    <a:pt x="122" y="28"/>
                    <a:pt x="122" y="62"/>
                  </a:cubicBezTo>
                  <a:close/>
                  <a:moveTo>
                    <a:pt x="61" y="5"/>
                  </a:moveTo>
                  <a:cubicBezTo>
                    <a:pt x="30" y="5"/>
                    <a:pt x="5" y="31"/>
                    <a:pt x="5" y="62"/>
                  </a:cubicBezTo>
                  <a:cubicBezTo>
                    <a:pt x="5" y="93"/>
                    <a:pt x="30" y="118"/>
                    <a:pt x="61" y="118"/>
                  </a:cubicBezTo>
                  <a:cubicBezTo>
                    <a:pt x="92" y="118"/>
                    <a:pt x="117" y="93"/>
                    <a:pt x="117" y="62"/>
                  </a:cubicBezTo>
                  <a:cubicBezTo>
                    <a:pt x="117" y="30"/>
                    <a:pt x="92" y="5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Rectangle 26">
              <a:extLst>
                <a:ext uri="{FF2B5EF4-FFF2-40B4-BE49-F238E27FC236}">
                  <a16:creationId xmlns="" xmlns:a16="http://schemas.microsoft.com/office/drawing/2014/main" id="{D00EF7CE-0257-4F7D-AE1C-66CC39BF8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2338" y="5070475"/>
              <a:ext cx="508000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27">
              <a:extLst>
                <a:ext uri="{FF2B5EF4-FFF2-40B4-BE49-F238E27FC236}">
                  <a16:creationId xmlns="" xmlns:a16="http://schemas.microsoft.com/office/drawing/2014/main" id="{5AF027BD-6FE7-4228-9CB6-BB5A754AE08D}"/>
                </a:ext>
              </a:extLst>
            </p:cNvPr>
            <p:cNvSpPr/>
            <p:nvPr/>
          </p:nvSpPr>
          <p:spPr bwMode="auto">
            <a:xfrm>
              <a:off x="3487738" y="4968875"/>
              <a:ext cx="457200" cy="33338"/>
            </a:xfrm>
            <a:custGeom>
              <a:avLst/>
              <a:gdLst>
                <a:gd name="T0" fmla="*/ 108 w 108"/>
                <a:gd name="T1" fmla="*/ 5 h 8"/>
                <a:gd name="T2" fmla="*/ 0 w 108"/>
                <a:gd name="T3" fmla="*/ 5 h 8"/>
                <a:gd name="T4" fmla="*/ 0 w 108"/>
                <a:gd name="T5" fmla="*/ 0 h 8"/>
                <a:gd name="T6" fmla="*/ 107 w 108"/>
                <a:gd name="T7" fmla="*/ 0 h 8"/>
                <a:gd name="T8" fmla="*/ 108 w 10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">
                  <a:moveTo>
                    <a:pt x="108" y="5"/>
                  </a:moveTo>
                  <a:cubicBezTo>
                    <a:pt x="72" y="8"/>
                    <a:pt x="36" y="8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36" y="3"/>
                    <a:pt x="71" y="3"/>
                    <a:pt x="107" y="0"/>
                  </a:cubicBezTo>
                  <a:cubicBezTo>
                    <a:pt x="107" y="2"/>
                    <a:pt x="107" y="3"/>
                    <a:pt x="10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28">
              <a:extLst>
                <a:ext uri="{FF2B5EF4-FFF2-40B4-BE49-F238E27FC236}">
                  <a16:creationId xmlns="" xmlns:a16="http://schemas.microsoft.com/office/drawing/2014/main" id="{6E365519-CCE6-4962-A063-BB827F2F755A}"/>
                </a:ext>
              </a:extLst>
            </p:cNvPr>
            <p:cNvSpPr/>
            <p:nvPr/>
          </p:nvSpPr>
          <p:spPr bwMode="auto">
            <a:xfrm>
              <a:off x="3487738" y="5159375"/>
              <a:ext cx="457200" cy="34925"/>
            </a:xfrm>
            <a:custGeom>
              <a:avLst/>
              <a:gdLst>
                <a:gd name="T0" fmla="*/ 107 w 108"/>
                <a:gd name="T1" fmla="*/ 8 h 8"/>
                <a:gd name="T2" fmla="*/ 0 w 108"/>
                <a:gd name="T3" fmla="*/ 8 h 8"/>
                <a:gd name="T4" fmla="*/ 0 w 108"/>
                <a:gd name="T5" fmla="*/ 3 h 8"/>
                <a:gd name="T6" fmla="*/ 108 w 108"/>
                <a:gd name="T7" fmla="*/ 3 h 8"/>
                <a:gd name="T8" fmla="*/ 107 w 10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8">
                  <a:moveTo>
                    <a:pt x="107" y="8"/>
                  </a:moveTo>
                  <a:cubicBezTo>
                    <a:pt x="71" y="5"/>
                    <a:pt x="36" y="5"/>
                    <a:pt x="0" y="8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36" y="0"/>
                    <a:pt x="72" y="0"/>
                    <a:pt x="108" y="3"/>
                  </a:cubicBezTo>
                  <a:cubicBezTo>
                    <a:pt x="107" y="5"/>
                    <a:pt x="107" y="6"/>
                    <a:pt x="10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29">
              <a:extLst>
                <a:ext uri="{FF2B5EF4-FFF2-40B4-BE49-F238E27FC236}">
                  <a16:creationId xmlns="" xmlns:a16="http://schemas.microsoft.com/office/drawing/2014/main" id="{B8CCB732-AA64-400C-971D-92BB48A2777D}"/>
                </a:ext>
              </a:extLst>
            </p:cNvPr>
            <p:cNvSpPr/>
            <p:nvPr/>
          </p:nvSpPr>
          <p:spPr bwMode="auto">
            <a:xfrm>
              <a:off x="3559176" y="4870450"/>
              <a:ext cx="314325" cy="42863"/>
            </a:xfrm>
            <a:custGeom>
              <a:avLst/>
              <a:gdLst>
                <a:gd name="T0" fmla="*/ 74 w 74"/>
                <a:gd name="T1" fmla="*/ 5 h 10"/>
                <a:gd name="T2" fmla="*/ 0 w 74"/>
                <a:gd name="T3" fmla="*/ 5 h 10"/>
                <a:gd name="T4" fmla="*/ 2 w 74"/>
                <a:gd name="T5" fmla="*/ 0 h 10"/>
                <a:gd name="T6" fmla="*/ 73 w 74"/>
                <a:gd name="T7" fmla="*/ 0 h 10"/>
                <a:gd name="T8" fmla="*/ 74 w 7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4" y="5"/>
                  </a:moveTo>
                  <a:cubicBezTo>
                    <a:pt x="49" y="10"/>
                    <a:pt x="25" y="10"/>
                    <a:pt x="0" y="5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26" y="5"/>
                    <a:pt x="48" y="5"/>
                    <a:pt x="73" y="0"/>
                  </a:cubicBezTo>
                  <a:cubicBezTo>
                    <a:pt x="73" y="2"/>
                    <a:pt x="73" y="3"/>
                    <a:pt x="7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30">
              <a:extLst>
                <a:ext uri="{FF2B5EF4-FFF2-40B4-BE49-F238E27FC236}">
                  <a16:creationId xmlns="" xmlns:a16="http://schemas.microsoft.com/office/drawing/2014/main" id="{51B3D00F-A07D-4769-A9A6-5CCBD9D697D4}"/>
                </a:ext>
              </a:extLst>
            </p:cNvPr>
            <p:cNvSpPr/>
            <p:nvPr/>
          </p:nvSpPr>
          <p:spPr bwMode="auto">
            <a:xfrm>
              <a:off x="3559176" y="5248275"/>
              <a:ext cx="314325" cy="42863"/>
            </a:xfrm>
            <a:custGeom>
              <a:avLst/>
              <a:gdLst>
                <a:gd name="T0" fmla="*/ 73 w 74"/>
                <a:gd name="T1" fmla="*/ 10 h 10"/>
                <a:gd name="T2" fmla="*/ 2 w 74"/>
                <a:gd name="T3" fmla="*/ 10 h 10"/>
                <a:gd name="T4" fmla="*/ 0 w 74"/>
                <a:gd name="T5" fmla="*/ 5 h 10"/>
                <a:gd name="T6" fmla="*/ 74 w 74"/>
                <a:gd name="T7" fmla="*/ 5 h 10"/>
                <a:gd name="T8" fmla="*/ 73 w 7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0">
                  <a:moveTo>
                    <a:pt x="73" y="10"/>
                  </a:moveTo>
                  <a:cubicBezTo>
                    <a:pt x="48" y="5"/>
                    <a:pt x="26" y="5"/>
                    <a:pt x="2" y="10"/>
                  </a:cubicBezTo>
                  <a:cubicBezTo>
                    <a:pt x="1" y="8"/>
                    <a:pt x="1" y="7"/>
                    <a:pt x="0" y="5"/>
                  </a:cubicBezTo>
                  <a:cubicBezTo>
                    <a:pt x="25" y="0"/>
                    <a:pt x="49" y="0"/>
                    <a:pt x="74" y="5"/>
                  </a:cubicBezTo>
                  <a:cubicBezTo>
                    <a:pt x="73" y="7"/>
                    <a:pt x="73" y="8"/>
                    <a:pt x="7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CC4CBE46-09E6-44CF-8D61-83EFDD3ECAB7}"/>
              </a:ext>
            </a:extLst>
          </p:cNvPr>
          <p:cNvGrpSpPr/>
          <p:nvPr/>
        </p:nvGrpSpPr>
        <p:grpSpPr>
          <a:xfrm>
            <a:off x="1995488" y="1658937"/>
            <a:ext cx="665163" cy="668338"/>
            <a:chOff x="1797051" y="1874838"/>
            <a:chExt cx="665163" cy="668338"/>
          </a:xfrm>
        </p:grpSpPr>
        <p:sp>
          <p:nvSpPr>
            <p:cNvPr id="88" name="Oval 32">
              <a:extLst>
                <a:ext uri="{FF2B5EF4-FFF2-40B4-BE49-F238E27FC236}">
                  <a16:creationId xmlns="" xmlns:a16="http://schemas.microsoft.com/office/drawing/2014/main" id="{CE798D8B-67EF-412D-8724-D5AE2688C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7051" y="1874838"/>
              <a:ext cx="665163" cy="668338"/>
            </a:xfrm>
            <a:prstGeom prst="ellipse">
              <a:avLst/>
            </a:prstGeom>
            <a:solidFill>
              <a:srgbClr val="6C8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89" name="Freeform 33">
              <a:extLst>
                <a:ext uri="{FF2B5EF4-FFF2-40B4-BE49-F238E27FC236}">
                  <a16:creationId xmlns="" xmlns:a16="http://schemas.microsoft.com/office/drawing/2014/main" id="{A9E055DA-5A7E-4A2D-9A96-8F76C284CD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1188" y="1973263"/>
              <a:ext cx="495300" cy="441325"/>
            </a:xfrm>
            <a:custGeom>
              <a:avLst/>
              <a:gdLst>
                <a:gd name="T0" fmla="*/ 61 w 117"/>
                <a:gd name="T1" fmla="*/ 29 h 104"/>
                <a:gd name="T2" fmla="*/ 57 w 117"/>
                <a:gd name="T3" fmla="*/ 29 h 104"/>
                <a:gd name="T4" fmla="*/ 25 w 117"/>
                <a:gd name="T5" fmla="*/ 61 h 104"/>
                <a:gd name="T6" fmla="*/ 23 w 117"/>
                <a:gd name="T7" fmla="*/ 66 h 104"/>
                <a:gd name="T8" fmla="*/ 23 w 117"/>
                <a:gd name="T9" fmla="*/ 101 h 104"/>
                <a:gd name="T10" fmla="*/ 25 w 117"/>
                <a:gd name="T11" fmla="*/ 104 h 104"/>
                <a:gd name="T12" fmla="*/ 44 w 117"/>
                <a:gd name="T13" fmla="*/ 104 h 104"/>
                <a:gd name="T14" fmla="*/ 47 w 117"/>
                <a:gd name="T15" fmla="*/ 101 h 104"/>
                <a:gd name="T16" fmla="*/ 47 w 117"/>
                <a:gd name="T17" fmla="*/ 76 h 104"/>
                <a:gd name="T18" fmla="*/ 49 w 117"/>
                <a:gd name="T19" fmla="*/ 73 h 104"/>
                <a:gd name="T20" fmla="*/ 68 w 117"/>
                <a:gd name="T21" fmla="*/ 73 h 104"/>
                <a:gd name="T22" fmla="*/ 71 w 117"/>
                <a:gd name="T23" fmla="*/ 76 h 104"/>
                <a:gd name="T24" fmla="*/ 71 w 117"/>
                <a:gd name="T25" fmla="*/ 101 h 104"/>
                <a:gd name="T26" fmla="*/ 74 w 117"/>
                <a:gd name="T27" fmla="*/ 104 h 104"/>
                <a:gd name="T28" fmla="*/ 91 w 117"/>
                <a:gd name="T29" fmla="*/ 104 h 104"/>
                <a:gd name="T30" fmla="*/ 93 w 117"/>
                <a:gd name="T31" fmla="*/ 101 h 104"/>
                <a:gd name="T32" fmla="*/ 93 w 117"/>
                <a:gd name="T33" fmla="*/ 65 h 104"/>
                <a:gd name="T34" fmla="*/ 91 w 117"/>
                <a:gd name="T35" fmla="*/ 60 h 104"/>
                <a:gd name="T36" fmla="*/ 61 w 117"/>
                <a:gd name="T37" fmla="*/ 29 h 104"/>
                <a:gd name="T38" fmla="*/ 116 w 117"/>
                <a:gd name="T39" fmla="*/ 57 h 104"/>
                <a:gd name="T40" fmla="*/ 93 w 117"/>
                <a:gd name="T41" fmla="*/ 34 h 104"/>
                <a:gd name="T42" fmla="*/ 93 w 117"/>
                <a:gd name="T43" fmla="*/ 9 h 104"/>
                <a:gd name="T44" fmla="*/ 91 w 117"/>
                <a:gd name="T45" fmla="*/ 6 h 104"/>
                <a:gd name="T46" fmla="*/ 81 w 117"/>
                <a:gd name="T47" fmla="*/ 6 h 104"/>
                <a:gd name="T48" fmla="*/ 78 w 117"/>
                <a:gd name="T49" fmla="*/ 9 h 104"/>
                <a:gd name="T50" fmla="*/ 78 w 117"/>
                <a:gd name="T51" fmla="*/ 19 h 104"/>
                <a:gd name="T52" fmla="*/ 61 w 117"/>
                <a:gd name="T53" fmla="*/ 1 h 104"/>
                <a:gd name="T54" fmla="*/ 57 w 117"/>
                <a:gd name="T55" fmla="*/ 1 h 104"/>
                <a:gd name="T56" fmla="*/ 1 w 117"/>
                <a:gd name="T57" fmla="*/ 57 h 104"/>
                <a:gd name="T58" fmla="*/ 1 w 117"/>
                <a:gd name="T59" fmla="*/ 61 h 104"/>
                <a:gd name="T60" fmla="*/ 7 w 117"/>
                <a:gd name="T61" fmla="*/ 67 h 104"/>
                <a:gd name="T62" fmla="*/ 11 w 117"/>
                <a:gd name="T63" fmla="*/ 67 h 104"/>
                <a:gd name="T64" fmla="*/ 57 w 117"/>
                <a:gd name="T65" fmla="*/ 21 h 104"/>
                <a:gd name="T66" fmla="*/ 61 w 117"/>
                <a:gd name="T67" fmla="*/ 21 h 104"/>
                <a:gd name="T68" fmla="*/ 106 w 117"/>
                <a:gd name="T69" fmla="*/ 67 h 104"/>
                <a:gd name="T70" fmla="*/ 110 w 117"/>
                <a:gd name="T71" fmla="*/ 67 h 104"/>
                <a:gd name="T72" fmla="*/ 116 w 117"/>
                <a:gd name="T73" fmla="*/ 61 h 104"/>
                <a:gd name="T74" fmla="*/ 116 w 117"/>
                <a:gd name="T75" fmla="*/ 5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04">
                  <a:moveTo>
                    <a:pt x="61" y="29"/>
                  </a:moveTo>
                  <a:cubicBezTo>
                    <a:pt x="60" y="28"/>
                    <a:pt x="58" y="28"/>
                    <a:pt x="57" y="29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4" y="63"/>
                    <a:pt x="23" y="65"/>
                    <a:pt x="23" y="66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23" y="103"/>
                    <a:pt x="24" y="104"/>
                    <a:pt x="25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5" y="104"/>
                    <a:pt x="47" y="103"/>
                    <a:pt x="47" y="101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75"/>
                    <a:pt x="48" y="73"/>
                    <a:pt x="49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70" y="73"/>
                    <a:pt x="71" y="75"/>
                    <a:pt x="71" y="76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3"/>
                    <a:pt x="72" y="104"/>
                    <a:pt x="74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3" y="103"/>
                    <a:pt x="93" y="101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3" y="63"/>
                    <a:pt x="93" y="61"/>
                    <a:pt x="91" y="60"/>
                  </a:cubicBezTo>
                  <a:lnTo>
                    <a:pt x="61" y="29"/>
                  </a:lnTo>
                  <a:close/>
                  <a:moveTo>
                    <a:pt x="116" y="57"/>
                  </a:moveTo>
                  <a:cubicBezTo>
                    <a:pt x="93" y="34"/>
                    <a:pt x="93" y="34"/>
                    <a:pt x="93" y="3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7"/>
                    <a:pt x="92" y="6"/>
                    <a:pt x="91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7"/>
                    <a:pt x="78" y="9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59" y="0"/>
                    <a:pt x="58" y="0"/>
                    <a:pt x="57" y="1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10" y="68"/>
                    <a:pt x="11" y="67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8" y="20"/>
                    <a:pt x="59" y="20"/>
                    <a:pt x="61" y="21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7" y="68"/>
                    <a:pt x="109" y="68"/>
                    <a:pt x="110" y="67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7" y="60"/>
                    <a:pt x="117" y="58"/>
                    <a:pt x="116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77AF3FDA-8A41-47C9-A425-6A2A82DBAE36}"/>
              </a:ext>
            </a:extLst>
          </p:cNvPr>
          <p:cNvGrpSpPr/>
          <p:nvPr/>
        </p:nvGrpSpPr>
        <p:grpSpPr>
          <a:xfrm>
            <a:off x="2270125" y="2420937"/>
            <a:ext cx="7926388" cy="2017713"/>
            <a:chOff x="2071688" y="2636838"/>
            <a:chExt cx="7926388" cy="2017713"/>
          </a:xfrm>
          <a:solidFill>
            <a:schemeClr val="bg1"/>
          </a:solidFill>
        </p:grpSpPr>
        <p:sp>
          <p:nvSpPr>
            <p:cNvPr id="67" name="Freeform 7">
              <a:extLst>
                <a:ext uri="{FF2B5EF4-FFF2-40B4-BE49-F238E27FC236}">
                  <a16:creationId xmlns="" xmlns:a16="http://schemas.microsoft.com/office/drawing/2014/main" id="{B5D7599D-8ECA-4B71-9C74-4C706E867E03}"/>
                </a:ext>
              </a:extLst>
            </p:cNvPr>
            <p:cNvSpPr/>
            <p:nvPr/>
          </p:nvSpPr>
          <p:spPr bwMode="auto">
            <a:xfrm>
              <a:off x="6869113" y="3625850"/>
              <a:ext cx="1589088" cy="935038"/>
            </a:xfrm>
            <a:custGeom>
              <a:avLst/>
              <a:gdLst>
                <a:gd name="T0" fmla="*/ 24 w 1001"/>
                <a:gd name="T1" fmla="*/ 589 h 589"/>
                <a:gd name="T2" fmla="*/ 0 w 1001"/>
                <a:gd name="T3" fmla="*/ 589 h 589"/>
                <a:gd name="T4" fmla="*/ 0 w 1001"/>
                <a:gd name="T5" fmla="*/ 0 h 589"/>
                <a:gd name="T6" fmla="*/ 1001 w 1001"/>
                <a:gd name="T7" fmla="*/ 0 h 589"/>
                <a:gd name="T8" fmla="*/ 1001 w 1001"/>
                <a:gd name="T9" fmla="*/ 24 h 589"/>
                <a:gd name="T10" fmla="*/ 24 w 1001"/>
                <a:gd name="T11" fmla="*/ 24 h 589"/>
                <a:gd name="T12" fmla="*/ 24 w 1001"/>
                <a:gd name="T13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1" h="589">
                  <a:moveTo>
                    <a:pt x="24" y="589"/>
                  </a:moveTo>
                  <a:lnTo>
                    <a:pt x="0" y="589"/>
                  </a:lnTo>
                  <a:lnTo>
                    <a:pt x="0" y="0"/>
                  </a:lnTo>
                  <a:lnTo>
                    <a:pt x="1001" y="0"/>
                  </a:lnTo>
                  <a:lnTo>
                    <a:pt x="1001" y="24"/>
                  </a:lnTo>
                  <a:lnTo>
                    <a:pt x="24" y="24"/>
                  </a:lnTo>
                  <a:lnTo>
                    <a:pt x="24" y="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Oval 8">
              <a:extLst>
                <a:ext uri="{FF2B5EF4-FFF2-40B4-BE49-F238E27FC236}">
                  <a16:creationId xmlns="" xmlns:a16="http://schemas.microsoft.com/office/drawing/2014/main" id="{5409B915-E741-445E-85A9-27369EE9B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013" y="4538663"/>
              <a:ext cx="114300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12">
              <a:extLst>
                <a:ext uri="{FF2B5EF4-FFF2-40B4-BE49-F238E27FC236}">
                  <a16:creationId xmlns="" xmlns:a16="http://schemas.microsoft.com/office/drawing/2014/main" id="{86CD65D5-42F7-4CA2-B5C5-45E69A98F87D}"/>
                </a:ext>
              </a:extLst>
            </p:cNvPr>
            <p:cNvSpPr/>
            <p:nvPr/>
          </p:nvSpPr>
          <p:spPr bwMode="auto">
            <a:xfrm>
              <a:off x="5284788" y="2728913"/>
              <a:ext cx="1584325" cy="935038"/>
            </a:xfrm>
            <a:custGeom>
              <a:avLst/>
              <a:gdLst>
                <a:gd name="T0" fmla="*/ 24 w 998"/>
                <a:gd name="T1" fmla="*/ 0 h 589"/>
                <a:gd name="T2" fmla="*/ 0 w 998"/>
                <a:gd name="T3" fmla="*/ 0 h 589"/>
                <a:gd name="T4" fmla="*/ 0 w 998"/>
                <a:gd name="T5" fmla="*/ 589 h 589"/>
                <a:gd name="T6" fmla="*/ 998 w 998"/>
                <a:gd name="T7" fmla="*/ 589 h 589"/>
                <a:gd name="T8" fmla="*/ 998 w 998"/>
                <a:gd name="T9" fmla="*/ 565 h 589"/>
                <a:gd name="T10" fmla="*/ 24 w 998"/>
                <a:gd name="T11" fmla="*/ 565 h 589"/>
                <a:gd name="T12" fmla="*/ 24 w 998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8" h="589">
                  <a:moveTo>
                    <a:pt x="24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998" y="589"/>
                  </a:lnTo>
                  <a:lnTo>
                    <a:pt x="998" y="565"/>
                  </a:lnTo>
                  <a:lnTo>
                    <a:pt x="24" y="5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Oval 13">
              <a:extLst>
                <a:ext uri="{FF2B5EF4-FFF2-40B4-BE49-F238E27FC236}">
                  <a16:creationId xmlns="" xmlns:a16="http://schemas.microsoft.com/office/drawing/2014/main" id="{8607DDF1-FB61-452D-AA27-C9908404D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688" y="2636838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17">
              <a:extLst>
                <a:ext uri="{FF2B5EF4-FFF2-40B4-BE49-F238E27FC236}">
                  <a16:creationId xmlns="" xmlns:a16="http://schemas.microsoft.com/office/drawing/2014/main" id="{538A6D78-3C71-49A4-B710-F1CCA04CD26F}"/>
                </a:ext>
              </a:extLst>
            </p:cNvPr>
            <p:cNvSpPr/>
            <p:nvPr/>
          </p:nvSpPr>
          <p:spPr bwMode="auto">
            <a:xfrm>
              <a:off x="3698876" y="3625850"/>
              <a:ext cx="1585913" cy="935038"/>
            </a:xfrm>
            <a:custGeom>
              <a:avLst/>
              <a:gdLst>
                <a:gd name="T0" fmla="*/ 22 w 999"/>
                <a:gd name="T1" fmla="*/ 589 h 589"/>
                <a:gd name="T2" fmla="*/ 0 w 999"/>
                <a:gd name="T3" fmla="*/ 589 h 589"/>
                <a:gd name="T4" fmla="*/ 0 w 999"/>
                <a:gd name="T5" fmla="*/ 0 h 589"/>
                <a:gd name="T6" fmla="*/ 999 w 999"/>
                <a:gd name="T7" fmla="*/ 0 h 589"/>
                <a:gd name="T8" fmla="*/ 999 w 999"/>
                <a:gd name="T9" fmla="*/ 24 h 589"/>
                <a:gd name="T10" fmla="*/ 22 w 999"/>
                <a:gd name="T11" fmla="*/ 24 h 589"/>
                <a:gd name="T12" fmla="*/ 22 w 999"/>
                <a:gd name="T13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9" h="589">
                  <a:moveTo>
                    <a:pt x="22" y="589"/>
                  </a:moveTo>
                  <a:lnTo>
                    <a:pt x="0" y="589"/>
                  </a:lnTo>
                  <a:lnTo>
                    <a:pt x="0" y="0"/>
                  </a:lnTo>
                  <a:lnTo>
                    <a:pt x="999" y="0"/>
                  </a:lnTo>
                  <a:lnTo>
                    <a:pt x="999" y="24"/>
                  </a:lnTo>
                  <a:lnTo>
                    <a:pt x="22" y="24"/>
                  </a:lnTo>
                  <a:lnTo>
                    <a:pt x="22" y="5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Oval 18">
              <a:extLst>
                <a:ext uri="{FF2B5EF4-FFF2-40B4-BE49-F238E27FC236}">
                  <a16:creationId xmlns="" xmlns:a16="http://schemas.microsoft.com/office/drawing/2014/main" id="{B5F4020B-203D-4653-B01F-81EA5193B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776" y="4538663"/>
              <a:ext cx="111125" cy="1158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Rectangle 31">
              <a:extLst>
                <a:ext uri="{FF2B5EF4-FFF2-40B4-BE49-F238E27FC236}">
                  <a16:creationId xmlns="" xmlns:a16="http://schemas.microsoft.com/office/drawing/2014/main" id="{D9DF4479-D2A6-4808-BD5E-72E3EA6AA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788" y="3625850"/>
              <a:ext cx="1589088" cy="381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34">
              <a:extLst>
                <a:ext uri="{FF2B5EF4-FFF2-40B4-BE49-F238E27FC236}">
                  <a16:creationId xmlns="" xmlns:a16="http://schemas.microsoft.com/office/drawing/2014/main" id="{1947DF06-9520-4CC4-AA6C-830F4BAE0324}"/>
                </a:ext>
              </a:extLst>
            </p:cNvPr>
            <p:cNvSpPr/>
            <p:nvPr/>
          </p:nvSpPr>
          <p:spPr bwMode="auto">
            <a:xfrm>
              <a:off x="2109788" y="2728913"/>
              <a:ext cx="1589088" cy="935038"/>
            </a:xfrm>
            <a:custGeom>
              <a:avLst/>
              <a:gdLst>
                <a:gd name="T0" fmla="*/ 24 w 1001"/>
                <a:gd name="T1" fmla="*/ 0 h 589"/>
                <a:gd name="T2" fmla="*/ 0 w 1001"/>
                <a:gd name="T3" fmla="*/ 0 h 589"/>
                <a:gd name="T4" fmla="*/ 0 w 1001"/>
                <a:gd name="T5" fmla="*/ 589 h 589"/>
                <a:gd name="T6" fmla="*/ 1001 w 1001"/>
                <a:gd name="T7" fmla="*/ 589 h 589"/>
                <a:gd name="T8" fmla="*/ 1001 w 1001"/>
                <a:gd name="T9" fmla="*/ 565 h 589"/>
                <a:gd name="T10" fmla="*/ 24 w 1001"/>
                <a:gd name="T11" fmla="*/ 565 h 589"/>
                <a:gd name="T12" fmla="*/ 24 w 1001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1" h="589">
                  <a:moveTo>
                    <a:pt x="24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1001" y="589"/>
                  </a:lnTo>
                  <a:lnTo>
                    <a:pt x="1001" y="565"/>
                  </a:lnTo>
                  <a:lnTo>
                    <a:pt x="24" y="5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Oval 35">
              <a:extLst>
                <a:ext uri="{FF2B5EF4-FFF2-40B4-BE49-F238E27FC236}">
                  <a16:creationId xmlns="" xmlns:a16="http://schemas.microsoft.com/office/drawing/2014/main" id="{E68CEF0D-7344-4B3D-BFD9-B792BEE38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2636838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36">
              <a:extLst>
                <a:ext uri="{FF2B5EF4-FFF2-40B4-BE49-F238E27FC236}">
                  <a16:creationId xmlns="" xmlns:a16="http://schemas.microsoft.com/office/drawing/2014/main" id="{3A68AEB0-191E-414C-A257-9F951951C46C}"/>
                </a:ext>
              </a:extLst>
            </p:cNvPr>
            <p:cNvSpPr/>
            <p:nvPr/>
          </p:nvSpPr>
          <p:spPr bwMode="auto">
            <a:xfrm>
              <a:off x="8458201" y="2728913"/>
              <a:ext cx="1466850" cy="935038"/>
            </a:xfrm>
            <a:custGeom>
              <a:avLst/>
              <a:gdLst>
                <a:gd name="T0" fmla="*/ 22 w 924"/>
                <a:gd name="T1" fmla="*/ 0 h 589"/>
                <a:gd name="T2" fmla="*/ 0 w 924"/>
                <a:gd name="T3" fmla="*/ 0 h 589"/>
                <a:gd name="T4" fmla="*/ 0 w 924"/>
                <a:gd name="T5" fmla="*/ 589 h 589"/>
                <a:gd name="T6" fmla="*/ 924 w 924"/>
                <a:gd name="T7" fmla="*/ 589 h 589"/>
                <a:gd name="T8" fmla="*/ 924 w 924"/>
                <a:gd name="T9" fmla="*/ 565 h 589"/>
                <a:gd name="T10" fmla="*/ 22 w 924"/>
                <a:gd name="T11" fmla="*/ 565 h 589"/>
                <a:gd name="T12" fmla="*/ 22 w 924"/>
                <a:gd name="T13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4" h="589">
                  <a:moveTo>
                    <a:pt x="22" y="0"/>
                  </a:moveTo>
                  <a:lnTo>
                    <a:pt x="0" y="0"/>
                  </a:lnTo>
                  <a:lnTo>
                    <a:pt x="0" y="589"/>
                  </a:lnTo>
                  <a:lnTo>
                    <a:pt x="924" y="589"/>
                  </a:lnTo>
                  <a:lnTo>
                    <a:pt x="924" y="565"/>
                  </a:lnTo>
                  <a:lnTo>
                    <a:pt x="22" y="565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Oval 37">
              <a:extLst>
                <a:ext uri="{FF2B5EF4-FFF2-40B4-BE49-F238E27FC236}">
                  <a16:creationId xmlns="" xmlns:a16="http://schemas.microsoft.com/office/drawing/2014/main" id="{F30ECBF1-71AF-40E7-8988-7230B3C94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6951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Oval 38">
              <a:extLst>
                <a:ext uri="{FF2B5EF4-FFF2-40B4-BE49-F238E27FC236}">
                  <a16:creationId xmlns="" xmlns:a16="http://schemas.microsoft.com/office/drawing/2014/main" id="{B9FE3AE3-1D16-4EC1-8CFB-A92B50648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1" y="2636838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Oval 39">
              <a:extLst>
                <a:ext uri="{FF2B5EF4-FFF2-40B4-BE49-F238E27FC236}">
                  <a16:creationId xmlns="" xmlns:a16="http://schemas.microsoft.com/office/drawing/2014/main" id="{907021F9-B20A-4373-8F53-CF8F43A13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4063" y="3541713"/>
              <a:ext cx="203200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Oval 40">
              <a:extLst>
                <a:ext uri="{FF2B5EF4-FFF2-40B4-BE49-F238E27FC236}">
                  <a16:creationId xmlns="" xmlns:a16="http://schemas.microsoft.com/office/drawing/2014/main" id="{827C7B99-5423-4D03-BA8D-9880187B9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0101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Oval 41">
              <a:extLst>
                <a:ext uri="{FF2B5EF4-FFF2-40B4-BE49-F238E27FC236}">
                  <a16:creationId xmlns="" xmlns:a16="http://schemas.microsoft.com/office/drawing/2014/main" id="{14F11027-1E02-4790-A7B9-29F7B81E0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4976" y="3541713"/>
              <a:ext cx="207963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Oval 42">
              <a:extLst>
                <a:ext uri="{FF2B5EF4-FFF2-40B4-BE49-F238E27FC236}">
                  <a16:creationId xmlns="" xmlns:a16="http://schemas.microsoft.com/office/drawing/2014/main" id="{F46AD76D-9BC1-4DB2-BF9C-BB2BE48C8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1013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Oval 43">
              <a:extLst>
                <a:ext uri="{FF2B5EF4-FFF2-40B4-BE49-F238E27FC236}">
                  <a16:creationId xmlns="" xmlns:a16="http://schemas.microsoft.com/office/drawing/2014/main" id="{29A88453-9CC3-48E1-AA24-00D4E9CD6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9063" y="3541713"/>
              <a:ext cx="207963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Oval 44">
              <a:extLst>
                <a:ext uri="{FF2B5EF4-FFF2-40B4-BE49-F238E27FC236}">
                  <a16:creationId xmlns="" xmlns:a16="http://schemas.microsoft.com/office/drawing/2014/main" id="{C146B414-63FC-410F-AB7C-0FB21EFF5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6688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Oval 45">
              <a:extLst>
                <a:ext uri="{FF2B5EF4-FFF2-40B4-BE49-F238E27FC236}">
                  <a16:creationId xmlns="" xmlns:a16="http://schemas.microsoft.com/office/drawing/2014/main" id="{27A0220E-DC76-430A-B51F-BBA97431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4738" y="3541713"/>
              <a:ext cx="203200" cy="2079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Oval 46">
              <a:extLst>
                <a:ext uri="{FF2B5EF4-FFF2-40B4-BE49-F238E27FC236}">
                  <a16:creationId xmlns="" xmlns:a16="http://schemas.microsoft.com/office/drawing/2014/main" id="{A3C0F494-BAAA-4A40-961F-39586AF9C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776" y="3587750"/>
              <a:ext cx="111125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Oval 47">
              <a:extLst>
                <a:ext uri="{FF2B5EF4-FFF2-40B4-BE49-F238E27FC236}">
                  <a16:creationId xmlns="" xmlns:a16="http://schemas.microsoft.com/office/drawing/2014/main" id="{0E7A6DEF-8088-475F-86B6-5B47D4132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688" y="3587750"/>
              <a:ext cx="114300" cy="1143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39E6D125-B14C-491C-A6AD-90E22F9098F0}"/>
              </a:ext>
            </a:extLst>
          </p:cNvPr>
          <p:cNvSpPr/>
          <p:nvPr/>
        </p:nvSpPr>
        <p:spPr>
          <a:xfrm>
            <a:off x="2676523" y="1430644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28B437C6-1C44-4B77-80E2-4FB14B33096F}"/>
              </a:ext>
            </a:extLst>
          </p:cNvPr>
          <p:cNvSpPr/>
          <p:nvPr/>
        </p:nvSpPr>
        <p:spPr>
          <a:xfrm>
            <a:off x="4357813" y="3624865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26CBFF7F-8F68-4CA5-AFF7-F91E75F4AF33}"/>
              </a:ext>
            </a:extLst>
          </p:cNvPr>
          <p:cNvSpPr/>
          <p:nvPr/>
        </p:nvSpPr>
        <p:spPr>
          <a:xfrm>
            <a:off x="7486195" y="3701898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B44A5AF1-1F97-4A4C-A529-CDAB7C6CBC73}"/>
              </a:ext>
            </a:extLst>
          </p:cNvPr>
          <p:cNvSpPr/>
          <p:nvPr/>
        </p:nvSpPr>
        <p:spPr>
          <a:xfrm>
            <a:off x="5916373" y="1480692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B4BE09A0-1E17-4B5B-AC5A-783AB15163FD}"/>
              </a:ext>
            </a:extLst>
          </p:cNvPr>
          <p:cNvSpPr/>
          <p:nvPr/>
        </p:nvSpPr>
        <p:spPr>
          <a:xfrm>
            <a:off x="9060098" y="1480692"/>
            <a:ext cx="1214917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1864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菱形 41">
            <a:extLst>
              <a:ext uri="{FF2B5EF4-FFF2-40B4-BE49-F238E27FC236}">
                <a16:creationId xmlns="" xmlns:a16="http://schemas.microsoft.com/office/drawing/2014/main" id="{94477566-1275-44CC-BAEF-CF6BE8A68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3013" y="1866331"/>
            <a:ext cx="1801812" cy="1803400"/>
          </a:xfrm>
          <a:prstGeom prst="diamond">
            <a:avLst/>
          </a:prstGeom>
          <a:noFill/>
          <a:ln w="12700">
            <a:solidFill>
              <a:srgbClr val="6C80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3" name="菱形 42">
            <a:extLst>
              <a:ext uri="{FF2B5EF4-FFF2-40B4-BE49-F238E27FC236}">
                <a16:creationId xmlns="" xmlns:a16="http://schemas.microsoft.com/office/drawing/2014/main" id="{359F5574-308F-4769-AB4A-D9CC5223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0538" y="1866331"/>
            <a:ext cx="1803399" cy="1803400"/>
          </a:xfrm>
          <a:prstGeom prst="diamond">
            <a:avLst/>
          </a:prstGeom>
          <a:noFill/>
          <a:ln w="12700">
            <a:solidFill>
              <a:srgbClr val="D0827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4" name="菱形 43">
            <a:extLst>
              <a:ext uri="{FF2B5EF4-FFF2-40B4-BE49-F238E27FC236}">
                <a16:creationId xmlns="" xmlns:a16="http://schemas.microsoft.com/office/drawing/2014/main" id="{511C77B7-9085-443A-9F82-96095B465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8062" y="1866331"/>
            <a:ext cx="1803399" cy="1803400"/>
          </a:xfrm>
          <a:prstGeom prst="diamond">
            <a:avLst/>
          </a:prstGeom>
          <a:noFill/>
          <a:ln w="12700">
            <a:solidFill>
              <a:srgbClr val="6C805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5" name="菱形 44">
            <a:extLst>
              <a:ext uri="{FF2B5EF4-FFF2-40B4-BE49-F238E27FC236}">
                <a16:creationId xmlns="" xmlns:a16="http://schemas.microsoft.com/office/drawing/2014/main" id="{8B3C3803-E6C4-4A93-85BD-1AB194029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174" y="1866331"/>
            <a:ext cx="1801813" cy="1803400"/>
          </a:xfrm>
          <a:prstGeom prst="diamond">
            <a:avLst/>
          </a:prstGeom>
          <a:noFill/>
          <a:ln w="12700">
            <a:solidFill>
              <a:srgbClr val="D0827D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46" name="Freeform 16">
            <a:extLst>
              <a:ext uri="{FF2B5EF4-FFF2-40B4-BE49-F238E27FC236}">
                <a16:creationId xmlns="" xmlns:a16="http://schemas.microsoft.com/office/drawing/2014/main" id="{E23D2C04-3503-4E90-959D-9B8BBCDC66D8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3063713" y="2417287"/>
            <a:ext cx="701161" cy="701487"/>
          </a:xfrm>
          <a:custGeom>
            <a:avLst/>
            <a:gdLst>
              <a:gd name="T0" fmla="*/ 100 w 200"/>
              <a:gd name="T1" fmla="*/ 0 h 200"/>
              <a:gd name="T2" fmla="*/ 100 w 200"/>
              <a:gd name="T3" fmla="*/ 0 h 200"/>
              <a:gd name="T4" fmla="*/ 100 w 200"/>
              <a:gd name="T5" fmla="*/ 200 h 200"/>
              <a:gd name="T6" fmla="*/ 100 w 200"/>
              <a:gd name="T7" fmla="*/ 200 h 200"/>
              <a:gd name="T8" fmla="*/ 200 w 200"/>
              <a:gd name="T9" fmla="*/ 100 h 200"/>
              <a:gd name="T10" fmla="*/ 104 w 200"/>
              <a:gd name="T11" fmla="*/ 59 h 200"/>
              <a:gd name="T12" fmla="*/ 140 w 200"/>
              <a:gd name="T13" fmla="*/ 96 h 200"/>
              <a:gd name="T14" fmla="*/ 104 w 200"/>
              <a:gd name="T15" fmla="*/ 59 h 200"/>
              <a:gd name="T16" fmla="*/ 104 w 200"/>
              <a:gd name="T17" fmla="*/ 8 h 200"/>
              <a:gd name="T18" fmla="*/ 104 w 200"/>
              <a:gd name="T19" fmla="*/ 51 h 200"/>
              <a:gd name="T20" fmla="*/ 96 w 200"/>
              <a:gd name="T21" fmla="*/ 51 h 200"/>
              <a:gd name="T22" fmla="*/ 96 w 200"/>
              <a:gd name="T23" fmla="*/ 8 h 200"/>
              <a:gd name="T24" fmla="*/ 96 w 200"/>
              <a:gd name="T25" fmla="*/ 96 h 200"/>
              <a:gd name="T26" fmla="*/ 65 w 200"/>
              <a:gd name="T27" fmla="*/ 55 h 200"/>
              <a:gd name="T28" fmla="*/ 52 w 200"/>
              <a:gd name="T29" fmla="*/ 96 h 200"/>
              <a:gd name="T30" fmla="*/ 29 w 200"/>
              <a:gd name="T31" fmla="*/ 41 h 200"/>
              <a:gd name="T32" fmla="*/ 52 w 200"/>
              <a:gd name="T33" fmla="*/ 96 h 200"/>
              <a:gd name="T34" fmla="*/ 58 w 200"/>
              <a:gd name="T35" fmla="*/ 146 h 200"/>
              <a:gd name="T36" fmla="*/ 9 w 200"/>
              <a:gd name="T37" fmla="*/ 104 h 200"/>
              <a:gd name="T38" fmla="*/ 60 w 200"/>
              <a:gd name="T39" fmla="*/ 104 h 200"/>
              <a:gd name="T40" fmla="*/ 96 w 200"/>
              <a:gd name="T41" fmla="*/ 140 h 200"/>
              <a:gd name="T42" fmla="*/ 60 w 200"/>
              <a:gd name="T43" fmla="*/ 104 h 200"/>
              <a:gd name="T44" fmla="*/ 96 w 200"/>
              <a:gd name="T45" fmla="*/ 191 h 200"/>
              <a:gd name="T46" fmla="*/ 96 w 200"/>
              <a:gd name="T47" fmla="*/ 148 h 200"/>
              <a:gd name="T48" fmla="*/ 104 w 200"/>
              <a:gd name="T49" fmla="*/ 148 h 200"/>
              <a:gd name="T50" fmla="*/ 104 w 200"/>
              <a:gd name="T51" fmla="*/ 191 h 200"/>
              <a:gd name="T52" fmla="*/ 104 w 200"/>
              <a:gd name="T53" fmla="*/ 104 h 200"/>
              <a:gd name="T54" fmla="*/ 135 w 200"/>
              <a:gd name="T55" fmla="*/ 144 h 200"/>
              <a:gd name="T56" fmla="*/ 148 w 200"/>
              <a:gd name="T57" fmla="*/ 104 h 200"/>
              <a:gd name="T58" fmla="*/ 172 w 200"/>
              <a:gd name="T59" fmla="*/ 158 h 200"/>
              <a:gd name="T60" fmla="*/ 148 w 200"/>
              <a:gd name="T61" fmla="*/ 104 h 200"/>
              <a:gd name="T62" fmla="*/ 143 w 200"/>
              <a:gd name="T63" fmla="*/ 53 h 200"/>
              <a:gd name="T64" fmla="*/ 192 w 200"/>
              <a:gd name="T65" fmla="*/ 96 h 200"/>
              <a:gd name="T66" fmla="*/ 166 w 200"/>
              <a:gd name="T67" fmla="*/ 35 h 200"/>
              <a:gd name="T68" fmla="*/ 122 w 200"/>
              <a:gd name="T69" fmla="*/ 10 h 200"/>
              <a:gd name="T70" fmla="*/ 79 w 200"/>
              <a:gd name="T71" fmla="*/ 10 h 200"/>
              <a:gd name="T72" fmla="*/ 35 w 200"/>
              <a:gd name="T73" fmla="*/ 35 h 200"/>
              <a:gd name="T74" fmla="*/ 35 w 200"/>
              <a:gd name="T75" fmla="*/ 164 h 200"/>
              <a:gd name="T76" fmla="*/ 79 w 200"/>
              <a:gd name="T77" fmla="*/ 189 h 200"/>
              <a:gd name="T78" fmla="*/ 122 w 200"/>
              <a:gd name="T79" fmla="*/ 189 h 200"/>
              <a:gd name="T80" fmla="*/ 166 w 200"/>
              <a:gd name="T81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199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4"/>
                  <a:pt x="156" y="0"/>
                  <a:pt x="100" y="0"/>
                </a:cubicBezTo>
                <a:close/>
                <a:moveTo>
                  <a:pt x="104" y="59"/>
                </a:moveTo>
                <a:cubicBezTo>
                  <a:pt x="115" y="59"/>
                  <a:pt x="125" y="58"/>
                  <a:pt x="135" y="55"/>
                </a:cubicBezTo>
                <a:cubicBezTo>
                  <a:pt x="138" y="67"/>
                  <a:pt x="140" y="81"/>
                  <a:pt x="140" y="96"/>
                </a:cubicBezTo>
                <a:cubicBezTo>
                  <a:pt x="104" y="96"/>
                  <a:pt x="104" y="96"/>
                  <a:pt x="104" y="96"/>
                </a:cubicBezTo>
                <a:lnTo>
                  <a:pt x="104" y="59"/>
                </a:lnTo>
                <a:close/>
                <a:moveTo>
                  <a:pt x="104" y="51"/>
                </a:moveTo>
                <a:cubicBezTo>
                  <a:pt x="104" y="8"/>
                  <a:pt x="104" y="8"/>
                  <a:pt x="104" y="8"/>
                </a:cubicBezTo>
                <a:cubicBezTo>
                  <a:pt x="115" y="11"/>
                  <a:pt x="126" y="26"/>
                  <a:pt x="133" y="48"/>
                </a:cubicBezTo>
                <a:cubicBezTo>
                  <a:pt x="124" y="50"/>
                  <a:pt x="114" y="51"/>
                  <a:pt x="104" y="51"/>
                </a:cubicBezTo>
                <a:close/>
                <a:moveTo>
                  <a:pt x="96" y="8"/>
                </a:moveTo>
                <a:cubicBezTo>
                  <a:pt x="96" y="51"/>
                  <a:pt x="96" y="51"/>
                  <a:pt x="96" y="51"/>
                </a:cubicBezTo>
                <a:cubicBezTo>
                  <a:pt x="87" y="51"/>
                  <a:pt x="77" y="50"/>
                  <a:pt x="68" y="48"/>
                </a:cubicBezTo>
                <a:cubicBezTo>
                  <a:pt x="75" y="25"/>
                  <a:pt x="86" y="11"/>
                  <a:pt x="96" y="8"/>
                </a:cubicBezTo>
                <a:close/>
                <a:moveTo>
                  <a:pt x="96" y="59"/>
                </a:moveTo>
                <a:cubicBezTo>
                  <a:pt x="96" y="96"/>
                  <a:pt x="96" y="96"/>
                  <a:pt x="96" y="96"/>
                </a:cubicBezTo>
                <a:cubicBezTo>
                  <a:pt x="60" y="96"/>
                  <a:pt x="60" y="96"/>
                  <a:pt x="60" y="96"/>
                </a:cubicBezTo>
                <a:cubicBezTo>
                  <a:pt x="60" y="81"/>
                  <a:pt x="62" y="67"/>
                  <a:pt x="65" y="55"/>
                </a:cubicBezTo>
                <a:cubicBezTo>
                  <a:pt x="75" y="58"/>
                  <a:pt x="86" y="59"/>
                  <a:pt x="96" y="59"/>
                </a:cubicBezTo>
                <a:close/>
                <a:moveTo>
                  <a:pt x="52" y="96"/>
                </a:moveTo>
                <a:cubicBezTo>
                  <a:pt x="9" y="96"/>
                  <a:pt x="9" y="96"/>
                  <a:pt x="9" y="96"/>
                </a:cubicBezTo>
                <a:cubicBezTo>
                  <a:pt x="9" y="75"/>
                  <a:pt x="17" y="56"/>
                  <a:pt x="29" y="41"/>
                </a:cubicBezTo>
                <a:cubicBezTo>
                  <a:pt x="38" y="46"/>
                  <a:pt x="48" y="50"/>
                  <a:pt x="58" y="53"/>
                </a:cubicBezTo>
                <a:cubicBezTo>
                  <a:pt x="54" y="66"/>
                  <a:pt x="52" y="80"/>
                  <a:pt x="52" y="96"/>
                </a:cubicBezTo>
                <a:close/>
                <a:moveTo>
                  <a:pt x="52" y="104"/>
                </a:moveTo>
                <a:cubicBezTo>
                  <a:pt x="52" y="119"/>
                  <a:pt x="54" y="133"/>
                  <a:pt x="58" y="146"/>
                </a:cubicBezTo>
                <a:cubicBezTo>
                  <a:pt x="48" y="149"/>
                  <a:pt x="38" y="153"/>
                  <a:pt x="29" y="158"/>
                </a:cubicBezTo>
                <a:cubicBezTo>
                  <a:pt x="17" y="143"/>
                  <a:pt x="9" y="124"/>
                  <a:pt x="9" y="104"/>
                </a:cubicBezTo>
                <a:lnTo>
                  <a:pt x="52" y="104"/>
                </a:lnTo>
                <a:close/>
                <a:moveTo>
                  <a:pt x="60" y="104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86" y="140"/>
                  <a:pt x="75" y="141"/>
                  <a:pt x="65" y="144"/>
                </a:cubicBezTo>
                <a:cubicBezTo>
                  <a:pt x="62" y="132"/>
                  <a:pt x="60" y="119"/>
                  <a:pt x="60" y="104"/>
                </a:cubicBezTo>
                <a:close/>
                <a:moveTo>
                  <a:pt x="96" y="148"/>
                </a:moveTo>
                <a:cubicBezTo>
                  <a:pt x="96" y="191"/>
                  <a:pt x="96" y="191"/>
                  <a:pt x="96" y="191"/>
                </a:cubicBezTo>
                <a:cubicBezTo>
                  <a:pt x="86" y="188"/>
                  <a:pt x="75" y="174"/>
                  <a:pt x="68" y="152"/>
                </a:cubicBezTo>
                <a:cubicBezTo>
                  <a:pt x="77" y="149"/>
                  <a:pt x="86" y="148"/>
                  <a:pt x="96" y="148"/>
                </a:cubicBezTo>
                <a:close/>
                <a:moveTo>
                  <a:pt x="104" y="191"/>
                </a:moveTo>
                <a:cubicBezTo>
                  <a:pt x="104" y="148"/>
                  <a:pt x="104" y="148"/>
                  <a:pt x="104" y="148"/>
                </a:cubicBezTo>
                <a:cubicBezTo>
                  <a:pt x="114" y="148"/>
                  <a:pt x="124" y="149"/>
                  <a:pt x="133" y="152"/>
                </a:cubicBezTo>
                <a:cubicBezTo>
                  <a:pt x="126" y="174"/>
                  <a:pt x="115" y="188"/>
                  <a:pt x="104" y="191"/>
                </a:cubicBezTo>
                <a:close/>
                <a:moveTo>
                  <a:pt x="104" y="140"/>
                </a:moveTo>
                <a:cubicBezTo>
                  <a:pt x="104" y="104"/>
                  <a:pt x="104" y="104"/>
                  <a:pt x="104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18"/>
                  <a:pt x="138" y="132"/>
                  <a:pt x="135" y="144"/>
                </a:cubicBezTo>
                <a:cubicBezTo>
                  <a:pt x="125" y="141"/>
                  <a:pt x="115" y="140"/>
                  <a:pt x="104" y="140"/>
                </a:cubicBezTo>
                <a:close/>
                <a:moveTo>
                  <a:pt x="148" y="104"/>
                </a:moveTo>
                <a:cubicBezTo>
                  <a:pt x="192" y="104"/>
                  <a:pt x="192" y="104"/>
                  <a:pt x="192" y="104"/>
                </a:cubicBezTo>
                <a:cubicBezTo>
                  <a:pt x="191" y="124"/>
                  <a:pt x="184" y="143"/>
                  <a:pt x="172" y="158"/>
                </a:cubicBezTo>
                <a:cubicBezTo>
                  <a:pt x="163" y="153"/>
                  <a:pt x="153" y="149"/>
                  <a:pt x="143" y="146"/>
                </a:cubicBezTo>
                <a:cubicBezTo>
                  <a:pt x="146" y="133"/>
                  <a:pt x="148" y="119"/>
                  <a:pt x="148" y="104"/>
                </a:cubicBezTo>
                <a:close/>
                <a:moveTo>
                  <a:pt x="148" y="96"/>
                </a:moveTo>
                <a:cubicBezTo>
                  <a:pt x="148" y="80"/>
                  <a:pt x="146" y="66"/>
                  <a:pt x="143" y="53"/>
                </a:cubicBezTo>
                <a:cubicBezTo>
                  <a:pt x="153" y="50"/>
                  <a:pt x="163" y="46"/>
                  <a:pt x="172" y="41"/>
                </a:cubicBezTo>
                <a:cubicBezTo>
                  <a:pt x="184" y="56"/>
                  <a:pt x="191" y="75"/>
                  <a:pt x="192" y="96"/>
                </a:cubicBezTo>
                <a:lnTo>
                  <a:pt x="148" y="96"/>
                </a:lnTo>
                <a:close/>
                <a:moveTo>
                  <a:pt x="166" y="35"/>
                </a:moveTo>
                <a:cubicBezTo>
                  <a:pt x="158" y="39"/>
                  <a:pt x="150" y="43"/>
                  <a:pt x="141" y="46"/>
                </a:cubicBezTo>
                <a:cubicBezTo>
                  <a:pt x="136" y="30"/>
                  <a:pt x="130" y="18"/>
                  <a:pt x="122" y="10"/>
                </a:cubicBezTo>
                <a:cubicBezTo>
                  <a:pt x="139" y="14"/>
                  <a:pt x="154" y="23"/>
                  <a:pt x="166" y="35"/>
                </a:cubicBezTo>
                <a:close/>
                <a:moveTo>
                  <a:pt x="79" y="10"/>
                </a:moveTo>
                <a:cubicBezTo>
                  <a:pt x="71" y="18"/>
                  <a:pt x="64" y="31"/>
                  <a:pt x="60" y="45"/>
                </a:cubicBezTo>
                <a:cubicBezTo>
                  <a:pt x="51" y="43"/>
                  <a:pt x="43" y="39"/>
                  <a:pt x="35" y="35"/>
                </a:cubicBezTo>
                <a:cubicBezTo>
                  <a:pt x="47" y="23"/>
                  <a:pt x="62" y="14"/>
                  <a:pt x="79" y="10"/>
                </a:cubicBezTo>
                <a:close/>
                <a:moveTo>
                  <a:pt x="35" y="164"/>
                </a:moveTo>
                <a:cubicBezTo>
                  <a:pt x="43" y="160"/>
                  <a:pt x="51" y="156"/>
                  <a:pt x="60" y="154"/>
                </a:cubicBezTo>
                <a:cubicBezTo>
                  <a:pt x="64" y="169"/>
                  <a:pt x="71" y="181"/>
                  <a:pt x="79" y="189"/>
                </a:cubicBezTo>
                <a:cubicBezTo>
                  <a:pt x="62" y="185"/>
                  <a:pt x="47" y="176"/>
                  <a:pt x="35" y="164"/>
                </a:cubicBezTo>
                <a:close/>
                <a:moveTo>
                  <a:pt x="122" y="189"/>
                </a:moveTo>
                <a:cubicBezTo>
                  <a:pt x="130" y="181"/>
                  <a:pt x="136" y="169"/>
                  <a:pt x="141" y="154"/>
                </a:cubicBezTo>
                <a:cubicBezTo>
                  <a:pt x="150" y="156"/>
                  <a:pt x="158" y="160"/>
                  <a:pt x="166" y="164"/>
                </a:cubicBezTo>
                <a:cubicBezTo>
                  <a:pt x="154" y="176"/>
                  <a:pt x="139" y="185"/>
                  <a:pt x="122" y="189"/>
                </a:cubicBezTo>
                <a:close/>
              </a:path>
            </a:pathLst>
          </a:custGeom>
          <a:solidFill>
            <a:srgbClr val="6C8052"/>
          </a:solidFill>
          <a:ln w="9525">
            <a:noFill/>
            <a:round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 dirty="0"/>
          </a:p>
        </p:txBody>
      </p:sp>
      <p:sp>
        <p:nvSpPr>
          <p:cNvPr id="33" name="Freeform 56">
            <a:extLst>
              <a:ext uri="{FF2B5EF4-FFF2-40B4-BE49-F238E27FC236}">
                <a16:creationId xmlns="" xmlns:a16="http://schemas.microsoft.com/office/drawing/2014/main" id="{B1B33FA9-8DEB-4233-80E2-9BAD25F59F47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922838" y="2417193"/>
            <a:ext cx="693737" cy="690563"/>
          </a:xfrm>
          <a:custGeom>
            <a:avLst/>
            <a:gdLst>
              <a:gd name="T0" fmla="*/ 181 w 185"/>
              <a:gd name="T1" fmla="*/ 3 h 184"/>
              <a:gd name="T2" fmla="*/ 172 w 185"/>
              <a:gd name="T3" fmla="*/ 0 h 184"/>
              <a:gd name="T4" fmla="*/ 164 w 185"/>
              <a:gd name="T5" fmla="*/ 3 h 184"/>
              <a:gd name="T6" fmla="*/ 128 w 185"/>
              <a:gd name="T7" fmla="*/ 38 h 184"/>
              <a:gd name="T8" fmla="*/ 128 w 185"/>
              <a:gd name="T9" fmla="*/ 32 h 184"/>
              <a:gd name="T10" fmla="*/ 0 w 185"/>
              <a:gd name="T11" fmla="*/ 32 h 184"/>
              <a:gd name="T12" fmla="*/ 0 w 185"/>
              <a:gd name="T13" fmla="*/ 184 h 184"/>
              <a:gd name="T14" fmla="*/ 152 w 185"/>
              <a:gd name="T15" fmla="*/ 184 h 184"/>
              <a:gd name="T16" fmla="*/ 152 w 185"/>
              <a:gd name="T17" fmla="*/ 56 h 184"/>
              <a:gd name="T18" fmla="*/ 145 w 185"/>
              <a:gd name="T19" fmla="*/ 56 h 184"/>
              <a:gd name="T20" fmla="*/ 181 w 185"/>
              <a:gd name="T21" fmla="*/ 20 h 184"/>
              <a:gd name="T22" fmla="*/ 181 w 185"/>
              <a:gd name="T23" fmla="*/ 3 h 184"/>
              <a:gd name="T24" fmla="*/ 144 w 185"/>
              <a:gd name="T25" fmla="*/ 176 h 184"/>
              <a:gd name="T26" fmla="*/ 8 w 185"/>
              <a:gd name="T27" fmla="*/ 176 h 184"/>
              <a:gd name="T28" fmla="*/ 8 w 185"/>
              <a:gd name="T29" fmla="*/ 40 h 184"/>
              <a:gd name="T30" fmla="*/ 127 w 185"/>
              <a:gd name="T31" fmla="*/ 40 h 184"/>
              <a:gd name="T32" fmla="*/ 64 w 185"/>
              <a:gd name="T33" fmla="*/ 102 h 184"/>
              <a:gd name="T34" fmla="*/ 64 w 185"/>
              <a:gd name="T35" fmla="*/ 120 h 184"/>
              <a:gd name="T36" fmla="*/ 81 w 185"/>
              <a:gd name="T37" fmla="*/ 120 h 184"/>
              <a:gd name="T38" fmla="*/ 144 w 185"/>
              <a:gd name="T39" fmla="*/ 56 h 184"/>
              <a:gd name="T40" fmla="*/ 144 w 185"/>
              <a:gd name="T41" fmla="*/ 176 h 184"/>
              <a:gd name="T42" fmla="*/ 175 w 185"/>
              <a:gd name="T43" fmla="*/ 14 h 184"/>
              <a:gd name="T44" fmla="*/ 78 w 185"/>
              <a:gd name="T45" fmla="*/ 112 h 184"/>
              <a:gd name="T46" fmla="*/ 72 w 185"/>
              <a:gd name="T47" fmla="*/ 112 h 184"/>
              <a:gd name="T48" fmla="*/ 72 w 185"/>
              <a:gd name="T49" fmla="*/ 106 h 184"/>
              <a:gd name="T50" fmla="*/ 169 w 185"/>
              <a:gd name="T51" fmla="*/ 9 h 184"/>
              <a:gd name="T52" fmla="*/ 172 w 185"/>
              <a:gd name="T53" fmla="*/ 8 h 184"/>
              <a:gd name="T54" fmla="*/ 175 w 185"/>
              <a:gd name="T55" fmla="*/ 9 h 184"/>
              <a:gd name="T56" fmla="*/ 176 w 185"/>
              <a:gd name="T57" fmla="*/ 12 h 184"/>
              <a:gd name="T58" fmla="*/ 175 w 185"/>
              <a:gd name="T59" fmla="*/ 1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5" h="184">
                <a:moveTo>
                  <a:pt x="181" y="3"/>
                </a:moveTo>
                <a:cubicBezTo>
                  <a:pt x="178" y="1"/>
                  <a:pt x="175" y="0"/>
                  <a:pt x="172" y="0"/>
                </a:cubicBezTo>
                <a:cubicBezTo>
                  <a:pt x="169" y="0"/>
                  <a:pt x="166" y="1"/>
                  <a:pt x="164" y="3"/>
                </a:cubicBezTo>
                <a:cubicBezTo>
                  <a:pt x="128" y="38"/>
                  <a:pt x="128" y="38"/>
                  <a:pt x="128" y="38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84"/>
                  <a:pt x="0" y="184"/>
                  <a:pt x="0" y="184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45" y="56"/>
                  <a:pt x="145" y="56"/>
                  <a:pt x="145" y="56"/>
                </a:cubicBezTo>
                <a:cubicBezTo>
                  <a:pt x="181" y="20"/>
                  <a:pt x="181" y="20"/>
                  <a:pt x="181" y="20"/>
                </a:cubicBezTo>
                <a:cubicBezTo>
                  <a:pt x="185" y="15"/>
                  <a:pt x="185" y="8"/>
                  <a:pt x="181" y="3"/>
                </a:cubicBezTo>
                <a:close/>
                <a:moveTo>
                  <a:pt x="144" y="176"/>
                </a:moveTo>
                <a:cubicBezTo>
                  <a:pt x="8" y="176"/>
                  <a:pt x="8" y="176"/>
                  <a:pt x="8" y="176"/>
                </a:cubicBezTo>
                <a:cubicBezTo>
                  <a:pt x="8" y="40"/>
                  <a:pt x="8" y="40"/>
                  <a:pt x="8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81" y="120"/>
                  <a:pt x="81" y="120"/>
                  <a:pt x="81" y="120"/>
                </a:cubicBezTo>
                <a:cubicBezTo>
                  <a:pt x="144" y="56"/>
                  <a:pt x="144" y="56"/>
                  <a:pt x="144" y="56"/>
                </a:cubicBezTo>
                <a:lnTo>
                  <a:pt x="144" y="176"/>
                </a:lnTo>
                <a:close/>
                <a:moveTo>
                  <a:pt x="175" y="14"/>
                </a:moveTo>
                <a:cubicBezTo>
                  <a:pt x="78" y="112"/>
                  <a:pt x="78" y="112"/>
                  <a:pt x="78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06"/>
                  <a:pt x="72" y="106"/>
                  <a:pt x="72" y="106"/>
                </a:cubicBezTo>
                <a:cubicBezTo>
                  <a:pt x="169" y="9"/>
                  <a:pt x="169" y="9"/>
                  <a:pt x="169" y="9"/>
                </a:cubicBezTo>
                <a:cubicBezTo>
                  <a:pt x="170" y="8"/>
                  <a:pt x="172" y="8"/>
                  <a:pt x="172" y="8"/>
                </a:cubicBezTo>
                <a:cubicBezTo>
                  <a:pt x="173" y="8"/>
                  <a:pt x="174" y="8"/>
                  <a:pt x="175" y="9"/>
                </a:cubicBezTo>
                <a:cubicBezTo>
                  <a:pt x="176" y="10"/>
                  <a:pt x="176" y="11"/>
                  <a:pt x="176" y="12"/>
                </a:cubicBezTo>
                <a:cubicBezTo>
                  <a:pt x="176" y="12"/>
                  <a:pt x="176" y="13"/>
                  <a:pt x="175" y="14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4" name="Freeform 42">
            <a:extLst>
              <a:ext uri="{FF2B5EF4-FFF2-40B4-BE49-F238E27FC236}">
                <a16:creationId xmlns="" xmlns:a16="http://schemas.microsoft.com/office/drawing/2014/main" id="{0A6388C4-DB51-4453-891F-D0DDC3EF24B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23063" y="2593406"/>
            <a:ext cx="547687" cy="350837"/>
          </a:xfrm>
          <a:custGeom>
            <a:avLst/>
            <a:gdLst>
              <a:gd name="T0" fmla="*/ 192 w 200"/>
              <a:gd name="T1" fmla="*/ 0 h 128"/>
              <a:gd name="T2" fmla="*/ 9 w 200"/>
              <a:gd name="T3" fmla="*/ 0 h 128"/>
              <a:gd name="T4" fmla="*/ 7 w 200"/>
              <a:gd name="T5" fmla="*/ 0 h 128"/>
              <a:gd name="T6" fmla="*/ 3 w 200"/>
              <a:gd name="T7" fmla="*/ 0 h 128"/>
              <a:gd name="T8" fmla="*/ 0 w 200"/>
              <a:gd name="T9" fmla="*/ 0 h 128"/>
              <a:gd name="T10" fmla="*/ 0 w 200"/>
              <a:gd name="T11" fmla="*/ 128 h 128"/>
              <a:gd name="T12" fmla="*/ 200 w 200"/>
              <a:gd name="T13" fmla="*/ 128 h 128"/>
              <a:gd name="T14" fmla="*/ 200 w 200"/>
              <a:gd name="T15" fmla="*/ 0 h 128"/>
              <a:gd name="T16" fmla="*/ 194 w 200"/>
              <a:gd name="T17" fmla="*/ 0 h 128"/>
              <a:gd name="T18" fmla="*/ 192 w 200"/>
              <a:gd name="T19" fmla="*/ 0 h 128"/>
              <a:gd name="T20" fmla="*/ 184 w 200"/>
              <a:gd name="T21" fmla="*/ 8 h 128"/>
              <a:gd name="T22" fmla="*/ 107 w 200"/>
              <a:gd name="T23" fmla="*/ 85 h 128"/>
              <a:gd name="T24" fmla="*/ 94 w 200"/>
              <a:gd name="T25" fmla="*/ 85 h 128"/>
              <a:gd name="T26" fmla="*/ 17 w 200"/>
              <a:gd name="T27" fmla="*/ 8 h 128"/>
              <a:gd name="T28" fmla="*/ 184 w 200"/>
              <a:gd name="T29" fmla="*/ 8 h 128"/>
              <a:gd name="T30" fmla="*/ 8 w 200"/>
              <a:gd name="T31" fmla="*/ 11 h 128"/>
              <a:gd name="T32" fmla="*/ 60 w 200"/>
              <a:gd name="T33" fmla="*/ 63 h 128"/>
              <a:gd name="T34" fmla="*/ 8 w 200"/>
              <a:gd name="T35" fmla="*/ 115 h 128"/>
              <a:gd name="T36" fmla="*/ 8 w 200"/>
              <a:gd name="T37" fmla="*/ 11 h 128"/>
              <a:gd name="T38" fmla="*/ 15 w 200"/>
              <a:gd name="T39" fmla="*/ 120 h 128"/>
              <a:gd name="T40" fmla="*/ 66 w 200"/>
              <a:gd name="T41" fmla="*/ 68 h 128"/>
              <a:gd name="T42" fmla="*/ 88 w 200"/>
              <a:gd name="T43" fmla="*/ 91 h 128"/>
              <a:gd name="T44" fmla="*/ 100 w 200"/>
              <a:gd name="T45" fmla="*/ 96 h 128"/>
              <a:gd name="T46" fmla="*/ 113 w 200"/>
              <a:gd name="T47" fmla="*/ 91 h 128"/>
              <a:gd name="T48" fmla="*/ 135 w 200"/>
              <a:gd name="T49" fmla="*/ 68 h 128"/>
              <a:gd name="T50" fmla="*/ 186 w 200"/>
              <a:gd name="T51" fmla="*/ 120 h 128"/>
              <a:gd name="T52" fmla="*/ 15 w 200"/>
              <a:gd name="T53" fmla="*/ 120 h 128"/>
              <a:gd name="T54" fmla="*/ 192 w 200"/>
              <a:gd name="T55" fmla="*/ 115 h 128"/>
              <a:gd name="T56" fmla="*/ 140 w 200"/>
              <a:gd name="T57" fmla="*/ 63 h 128"/>
              <a:gd name="T58" fmla="*/ 192 w 200"/>
              <a:gd name="T59" fmla="*/ 11 h 128"/>
              <a:gd name="T60" fmla="*/ 192 w 200"/>
              <a:gd name="T6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128">
                <a:moveTo>
                  <a:pt x="192" y="0"/>
                </a:moveTo>
                <a:cubicBezTo>
                  <a:pt x="9" y="0"/>
                  <a:pt x="9" y="0"/>
                  <a:pt x="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8"/>
                  <a:pt x="0" y="128"/>
                  <a:pt x="0" y="128"/>
                </a:cubicBezTo>
                <a:cubicBezTo>
                  <a:pt x="200" y="128"/>
                  <a:pt x="200" y="128"/>
                  <a:pt x="200" y="128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lnTo>
                  <a:pt x="192" y="0"/>
                </a:lnTo>
                <a:close/>
                <a:moveTo>
                  <a:pt x="184" y="8"/>
                </a:moveTo>
                <a:cubicBezTo>
                  <a:pt x="107" y="85"/>
                  <a:pt x="107" y="85"/>
                  <a:pt x="107" y="85"/>
                </a:cubicBezTo>
                <a:cubicBezTo>
                  <a:pt x="104" y="88"/>
                  <a:pt x="97" y="88"/>
                  <a:pt x="94" y="85"/>
                </a:cubicBezTo>
                <a:cubicBezTo>
                  <a:pt x="17" y="8"/>
                  <a:pt x="17" y="8"/>
                  <a:pt x="17" y="8"/>
                </a:cubicBezTo>
                <a:lnTo>
                  <a:pt x="184" y="8"/>
                </a:lnTo>
                <a:close/>
                <a:moveTo>
                  <a:pt x="8" y="11"/>
                </a:moveTo>
                <a:cubicBezTo>
                  <a:pt x="60" y="63"/>
                  <a:pt x="60" y="63"/>
                  <a:pt x="60" y="63"/>
                </a:cubicBezTo>
                <a:cubicBezTo>
                  <a:pt x="8" y="115"/>
                  <a:pt x="8" y="115"/>
                  <a:pt x="8" y="115"/>
                </a:cubicBezTo>
                <a:lnTo>
                  <a:pt x="8" y="11"/>
                </a:lnTo>
                <a:close/>
                <a:moveTo>
                  <a:pt x="15" y="120"/>
                </a:moveTo>
                <a:cubicBezTo>
                  <a:pt x="66" y="68"/>
                  <a:pt x="66" y="68"/>
                  <a:pt x="66" y="68"/>
                </a:cubicBezTo>
                <a:cubicBezTo>
                  <a:pt x="88" y="91"/>
                  <a:pt x="88" y="91"/>
                  <a:pt x="88" y="91"/>
                </a:cubicBezTo>
                <a:cubicBezTo>
                  <a:pt x="91" y="94"/>
                  <a:pt x="96" y="96"/>
                  <a:pt x="100" y="96"/>
                </a:cubicBezTo>
                <a:cubicBezTo>
                  <a:pt x="105" y="96"/>
                  <a:pt x="109" y="94"/>
                  <a:pt x="113" y="91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86" y="120"/>
                  <a:pt x="186" y="120"/>
                  <a:pt x="186" y="120"/>
                </a:cubicBezTo>
                <a:lnTo>
                  <a:pt x="15" y="120"/>
                </a:lnTo>
                <a:close/>
                <a:moveTo>
                  <a:pt x="192" y="115"/>
                </a:moveTo>
                <a:cubicBezTo>
                  <a:pt x="140" y="63"/>
                  <a:pt x="140" y="63"/>
                  <a:pt x="140" y="63"/>
                </a:cubicBezTo>
                <a:cubicBezTo>
                  <a:pt x="192" y="11"/>
                  <a:pt x="192" y="11"/>
                  <a:pt x="192" y="11"/>
                </a:cubicBezTo>
                <a:lnTo>
                  <a:pt x="192" y="115"/>
                </a:lnTo>
                <a:close/>
              </a:path>
            </a:pathLst>
          </a:custGeom>
          <a:solidFill>
            <a:srgbClr val="33A5AB"/>
          </a:solidFill>
          <a:ln>
            <a:solidFill>
              <a:srgbClr val="6C8052"/>
            </a:solidFill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sp>
        <p:nvSpPr>
          <p:cNvPr id="35" name="Freeform 27">
            <a:extLst>
              <a:ext uri="{FF2B5EF4-FFF2-40B4-BE49-F238E27FC236}">
                <a16:creationId xmlns="" xmlns:a16="http://schemas.microsoft.com/office/drawing/2014/main" id="{BE131B32-1E54-47F4-AFDB-0D50C1BF794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423275" y="2417193"/>
            <a:ext cx="709613" cy="711200"/>
          </a:xfrm>
          <a:custGeom>
            <a:avLst/>
            <a:gdLst>
              <a:gd name="T0" fmla="*/ 189 w 189"/>
              <a:gd name="T1" fmla="*/ 179 h 189"/>
              <a:gd name="T2" fmla="*/ 134 w 189"/>
              <a:gd name="T3" fmla="*/ 125 h 189"/>
              <a:gd name="T4" fmla="*/ 152 w 189"/>
              <a:gd name="T5" fmla="*/ 76 h 189"/>
              <a:gd name="T6" fmla="*/ 76 w 189"/>
              <a:gd name="T7" fmla="*/ 0 h 189"/>
              <a:gd name="T8" fmla="*/ 0 w 189"/>
              <a:gd name="T9" fmla="*/ 76 h 189"/>
              <a:gd name="T10" fmla="*/ 76 w 189"/>
              <a:gd name="T11" fmla="*/ 152 h 189"/>
              <a:gd name="T12" fmla="*/ 125 w 189"/>
              <a:gd name="T13" fmla="*/ 135 h 189"/>
              <a:gd name="T14" fmla="*/ 179 w 189"/>
              <a:gd name="T15" fmla="*/ 189 h 189"/>
              <a:gd name="T16" fmla="*/ 189 w 189"/>
              <a:gd name="T17" fmla="*/ 179 h 189"/>
              <a:gd name="T18" fmla="*/ 8 w 189"/>
              <a:gd name="T19" fmla="*/ 76 h 189"/>
              <a:gd name="T20" fmla="*/ 76 w 189"/>
              <a:gd name="T21" fmla="*/ 8 h 189"/>
              <a:gd name="T22" fmla="*/ 144 w 189"/>
              <a:gd name="T23" fmla="*/ 76 h 189"/>
              <a:gd name="T24" fmla="*/ 76 w 189"/>
              <a:gd name="T25" fmla="*/ 144 h 189"/>
              <a:gd name="T26" fmla="*/ 8 w 189"/>
              <a:gd name="T27" fmla="*/ 7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9" h="189">
                <a:moveTo>
                  <a:pt x="189" y="179"/>
                </a:moveTo>
                <a:cubicBezTo>
                  <a:pt x="134" y="125"/>
                  <a:pt x="134" y="125"/>
                  <a:pt x="134" y="125"/>
                </a:cubicBezTo>
                <a:cubicBezTo>
                  <a:pt x="145" y="112"/>
                  <a:pt x="152" y="95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4" y="152"/>
                  <a:pt x="111" y="146"/>
                  <a:pt x="125" y="135"/>
                </a:cubicBezTo>
                <a:cubicBezTo>
                  <a:pt x="179" y="189"/>
                  <a:pt x="179" y="189"/>
                  <a:pt x="179" y="189"/>
                </a:cubicBezTo>
                <a:lnTo>
                  <a:pt x="189" y="179"/>
                </a:lnTo>
                <a:close/>
                <a:moveTo>
                  <a:pt x="8" y="76"/>
                </a:moveTo>
                <a:cubicBezTo>
                  <a:pt x="8" y="39"/>
                  <a:pt x="38" y="8"/>
                  <a:pt x="76" y="8"/>
                </a:cubicBezTo>
                <a:cubicBezTo>
                  <a:pt x="113" y="8"/>
                  <a:pt x="144" y="39"/>
                  <a:pt x="144" y="76"/>
                </a:cubicBezTo>
                <a:cubicBezTo>
                  <a:pt x="144" y="114"/>
                  <a:pt x="113" y="144"/>
                  <a:pt x="76" y="144"/>
                </a:cubicBezTo>
                <a:cubicBezTo>
                  <a:pt x="38" y="144"/>
                  <a:pt x="8" y="114"/>
                  <a:pt x="8" y="76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288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860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7432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200400" indent="4572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71657D22-5326-44F5-BDB2-A789831071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22663" y="1866331"/>
            <a:ext cx="725487" cy="727075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30839552-698E-4E1C-A7A3-C2C2B2D9592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088063" y="1866331"/>
            <a:ext cx="727075" cy="727075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43EB7E9A-9DE7-4A6B-8913-3CA4D2F05D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24350" y="2861693"/>
            <a:ext cx="725488" cy="725488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7CF815BE-1251-4D17-A97F-3A0749F1CED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62575" y="1866331"/>
            <a:ext cx="725488" cy="727075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D75C574-028B-46C9-8953-0D6F6856737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161213" y="2861693"/>
            <a:ext cx="725487" cy="725488"/>
          </a:xfrm>
          <a:prstGeom prst="line">
            <a:avLst/>
          </a:prstGeom>
          <a:noFill/>
          <a:ln w="3175">
            <a:solidFill>
              <a:srgbClr val="6C805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BF399AC4-B157-4ADE-8A8F-1397A624B02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1938" y="2861693"/>
            <a:ext cx="727075" cy="725488"/>
          </a:xfrm>
          <a:prstGeom prst="line">
            <a:avLst/>
          </a:prstGeom>
          <a:noFill/>
          <a:ln w="3175">
            <a:solidFill>
              <a:srgbClr val="D0827D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02D82901-E620-4EC9-A6EB-C56A75735376}"/>
              </a:ext>
            </a:extLst>
          </p:cNvPr>
          <p:cNvSpPr/>
          <p:nvPr/>
        </p:nvSpPr>
        <p:spPr>
          <a:xfrm>
            <a:off x="2645955" y="3976006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C8ABEF92-00B7-403D-9DDF-BCDCBE82EA79}"/>
              </a:ext>
            </a:extLst>
          </p:cNvPr>
          <p:cNvSpPr/>
          <p:nvPr/>
        </p:nvSpPr>
        <p:spPr>
          <a:xfrm>
            <a:off x="4358390" y="3943027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04772D6E-405B-4D29-8EF7-FAD60F416466}"/>
              </a:ext>
            </a:extLst>
          </p:cNvPr>
          <p:cNvSpPr/>
          <p:nvPr/>
        </p:nvSpPr>
        <p:spPr>
          <a:xfrm>
            <a:off x="6221799" y="3938018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4BCDC660-7E83-4D4E-BEC2-DB126BB7CEA1}"/>
              </a:ext>
            </a:extLst>
          </p:cNvPr>
          <p:cNvSpPr/>
          <p:nvPr/>
        </p:nvSpPr>
        <p:spPr>
          <a:xfrm>
            <a:off x="8085208" y="3924089"/>
            <a:ext cx="1535928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3367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 animBg="1"/>
      <p:bldP spid="33" grpId="0" animBg="1"/>
      <p:bldP spid="34" grpId="0" animBg="1"/>
      <p:bldP spid="35" grpId="0" animBg="1"/>
      <p:bldP spid="28" grpId="0"/>
      <p:bldP spid="29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5">
            <a:extLst>
              <a:ext uri="{FF2B5EF4-FFF2-40B4-BE49-F238E27FC236}">
                <a16:creationId xmlns="" xmlns:a16="http://schemas.microsoft.com/office/drawing/2014/main" id="{30311C01-D608-4FCE-BA8B-781F670FC987}"/>
              </a:ext>
            </a:extLst>
          </p:cNvPr>
          <p:cNvGrpSpPr/>
          <p:nvPr/>
        </p:nvGrpSpPr>
        <p:grpSpPr>
          <a:xfrm>
            <a:off x="2742293" y="1401829"/>
            <a:ext cx="6952984" cy="2044618"/>
            <a:chOff x="803822" y="1016361"/>
            <a:chExt cx="7536357" cy="2044618"/>
          </a:xfrm>
        </p:grpSpPr>
        <p:cxnSp>
          <p:nvCxnSpPr>
            <p:cNvPr id="28" name="Straight Connector 148">
              <a:extLst>
                <a:ext uri="{FF2B5EF4-FFF2-40B4-BE49-F238E27FC236}">
                  <a16:creationId xmlns="" xmlns:a16="http://schemas.microsoft.com/office/drawing/2014/main" id="{8BD313D9-3992-4DDB-9712-9CE7D41C205F}"/>
                </a:ext>
              </a:extLst>
            </p:cNvPr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49">
              <a:extLst>
                <a:ext uri="{FF2B5EF4-FFF2-40B4-BE49-F238E27FC236}">
                  <a16:creationId xmlns="" xmlns:a16="http://schemas.microsoft.com/office/drawing/2014/main" id="{8E78E171-80D0-43EB-B149-1ACB7CF338E6}"/>
                </a:ext>
              </a:extLst>
            </p:cNvPr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50">
              <a:extLst>
                <a:ext uri="{FF2B5EF4-FFF2-40B4-BE49-F238E27FC236}">
                  <a16:creationId xmlns="" xmlns:a16="http://schemas.microsoft.com/office/drawing/2014/main" id="{CD895D74-00D7-48EB-83B8-CEC23D46F668}"/>
                </a:ext>
              </a:extLst>
            </p:cNvPr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51">
              <a:extLst>
                <a:ext uri="{FF2B5EF4-FFF2-40B4-BE49-F238E27FC236}">
                  <a16:creationId xmlns="" xmlns:a16="http://schemas.microsoft.com/office/drawing/2014/main" id="{A376AE80-5E30-431A-B3ED-6FE2E105A2C1}"/>
                </a:ext>
              </a:extLst>
            </p:cNvPr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52">
              <a:extLst>
                <a:ext uri="{FF2B5EF4-FFF2-40B4-BE49-F238E27FC236}">
                  <a16:creationId xmlns="" xmlns:a16="http://schemas.microsoft.com/office/drawing/2014/main" id="{13B3AF4D-4665-42DA-8A30-E20A699857BA}"/>
                </a:ext>
              </a:extLst>
            </p:cNvPr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53">
              <a:extLst>
                <a:ext uri="{FF2B5EF4-FFF2-40B4-BE49-F238E27FC236}">
                  <a16:creationId xmlns="" xmlns:a16="http://schemas.microsoft.com/office/drawing/2014/main" id="{B392E574-70BF-428C-B618-F7AFFDF6A3BB}"/>
                </a:ext>
              </a:extLst>
            </p:cNvPr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154">
              <a:extLst>
                <a:ext uri="{FF2B5EF4-FFF2-40B4-BE49-F238E27FC236}">
                  <a16:creationId xmlns="" xmlns:a16="http://schemas.microsoft.com/office/drawing/2014/main" id="{580BA606-7900-4591-B0B1-F5ECFD6FC669}"/>
                </a:ext>
              </a:extLst>
            </p:cNvPr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79">
            <a:extLst>
              <a:ext uri="{FF2B5EF4-FFF2-40B4-BE49-F238E27FC236}">
                <a16:creationId xmlns="" xmlns:a16="http://schemas.microsoft.com/office/drawing/2014/main" id="{7E5F60CB-B73A-4ABD-8D75-3B6C732E883A}"/>
              </a:ext>
            </a:extLst>
          </p:cNvPr>
          <p:cNvGrpSpPr/>
          <p:nvPr/>
        </p:nvGrpSpPr>
        <p:grpSpPr>
          <a:xfrm>
            <a:off x="2875968" y="2426230"/>
            <a:ext cx="678703" cy="678698"/>
            <a:chOff x="846989" y="1401020"/>
            <a:chExt cx="877416" cy="877416"/>
          </a:xfrm>
          <a:solidFill>
            <a:srgbClr val="6C8052"/>
          </a:solidFill>
          <a:effectLst/>
        </p:grpSpPr>
        <p:sp>
          <p:nvSpPr>
            <p:cNvPr id="26" name="Teardrop 101">
              <a:extLst>
                <a:ext uri="{FF2B5EF4-FFF2-40B4-BE49-F238E27FC236}">
                  <a16:creationId xmlns="" xmlns:a16="http://schemas.microsoft.com/office/drawing/2014/main" id="{F2C1AA00-C8E6-41D9-973A-2B515594A3D8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04">
              <a:extLst>
                <a:ext uri="{FF2B5EF4-FFF2-40B4-BE49-F238E27FC236}">
                  <a16:creationId xmlns="" xmlns:a16="http://schemas.microsoft.com/office/drawing/2014/main" id="{BFADD59D-0F61-4482-B505-B491AAD31210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4" name="Group 279">
            <a:extLst>
              <a:ext uri="{FF2B5EF4-FFF2-40B4-BE49-F238E27FC236}">
                <a16:creationId xmlns="" xmlns:a16="http://schemas.microsoft.com/office/drawing/2014/main" id="{9F75EB9D-D3E4-42C5-91F0-FCBC7383AF98}"/>
              </a:ext>
            </a:extLst>
          </p:cNvPr>
          <p:cNvGrpSpPr/>
          <p:nvPr/>
        </p:nvGrpSpPr>
        <p:grpSpPr>
          <a:xfrm>
            <a:off x="4113521" y="1488136"/>
            <a:ext cx="678703" cy="678698"/>
            <a:chOff x="846989" y="1401020"/>
            <a:chExt cx="877416" cy="877416"/>
          </a:xfrm>
          <a:effectLst/>
        </p:grpSpPr>
        <p:sp>
          <p:nvSpPr>
            <p:cNvPr id="24" name="Teardrop 108">
              <a:extLst>
                <a:ext uri="{FF2B5EF4-FFF2-40B4-BE49-F238E27FC236}">
                  <a16:creationId xmlns="" xmlns:a16="http://schemas.microsoft.com/office/drawing/2014/main" id="{61754C3F-DF51-4147-A1D8-43A83C795306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827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111">
              <a:extLst>
                <a:ext uri="{FF2B5EF4-FFF2-40B4-BE49-F238E27FC236}">
                  <a16:creationId xmlns="" xmlns:a16="http://schemas.microsoft.com/office/drawing/2014/main" id="{C8BB9985-DC22-43F5-B749-D5FA606F11A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5" name="Group 279">
            <a:extLst>
              <a:ext uri="{FF2B5EF4-FFF2-40B4-BE49-F238E27FC236}">
                <a16:creationId xmlns="" xmlns:a16="http://schemas.microsoft.com/office/drawing/2014/main" id="{C31E8986-8716-4427-BA5E-786018156F89}"/>
              </a:ext>
            </a:extLst>
          </p:cNvPr>
          <p:cNvGrpSpPr/>
          <p:nvPr/>
        </p:nvGrpSpPr>
        <p:grpSpPr>
          <a:xfrm>
            <a:off x="5669081" y="1150818"/>
            <a:ext cx="678703" cy="678698"/>
            <a:chOff x="846989" y="1401020"/>
            <a:chExt cx="877416" cy="877416"/>
          </a:xfrm>
          <a:effectLst/>
        </p:grpSpPr>
        <p:sp>
          <p:nvSpPr>
            <p:cNvPr id="22" name="Teardrop 117">
              <a:extLst>
                <a:ext uri="{FF2B5EF4-FFF2-40B4-BE49-F238E27FC236}">
                  <a16:creationId xmlns="" xmlns:a16="http://schemas.microsoft.com/office/drawing/2014/main" id="{046848AB-5283-4F76-91C2-50AD27E53F5B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6C80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120">
              <a:extLst>
                <a:ext uri="{FF2B5EF4-FFF2-40B4-BE49-F238E27FC236}">
                  <a16:creationId xmlns="" xmlns:a16="http://schemas.microsoft.com/office/drawing/2014/main" id="{BE7615ED-3FF4-4683-B8FE-C45DFE0B89CE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="" xmlns:a16="http://schemas.microsoft.com/office/drawing/2014/main" id="{534E0954-6158-4DA3-BF31-0B2B2C32CAF0}"/>
              </a:ext>
            </a:extLst>
          </p:cNvPr>
          <p:cNvSpPr/>
          <p:nvPr/>
        </p:nvSpPr>
        <p:spPr bwMode="auto">
          <a:xfrm>
            <a:off x="3536499" y="2278684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="" xmlns:a16="http://schemas.microsoft.com/office/drawing/2014/main" id="{E4C1DF7B-9699-4265-97CA-356C0303419E}"/>
              </a:ext>
            </a:extLst>
          </p:cNvPr>
          <p:cNvSpPr/>
          <p:nvPr/>
        </p:nvSpPr>
        <p:spPr bwMode="auto">
          <a:xfrm>
            <a:off x="6450053" y="2278684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="" xmlns:a16="http://schemas.microsoft.com/office/drawing/2014/main" id="{258D5648-9F15-4750-A8E2-60ACB5570B7D}"/>
              </a:ext>
            </a:extLst>
          </p:cNvPr>
          <p:cNvSpPr/>
          <p:nvPr/>
        </p:nvSpPr>
        <p:spPr bwMode="auto">
          <a:xfrm>
            <a:off x="2525752" y="323844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="" xmlns:a16="http://schemas.microsoft.com/office/drawing/2014/main" id="{421ED050-CBCF-47D6-B2A2-12F1AAE283CE}"/>
              </a:ext>
            </a:extLst>
          </p:cNvPr>
          <p:cNvSpPr/>
          <p:nvPr/>
        </p:nvSpPr>
        <p:spPr bwMode="auto">
          <a:xfrm>
            <a:off x="4986044" y="1958765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="" xmlns:a16="http://schemas.microsoft.com/office/drawing/2014/main" id="{165D6A73-C3EA-489E-878F-5C36D510C99D}"/>
              </a:ext>
            </a:extLst>
          </p:cNvPr>
          <p:cNvSpPr/>
          <p:nvPr/>
        </p:nvSpPr>
        <p:spPr bwMode="auto">
          <a:xfrm>
            <a:off x="7765044" y="2723181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</p:spPr>
        <p:txBody>
          <a:bodyPr vert="horz" wrap="square" lIns="111664" tIns="55832" rIns="111664" bIns="55832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279">
            <a:extLst>
              <a:ext uri="{FF2B5EF4-FFF2-40B4-BE49-F238E27FC236}">
                <a16:creationId xmlns="" xmlns:a16="http://schemas.microsoft.com/office/drawing/2014/main" id="{408CC82D-073D-49D3-AB98-9F8C46E53403}"/>
              </a:ext>
            </a:extLst>
          </p:cNvPr>
          <p:cNvGrpSpPr/>
          <p:nvPr/>
        </p:nvGrpSpPr>
        <p:grpSpPr>
          <a:xfrm>
            <a:off x="7029598" y="1484067"/>
            <a:ext cx="678703" cy="678697"/>
            <a:chOff x="846989" y="1401020"/>
            <a:chExt cx="877416" cy="877416"/>
          </a:xfrm>
          <a:solidFill>
            <a:srgbClr val="D0827D"/>
          </a:solidFill>
          <a:effectLst/>
        </p:grpSpPr>
        <p:sp>
          <p:nvSpPr>
            <p:cNvPr id="20" name="Teardrop 166">
              <a:extLst>
                <a:ext uri="{FF2B5EF4-FFF2-40B4-BE49-F238E27FC236}">
                  <a16:creationId xmlns="" xmlns:a16="http://schemas.microsoft.com/office/drawing/2014/main" id="{39B40E15-4110-4903-9048-7076D1263935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Oval 167">
              <a:extLst>
                <a:ext uri="{FF2B5EF4-FFF2-40B4-BE49-F238E27FC236}">
                  <a16:creationId xmlns="" xmlns:a16="http://schemas.microsoft.com/office/drawing/2014/main" id="{D6C210C9-E52B-4228-AD47-3281872BA9EA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2" name="Group 279">
            <a:extLst>
              <a:ext uri="{FF2B5EF4-FFF2-40B4-BE49-F238E27FC236}">
                <a16:creationId xmlns="" xmlns:a16="http://schemas.microsoft.com/office/drawing/2014/main" id="{5F0EDD97-188E-4159-98F6-80729A349A7B}"/>
              </a:ext>
            </a:extLst>
          </p:cNvPr>
          <p:cNvGrpSpPr/>
          <p:nvPr/>
        </p:nvGrpSpPr>
        <p:grpSpPr>
          <a:xfrm>
            <a:off x="8342556" y="1891174"/>
            <a:ext cx="678703" cy="678697"/>
            <a:chOff x="846989" y="1401020"/>
            <a:chExt cx="877416" cy="877416"/>
          </a:xfrm>
          <a:effectLst/>
        </p:grpSpPr>
        <p:sp>
          <p:nvSpPr>
            <p:cNvPr id="18" name="Teardrop 170">
              <a:extLst>
                <a:ext uri="{FF2B5EF4-FFF2-40B4-BE49-F238E27FC236}">
                  <a16:creationId xmlns="" xmlns:a16="http://schemas.microsoft.com/office/drawing/2014/main" id="{22B9B1D3-763C-4050-BF3C-350D1E89123A}"/>
                </a:ext>
              </a:extLst>
            </p:cNvPr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6C805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Oval 171">
              <a:extLst>
                <a:ext uri="{FF2B5EF4-FFF2-40B4-BE49-F238E27FC236}">
                  <a16:creationId xmlns="" xmlns:a16="http://schemas.microsoft.com/office/drawing/2014/main" id="{D3D7E45B-BD90-4FE2-A100-38B277BD5826}"/>
                </a:ext>
              </a:extLst>
            </p:cNvPr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963E929-416A-48C0-A878-F74F647953BF}"/>
              </a:ext>
            </a:extLst>
          </p:cNvPr>
          <p:cNvSpPr/>
          <p:nvPr/>
        </p:nvSpPr>
        <p:spPr>
          <a:xfrm>
            <a:off x="2647582" y="501570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E6991299-6094-4C55-BF18-CA1B2124B83B}"/>
              </a:ext>
            </a:extLst>
          </p:cNvPr>
          <p:cNvSpPr/>
          <p:nvPr/>
        </p:nvSpPr>
        <p:spPr>
          <a:xfrm>
            <a:off x="3920073" y="5039171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78C28A4-BE08-47CE-82E1-6955DFBCB998}"/>
              </a:ext>
            </a:extLst>
          </p:cNvPr>
          <p:cNvSpPr/>
          <p:nvPr/>
        </p:nvSpPr>
        <p:spPr>
          <a:xfrm>
            <a:off x="5465257" y="502715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8C7C737-12D1-470E-BDB0-2A4390E437D4}"/>
              </a:ext>
            </a:extLst>
          </p:cNvPr>
          <p:cNvSpPr/>
          <p:nvPr/>
        </p:nvSpPr>
        <p:spPr>
          <a:xfrm>
            <a:off x="6889036" y="501570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24025C2-317E-4533-877A-CBA471D89C25}"/>
              </a:ext>
            </a:extLst>
          </p:cNvPr>
          <p:cNvSpPr/>
          <p:nvPr/>
        </p:nvSpPr>
        <p:spPr>
          <a:xfrm>
            <a:off x="8176787" y="4998449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77431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22">
            <a:extLst>
              <a:ext uri="{FF2B5EF4-FFF2-40B4-BE49-F238E27FC236}">
                <a16:creationId xmlns="" xmlns:a16="http://schemas.microsoft.com/office/drawing/2014/main" id="{2C4100F1-78DB-4A35-AFAA-B317BF30EF45}"/>
              </a:ext>
            </a:extLst>
          </p:cNvPr>
          <p:cNvSpPr/>
          <p:nvPr/>
        </p:nvSpPr>
        <p:spPr bwMode="auto">
          <a:xfrm>
            <a:off x="6126054" y="1738199"/>
            <a:ext cx="1636891" cy="3248247"/>
          </a:xfrm>
          <a:custGeom>
            <a:avLst/>
            <a:gdLst>
              <a:gd name="T0" fmla="*/ 0 w 347"/>
              <a:gd name="T1" fmla="*/ 0 h 693"/>
              <a:gd name="T2" fmla="*/ 0 w 347"/>
              <a:gd name="T3" fmla="*/ 122 h 693"/>
              <a:gd name="T4" fmla="*/ 225 w 347"/>
              <a:gd name="T5" fmla="*/ 347 h 693"/>
              <a:gd name="T6" fmla="*/ 0 w 347"/>
              <a:gd name="T7" fmla="*/ 572 h 693"/>
              <a:gd name="T8" fmla="*/ 0 w 347"/>
              <a:gd name="T9" fmla="*/ 693 h 693"/>
              <a:gd name="T10" fmla="*/ 347 w 347"/>
              <a:gd name="T11" fmla="*/ 347 h 693"/>
              <a:gd name="T12" fmla="*/ 0 w 347"/>
              <a:gd name="T13" fmla="*/ 0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7" h="693">
                <a:moveTo>
                  <a:pt x="0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25" y="122"/>
                  <a:pt x="225" y="222"/>
                  <a:pt x="225" y="347"/>
                </a:cubicBezTo>
                <a:cubicBezTo>
                  <a:pt x="225" y="471"/>
                  <a:pt x="125" y="572"/>
                  <a:pt x="0" y="572"/>
                </a:cubicBezTo>
                <a:cubicBezTo>
                  <a:pt x="0" y="693"/>
                  <a:pt x="0" y="693"/>
                  <a:pt x="0" y="693"/>
                </a:cubicBezTo>
                <a:cubicBezTo>
                  <a:pt x="192" y="693"/>
                  <a:pt x="347" y="538"/>
                  <a:pt x="347" y="347"/>
                </a:cubicBezTo>
                <a:cubicBezTo>
                  <a:pt x="347" y="155"/>
                  <a:pt x="192" y="0"/>
                  <a:pt x="0" y="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Freeform 23">
            <a:extLst>
              <a:ext uri="{FF2B5EF4-FFF2-40B4-BE49-F238E27FC236}">
                <a16:creationId xmlns="" xmlns:a16="http://schemas.microsoft.com/office/drawing/2014/main" id="{63CDE1B3-8062-40F7-8CBF-415B93A8E99B}"/>
              </a:ext>
            </a:extLst>
          </p:cNvPr>
          <p:cNvSpPr/>
          <p:nvPr/>
        </p:nvSpPr>
        <p:spPr bwMode="auto">
          <a:xfrm>
            <a:off x="4494094" y="1738199"/>
            <a:ext cx="1631959" cy="3248247"/>
          </a:xfrm>
          <a:custGeom>
            <a:avLst/>
            <a:gdLst>
              <a:gd name="T0" fmla="*/ 121 w 346"/>
              <a:gd name="T1" fmla="*/ 347 h 693"/>
              <a:gd name="T2" fmla="*/ 346 w 346"/>
              <a:gd name="T3" fmla="*/ 122 h 693"/>
              <a:gd name="T4" fmla="*/ 346 w 346"/>
              <a:gd name="T5" fmla="*/ 0 h 693"/>
              <a:gd name="T6" fmla="*/ 0 w 346"/>
              <a:gd name="T7" fmla="*/ 347 h 693"/>
              <a:gd name="T8" fmla="*/ 346 w 346"/>
              <a:gd name="T9" fmla="*/ 693 h 693"/>
              <a:gd name="T10" fmla="*/ 346 w 346"/>
              <a:gd name="T11" fmla="*/ 572 h 693"/>
              <a:gd name="T12" fmla="*/ 121 w 346"/>
              <a:gd name="T13" fmla="*/ 347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693">
                <a:moveTo>
                  <a:pt x="121" y="347"/>
                </a:moveTo>
                <a:cubicBezTo>
                  <a:pt x="121" y="222"/>
                  <a:pt x="222" y="122"/>
                  <a:pt x="346" y="122"/>
                </a:cubicBezTo>
                <a:cubicBezTo>
                  <a:pt x="346" y="0"/>
                  <a:pt x="346" y="0"/>
                  <a:pt x="346" y="0"/>
                </a:cubicBezTo>
                <a:cubicBezTo>
                  <a:pt x="155" y="0"/>
                  <a:pt x="0" y="155"/>
                  <a:pt x="0" y="347"/>
                </a:cubicBezTo>
                <a:cubicBezTo>
                  <a:pt x="0" y="538"/>
                  <a:pt x="155" y="693"/>
                  <a:pt x="346" y="693"/>
                </a:cubicBezTo>
                <a:cubicBezTo>
                  <a:pt x="346" y="572"/>
                  <a:pt x="346" y="572"/>
                  <a:pt x="346" y="572"/>
                </a:cubicBezTo>
                <a:cubicBezTo>
                  <a:pt x="222" y="572"/>
                  <a:pt x="121" y="471"/>
                  <a:pt x="121" y="347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Freeform 24">
            <a:extLst>
              <a:ext uri="{FF2B5EF4-FFF2-40B4-BE49-F238E27FC236}">
                <a16:creationId xmlns="" xmlns:a16="http://schemas.microsoft.com/office/drawing/2014/main" id="{5A847E4B-FE13-4679-8B40-C45E08E9F1AE}"/>
              </a:ext>
            </a:extLst>
          </p:cNvPr>
          <p:cNvSpPr/>
          <p:nvPr/>
        </p:nvSpPr>
        <p:spPr bwMode="auto">
          <a:xfrm>
            <a:off x="5066019" y="2309832"/>
            <a:ext cx="1060035" cy="2109889"/>
          </a:xfrm>
          <a:custGeom>
            <a:avLst/>
            <a:gdLst>
              <a:gd name="T0" fmla="*/ 0 w 225"/>
              <a:gd name="T1" fmla="*/ 225 h 450"/>
              <a:gd name="T2" fmla="*/ 225 w 225"/>
              <a:gd name="T3" fmla="*/ 450 h 450"/>
              <a:gd name="T4" fmla="*/ 225 w 225"/>
              <a:gd name="T5" fmla="*/ 0 h 450"/>
              <a:gd name="T6" fmla="*/ 0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0" y="225"/>
                </a:moveTo>
                <a:cubicBezTo>
                  <a:pt x="0" y="349"/>
                  <a:pt x="101" y="450"/>
                  <a:pt x="225" y="450"/>
                </a:cubicBezTo>
                <a:cubicBezTo>
                  <a:pt x="225" y="0"/>
                  <a:pt x="225" y="0"/>
                  <a:pt x="225" y="0"/>
                </a:cubicBezTo>
                <a:cubicBezTo>
                  <a:pt x="101" y="0"/>
                  <a:pt x="0" y="100"/>
                  <a:pt x="0" y="225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Freeform 25">
            <a:extLst>
              <a:ext uri="{FF2B5EF4-FFF2-40B4-BE49-F238E27FC236}">
                <a16:creationId xmlns="" xmlns:a16="http://schemas.microsoft.com/office/drawing/2014/main" id="{6CCF2F1D-B7FB-496C-A45C-E496FB93FB7B}"/>
              </a:ext>
            </a:extLst>
          </p:cNvPr>
          <p:cNvSpPr/>
          <p:nvPr/>
        </p:nvSpPr>
        <p:spPr bwMode="auto">
          <a:xfrm>
            <a:off x="6126054" y="2309832"/>
            <a:ext cx="1060035" cy="2109889"/>
          </a:xfrm>
          <a:custGeom>
            <a:avLst/>
            <a:gdLst>
              <a:gd name="T0" fmla="*/ 225 w 225"/>
              <a:gd name="T1" fmla="*/ 225 h 450"/>
              <a:gd name="T2" fmla="*/ 0 w 225"/>
              <a:gd name="T3" fmla="*/ 0 h 450"/>
              <a:gd name="T4" fmla="*/ 0 w 225"/>
              <a:gd name="T5" fmla="*/ 450 h 450"/>
              <a:gd name="T6" fmla="*/ 225 w 225"/>
              <a:gd name="T7" fmla="*/ 225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5" h="450">
                <a:moveTo>
                  <a:pt x="225" y="225"/>
                </a:moveTo>
                <a:cubicBezTo>
                  <a:pt x="225" y="100"/>
                  <a:pt x="125" y="0"/>
                  <a:pt x="0" y="0"/>
                </a:cubicBezTo>
                <a:cubicBezTo>
                  <a:pt x="0" y="450"/>
                  <a:pt x="0" y="450"/>
                  <a:pt x="0" y="450"/>
                </a:cubicBezTo>
                <a:cubicBezTo>
                  <a:pt x="125" y="450"/>
                  <a:pt x="225" y="349"/>
                  <a:pt x="225" y="225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Freeform 28">
            <a:extLst>
              <a:ext uri="{FF2B5EF4-FFF2-40B4-BE49-F238E27FC236}">
                <a16:creationId xmlns="" xmlns:a16="http://schemas.microsoft.com/office/drawing/2014/main" id="{6CD1E6B0-06C5-47C0-889C-485094CC376D}"/>
              </a:ext>
            </a:extLst>
          </p:cNvPr>
          <p:cNvSpPr/>
          <p:nvPr/>
        </p:nvSpPr>
        <p:spPr bwMode="auto">
          <a:xfrm>
            <a:off x="3604158" y="3850541"/>
            <a:ext cx="2590921" cy="569179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" name="Freeform 29">
            <a:extLst>
              <a:ext uri="{FF2B5EF4-FFF2-40B4-BE49-F238E27FC236}">
                <a16:creationId xmlns="" xmlns:a16="http://schemas.microsoft.com/office/drawing/2014/main" id="{661FFCC2-BEC8-4A49-9E8D-D35B82007A26}"/>
              </a:ext>
            </a:extLst>
          </p:cNvPr>
          <p:cNvSpPr/>
          <p:nvPr/>
        </p:nvSpPr>
        <p:spPr bwMode="auto">
          <a:xfrm>
            <a:off x="3604158" y="4419720"/>
            <a:ext cx="2590921" cy="566726"/>
          </a:xfrm>
          <a:custGeom>
            <a:avLst/>
            <a:gdLst>
              <a:gd name="T0" fmla="*/ 61 w 535"/>
              <a:gd name="T1" fmla="*/ 0 h 121"/>
              <a:gd name="T2" fmla="*/ 0 w 535"/>
              <a:gd name="T3" fmla="*/ 60 h 121"/>
              <a:gd name="T4" fmla="*/ 61 w 535"/>
              <a:gd name="T5" fmla="*/ 121 h 121"/>
              <a:gd name="T6" fmla="*/ 535 w 535"/>
              <a:gd name="T7" fmla="*/ 121 h 121"/>
              <a:gd name="T8" fmla="*/ 535 w 535"/>
              <a:gd name="T9" fmla="*/ 0 h 121"/>
              <a:gd name="T10" fmla="*/ 61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61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1"/>
                  <a:pt x="61" y="121"/>
                </a:cubicBezTo>
                <a:cubicBezTo>
                  <a:pt x="535" y="121"/>
                  <a:pt x="535" y="121"/>
                  <a:pt x="535" y="121"/>
                </a:cubicBezTo>
                <a:cubicBezTo>
                  <a:pt x="535" y="0"/>
                  <a:pt x="535" y="0"/>
                  <a:pt x="535" y="0"/>
                </a:cubicBezTo>
                <a:lnTo>
                  <a:pt x="61" y="0"/>
                </a:ln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Freeform 30">
            <a:extLst>
              <a:ext uri="{FF2B5EF4-FFF2-40B4-BE49-F238E27FC236}">
                <a16:creationId xmlns="" xmlns:a16="http://schemas.microsoft.com/office/drawing/2014/main" id="{D0B303BB-7F1E-40D3-98BE-C6C12C566896}"/>
              </a:ext>
            </a:extLst>
          </p:cNvPr>
          <p:cNvSpPr/>
          <p:nvPr/>
        </p:nvSpPr>
        <p:spPr bwMode="auto">
          <a:xfrm>
            <a:off x="6027445" y="1743106"/>
            <a:ext cx="2620504" cy="5667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6C80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" name="Freeform 31">
            <a:extLst>
              <a:ext uri="{FF2B5EF4-FFF2-40B4-BE49-F238E27FC236}">
                <a16:creationId xmlns="" xmlns:a16="http://schemas.microsoft.com/office/drawing/2014/main" id="{4F00F308-928A-422D-908D-674447082314}"/>
              </a:ext>
            </a:extLst>
          </p:cNvPr>
          <p:cNvSpPr/>
          <p:nvPr/>
        </p:nvSpPr>
        <p:spPr bwMode="auto">
          <a:xfrm>
            <a:off x="6027445" y="2309832"/>
            <a:ext cx="2620504" cy="566726"/>
          </a:xfrm>
          <a:custGeom>
            <a:avLst/>
            <a:gdLst>
              <a:gd name="T0" fmla="*/ 475 w 535"/>
              <a:gd name="T1" fmla="*/ 0 h 121"/>
              <a:gd name="T2" fmla="*/ 0 w 535"/>
              <a:gd name="T3" fmla="*/ 0 h 121"/>
              <a:gd name="T4" fmla="*/ 0 w 535"/>
              <a:gd name="T5" fmla="*/ 121 h 121"/>
              <a:gd name="T6" fmla="*/ 475 w 535"/>
              <a:gd name="T7" fmla="*/ 121 h 121"/>
              <a:gd name="T8" fmla="*/ 535 w 535"/>
              <a:gd name="T9" fmla="*/ 60 h 121"/>
              <a:gd name="T10" fmla="*/ 475 w 535"/>
              <a:gd name="T11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5" h="121">
                <a:moveTo>
                  <a:pt x="47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475" y="121"/>
                  <a:pt x="475" y="121"/>
                  <a:pt x="475" y="121"/>
                </a:cubicBezTo>
                <a:cubicBezTo>
                  <a:pt x="508" y="121"/>
                  <a:pt x="535" y="93"/>
                  <a:pt x="535" y="60"/>
                </a:cubicBezTo>
                <a:cubicBezTo>
                  <a:pt x="535" y="27"/>
                  <a:pt x="508" y="0"/>
                  <a:pt x="475" y="0"/>
                </a:cubicBezTo>
                <a:close/>
              </a:path>
            </a:pathLst>
          </a:custGeom>
          <a:solidFill>
            <a:srgbClr val="D082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1A4363F5-D7EF-43EC-BF06-5697B386BC6E}"/>
              </a:ext>
            </a:extLst>
          </p:cNvPr>
          <p:cNvSpPr/>
          <p:nvPr/>
        </p:nvSpPr>
        <p:spPr>
          <a:xfrm>
            <a:off x="6944499" y="1857192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BA3552C9-6FEF-4C18-87CD-255A497B8118}"/>
              </a:ext>
            </a:extLst>
          </p:cNvPr>
          <p:cNvSpPr/>
          <p:nvPr/>
        </p:nvSpPr>
        <p:spPr>
          <a:xfrm>
            <a:off x="6944498" y="2423917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339272A-6BDF-42AF-9853-910B56EA1EEE}"/>
              </a:ext>
            </a:extLst>
          </p:cNvPr>
          <p:cNvSpPr/>
          <p:nvPr/>
        </p:nvSpPr>
        <p:spPr>
          <a:xfrm>
            <a:off x="3785670" y="3964627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15065BBD-9CB2-491E-8E27-5580280A8E01}"/>
              </a:ext>
            </a:extLst>
          </p:cNvPr>
          <p:cNvSpPr/>
          <p:nvPr/>
        </p:nvSpPr>
        <p:spPr>
          <a:xfrm>
            <a:off x="3785669" y="4533806"/>
            <a:ext cx="1629281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64C8DA4D-8D4E-4799-AE5E-36CE9BD27E49}"/>
              </a:ext>
            </a:extLst>
          </p:cNvPr>
          <p:cNvSpPr/>
          <p:nvPr/>
        </p:nvSpPr>
        <p:spPr>
          <a:xfrm>
            <a:off x="8647949" y="1355571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B0AB6C7E-8580-4385-A64A-09BB7FBFE572}"/>
              </a:ext>
            </a:extLst>
          </p:cNvPr>
          <p:cNvSpPr/>
          <p:nvPr/>
        </p:nvSpPr>
        <p:spPr>
          <a:xfrm>
            <a:off x="8647949" y="2462730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FD63B57-27C7-41EF-83CC-49ABEC90894B}"/>
              </a:ext>
            </a:extLst>
          </p:cNvPr>
          <p:cNvSpPr/>
          <p:nvPr/>
        </p:nvSpPr>
        <p:spPr>
          <a:xfrm>
            <a:off x="544552" y="3531224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5AE7594-43AC-4E37-854F-A9464BCC54A1}"/>
              </a:ext>
            </a:extLst>
          </p:cNvPr>
          <p:cNvSpPr/>
          <p:nvPr/>
        </p:nvSpPr>
        <p:spPr>
          <a:xfrm>
            <a:off x="544552" y="4638383"/>
            <a:ext cx="2999499" cy="7386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DEBEF9A-2F6E-4096-83CF-1F2FE9748864}"/>
              </a:ext>
            </a:extLst>
          </p:cNvPr>
          <p:cNvGrpSpPr/>
          <p:nvPr/>
        </p:nvGrpSpPr>
        <p:grpSpPr>
          <a:xfrm>
            <a:off x="5577275" y="2871780"/>
            <a:ext cx="976135" cy="973983"/>
            <a:chOff x="5406257" y="3259411"/>
            <a:chExt cx="976135" cy="973983"/>
          </a:xfrm>
        </p:grpSpPr>
        <p:sp>
          <p:nvSpPr>
            <p:cNvPr id="26" name="Oval 26">
              <a:extLst>
                <a:ext uri="{FF2B5EF4-FFF2-40B4-BE49-F238E27FC236}">
                  <a16:creationId xmlns="" xmlns:a16="http://schemas.microsoft.com/office/drawing/2014/main" id="{E21AF3D6-909E-4A43-80D6-7046FA587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6257" y="3259411"/>
              <a:ext cx="976135" cy="97398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="" xmlns:a16="http://schemas.microsoft.com/office/drawing/2014/main" id="{D87B6716-BBFF-4409-8E23-BEEEE039EA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517" y="3497387"/>
              <a:ext cx="492973" cy="493125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15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21" grpId="0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105BA9E-AB8D-432D-A297-7EE4C49601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"/>
          <a:stretch/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2E83189-E436-4744-81F1-8562140C1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3" t="5385" r="45308" b="86767"/>
          <a:stretch/>
        </p:blipFill>
        <p:spPr>
          <a:xfrm>
            <a:off x="5380916" y="1352409"/>
            <a:ext cx="1535445" cy="1558677"/>
          </a:xfrm>
          <a:prstGeom prst="rect">
            <a:avLst/>
          </a:prstGeom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C6E11481-0115-457A-AFB7-E8925E2FE4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1481" r="47037" b="79015"/>
          <a:stretch/>
        </p:blipFill>
        <p:spPr>
          <a:xfrm>
            <a:off x="6484347" y="2244414"/>
            <a:ext cx="591177" cy="2528206"/>
          </a:xfrm>
          <a:prstGeom prst="rect">
            <a:avLst/>
          </a:prstGeom>
          <a:ln>
            <a:noFill/>
          </a:ln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3DD64D5-F772-4957-978E-F8AB48143B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79" t="15487" r="47037" b="79015"/>
          <a:stretch/>
        </p:blipFill>
        <p:spPr>
          <a:xfrm>
            <a:off x="5390241" y="1081909"/>
            <a:ext cx="541525" cy="1536385"/>
          </a:xfrm>
          <a:prstGeom prst="rect">
            <a:avLst/>
          </a:prstGeom>
          <a:ln>
            <a:noFill/>
          </a:ln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D1BD90-06E5-4774-A2FE-A53E05D9C5AB}"/>
              </a:ext>
            </a:extLst>
          </p:cNvPr>
          <p:cNvSpPr/>
          <p:nvPr/>
        </p:nvSpPr>
        <p:spPr>
          <a:xfrm>
            <a:off x="5780042" y="197991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68F6AD5-43D6-4842-8DDD-62A84BFF6CDB}"/>
              </a:ext>
            </a:extLst>
          </p:cNvPr>
          <p:cNvSpPr/>
          <p:nvPr/>
        </p:nvSpPr>
        <p:spPr>
          <a:xfrm>
            <a:off x="6146671" y="2970519"/>
            <a:ext cx="471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540611F-20B1-4C0F-826B-59A9C88F8175}"/>
              </a:ext>
            </a:extLst>
          </p:cNvPr>
          <p:cNvSpPr txBox="1"/>
          <p:nvPr/>
        </p:nvSpPr>
        <p:spPr>
          <a:xfrm>
            <a:off x="5321300" y="3323914"/>
            <a:ext cx="96606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702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8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4286</Words>
  <Application>Microsoft Office PowerPoint</Application>
  <PresentationFormat>宽屏</PresentationFormat>
  <Paragraphs>168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Lato Regular</vt:lpstr>
      <vt:lpstr>MS Gothic</vt:lpstr>
      <vt:lpstr>Open Sans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YANGs</cp:lastModifiedBy>
  <cp:revision>106</cp:revision>
  <dcterms:created xsi:type="dcterms:W3CDTF">2017-06-24T03:33:07Z</dcterms:created>
  <dcterms:modified xsi:type="dcterms:W3CDTF">2018-10-17T14:35:56Z</dcterms:modified>
</cp:coreProperties>
</file>